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71" r:id="rId2"/>
    <p:sldId id="343" r:id="rId3"/>
    <p:sldId id="345" r:id="rId4"/>
    <p:sldId id="344" r:id="rId5"/>
    <p:sldId id="346" r:id="rId6"/>
    <p:sldId id="347" r:id="rId7"/>
    <p:sldId id="277" r:id="rId8"/>
    <p:sldId id="288" r:id="rId9"/>
    <p:sldId id="352" r:id="rId10"/>
    <p:sldId id="353" r:id="rId11"/>
    <p:sldId id="354" r:id="rId12"/>
    <p:sldId id="355" r:id="rId13"/>
    <p:sldId id="356" r:id="rId14"/>
    <p:sldId id="357" r:id="rId15"/>
    <p:sldId id="340" r:id="rId16"/>
    <p:sldId id="318" r:id="rId17"/>
    <p:sldId id="342" r:id="rId18"/>
    <p:sldId id="301" r:id="rId19"/>
    <p:sldId id="310" r:id="rId20"/>
    <p:sldId id="311" r:id="rId21"/>
    <p:sldId id="304" r:id="rId22"/>
    <p:sldId id="313" r:id="rId23"/>
    <p:sldId id="315" r:id="rId24"/>
    <p:sldId id="316" r:id="rId25"/>
    <p:sldId id="312" r:id="rId26"/>
    <p:sldId id="317" r:id="rId27"/>
    <p:sldId id="320" r:id="rId28"/>
    <p:sldId id="321" r:id="rId29"/>
    <p:sldId id="322" r:id="rId30"/>
    <p:sldId id="323" r:id="rId31"/>
    <p:sldId id="326" r:id="rId32"/>
    <p:sldId id="332" r:id="rId33"/>
    <p:sldId id="324" r:id="rId34"/>
    <p:sldId id="333" r:id="rId35"/>
    <p:sldId id="334" r:id="rId36"/>
    <p:sldId id="330" r:id="rId37"/>
    <p:sldId id="331" r:id="rId38"/>
    <p:sldId id="348" r:id="rId39"/>
    <p:sldId id="276" r:id="rId40"/>
    <p:sldId id="278" r:id="rId41"/>
    <p:sldId id="341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5">
          <p15:clr>
            <a:srgbClr val="A4A3A4"/>
          </p15:clr>
        </p15:guide>
        <p15:guide id="2" pos="489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BEA06D"/>
    <a:srgbClr val="C6A67F"/>
    <a:srgbClr val="E1D3B6"/>
    <a:srgbClr val="E1D7AC"/>
    <a:srgbClr val="E3D7BC"/>
    <a:srgbClr val="F1EEE4"/>
    <a:srgbClr val="9F0000"/>
    <a:srgbClr val="A70000"/>
    <a:srgbClr val="AB0000"/>
    <a:srgbClr val="E79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621" autoAdjust="0"/>
    <p:restoredTop sz="70511" autoAdjust="0"/>
  </p:normalViewPr>
  <p:slideViewPr>
    <p:cSldViewPr snapToGrid="0" snapToObjects="1">
      <p:cViewPr varScale="1">
        <p:scale>
          <a:sx n="58" d="100"/>
          <a:sy n="58" d="100"/>
        </p:scale>
        <p:origin x="72" y="845"/>
      </p:cViewPr>
      <p:guideLst>
        <p:guide orient="horz" pos="645"/>
        <p:guide pos="489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Sheet2!$A$1:$A$23</c:f>
              <c:numCache>
                <c:formatCode>General</c:formatCode>
                <c:ptCount val="23"/>
                <c:pt idx="0">
                  <c:v>0.08</c:v>
                </c:pt>
                <c:pt idx="1">
                  <c:v>0.09</c:v>
                </c:pt>
                <c:pt idx="2">
                  <c:v>0.12</c:v>
                </c:pt>
                <c:pt idx="3">
                  <c:v>0.13</c:v>
                </c:pt>
                <c:pt idx="4">
                  <c:v>0.18</c:v>
                </c:pt>
                <c:pt idx="5">
                  <c:v>0.2</c:v>
                </c:pt>
                <c:pt idx="6">
                  <c:v>0.2</c:v>
                </c:pt>
                <c:pt idx="7">
                  <c:v>0.25</c:v>
                </c:pt>
                <c:pt idx="8">
                  <c:v>0.27</c:v>
                </c:pt>
                <c:pt idx="9">
                  <c:v>0.45</c:v>
                </c:pt>
                <c:pt idx="10">
                  <c:v>0.62</c:v>
                </c:pt>
                <c:pt idx="11">
                  <c:v>0.65</c:v>
                </c:pt>
                <c:pt idx="12">
                  <c:v>0.71</c:v>
                </c:pt>
                <c:pt idx="13">
                  <c:v>0.72</c:v>
                </c:pt>
                <c:pt idx="14">
                  <c:v>0.77</c:v>
                </c:pt>
                <c:pt idx="15">
                  <c:v>0.85</c:v>
                </c:pt>
                <c:pt idx="16">
                  <c:v>0.88</c:v>
                </c:pt>
                <c:pt idx="17">
                  <c:v>0.89</c:v>
                </c:pt>
                <c:pt idx="18">
                  <c:v>1.23</c:v>
                </c:pt>
                <c:pt idx="19">
                  <c:v>1.45</c:v>
                </c:pt>
                <c:pt idx="20">
                  <c:v>2.02</c:v>
                </c:pt>
                <c:pt idx="21">
                  <c:v>4.6399999999999997</c:v>
                </c:pt>
                <c:pt idx="22">
                  <c:v>7.94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3222136"/>
        <c:axId val="313226448"/>
      </c:barChart>
      <c:catAx>
        <c:axId val="313222136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baseline="0" dirty="0" smtClean="0"/>
                  <a:t>Formula</a:t>
                </a:r>
                <a:endParaRPr lang="en-US" sz="2400" baseline="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crossAx val="313226448"/>
        <c:crosses val="autoZero"/>
        <c:auto val="1"/>
        <c:lblAlgn val="ctr"/>
        <c:lblOffset val="100"/>
        <c:noMultiLvlLbl val="0"/>
      </c:catAx>
      <c:valAx>
        <c:axId val="313226448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800" dirty="0"/>
                  <a:t>Running Time (</a:t>
                </a:r>
                <a:r>
                  <a:rPr lang="en-US" sz="2800" dirty="0" smtClean="0"/>
                  <a:t>s)</a:t>
                </a:r>
                <a:endParaRPr lang="en-US" sz="2800" dirty="0"/>
              </a:p>
            </c:rich>
          </c:tx>
          <c:layout>
            <c:manualLayout>
              <c:xMode val="edge"/>
              <c:yMode val="edge"/>
              <c:x val="0"/>
              <c:y val="0.1498541799666215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3222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21AEA7-3027-BF49-8D98-C9F291270877}" type="datetimeFigureOut">
              <a:rPr lang="en-US" smtClean="0"/>
              <a:pPr/>
              <a:t>7/21/2014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E55EAF-1AD2-024C-9CEA-210A3CE4E1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0471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543CC-DFA3-D748-87B1-D173CF9C201A}" type="datetimeFigureOut">
              <a:rPr lang="en-US" smtClean="0"/>
              <a:pPr/>
              <a:t>7/21/2014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EF4550-0B61-9F4E-901B-ECD580724B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1694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(x points to y) describes</a:t>
            </a:r>
            <a:r>
              <a:rPr lang="en-US" baseline="0" dirty="0" smtClean="0"/>
              <a:t> a sub-heap (a subset of the heap) that consists of a single pointer, at the address x, whose pointer value is equal to y.</a:t>
            </a:r>
          </a:p>
          <a:p>
            <a:r>
              <a:rPr lang="en-US" baseline="0" dirty="0" err="1" smtClean="0"/>
              <a:t>ls</a:t>
            </a:r>
            <a:r>
              <a:rPr lang="en-US" baseline="0" dirty="0" smtClean="0"/>
              <a:t>(</a:t>
            </a:r>
            <a:r>
              <a:rPr lang="en-US" baseline="0" dirty="0" err="1" smtClean="0"/>
              <a:t>x,y</a:t>
            </a:r>
            <a:r>
              <a:rPr lang="en-US" baseline="0" dirty="0" smtClean="0"/>
              <a:t>) describes a sub-heap that consists of a single list starting at x, and reaching y after some number of linked list steps.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F4550-0B61-9F4E-901B-ECD580724BB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177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F4550-0B61-9F4E-901B-ECD580724BB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952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(x points to y) describes</a:t>
            </a:r>
            <a:r>
              <a:rPr lang="en-US" baseline="0" dirty="0" smtClean="0"/>
              <a:t> a sub-heap (a subset of the heap) that consists of a single pointer, at the address x, whose pointer value is equal to y.</a:t>
            </a:r>
          </a:p>
          <a:p>
            <a:r>
              <a:rPr lang="en-US" baseline="0" dirty="0" err="1" smtClean="0"/>
              <a:t>ls</a:t>
            </a:r>
            <a:r>
              <a:rPr lang="en-US" baseline="0" dirty="0" smtClean="0"/>
              <a:t>(</a:t>
            </a:r>
            <a:r>
              <a:rPr lang="en-US" baseline="0" dirty="0" err="1" smtClean="0"/>
              <a:t>x,y</a:t>
            </a:r>
            <a:r>
              <a:rPr lang="en-US" baseline="0" dirty="0" smtClean="0"/>
              <a:t>) describes a sub-heap that consists of a single list starting at x, and reaching y after some number of linked list steps.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F4550-0B61-9F4E-901B-ECD580724BB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888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(x points to y) describes</a:t>
            </a:r>
            <a:r>
              <a:rPr lang="en-US" baseline="0" dirty="0" smtClean="0"/>
              <a:t> a sub-heap (a subset of the heap) that consists of a single pointer, at the address x, whose pointer value is equal to y.</a:t>
            </a:r>
          </a:p>
          <a:p>
            <a:r>
              <a:rPr lang="en-US" baseline="0" dirty="0" err="1" smtClean="0"/>
              <a:t>ls</a:t>
            </a:r>
            <a:r>
              <a:rPr lang="en-US" baseline="0" dirty="0" smtClean="0"/>
              <a:t>(</a:t>
            </a:r>
            <a:r>
              <a:rPr lang="en-US" baseline="0" dirty="0" err="1" smtClean="0"/>
              <a:t>x,y</a:t>
            </a:r>
            <a:r>
              <a:rPr lang="en-US" baseline="0" dirty="0" smtClean="0"/>
              <a:t>) describes a sub-heap that consists of a single list starting at x, and reaching y after some number of linked list steps.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F4550-0B61-9F4E-901B-ECD580724BB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15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(x points to y) describes</a:t>
            </a:r>
            <a:r>
              <a:rPr lang="en-US" baseline="0" dirty="0" smtClean="0"/>
              <a:t> a sub-heap (a subset of the heap) that consists of a single pointer, at the address x, whose pointer value is equal to y.</a:t>
            </a:r>
          </a:p>
          <a:p>
            <a:r>
              <a:rPr lang="en-US" baseline="0" dirty="0" err="1" smtClean="0"/>
              <a:t>ls</a:t>
            </a:r>
            <a:r>
              <a:rPr lang="en-US" baseline="0" dirty="0" smtClean="0"/>
              <a:t>(</a:t>
            </a:r>
            <a:r>
              <a:rPr lang="en-US" baseline="0" dirty="0" err="1" smtClean="0"/>
              <a:t>x,y</a:t>
            </a:r>
            <a:r>
              <a:rPr lang="en-US" baseline="0" dirty="0" smtClean="0"/>
              <a:t>) describes a sub-heap that consists of a single list starting at x, and reaching y after some number of linked list steps.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F4550-0B61-9F4E-901B-ECD580724BB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47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(x points to y) describes</a:t>
            </a:r>
            <a:r>
              <a:rPr lang="en-US" baseline="0" dirty="0" smtClean="0"/>
              <a:t> a sub-heap (a subset of the heap) that consists of a single pointer, at the address x, whose pointer value is equal to y.</a:t>
            </a:r>
          </a:p>
          <a:p>
            <a:r>
              <a:rPr lang="en-US" baseline="0" dirty="0" err="1" smtClean="0"/>
              <a:t>ls</a:t>
            </a:r>
            <a:r>
              <a:rPr lang="en-US" baseline="0" dirty="0" smtClean="0"/>
              <a:t>(</a:t>
            </a:r>
            <a:r>
              <a:rPr lang="en-US" baseline="0" dirty="0" err="1" smtClean="0"/>
              <a:t>x,y</a:t>
            </a:r>
            <a:r>
              <a:rPr lang="en-US" baseline="0" dirty="0" smtClean="0"/>
              <a:t>) describes a sub-heap that consists of a single list starting at x, and reaching y after some number of linked list steps.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F4550-0B61-9F4E-901B-ECD580724BB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10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(x points to y) describes</a:t>
            </a:r>
            <a:r>
              <a:rPr lang="en-US" baseline="0" dirty="0" smtClean="0"/>
              <a:t> a sub-heap (a subset of the heap) that consists of a single pointer, at the address x, whose pointer value is equal to y.</a:t>
            </a:r>
          </a:p>
          <a:p>
            <a:r>
              <a:rPr lang="en-US" baseline="0" dirty="0" err="1" smtClean="0"/>
              <a:t>ls</a:t>
            </a:r>
            <a:r>
              <a:rPr lang="en-US" baseline="0" dirty="0" smtClean="0"/>
              <a:t>(</a:t>
            </a:r>
            <a:r>
              <a:rPr lang="en-US" baseline="0" dirty="0" err="1" smtClean="0"/>
              <a:t>x,y</a:t>
            </a:r>
            <a:r>
              <a:rPr lang="en-US" baseline="0" dirty="0" smtClean="0"/>
              <a:t>) describes a sub-heap that consists of a single list starting at x, and reaching y after some number of linked list steps.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F4550-0B61-9F4E-901B-ECD580724BB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55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(x points to y) describes</a:t>
            </a:r>
            <a:r>
              <a:rPr lang="en-US" baseline="0" dirty="0" smtClean="0"/>
              <a:t> a sub-heap (a subset of the heap) that consists of a single pointer, at the address x, whose pointer value is equal to y.</a:t>
            </a:r>
          </a:p>
          <a:p>
            <a:r>
              <a:rPr lang="en-US" baseline="0" dirty="0" err="1" smtClean="0"/>
              <a:t>ls</a:t>
            </a:r>
            <a:r>
              <a:rPr lang="en-US" baseline="0" dirty="0" smtClean="0"/>
              <a:t>(</a:t>
            </a:r>
            <a:r>
              <a:rPr lang="en-US" baseline="0" dirty="0" err="1" smtClean="0"/>
              <a:t>x,y</a:t>
            </a:r>
            <a:r>
              <a:rPr lang="en-US" baseline="0" dirty="0" smtClean="0"/>
              <a:t>) describes a sub-heap that consists of a single list starting at x, and reaching y after some number of linked list steps.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F4550-0B61-9F4E-901B-ECD580724BB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373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more complication: the </a:t>
            </a:r>
            <a:r>
              <a:rPr lang="en-US" dirty="0" err="1" smtClean="0"/>
              <a:t>subheap</a:t>
            </a:r>
            <a:r>
              <a:rPr lang="en-US" dirty="0" smtClean="0"/>
              <a:t> described by </a:t>
            </a:r>
            <a:r>
              <a:rPr lang="en-US" dirty="0" err="1" smtClean="0"/>
              <a:t>ls</a:t>
            </a:r>
            <a:r>
              <a:rPr lang="en-US" dirty="0" smtClean="0"/>
              <a:t>(</a:t>
            </a:r>
            <a:r>
              <a:rPr lang="en-US" dirty="0" err="1" smtClean="0"/>
              <a:t>x,y</a:t>
            </a:r>
            <a:r>
              <a:rPr lang="en-US" dirty="0" smtClean="0"/>
              <a:t>) typically does not contain the final element (pointed</a:t>
            </a:r>
            <a:r>
              <a:rPr lang="en-US" baseline="0" dirty="0" smtClean="0"/>
              <a:t> to by y) of the linked list.  So, we introduce a predicate, </a:t>
            </a:r>
            <a:r>
              <a:rPr lang="en-US" baseline="0" dirty="0" smtClean="0"/>
              <a:t>“h” </a:t>
            </a:r>
            <a:r>
              <a:rPr lang="en-US" baseline="0" dirty="0" smtClean="0"/>
              <a:t>for “domain” to indicate which nodes in the shape graph are actually part of the </a:t>
            </a:r>
            <a:r>
              <a:rPr lang="en-US" baseline="0" dirty="0" err="1" smtClean="0"/>
              <a:t>subheap</a:t>
            </a:r>
            <a:r>
              <a:rPr lang="en-US" baseline="0" dirty="0" smtClean="0"/>
              <a:t> of interest, and which are not.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F4550-0B61-9F4E-901B-ECD580724BB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831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F4550-0B61-9F4E-901B-ECD580724BB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540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AD93D-13F5-1547-8AB9-E36A1A5A8AC5}" type="datetime1">
              <a:rPr lang="en-US" smtClean="0"/>
              <a:pPr/>
              <a:t>7/21/2014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WISCONSIN–MADISON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B097D-D2BB-5B47-8B21-CD5063D60CA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PP_cover1a_redonly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pic>
        <p:nvPicPr>
          <p:cNvPr id="8" name="Picture 7" descr="PP_cover1a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1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BAA7-8792-3249-95E1-68306673F8EB}" type="datetime1">
              <a:rPr lang="en-US" smtClean="0"/>
              <a:pPr/>
              <a:t>7/21/2014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WISCONSIN–MADISON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B097D-D2BB-5B47-8B21-CD5063D60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34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498D8-2452-384D-B8B1-90E6D75151B9}" type="datetime1">
              <a:rPr lang="en-US" smtClean="0"/>
              <a:pPr/>
              <a:t>7/21/2014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WISCONSIN–MADISON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B097D-D2BB-5B47-8B21-CD5063D60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09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088" y="567133"/>
            <a:ext cx="7141589" cy="628777"/>
          </a:xfrm>
        </p:spPr>
        <p:txBody>
          <a:bodyPr anchor="t" anchorCtr="0">
            <a:noAutofit/>
          </a:bodyPr>
          <a:lstStyle>
            <a:lvl1pPr algn="l">
              <a:defRPr sz="2800" b="0" i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6861" y="1380846"/>
            <a:ext cx="3994816" cy="4745316"/>
          </a:xfrm>
        </p:spPr>
        <p:txBody>
          <a:bodyPr/>
          <a:lstStyle>
            <a:lvl1pPr marL="182880" indent="-192024">
              <a:spcBef>
                <a:spcPts val="800"/>
              </a:spcBef>
              <a:defRPr sz="2400" baseline="0"/>
            </a:lvl1pPr>
            <a:lvl2pPr marL="457200" indent="-201168">
              <a:spcBef>
                <a:spcPts val="600"/>
              </a:spcBef>
              <a:defRPr sz="2200"/>
            </a:lvl2pPr>
            <a:lvl3pPr marL="640080" indent="-182880">
              <a:spcBef>
                <a:spcPts val="600"/>
              </a:spcBef>
              <a:defRPr sz="2000"/>
            </a:lvl3pPr>
            <a:lvl4pPr marL="914400" indent="-182880">
              <a:spcBef>
                <a:spcPts val="500"/>
              </a:spcBef>
              <a:defRPr sz="1800" baseline="0"/>
            </a:lvl4pPr>
            <a:lvl5pPr marL="1097280" indent="-164592"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0088" y="1380846"/>
            <a:ext cx="2838531" cy="4745317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CF9AA-5288-E245-A061-C8C655E66BB5}" type="datetime1">
              <a:rPr lang="en-US" smtClean="0"/>
              <a:pPr/>
              <a:t>7/21/2014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WISCONSIN–MADISON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B097D-D2BB-5B47-8B21-CD5063D60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355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200" b="0" i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474070"/>
            <a:ext cx="5486400" cy="69812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CCDF-4423-C34E-B6B9-5F907660D86A}" type="datetime1">
              <a:rPr lang="en-US" smtClean="0"/>
              <a:pPr/>
              <a:t>7/21/2014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WISCONSIN–MADISON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B097D-D2BB-5B47-8B21-CD5063D60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99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8408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143892"/>
            <a:ext cx="7086600" cy="2494908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F7598-CB3A-844D-B240-19CDAEF6B021}" type="datetime1">
              <a:rPr lang="en-US" smtClean="0"/>
              <a:pPr/>
              <a:t>7/21/2014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WISCONSIN–MADISON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B097D-D2BB-5B47-8B21-CD5063D60CA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PP_side1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066" y="0"/>
            <a:ext cx="861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106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86310" y="0"/>
            <a:ext cx="8356046" cy="6858000"/>
          </a:xfrm>
          <a:prstGeom prst="rect">
            <a:avLst/>
          </a:prstGeom>
          <a:gradFill flip="none" rotWithShape="1">
            <a:gsLst>
              <a:gs pos="63000">
                <a:srgbClr val="C3020B"/>
              </a:gs>
              <a:gs pos="92000">
                <a:srgbClr val="9F0000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8408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143892"/>
            <a:ext cx="7086600" cy="2494908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 descr="PP_side1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066" y="0"/>
            <a:ext cx="861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047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rIns="0" bIns="0" anchor="t" anchorCtr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FontTx/>
              <a:buNone/>
              <a:defRPr sz="1800">
                <a:latin typeface="Calibri"/>
              </a:defRPr>
            </a:lvl1pPr>
            <a:lvl2pPr>
              <a:defRPr>
                <a:latin typeface="Calibri"/>
              </a:defRPr>
            </a:lvl2pPr>
            <a:lvl3pPr>
              <a:defRPr>
                <a:latin typeface="Calibri"/>
              </a:defRPr>
            </a:lvl3pPr>
            <a:lvl4pPr>
              <a:defRPr>
                <a:latin typeface="Calibri"/>
              </a:defRPr>
            </a:lvl4pPr>
            <a:lvl5pPr>
              <a:defRPr>
                <a:latin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6FECD-E778-D741-B4A7-C84ACFD8E436}" type="datetime1">
              <a:rPr lang="en-US" smtClean="0"/>
              <a:pPr/>
              <a:t>7/21/2014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WISCONSIN–MADISON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B097D-D2BB-5B47-8B21-CD5063D60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5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DC7A6-F700-1B45-B3D9-3BD4EDB9E8C9}" type="datetime1">
              <a:rPr lang="en-US" smtClean="0"/>
              <a:pPr/>
              <a:t>7/21/2014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WISCONSIN–MADISON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B097D-D2BB-5B47-8B21-CD5063D60C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142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rIns="0" bIns="0" anchor="t" anchorCtr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  <a:lvl2pPr>
              <a:defRPr>
                <a:latin typeface="Calibri"/>
              </a:defRPr>
            </a:lvl2pPr>
            <a:lvl3pPr>
              <a:defRPr>
                <a:latin typeface="Calibri"/>
              </a:defRPr>
            </a:lvl3pPr>
            <a:lvl4pPr>
              <a:defRPr>
                <a:latin typeface="Calibri"/>
              </a:defRPr>
            </a:lvl4pPr>
            <a:lvl5pPr>
              <a:defRPr>
                <a:latin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880B-AA47-5D42-ABDC-9241961D08C6}" type="datetime1">
              <a:rPr lang="en-US" smtClean="0"/>
              <a:pPr/>
              <a:t>7/21/2014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WISCONSIN–MADISON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B097D-D2BB-5B47-8B21-CD5063D60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664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792" y="2249328"/>
            <a:ext cx="7422468" cy="1362075"/>
          </a:xfrm>
        </p:spPr>
        <p:txBody>
          <a:bodyPr anchor="t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2792" y="1713730"/>
            <a:ext cx="7422468" cy="517818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BE44D-17DC-6740-9B20-E06BD0C3A845}" type="datetime1">
              <a:rPr lang="en-US" smtClean="0"/>
              <a:pPr/>
              <a:t>7/21/2014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WISCONSIN–MADISON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B097D-D2BB-5B47-8B21-CD5063D60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876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2792" y="1600200"/>
            <a:ext cx="3415322" cy="4525963"/>
          </a:xfrm>
        </p:spPr>
        <p:txBody>
          <a:bodyPr/>
          <a:lstStyle>
            <a:lvl1pPr marL="182880" indent="-182880">
              <a:spcBef>
                <a:spcPts val="800"/>
              </a:spcBef>
              <a:defRPr sz="2200" kern="1400" spc="20"/>
            </a:lvl1pPr>
            <a:lvl2pPr marL="548640" indent="-182880">
              <a:spcBef>
                <a:spcPts val="700"/>
              </a:spcBef>
              <a:defRPr sz="2000"/>
            </a:lvl2pPr>
            <a:lvl3pPr marL="822960" indent="-164592">
              <a:spcBef>
                <a:spcPts val="500"/>
              </a:spcBef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38686" y="1600200"/>
            <a:ext cx="3402992" cy="4525963"/>
          </a:xfrm>
        </p:spPr>
        <p:txBody>
          <a:bodyPr/>
          <a:lstStyle>
            <a:lvl1pPr marL="182880" indent="-182880">
              <a:spcBef>
                <a:spcPts val="800"/>
              </a:spcBef>
              <a:defRPr sz="2200"/>
            </a:lvl1pPr>
            <a:lvl2pPr marL="548640" indent="-182880">
              <a:spcBef>
                <a:spcPts val="700"/>
              </a:spcBef>
              <a:defRPr sz="2000"/>
            </a:lvl2pPr>
            <a:lvl3pPr marL="822960" indent="-164592">
              <a:spcBef>
                <a:spcPts val="500"/>
              </a:spcBef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C2C0D-BD5A-AD44-AA74-521B5A282F79}" type="datetime1">
              <a:rPr lang="en-US" smtClean="0"/>
              <a:pPr/>
              <a:t>7/21/2014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WISCONSIN–MADISON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B097D-D2BB-5B47-8B21-CD5063D60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216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2792" y="1535113"/>
            <a:ext cx="3439981" cy="52382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 baseline="0">
                <a:solidFill>
                  <a:srgbClr val="B6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2792" y="2174875"/>
            <a:ext cx="3439981" cy="3951288"/>
          </a:xfrm>
        </p:spPr>
        <p:txBody>
          <a:bodyPr/>
          <a:lstStyle>
            <a:lvl1pPr marL="182880" indent="-182880">
              <a:spcBef>
                <a:spcPts val="800"/>
              </a:spcBef>
              <a:defRPr sz="2000" baseline="0"/>
            </a:lvl1pPr>
            <a:lvl2pPr marL="457200" indent="-182880">
              <a:spcBef>
                <a:spcPts val="600"/>
              </a:spcBef>
              <a:defRPr sz="1800" baseline="0"/>
            </a:lvl2pPr>
            <a:lvl3pPr marL="640080" indent="-182880">
              <a:spcBef>
                <a:spcPts val="600"/>
              </a:spcBef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01697" y="1535113"/>
            <a:ext cx="3439980" cy="52382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 baseline="0">
                <a:solidFill>
                  <a:srgbClr val="B6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01697" y="2174875"/>
            <a:ext cx="3439980" cy="3951288"/>
          </a:xfrm>
        </p:spPr>
        <p:txBody>
          <a:bodyPr/>
          <a:lstStyle>
            <a:lvl1pPr marL="182880" indent="-182880">
              <a:defRPr sz="2000" baseline="0"/>
            </a:lvl1pPr>
            <a:lvl2pPr marL="548640" indent="-182880">
              <a:spcBef>
                <a:spcPts val="600"/>
              </a:spcBef>
              <a:defRPr sz="1800" baseline="0"/>
            </a:lvl2pPr>
            <a:lvl3pPr marL="640080" indent="-182880">
              <a:spcBef>
                <a:spcPts val="600"/>
              </a:spcBef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EB51-1B61-3A43-A508-D0F8C216A386}" type="datetime1">
              <a:rPr lang="en-US" smtClean="0"/>
              <a:pPr/>
              <a:t>7/21/2014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WISCONSIN–MADISON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B097D-D2BB-5B47-8B21-CD5063D60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195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1D3B6">
                <a:alpha val="80000"/>
              </a:srgbClr>
            </a:gs>
            <a:gs pos="32000">
              <a:srgbClr val="F1EEE4"/>
            </a:gs>
          </a:gsLst>
          <a:lin ang="28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side1.eps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066" y="0"/>
            <a:ext cx="861934" cy="6858000"/>
          </a:xfrm>
          <a:prstGeom prst="rect">
            <a:avLst/>
          </a:prstGeom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2792" y="543307"/>
            <a:ext cx="7138885" cy="85962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2791" y="1491808"/>
            <a:ext cx="7138886" cy="443709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1934" y="6393337"/>
            <a:ext cx="23688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F3DC7A6-F700-1B45-B3D9-3BD4EDB9E8C9}" type="datetime1">
              <a:rPr lang="en-US" smtClean="0"/>
              <a:pPr/>
              <a:t>7/21/2014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11870" y="6393337"/>
            <a:ext cx="48542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UNIVERSITY OF WISCONSIN–MADISON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199" y="6393337"/>
            <a:ext cx="2326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572B097D-D2BB-5B47-8B21-CD5063D60C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854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60" r:id="rId3"/>
    <p:sldLayoutId id="2147483650" r:id="rId4"/>
    <p:sldLayoutId id="2147483661" r:id="rId5"/>
    <p:sldLayoutId id="2147483659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C3020B"/>
          </a:solidFill>
          <a:effectLst/>
          <a:latin typeface="Times New Roman"/>
          <a:ea typeface="+mj-ea"/>
          <a:cs typeface="Georg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C3020B"/>
        </a:buClr>
        <a:buFont typeface="Arial"/>
        <a:buChar char="•"/>
        <a:defRPr sz="30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C3020B"/>
        </a:buClr>
        <a:buFont typeface="Arial"/>
        <a:buChar char="•"/>
        <a:defRPr sz="26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C3020B"/>
        </a:buClr>
        <a:buSzPct val="100000"/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3pPr>
      <a:lvl4pPr marL="1554480" indent="-219456" algn="l" defTabSz="4572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100000"/>
        <a:buFont typeface="Arial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4pPr>
      <a:lvl5pPr marL="1828800" indent="-182880" algn="l" defTabSz="4572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100000"/>
        <a:buFont typeface="Arial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8.png"/><Relationship Id="rId3" Type="http://schemas.openxmlformats.org/officeDocument/2006/relationships/image" Target="../media/image202.png"/><Relationship Id="rId7" Type="http://schemas.openxmlformats.org/officeDocument/2006/relationships/image" Target="../media/image20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5.png"/><Relationship Id="rId11" Type="http://schemas.openxmlformats.org/officeDocument/2006/relationships/image" Target="../media/image15.png"/><Relationship Id="rId5" Type="http://schemas.openxmlformats.org/officeDocument/2006/relationships/image" Target="../media/image204.png"/><Relationship Id="rId10" Type="http://schemas.openxmlformats.org/officeDocument/2006/relationships/image" Target="../media/image14.png"/><Relationship Id="rId4" Type="http://schemas.openxmlformats.org/officeDocument/2006/relationships/image" Target="../media/image203.png"/><Relationship Id="rId9" Type="http://schemas.openxmlformats.org/officeDocument/2006/relationships/image" Target="../media/image20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7.png"/><Relationship Id="rId7" Type="http://schemas.openxmlformats.org/officeDocument/2006/relationships/image" Target="../media/image1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0.png"/><Relationship Id="rId11" Type="http://schemas.openxmlformats.org/officeDocument/2006/relationships/image" Target="../media/image19.png"/><Relationship Id="rId5" Type="http://schemas.openxmlformats.org/officeDocument/2006/relationships/image" Target="../media/image90.png"/><Relationship Id="rId10" Type="http://schemas.openxmlformats.org/officeDocument/2006/relationships/image" Target="../media/image18.png"/><Relationship Id="rId4" Type="http://schemas.openxmlformats.org/officeDocument/2006/relationships/image" Target="../media/image80.png"/><Relationship Id="rId9" Type="http://schemas.openxmlformats.org/officeDocument/2006/relationships/image" Target="../media/image13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7.png"/><Relationship Id="rId7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0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7.png"/><Relationship Id="rId7" Type="http://schemas.openxmlformats.org/officeDocument/2006/relationships/image" Target="../media/image1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0.png"/><Relationship Id="rId5" Type="http://schemas.openxmlformats.org/officeDocument/2006/relationships/image" Target="../media/image90.png"/><Relationship Id="rId10" Type="http://schemas.openxmlformats.org/officeDocument/2006/relationships/image" Target="../media/image29.png"/><Relationship Id="rId4" Type="http://schemas.openxmlformats.org/officeDocument/2006/relationships/image" Target="../media/image80.png"/><Relationship Id="rId9" Type="http://schemas.openxmlformats.org/officeDocument/2006/relationships/image" Target="../media/image1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7.png"/><Relationship Id="rId7" Type="http://schemas.openxmlformats.org/officeDocument/2006/relationships/image" Target="../media/image1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0.png"/><Relationship Id="rId11" Type="http://schemas.openxmlformats.org/officeDocument/2006/relationships/image" Target="../media/image31.png"/><Relationship Id="rId5" Type="http://schemas.openxmlformats.org/officeDocument/2006/relationships/image" Target="../media/image90.png"/><Relationship Id="rId10" Type="http://schemas.openxmlformats.org/officeDocument/2006/relationships/image" Target="../media/image29.png"/><Relationship Id="rId4" Type="http://schemas.openxmlformats.org/officeDocument/2006/relationships/image" Target="../media/image80.png"/><Relationship Id="rId9" Type="http://schemas.openxmlformats.org/officeDocument/2006/relationships/image" Target="../media/image13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7.png"/><Relationship Id="rId7" Type="http://schemas.openxmlformats.org/officeDocument/2006/relationships/image" Target="../media/image1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0.png"/><Relationship Id="rId11" Type="http://schemas.openxmlformats.org/officeDocument/2006/relationships/image" Target="../media/image31.png"/><Relationship Id="rId5" Type="http://schemas.openxmlformats.org/officeDocument/2006/relationships/image" Target="../media/image90.png"/><Relationship Id="rId10" Type="http://schemas.openxmlformats.org/officeDocument/2006/relationships/image" Target="../media/image29.png"/><Relationship Id="rId4" Type="http://schemas.openxmlformats.org/officeDocument/2006/relationships/image" Target="../media/image80.png"/><Relationship Id="rId9" Type="http://schemas.openxmlformats.org/officeDocument/2006/relationships/image" Target="../media/image1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7.png"/><Relationship Id="rId7" Type="http://schemas.openxmlformats.org/officeDocument/2006/relationships/image" Target="../media/image1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0.png"/><Relationship Id="rId11" Type="http://schemas.openxmlformats.org/officeDocument/2006/relationships/image" Target="../media/image31.png"/><Relationship Id="rId5" Type="http://schemas.openxmlformats.org/officeDocument/2006/relationships/image" Target="../media/image90.png"/><Relationship Id="rId10" Type="http://schemas.openxmlformats.org/officeDocument/2006/relationships/image" Target="../media/image29.png"/><Relationship Id="rId4" Type="http://schemas.openxmlformats.org/officeDocument/2006/relationships/image" Target="../media/image80.png"/><Relationship Id="rId9" Type="http://schemas.openxmlformats.org/officeDocument/2006/relationships/image" Target="../media/image1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7" Type="http://schemas.openxmlformats.org/officeDocument/2006/relationships/image" Target="../media/image33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7" Type="http://schemas.openxmlformats.org/officeDocument/2006/relationships/image" Target="../media/image33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34.png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7.png"/><Relationship Id="rId7" Type="http://schemas.openxmlformats.org/officeDocument/2006/relationships/image" Target="../media/image35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0.png"/><Relationship Id="rId11" Type="http://schemas.openxmlformats.org/officeDocument/2006/relationships/image" Target="../media/image29.png"/><Relationship Id="rId5" Type="http://schemas.openxmlformats.org/officeDocument/2006/relationships/image" Target="../media/image90.png"/><Relationship Id="rId10" Type="http://schemas.openxmlformats.org/officeDocument/2006/relationships/image" Target="../media/image31.png"/><Relationship Id="rId4" Type="http://schemas.openxmlformats.org/officeDocument/2006/relationships/image" Target="../media/image80.png"/><Relationship Id="rId9" Type="http://schemas.openxmlformats.org/officeDocument/2006/relationships/image" Target="../media/image1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17.png"/><Relationship Id="rId7" Type="http://schemas.openxmlformats.org/officeDocument/2006/relationships/image" Target="../media/image35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0.png"/><Relationship Id="rId5" Type="http://schemas.openxmlformats.org/officeDocument/2006/relationships/image" Target="../media/image90.png"/><Relationship Id="rId4" Type="http://schemas.openxmlformats.org/officeDocument/2006/relationships/image" Target="../media/image80.png"/><Relationship Id="rId9" Type="http://schemas.openxmlformats.org/officeDocument/2006/relationships/image" Target="../media/image4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17.png"/><Relationship Id="rId7" Type="http://schemas.openxmlformats.org/officeDocument/2006/relationships/image" Target="../media/image35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0.png"/><Relationship Id="rId5" Type="http://schemas.openxmlformats.org/officeDocument/2006/relationships/image" Target="../media/image90.png"/><Relationship Id="rId4" Type="http://schemas.openxmlformats.org/officeDocument/2006/relationships/image" Target="../media/image80.png"/><Relationship Id="rId9" Type="http://schemas.openxmlformats.org/officeDocument/2006/relationships/image" Target="../media/image4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ithub.com/smasltov-team/SMASLTOV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793" y="6174557"/>
            <a:ext cx="7536234" cy="683443"/>
          </a:xfrm>
        </p:spPr>
        <p:txBody>
          <a:bodyPr>
            <a:normAutofit/>
          </a:bodyPr>
          <a:lstStyle/>
          <a:p>
            <a:r>
              <a:rPr lang="en-US" sz="1800" b="1" cap="all" spc="70" dirty="0" smtClean="0">
                <a:solidFill>
                  <a:srgbClr val="BEA06D"/>
                </a:solidFill>
              </a:rPr>
              <a:t>University </a:t>
            </a:r>
            <a:r>
              <a:rPr lang="en-US" sz="1800" b="1" cap="all" spc="70" dirty="0">
                <a:solidFill>
                  <a:srgbClr val="BEA06D"/>
                </a:solidFill>
              </a:rPr>
              <a:t>of </a:t>
            </a:r>
            <a:r>
              <a:rPr lang="en-US" sz="1800" b="1" cap="all" spc="70" dirty="0" smtClean="0">
                <a:solidFill>
                  <a:srgbClr val="BEA06D"/>
                </a:solidFill>
              </a:rPr>
              <a:t>Wisconsin-Madison</a:t>
            </a:r>
            <a:endParaRPr lang="en-US" sz="1800" b="1" cap="all" spc="70" dirty="0">
              <a:solidFill>
                <a:srgbClr val="BEA06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342" y="1939637"/>
            <a:ext cx="8168183" cy="371644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4800" spc="40" dirty="0" smtClean="0">
                <a:solidFill>
                  <a:srgbClr val="C3020B"/>
                </a:solidFill>
                <a:latin typeface="Times New Roman"/>
                <a:cs typeface="Times New Roman"/>
              </a:rPr>
              <a:t>Satisfiability Modulo Abstraction for Separation Logic with Linked Lists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>
                <a:latin typeface="Arial"/>
              </a:rPr>
              <a:t>Aditya Thakur, </a:t>
            </a:r>
            <a:r>
              <a:rPr lang="en-US" sz="2800" u="sng" dirty="0" smtClean="0">
                <a:latin typeface="Arial"/>
              </a:rPr>
              <a:t>Jason </a:t>
            </a:r>
            <a:r>
              <a:rPr lang="en-US" sz="2800" u="sng" dirty="0" err="1" smtClean="0">
                <a:latin typeface="Arial"/>
              </a:rPr>
              <a:t>Breck</a:t>
            </a:r>
            <a:r>
              <a:rPr lang="en-US" sz="2800" dirty="0" smtClean="0">
                <a:latin typeface="Arial"/>
              </a:rPr>
              <a:t>, and Thomas Reps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810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 flipH="1">
                <a:off x="5066924" y="953729"/>
                <a:ext cx="3321172" cy="5904271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800" i="1" dirty="0" smtClean="0">
                    <a:solidFill>
                      <a:schemeClr val="tx1"/>
                    </a:solidFill>
                    <a:latin typeface="+mn-lt"/>
                    <a:ea typeface="Cambria Math" panose="02040503050406030204" pitchFamily="18" charset="0"/>
                  </a:rPr>
                  <a:t>atom ::=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↦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800" b="0" dirty="0" smtClean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r>
                  <a:rPr lang="en-US" sz="280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		</a:t>
                </a:r>
                <a:r>
                  <a:rPr lang="en-US" sz="280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	|</a:t>
                </a:r>
                <a:r>
                  <a:rPr lang="en-US" sz="2800" b="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b="0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 smtClean="0">
                    <a:solidFill>
                      <a:schemeClr val="bg2"/>
                    </a:solidFill>
                    <a:ea typeface="Cambria Math" panose="02040503050406030204" pitchFamily="18" charset="0"/>
                  </a:rPr>
                  <a:t>			|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𝑒𝑚𝑝</m:t>
                    </m:r>
                  </m:oMath>
                </a14:m>
                <a:endParaRPr lang="en-US" sz="2800" b="0" i="1" dirty="0" smtClean="0">
                  <a:solidFill>
                    <a:schemeClr val="bg2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 smtClean="0">
                    <a:solidFill>
                      <a:schemeClr val="bg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			</a:t>
                </a:r>
                <a:r>
                  <a:rPr lang="en-US" sz="2800" dirty="0" smtClean="0">
                    <a:solidFill>
                      <a:schemeClr val="bg2"/>
                    </a:solidFill>
                    <a:latin typeface="+mn-lt"/>
                    <a:ea typeface="Cambria Math" panose="02040503050406030204" pitchFamily="18" charset="0"/>
                  </a:rPr>
                  <a:t>|</a:t>
                </a:r>
                <a:r>
                  <a:rPr lang="en-US" sz="2800" dirty="0" smtClean="0">
                    <a:solidFill>
                      <a:schemeClr val="bg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𝑡𝑟𝑢𝑒</m:t>
                    </m:r>
                  </m:oMath>
                </a14:m>
                <a:endParaRPr lang="en-US" sz="2800" b="0" i="1" dirty="0" smtClean="0">
                  <a:solidFill>
                    <a:schemeClr val="bg2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i="1" dirty="0" smtClean="0">
                    <a:solidFill>
                      <a:schemeClr val="bg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			</a:t>
                </a:r>
                <a:r>
                  <a:rPr lang="en-US" sz="2800" dirty="0" smtClean="0">
                    <a:solidFill>
                      <a:schemeClr val="bg2"/>
                    </a:solidFill>
                    <a:latin typeface="+mn-lt"/>
                    <a:ea typeface="Cambria Math" panose="02040503050406030204" pitchFamily="18" charset="0"/>
                  </a:rPr>
                  <a:t>|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800" i="1" dirty="0" smtClean="0">
                  <a:solidFill>
                    <a:schemeClr val="bg2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2800" i="1" dirty="0" smtClean="0">
                  <a:solidFill>
                    <a:schemeClr val="bg2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2800" b="0" i="1" dirty="0" smtClean="0">
                    <a:solidFill>
                      <a:schemeClr val="bg2"/>
                    </a:solidFill>
                    <a:latin typeface="+mn-lt"/>
                    <a:ea typeface="Cambria Math" panose="02040503050406030204" pitchFamily="18" charset="0"/>
                  </a:rPr>
                  <a:t> ::=	       </a:t>
                </a:r>
                <a:r>
                  <a:rPr lang="en-US" sz="2800" dirty="0" smtClean="0">
                    <a:solidFill>
                      <a:schemeClr val="bg2"/>
                    </a:solidFill>
                    <a:ea typeface="Cambria Math" panose="02040503050406030204" pitchFamily="18" charset="0"/>
                  </a:rPr>
                  <a:t>atom</a:t>
                </a:r>
                <a:endParaRPr lang="en-US" sz="2800" b="0" i="1" dirty="0" smtClean="0">
                  <a:solidFill>
                    <a:schemeClr val="bg2"/>
                  </a:solidFill>
                  <a:latin typeface="+mn-lt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solidFill>
                      <a:schemeClr val="bg2"/>
                    </a:solidFill>
                    <a:ea typeface="Cambria Math" panose="02040503050406030204" pitchFamily="18" charset="0"/>
                  </a:rPr>
                  <a:t>		|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sz="2800" dirty="0">
                    <a:solidFill>
                      <a:schemeClr val="bg2"/>
                    </a:solidFill>
                    <a:ea typeface="Cambria Math" panose="02040503050406030204" pitchFamily="18" charset="0"/>
                  </a:rPr>
                  <a:t> atom</a:t>
                </a:r>
              </a:p>
              <a:p>
                <a:r>
                  <a:rPr lang="en-US" sz="2800" dirty="0">
                    <a:solidFill>
                      <a:schemeClr val="bg2"/>
                    </a:solidFill>
                    <a:ea typeface="Cambria Math" panose="02040503050406030204" pitchFamily="18" charset="0"/>
                  </a:rPr>
                  <a:t>		|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en-US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dirty="0">
                  <a:solidFill>
                    <a:schemeClr val="bg2"/>
                  </a:solidFill>
                  <a:ea typeface="Cambria Math" panose="02040503050406030204" pitchFamily="18" charset="0"/>
                </a:endParaRPr>
              </a:p>
              <a:p>
                <a:r>
                  <a:rPr lang="en-US" sz="2800" b="0" dirty="0" smtClean="0">
                    <a:solidFill>
                      <a:schemeClr val="bg2"/>
                    </a:solidFill>
                    <a:latin typeface="+mn-lt"/>
                    <a:ea typeface="Cambria Math" panose="02040503050406030204" pitchFamily="18" charset="0"/>
                  </a:rPr>
                  <a:t>		|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endParaRPr lang="en-US" sz="2800" dirty="0" smtClean="0">
                  <a:solidFill>
                    <a:schemeClr val="bg2"/>
                  </a:solidFill>
                  <a:latin typeface="+mn-lt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solidFill>
                      <a:schemeClr val="bg2"/>
                    </a:solidFill>
                    <a:ea typeface="Cambria Math" panose="02040503050406030204" pitchFamily="18" charset="0"/>
                  </a:rPr>
                  <a:t>		|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en-US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endParaRPr lang="en-US" sz="2800" dirty="0">
                  <a:solidFill>
                    <a:schemeClr val="bg2"/>
                  </a:solidFill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solidFill>
                      <a:schemeClr val="bg2"/>
                    </a:solidFill>
                    <a:ea typeface="Cambria Math" panose="02040503050406030204" pitchFamily="18" charset="0"/>
                  </a:rPr>
                  <a:t>		|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⊛</m:t>
                    </m:r>
                    <m:r>
                      <a:rPr lang="en-US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endParaRPr lang="en-US" sz="2800" dirty="0">
                  <a:solidFill>
                    <a:schemeClr val="bg2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280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28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 flipH="1">
                <a:off x="5066924" y="953729"/>
                <a:ext cx="3321172" cy="5904271"/>
              </a:xfrm>
              <a:blipFill rotWithShape="0">
                <a:blip r:embed="rId3"/>
                <a:stretch>
                  <a:fillRect l="-6422" t="-24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itle 1"/>
          <p:cNvSpPr txBox="1">
            <a:spLocks/>
          </p:cNvSpPr>
          <p:nvPr/>
        </p:nvSpPr>
        <p:spPr>
          <a:xfrm>
            <a:off x="328142" y="505191"/>
            <a:ext cx="7138885" cy="85962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C3020B"/>
                </a:solidFill>
                <a:effectLst/>
                <a:latin typeface="Times New Roman"/>
                <a:ea typeface="+mj-ea"/>
                <a:cs typeface="Georgia"/>
              </a:defRPr>
            </a:lvl1pPr>
          </a:lstStyle>
          <a:p>
            <a:r>
              <a:rPr lang="en-US" smtClean="0"/>
              <a:t>Separation Logic</a:t>
            </a:r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1999158" y="2203191"/>
            <a:ext cx="1408671" cy="4227106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999158" y="2923275"/>
            <a:ext cx="1408672" cy="2096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Content Placeholder 2"/>
          <p:cNvSpPr txBox="1">
            <a:spLocks/>
          </p:cNvSpPr>
          <p:nvPr/>
        </p:nvSpPr>
        <p:spPr>
          <a:xfrm>
            <a:off x="1999150" y="1412360"/>
            <a:ext cx="1408674" cy="51144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FontTx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Font typeface="Arial"/>
              <a:buChar char="•"/>
              <a:defRPr sz="2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SzPct val="100000"/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3pPr>
            <a:lvl4pPr marL="1554480" indent="-219456" algn="l" defTabSz="4572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4pPr>
            <a:lvl5pPr marL="1828800" indent="-182880" algn="l" defTabSz="4572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tx1"/>
                </a:solidFill>
              </a:rPr>
              <a:t>Heap</a:t>
            </a:r>
          </a:p>
          <a:p>
            <a:endParaRPr lang="en-US" sz="2800" dirty="0"/>
          </a:p>
        </p:txBody>
      </p:sp>
      <p:sp>
        <p:nvSpPr>
          <p:cNvPr id="65" name="Content Placeholder 2"/>
          <p:cNvSpPr txBox="1">
            <a:spLocks/>
          </p:cNvSpPr>
          <p:nvPr/>
        </p:nvSpPr>
        <p:spPr>
          <a:xfrm>
            <a:off x="483388" y="1412360"/>
            <a:ext cx="1408674" cy="51144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FontTx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Font typeface="Arial"/>
              <a:buChar char="•"/>
              <a:defRPr sz="2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SzPct val="100000"/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3pPr>
            <a:lvl4pPr marL="1554480" indent="-219456" algn="l" defTabSz="4572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4pPr>
            <a:lvl5pPr marL="1828800" indent="-182880" algn="l" defTabSz="4572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tx1"/>
                </a:solidFill>
              </a:rPr>
              <a:t>Store</a:t>
            </a:r>
          </a:p>
          <a:p>
            <a:endParaRPr lang="en-US" sz="2800" dirty="0"/>
          </a:p>
        </p:txBody>
      </p:sp>
      <p:sp>
        <p:nvSpPr>
          <p:cNvPr id="66" name="Rectangle 65"/>
          <p:cNvSpPr/>
          <p:nvPr/>
        </p:nvSpPr>
        <p:spPr>
          <a:xfrm>
            <a:off x="483391" y="2175087"/>
            <a:ext cx="465443" cy="37409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x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483388" y="2549181"/>
            <a:ext cx="465443" cy="37409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y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483385" y="2919884"/>
            <a:ext cx="465443" cy="37409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z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70" name="Curved Connector 69"/>
          <p:cNvCxnSpPr>
            <a:stCxn id="66" idx="3"/>
            <a:endCxn id="58" idx="1"/>
          </p:cNvCxnSpPr>
          <p:nvPr/>
        </p:nvCxnSpPr>
        <p:spPr>
          <a:xfrm>
            <a:off x="948834" y="2362134"/>
            <a:ext cx="1050324" cy="665956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Curved Connector 72"/>
          <p:cNvCxnSpPr>
            <a:stCxn id="67" idx="3"/>
            <a:endCxn id="29" idx="1"/>
          </p:cNvCxnSpPr>
          <p:nvPr/>
        </p:nvCxnSpPr>
        <p:spPr>
          <a:xfrm>
            <a:off x="948831" y="2736228"/>
            <a:ext cx="1050318" cy="179736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urved Connector 7"/>
          <p:cNvCxnSpPr>
            <a:stCxn id="58" idx="3"/>
            <a:endCxn id="15" idx="3"/>
          </p:cNvCxnSpPr>
          <p:nvPr/>
        </p:nvCxnSpPr>
        <p:spPr>
          <a:xfrm>
            <a:off x="3407830" y="3028090"/>
            <a:ext cx="12700" cy="561640"/>
          </a:xfrm>
          <a:prstGeom prst="curved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1999149" y="4415972"/>
            <a:ext cx="1408675" cy="2352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993198" y="3484915"/>
            <a:ext cx="1414632" cy="2096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999150" y="3984749"/>
            <a:ext cx="1414632" cy="2096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Curved Connector 18"/>
          <p:cNvCxnSpPr>
            <a:stCxn id="15" idx="3"/>
            <a:endCxn id="16" idx="3"/>
          </p:cNvCxnSpPr>
          <p:nvPr/>
        </p:nvCxnSpPr>
        <p:spPr>
          <a:xfrm>
            <a:off x="3407830" y="3589730"/>
            <a:ext cx="5952" cy="499834"/>
          </a:xfrm>
          <a:prstGeom prst="curvedConnector3">
            <a:avLst>
              <a:gd name="adj1" fmla="val 3940726"/>
            </a:avLst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>
            <a:stCxn id="16" idx="3"/>
            <a:endCxn id="29" idx="3"/>
          </p:cNvCxnSpPr>
          <p:nvPr/>
        </p:nvCxnSpPr>
        <p:spPr>
          <a:xfrm flipH="1">
            <a:off x="3407824" y="4089564"/>
            <a:ext cx="5958" cy="444024"/>
          </a:xfrm>
          <a:prstGeom prst="curvedConnector3">
            <a:avLst>
              <a:gd name="adj1" fmla="val -3836858"/>
            </a:avLst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295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 flipH="1">
                <a:off x="5066924" y="953729"/>
                <a:ext cx="3321172" cy="5904271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800" i="1" dirty="0" smtClean="0">
                    <a:solidFill>
                      <a:schemeClr val="tx1"/>
                    </a:solidFill>
                    <a:latin typeface="+mn-lt"/>
                    <a:ea typeface="Cambria Math" panose="02040503050406030204" pitchFamily="18" charset="0"/>
                  </a:rPr>
                  <a:t>atom ::=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↦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800" b="0" dirty="0" smtClean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r>
                  <a:rPr lang="en-US" sz="280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		</a:t>
                </a:r>
                <a:r>
                  <a:rPr lang="en-US" sz="280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	|</a:t>
                </a:r>
                <a:r>
                  <a:rPr lang="en-US" sz="2800" b="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b="0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 smtClean="0">
                    <a:solidFill>
                      <a:schemeClr val="bg2"/>
                    </a:solidFill>
                    <a:ea typeface="Cambria Math" panose="02040503050406030204" pitchFamily="18" charset="0"/>
                  </a:rPr>
                  <a:t>			</a:t>
                </a:r>
                <a:r>
                  <a:rPr lang="en-US" sz="280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|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𝑒𝑚𝑝</m:t>
                    </m:r>
                  </m:oMath>
                </a14:m>
                <a:endParaRPr lang="en-US" sz="2800" b="0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 smtClean="0">
                    <a:solidFill>
                      <a:schemeClr val="bg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			</a:t>
                </a:r>
                <a:r>
                  <a:rPr lang="en-US" sz="2800" dirty="0" smtClean="0">
                    <a:solidFill>
                      <a:schemeClr val="bg2"/>
                    </a:solidFill>
                    <a:latin typeface="+mn-lt"/>
                    <a:ea typeface="Cambria Math" panose="02040503050406030204" pitchFamily="18" charset="0"/>
                  </a:rPr>
                  <a:t>|</a:t>
                </a:r>
                <a:r>
                  <a:rPr lang="en-US" sz="2800" dirty="0" smtClean="0">
                    <a:solidFill>
                      <a:schemeClr val="bg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𝑡𝑟𝑢𝑒</m:t>
                    </m:r>
                  </m:oMath>
                </a14:m>
                <a:endParaRPr lang="en-US" sz="2800" b="0" i="1" dirty="0" smtClean="0">
                  <a:solidFill>
                    <a:schemeClr val="bg2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i="1" dirty="0" smtClean="0">
                    <a:solidFill>
                      <a:schemeClr val="bg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			</a:t>
                </a:r>
                <a:r>
                  <a:rPr lang="en-US" sz="2800" dirty="0" smtClean="0">
                    <a:solidFill>
                      <a:schemeClr val="bg2"/>
                    </a:solidFill>
                    <a:latin typeface="+mn-lt"/>
                    <a:ea typeface="Cambria Math" panose="02040503050406030204" pitchFamily="18" charset="0"/>
                  </a:rPr>
                  <a:t>|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800" i="1" dirty="0" smtClean="0">
                  <a:solidFill>
                    <a:schemeClr val="bg2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2800" i="1" dirty="0" smtClean="0">
                  <a:solidFill>
                    <a:schemeClr val="bg2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2800" b="0" i="1" dirty="0" smtClean="0">
                    <a:solidFill>
                      <a:schemeClr val="bg2"/>
                    </a:solidFill>
                    <a:latin typeface="+mn-lt"/>
                    <a:ea typeface="Cambria Math" panose="02040503050406030204" pitchFamily="18" charset="0"/>
                  </a:rPr>
                  <a:t> ::=	       </a:t>
                </a:r>
                <a:r>
                  <a:rPr lang="en-US" sz="2800" dirty="0" smtClean="0">
                    <a:solidFill>
                      <a:schemeClr val="bg2"/>
                    </a:solidFill>
                    <a:ea typeface="Cambria Math" panose="02040503050406030204" pitchFamily="18" charset="0"/>
                  </a:rPr>
                  <a:t>atom</a:t>
                </a:r>
                <a:endParaRPr lang="en-US" sz="2800" b="0" i="1" dirty="0" smtClean="0">
                  <a:solidFill>
                    <a:schemeClr val="bg2"/>
                  </a:solidFill>
                  <a:latin typeface="+mn-lt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solidFill>
                      <a:schemeClr val="bg2"/>
                    </a:solidFill>
                    <a:ea typeface="Cambria Math" panose="02040503050406030204" pitchFamily="18" charset="0"/>
                  </a:rPr>
                  <a:t>		|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sz="2800" dirty="0">
                    <a:solidFill>
                      <a:schemeClr val="bg2"/>
                    </a:solidFill>
                    <a:ea typeface="Cambria Math" panose="02040503050406030204" pitchFamily="18" charset="0"/>
                  </a:rPr>
                  <a:t> atom</a:t>
                </a:r>
              </a:p>
              <a:p>
                <a:r>
                  <a:rPr lang="en-US" sz="2800" dirty="0">
                    <a:solidFill>
                      <a:schemeClr val="bg2"/>
                    </a:solidFill>
                    <a:ea typeface="Cambria Math" panose="02040503050406030204" pitchFamily="18" charset="0"/>
                  </a:rPr>
                  <a:t>		|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en-US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dirty="0">
                  <a:solidFill>
                    <a:schemeClr val="bg2"/>
                  </a:solidFill>
                  <a:ea typeface="Cambria Math" panose="02040503050406030204" pitchFamily="18" charset="0"/>
                </a:endParaRPr>
              </a:p>
              <a:p>
                <a:r>
                  <a:rPr lang="en-US" sz="2800" b="0" dirty="0" smtClean="0">
                    <a:solidFill>
                      <a:schemeClr val="bg2"/>
                    </a:solidFill>
                    <a:latin typeface="+mn-lt"/>
                    <a:ea typeface="Cambria Math" panose="02040503050406030204" pitchFamily="18" charset="0"/>
                  </a:rPr>
                  <a:t>		|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endParaRPr lang="en-US" sz="2800" dirty="0" smtClean="0">
                  <a:solidFill>
                    <a:schemeClr val="bg2"/>
                  </a:solidFill>
                  <a:latin typeface="+mn-lt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solidFill>
                      <a:schemeClr val="bg2"/>
                    </a:solidFill>
                    <a:ea typeface="Cambria Math" panose="02040503050406030204" pitchFamily="18" charset="0"/>
                  </a:rPr>
                  <a:t>		|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en-US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endParaRPr lang="en-US" sz="2800" dirty="0">
                  <a:solidFill>
                    <a:schemeClr val="bg2"/>
                  </a:solidFill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solidFill>
                      <a:schemeClr val="bg2"/>
                    </a:solidFill>
                    <a:ea typeface="Cambria Math" panose="02040503050406030204" pitchFamily="18" charset="0"/>
                  </a:rPr>
                  <a:t>		|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⊛</m:t>
                    </m:r>
                    <m:r>
                      <a:rPr lang="en-US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endParaRPr lang="en-US" sz="2800" dirty="0">
                  <a:solidFill>
                    <a:schemeClr val="bg2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280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28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 flipH="1">
                <a:off x="5066924" y="953729"/>
                <a:ext cx="3321172" cy="5904271"/>
              </a:xfrm>
              <a:blipFill rotWithShape="0">
                <a:blip r:embed="rId3"/>
                <a:stretch>
                  <a:fillRect l="-6422" t="-24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itle 1"/>
          <p:cNvSpPr txBox="1">
            <a:spLocks/>
          </p:cNvSpPr>
          <p:nvPr/>
        </p:nvSpPr>
        <p:spPr>
          <a:xfrm>
            <a:off x="328142" y="505191"/>
            <a:ext cx="7138885" cy="85962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C3020B"/>
                </a:solidFill>
                <a:effectLst/>
                <a:latin typeface="Times New Roman"/>
                <a:ea typeface="+mj-ea"/>
                <a:cs typeface="Georgia"/>
              </a:defRPr>
            </a:lvl1pPr>
          </a:lstStyle>
          <a:p>
            <a:r>
              <a:rPr lang="en-US" smtClean="0"/>
              <a:t>Separation Logic</a:t>
            </a:r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1999158" y="2203191"/>
            <a:ext cx="1408671" cy="4227106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Content Placeholder 2"/>
          <p:cNvSpPr txBox="1">
            <a:spLocks/>
          </p:cNvSpPr>
          <p:nvPr/>
        </p:nvSpPr>
        <p:spPr>
          <a:xfrm>
            <a:off x="1999150" y="1412360"/>
            <a:ext cx="1408674" cy="51144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FontTx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Font typeface="Arial"/>
              <a:buChar char="•"/>
              <a:defRPr sz="2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SzPct val="100000"/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3pPr>
            <a:lvl4pPr marL="1554480" indent="-219456" algn="l" defTabSz="4572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4pPr>
            <a:lvl5pPr marL="1828800" indent="-182880" algn="l" defTabSz="4572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tx1"/>
                </a:solidFill>
              </a:rPr>
              <a:t>Heap</a:t>
            </a:r>
          </a:p>
          <a:p>
            <a:endParaRPr lang="en-US" sz="2800" dirty="0"/>
          </a:p>
        </p:txBody>
      </p:sp>
      <p:sp>
        <p:nvSpPr>
          <p:cNvPr id="65" name="Content Placeholder 2"/>
          <p:cNvSpPr txBox="1">
            <a:spLocks/>
          </p:cNvSpPr>
          <p:nvPr/>
        </p:nvSpPr>
        <p:spPr>
          <a:xfrm>
            <a:off x="483388" y="1412360"/>
            <a:ext cx="1408674" cy="51144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FontTx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Font typeface="Arial"/>
              <a:buChar char="•"/>
              <a:defRPr sz="2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SzPct val="100000"/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3pPr>
            <a:lvl4pPr marL="1554480" indent="-219456" algn="l" defTabSz="4572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4pPr>
            <a:lvl5pPr marL="1828800" indent="-182880" algn="l" defTabSz="4572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tx1"/>
                </a:solidFill>
              </a:rPr>
              <a:t>Store</a:t>
            </a:r>
          </a:p>
          <a:p>
            <a:endParaRPr lang="en-US" sz="2800" dirty="0"/>
          </a:p>
        </p:txBody>
      </p:sp>
      <p:sp>
        <p:nvSpPr>
          <p:cNvPr id="66" name="Rectangle 65"/>
          <p:cNvSpPr/>
          <p:nvPr/>
        </p:nvSpPr>
        <p:spPr>
          <a:xfrm>
            <a:off x="483391" y="2175087"/>
            <a:ext cx="465443" cy="37409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x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483388" y="2549181"/>
            <a:ext cx="465443" cy="37409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y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483385" y="2919884"/>
            <a:ext cx="465443" cy="37409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z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70" name="Curved Connector 69"/>
          <p:cNvCxnSpPr>
            <a:stCxn id="66" idx="3"/>
          </p:cNvCxnSpPr>
          <p:nvPr/>
        </p:nvCxnSpPr>
        <p:spPr>
          <a:xfrm>
            <a:off x="948834" y="2362134"/>
            <a:ext cx="1044364" cy="665956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Curved Connector 72"/>
          <p:cNvCxnSpPr>
            <a:stCxn id="67" idx="3"/>
            <a:endCxn id="29" idx="1"/>
          </p:cNvCxnSpPr>
          <p:nvPr/>
        </p:nvCxnSpPr>
        <p:spPr>
          <a:xfrm>
            <a:off x="948831" y="2736228"/>
            <a:ext cx="1050318" cy="179736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1999149" y="4415972"/>
            <a:ext cx="1408675" cy="2352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59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 flipH="1">
                <a:off x="5066924" y="953729"/>
                <a:ext cx="3321172" cy="5904271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800" i="1" dirty="0" smtClean="0">
                    <a:solidFill>
                      <a:schemeClr val="tx1"/>
                    </a:solidFill>
                    <a:latin typeface="+mn-lt"/>
                    <a:ea typeface="Cambria Math" panose="02040503050406030204" pitchFamily="18" charset="0"/>
                  </a:rPr>
                  <a:t>atom ::=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↦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800" b="0" dirty="0" smtClean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r>
                  <a:rPr lang="en-US" sz="280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		</a:t>
                </a:r>
                <a:r>
                  <a:rPr lang="en-US" sz="280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	|</a:t>
                </a:r>
                <a:r>
                  <a:rPr lang="en-US" sz="2800" b="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b="0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 smtClean="0">
                    <a:solidFill>
                      <a:schemeClr val="bg2"/>
                    </a:solidFill>
                    <a:ea typeface="Cambria Math" panose="02040503050406030204" pitchFamily="18" charset="0"/>
                  </a:rPr>
                  <a:t>			</a:t>
                </a:r>
                <a:r>
                  <a:rPr lang="en-US" sz="280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|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𝑒𝑚𝑝</m:t>
                    </m:r>
                  </m:oMath>
                </a14:m>
                <a:endParaRPr lang="en-US" sz="2800" b="0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			</a:t>
                </a: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  <a:ea typeface="Cambria Math" panose="02040503050406030204" pitchFamily="18" charset="0"/>
                  </a:rPr>
                  <a:t>|</a:t>
                </a:r>
                <a:r>
                  <a:rPr lang="en-US" sz="28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𝑡𝑟𝑢𝑒</m:t>
                    </m:r>
                  </m:oMath>
                </a14:m>
                <a:endParaRPr lang="en-US" sz="2800" b="0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i="1" dirty="0" smtClean="0">
                    <a:solidFill>
                      <a:schemeClr val="bg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			</a:t>
                </a:r>
                <a:r>
                  <a:rPr lang="en-US" sz="2800" dirty="0" smtClean="0">
                    <a:solidFill>
                      <a:schemeClr val="bg2"/>
                    </a:solidFill>
                    <a:latin typeface="+mn-lt"/>
                    <a:ea typeface="Cambria Math" panose="02040503050406030204" pitchFamily="18" charset="0"/>
                  </a:rPr>
                  <a:t>|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800" i="1" dirty="0" smtClean="0">
                  <a:solidFill>
                    <a:schemeClr val="bg2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2800" i="1" dirty="0" smtClean="0">
                  <a:solidFill>
                    <a:schemeClr val="bg2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2800" b="0" i="1" dirty="0" smtClean="0">
                    <a:solidFill>
                      <a:schemeClr val="bg2"/>
                    </a:solidFill>
                    <a:latin typeface="+mn-lt"/>
                    <a:ea typeface="Cambria Math" panose="02040503050406030204" pitchFamily="18" charset="0"/>
                  </a:rPr>
                  <a:t> ::=	       </a:t>
                </a:r>
                <a:r>
                  <a:rPr lang="en-US" sz="2800" dirty="0" smtClean="0">
                    <a:solidFill>
                      <a:schemeClr val="bg2"/>
                    </a:solidFill>
                    <a:ea typeface="Cambria Math" panose="02040503050406030204" pitchFamily="18" charset="0"/>
                  </a:rPr>
                  <a:t>atom</a:t>
                </a:r>
                <a:endParaRPr lang="en-US" sz="2800" b="0" i="1" dirty="0" smtClean="0">
                  <a:solidFill>
                    <a:schemeClr val="bg2"/>
                  </a:solidFill>
                  <a:latin typeface="+mn-lt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solidFill>
                      <a:schemeClr val="bg2"/>
                    </a:solidFill>
                    <a:ea typeface="Cambria Math" panose="02040503050406030204" pitchFamily="18" charset="0"/>
                  </a:rPr>
                  <a:t>		|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sz="2800" dirty="0">
                    <a:solidFill>
                      <a:schemeClr val="bg2"/>
                    </a:solidFill>
                    <a:ea typeface="Cambria Math" panose="02040503050406030204" pitchFamily="18" charset="0"/>
                  </a:rPr>
                  <a:t> atom</a:t>
                </a:r>
              </a:p>
              <a:p>
                <a:r>
                  <a:rPr lang="en-US" sz="2800" dirty="0">
                    <a:solidFill>
                      <a:schemeClr val="bg2"/>
                    </a:solidFill>
                    <a:ea typeface="Cambria Math" panose="02040503050406030204" pitchFamily="18" charset="0"/>
                  </a:rPr>
                  <a:t>		|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en-US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dirty="0">
                  <a:solidFill>
                    <a:schemeClr val="bg2"/>
                  </a:solidFill>
                  <a:ea typeface="Cambria Math" panose="02040503050406030204" pitchFamily="18" charset="0"/>
                </a:endParaRPr>
              </a:p>
              <a:p>
                <a:r>
                  <a:rPr lang="en-US" sz="2800" b="0" dirty="0" smtClean="0">
                    <a:solidFill>
                      <a:schemeClr val="bg2"/>
                    </a:solidFill>
                    <a:latin typeface="+mn-lt"/>
                    <a:ea typeface="Cambria Math" panose="02040503050406030204" pitchFamily="18" charset="0"/>
                  </a:rPr>
                  <a:t>		|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endParaRPr lang="en-US" sz="2800" dirty="0" smtClean="0">
                  <a:solidFill>
                    <a:schemeClr val="bg2"/>
                  </a:solidFill>
                  <a:latin typeface="+mn-lt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solidFill>
                      <a:schemeClr val="bg2"/>
                    </a:solidFill>
                    <a:ea typeface="Cambria Math" panose="02040503050406030204" pitchFamily="18" charset="0"/>
                  </a:rPr>
                  <a:t>		|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en-US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endParaRPr lang="en-US" sz="2800" dirty="0">
                  <a:solidFill>
                    <a:schemeClr val="bg2"/>
                  </a:solidFill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solidFill>
                      <a:schemeClr val="bg2"/>
                    </a:solidFill>
                    <a:ea typeface="Cambria Math" panose="02040503050406030204" pitchFamily="18" charset="0"/>
                  </a:rPr>
                  <a:t>		|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⊛</m:t>
                    </m:r>
                    <m:r>
                      <a:rPr lang="en-US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endParaRPr lang="en-US" sz="2800" dirty="0">
                  <a:solidFill>
                    <a:schemeClr val="bg2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280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28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 flipH="1">
                <a:off x="5066924" y="953729"/>
                <a:ext cx="3321172" cy="5904271"/>
              </a:xfrm>
              <a:blipFill rotWithShape="0">
                <a:blip r:embed="rId3"/>
                <a:stretch>
                  <a:fillRect l="-6422" t="-24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itle 1"/>
          <p:cNvSpPr txBox="1">
            <a:spLocks/>
          </p:cNvSpPr>
          <p:nvPr/>
        </p:nvSpPr>
        <p:spPr>
          <a:xfrm>
            <a:off x="328142" y="505191"/>
            <a:ext cx="7138885" cy="85962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C3020B"/>
                </a:solidFill>
                <a:effectLst/>
                <a:latin typeface="Times New Roman"/>
                <a:ea typeface="+mj-ea"/>
                <a:cs typeface="Georgia"/>
              </a:defRPr>
            </a:lvl1pPr>
          </a:lstStyle>
          <a:p>
            <a:r>
              <a:rPr lang="en-US" smtClean="0"/>
              <a:t>Separation Logic</a:t>
            </a:r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1999158" y="2203191"/>
            <a:ext cx="1408671" cy="4227106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Content Placeholder 2"/>
          <p:cNvSpPr txBox="1">
            <a:spLocks/>
          </p:cNvSpPr>
          <p:nvPr/>
        </p:nvSpPr>
        <p:spPr>
          <a:xfrm>
            <a:off x="1999150" y="1412360"/>
            <a:ext cx="1408674" cy="51144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FontTx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Font typeface="Arial"/>
              <a:buChar char="•"/>
              <a:defRPr sz="2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SzPct val="100000"/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3pPr>
            <a:lvl4pPr marL="1554480" indent="-219456" algn="l" defTabSz="4572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4pPr>
            <a:lvl5pPr marL="1828800" indent="-182880" algn="l" defTabSz="4572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tx1"/>
                </a:solidFill>
              </a:rPr>
              <a:t>Heap</a:t>
            </a:r>
          </a:p>
          <a:p>
            <a:endParaRPr lang="en-US" sz="2800" dirty="0"/>
          </a:p>
        </p:txBody>
      </p:sp>
      <p:sp>
        <p:nvSpPr>
          <p:cNvPr id="65" name="Content Placeholder 2"/>
          <p:cNvSpPr txBox="1">
            <a:spLocks/>
          </p:cNvSpPr>
          <p:nvPr/>
        </p:nvSpPr>
        <p:spPr>
          <a:xfrm>
            <a:off x="483388" y="1412360"/>
            <a:ext cx="1408674" cy="51144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FontTx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Font typeface="Arial"/>
              <a:buChar char="•"/>
              <a:defRPr sz="2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SzPct val="100000"/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3pPr>
            <a:lvl4pPr marL="1554480" indent="-219456" algn="l" defTabSz="4572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4pPr>
            <a:lvl5pPr marL="1828800" indent="-182880" algn="l" defTabSz="4572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tx1"/>
                </a:solidFill>
              </a:rPr>
              <a:t>Store</a:t>
            </a:r>
          </a:p>
          <a:p>
            <a:endParaRPr lang="en-US" sz="2800" dirty="0"/>
          </a:p>
        </p:txBody>
      </p:sp>
      <p:sp>
        <p:nvSpPr>
          <p:cNvPr id="66" name="Rectangle 65"/>
          <p:cNvSpPr/>
          <p:nvPr/>
        </p:nvSpPr>
        <p:spPr>
          <a:xfrm>
            <a:off x="483391" y="2175087"/>
            <a:ext cx="465443" cy="37409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x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483388" y="2549181"/>
            <a:ext cx="465443" cy="37409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y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483385" y="2919884"/>
            <a:ext cx="465443" cy="37409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z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70" name="Curved Connector 69"/>
          <p:cNvCxnSpPr>
            <a:stCxn id="66" idx="3"/>
          </p:cNvCxnSpPr>
          <p:nvPr/>
        </p:nvCxnSpPr>
        <p:spPr>
          <a:xfrm>
            <a:off x="948834" y="2362134"/>
            <a:ext cx="1044364" cy="665956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Curved Connector 72"/>
          <p:cNvCxnSpPr>
            <a:stCxn id="67" idx="3"/>
            <a:endCxn id="29" idx="1"/>
          </p:cNvCxnSpPr>
          <p:nvPr/>
        </p:nvCxnSpPr>
        <p:spPr>
          <a:xfrm>
            <a:off x="948831" y="2736228"/>
            <a:ext cx="1050318" cy="179736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1999149" y="4415972"/>
            <a:ext cx="1408675" cy="2352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999157" y="3826046"/>
            <a:ext cx="1408671" cy="2096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999154" y="4806348"/>
            <a:ext cx="1408671" cy="1894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999153" y="5596419"/>
            <a:ext cx="1408671" cy="1359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999150" y="4995819"/>
            <a:ext cx="1408671" cy="2455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999158" y="2919884"/>
            <a:ext cx="1408671" cy="20820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21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 flipH="1">
                <a:off x="5066924" y="953729"/>
                <a:ext cx="3321172" cy="5904271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800" i="1" dirty="0" smtClean="0">
                    <a:solidFill>
                      <a:schemeClr val="tx1"/>
                    </a:solidFill>
                    <a:latin typeface="+mn-lt"/>
                    <a:ea typeface="Cambria Math" panose="02040503050406030204" pitchFamily="18" charset="0"/>
                  </a:rPr>
                  <a:t>atom ::=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↦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800" b="0" dirty="0" smtClean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r>
                  <a:rPr lang="en-US" sz="280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		</a:t>
                </a:r>
                <a:r>
                  <a:rPr lang="en-US" sz="280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	|</a:t>
                </a:r>
                <a:r>
                  <a:rPr lang="en-US" sz="2800" b="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b="0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 smtClean="0">
                    <a:solidFill>
                      <a:schemeClr val="bg2"/>
                    </a:solidFill>
                    <a:ea typeface="Cambria Math" panose="02040503050406030204" pitchFamily="18" charset="0"/>
                  </a:rPr>
                  <a:t>			</a:t>
                </a:r>
                <a:r>
                  <a:rPr lang="en-US" sz="280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|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𝑒𝑚𝑝</m:t>
                    </m:r>
                  </m:oMath>
                </a14:m>
                <a:endParaRPr lang="en-US" sz="2800" b="0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			</a:t>
                </a: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  <a:ea typeface="Cambria Math" panose="02040503050406030204" pitchFamily="18" charset="0"/>
                  </a:rPr>
                  <a:t>|</a:t>
                </a:r>
                <a:r>
                  <a:rPr lang="en-US" sz="28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𝑡𝑟𝑢𝑒</m:t>
                    </m:r>
                  </m:oMath>
                </a14:m>
                <a:endParaRPr lang="en-US" sz="2800" b="0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i="1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			</a:t>
                </a: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  <a:ea typeface="Cambria Math" panose="02040503050406030204" pitchFamily="18" charset="0"/>
                  </a:rPr>
                  <a:t>|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800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2800" i="1" dirty="0" smtClean="0">
                  <a:solidFill>
                    <a:schemeClr val="bg2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2800" b="0" i="1" dirty="0" smtClean="0">
                    <a:solidFill>
                      <a:schemeClr val="bg2"/>
                    </a:solidFill>
                    <a:latin typeface="+mn-lt"/>
                    <a:ea typeface="Cambria Math" panose="02040503050406030204" pitchFamily="18" charset="0"/>
                  </a:rPr>
                  <a:t> ::=	       </a:t>
                </a:r>
                <a:r>
                  <a:rPr lang="en-US" sz="2800" dirty="0" smtClean="0">
                    <a:solidFill>
                      <a:schemeClr val="bg2"/>
                    </a:solidFill>
                    <a:ea typeface="Cambria Math" panose="02040503050406030204" pitchFamily="18" charset="0"/>
                  </a:rPr>
                  <a:t>atom</a:t>
                </a:r>
                <a:endParaRPr lang="en-US" sz="2800" b="0" i="1" dirty="0" smtClean="0">
                  <a:solidFill>
                    <a:schemeClr val="bg2"/>
                  </a:solidFill>
                  <a:latin typeface="+mn-lt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solidFill>
                      <a:schemeClr val="bg2"/>
                    </a:solidFill>
                    <a:ea typeface="Cambria Math" panose="02040503050406030204" pitchFamily="18" charset="0"/>
                  </a:rPr>
                  <a:t>		|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sz="2800" dirty="0">
                    <a:solidFill>
                      <a:schemeClr val="bg2"/>
                    </a:solidFill>
                    <a:ea typeface="Cambria Math" panose="02040503050406030204" pitchFamily="18" charset="0"/>
                  </a:rPr>
                  <a:t> atom</a:t>
                </a:r>
              </a:p>
              <a:p>
                <a:r>
                  <a:rPr lang="en-US" sz="2800" dirty="0">
                    <a:solidFill>
                      <a:schemeClr val="bg2"/>
                    </a:solidFill>
                    <a:ea typeface="Cambria Math" panose="02040503050406030204" pitchFamily="18" charset="0"/>
                  </a:rPr>
                  <a:t>		|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en-US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dirty="0">
                  <a:solidFill>
                    <a:schemeClr val="bg2"/>
                  </a:solidFill>
                  <a:ea typeface="Cambria Math" panose="02040503050406030204" pitchFamily="18" charset="0"/>
                </a:endParaRPr>
              </a:p>
              <a:p>
                <a:r>
                  <a:rPr lang="en-US" sz="2800" b="0" dirty="0" smtClean="0">
                    <a:solidFill>
                      <a:schemeClr val="bg2"/>
                    </a:solidFill>
                    <a:latin typeface="+mn-lt"/>
                    <a:ea typeface="Cambria Math" panose="02040503050406030204" pitchFamily="18" charset="0"/>
                  </a:rPr>
                  <a:t>		|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endParaRPr lang="en-US" sz="2800" dirty="0" smtClean="0">
                  <a:solidFill>
                    <a:schemeClr val="bg2"/>
                  </a:solidFill>
                  <a:latin typeface="+mn-lt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solidFill>
                      <a:schemeClr val="bg2"/>
                    </a:solidFill>
                    <a:ea typeface="Cambria Math" panose="02040503050406030204" pitchFamily="18" charset="0"/>
                  </a:rPr>
                  <a:t>		|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en-US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endParaRPr lang="en-US" sz="2800" dirty="0">
                  <a:solidFill>
                    <a:schemeClr val="bg2"/>
                  </a:solidFill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solidFill>
                      <a:schemeClr val="bg2"/>
                    </a:solidFill>
                    <a:ea typeface="Cambria Math" panose="02040503050406030204" pitchFamily="18" charset="0"/>
                  </a:rPr>
                  <a:t>		|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⊛</m:t>
                    </m:r>
                    <m:r>
                      <a:rPr lang="en-US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endParaRPr lang="en-US" sz="2800" dirty="0">
                  <a:solidFill>
                    <a:schemeClr val="bg2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280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28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 flipH="1">
                <a:off x="5066924" y="953729"/>
                <a:ext cx="3321172" cy="5904271"/>
              </a:xfrm>
              <a:blipFill rotWithShape="0">
                <a:blip r:embed="rId3"/>
                <a:stretch>
                  <a:fillRect l="-6422" t="-24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itle 1"/>
          <p:cNvSpPr txBox="1">
            <a:spLocks/>
          </p:cNvSpPr>
          <p:nvPr/>
        </p:nvSpPr>
        <p:spPr>
          <a:xfrm>
            <a:off x="328142" y="505191"/>
            <a:ext cx="7138885" cy="85962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C3020B"/>
                </a:solidFill>
                <a:effectLst/>
                <a:latin typeface="Times New Roman"/>
                <a:ea typeface="+mj-ea"/>
                <a:cs typeface="Georgia"/>
              </a:defRPr>
            </a:lvl1pPr>
          </a:lstStyle>
          <a:p>
            <a:r>
              <a:rPr lang="en-US" smtClean="0"/>
              <a:t>Separation Logic</a:t>
            </a:r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1999158" y="2203191"/>
            <a:ext cx="1408671" cy="4227106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Content Placeholder 2"/>
          <p:cNvSpPr txBox="1">
            <a:spLocks/>
          </p:cNvSpPr>
          <p:nvPr/>
        </p:nvSpPr>
        <p:spPr>
          <a:xfrm>
            <a:off x="1999150" y="1412360"/>
            <a:ext cx="1408674" cy="51144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FontTx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Font typeface="Arial"/>
              <a:buChar char="•"/>
              <a:defRPr sz="2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SzPct val="100000"/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3pPr>
            <a:lvl4pPr marL="1554480" indent="-219456" algn="l" defTabSz="4572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4pPr>
            <a:lvl5pPr marL="1828800" indent="-182880" algn="l" defTabSz="4572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tx1"/>
                </a:solidFill>
              </a:rPr>
              <a:t>Heap</a:t>
            </a:r>
          </a:p>
          <a:p>
            <a:endParaRPr lang="en-US" sz="2800" dirty="0"/>
          </a:p>
        </p:txBody>
      </p:sp>
      <p:sp>
        <p:nvSpPr>
          <p:cNvPr id="65" name="Content Placeholder 2"/>
          <p:cNvSpPr txBox="1">
            <a:spLocks/>
          </p:cNvSpPr>
          <p:nvPr/>
        </p:nvSpPr>
        <p:spPr>
          <a:xfrm>
            <a:off x="483388" y="1412360"/>
            <a:ext cx="1408674" cy="51144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FontTx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Font typeface="Arial"/>
              <a:buChar char="•"/>
              <a:defRPr sz="2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SzPct val="100000"/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3pPr>
            <a:lvl4pPr marL="1554480" indent="-219456" algn="l" defTabSz="4572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4pPr>
            <a:lvl5pPr marL="1828800" indent="-182880" algn="l" defTabSz="4572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tx1"/>
                </a:solidFill>
              </a:rPr>
              <a:t>Store</a:t>
            </a:r>
          </a:p>
          <a:p>
            <a:endParaRPr lang="en-US" sz="2800" dirty="0"/>
          </a:p>
        </p:txBody>
      </p:sp>
      <p:sp>
        <p:nvSpPr>
          <p:cNvPr id="66" name="Rectangle 65"/>
          <p:cNvSpPr/>
          <p:nvPr/>
        </p:nvSpPr>
        <p:spPr>
          <a:xfrm>
            <a:off x="483391" y="2175087"/>
            <a:ext cx="465443" cy="37409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x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483388" y="2549181"/>
            <a:ext cx="465443" cy="37409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y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483385" y="2919884"/>
            <a:ext cx="465443" cy="37409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z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70" name="Curved Connector 69"/>
          <p:cNvCxnSpPr>
            <a:stCxn id="66" idx="3"/>
          </p:cNvCxnSpPr>
          <p:nvPr/>
        </p:nvCxnSpPr>
        <p:spPr>
          <a:xfrm>
            <a:off x="948834" y="2362134"/>
            <a:ext cx="1044364" cy="665956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Curved Connector 72"/>
          <p:cNvCxnSpPr>
            <a:stCxn id="67" idx="3"/>
          </p:cNvCxnSpPr>
          <p:nvPr/>
        </p:nvCxnSpPr>
        <p:spPr>
          <a:xfrm>
            <a:off x="948831" y="2736228"/>
            <a:ext cx="1050327" cy="278078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1999149" y="4415972"/>
            <a:ext cx="1408675" cy="2352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999157" y="3826046"/>
            <a:ext cx="1408671" cy="2096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999154" y="4806348"/>
            <a:ext cx="1408671" cy="1894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999153" y="5596419"/>
            <a:ext cx="1408671" cy="1359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999150" y="4995819"/>
            <a:ext cx="1408671" cy="2455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999158" y="2919884"/>
            <a:ext cx="1408671" cy="20820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12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 flipH="1">
                <a:off x="5066924" y="953729"/>
                <a:ext cx="3321172" cy="5904271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800" i="1" dirty="0" smtClean="0">
                    <a:solidFill>
                      <a:schemeClr val="tx1"/>
                    </a:solidFill>
                    <a:latin typeface="+mn-lt"/>
                    <a:ea typeface="Cambria Math" panose="02040503050406030204" pitchFamily="18" charset="0"/>
                  </a:rPr>
                  <a:t>atom ::=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↦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800" b="0" dirty="0" smtClean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r>
                  <a:rPr lang="en-US" sz="280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		</a:t>
                </a:r>
                <a:r>
                  <a:rPr lang="en-US" sz="280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	|</a:t>
                </a:r>
                <a:r>
                  <a:rPr lang="en-US" sz="2800" b="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b="0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 smtClean="0">
                    <a:solidFill>
                      <a:schemeClr val="bg2"/>
                    </a:solidFill>
                    <a:ea typeface="Cambria Math" panose="02040503050406030204" pitchFamily="18" charset="0"/>
                  </a:rPr>
                  <a:t>			</a:t>
                </a:r>
                <a:r>
                  <a:rPr lang="en-US" sz="280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|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𝑒𝑚𝑝</m:t>
                    </m:r>
                  </m:oMath>
                </a14:m>
                <a:endParaRPr lang="en-US" sz="2800" b="0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			</a:t>
                </a: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  <a:ea typeface="Cambria Math" panose="02040503050406030204" pitchFamily="18" charset="0"/>
                  </a:rPr>
                  <a:t>|</a:t>
                </a:r>
                <a:r>
                  <a:rPr lang="en-US" sz="28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𝑡𝑟𝑢𝑒</m:t>
                    </m:r>
                  </m:oMath>
                </a14:m>
                <a:endParaRPr lang="en-US" sz="2800" b="0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i="1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			</a:t>
                </a: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  <a:ea typeface="Cambria Math" panose="02040503050406030204" pitchFamily="18" charset="0"/>
                  </a:rPr>
                  <a:t>|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800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2800" i="1" dirty="0" smtClean="0">
                  <a:solidFill>
                    <a:schemeClr val="bg2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2800" b="0" i="1" dirty="0" smtClean="0">
                    <a:solidFill>
                      <a:schemeClr val="tx1"/>
                    </a:solidFill>
                    <a:latin typeface="+mn-lt"/>
                    <a:ea typeface="Cambria Math" panose="02040503050406030204" pitchFamily="18" charset="0"/>
                  </a:rPr>
                  <a:t> ::=	       </a:t>
                </a:r>
                <a:r>
                  <a:rPr lang="en-US" sz="280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atom</a:t>
                </a:r>
                <a:endParaRPr lang="en-US" sz="2800" b="0" i="1" dirty="0" smtClean="0">
                  <a:solidFill>
                    <a:schemeClr val="tx1"/>
                  </a:solidFill>
                  <a:latin typeface="+mn-lt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		|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atom</a:t>
                </a:r>
              </a:p>
              <a:p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		|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r>
                  <a:rPr lang="en-US" sz="2800" b="0" dirty="0" smtClean="0">
                    <a:solidFill>
                      <a:schemeClr val="tx1"/>
                    </a:solidFill>
                    <a:latin typeface="+mn-lt"/>
                    <a:ea typeface="Cambria Math" panose="02040503050406030204" pitchFamily="18" charset="0"/>
                  </a:rPr>
                  <a:t>		|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endParaRPr lang="en-US" sz="2800" dirty="0" smtClean="0">
                  <a:solidFill>
                    <a:schemeClr val="tx1"/>
                  </a:solidFill>
                  <a:latin typeface="+mn-lt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		|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endParaRPr lang="en-US" sz="280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		|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⊛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endParaRPr lang="en-US" sz="28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280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28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 flipH="1">
                <a:off x="5066924" y="953729"/>
                <a:ext cx="3321172" cy="5904271"/>
              </a:xfrm>
              <a:blipFill rotWithShape="0">
                <a:blip r:embed="rId3"/>
                <a:stretch>
                  <a:fillRect l="-6422" t="-24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itle 1"/>
          <p:cNvSpPr txBox="1">
            <a:spLocks/>
          </p:cNvSpPr>
          <p:nvPr/>
        </p:nvSpPr>
        <p:spPr>
          <a:xfrm>
            <a:off x="328142" y="505191"/>
            <a:ext cx="7138885" cy="85962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C3020B"/>
                </a:solidFill>
                <a:effectLst/>
                <a:latin typeface="Times New Roman"/>
                <a:ea typeface="+mj-ea"/>
                <a:cs typeface="Georgia"/>
              </a:defRPr>
            </a:lvl1pPr>
          </a:lstStyle>
          <a:p>
            <a:r>
              <a:rPr lang="en-US" smtClean="0"/>
              <a:t>Separation Logic</a:t>
            </a:r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1999158" y="2203191"/>
            <a:ext cx="1408671" cy="4227106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Content Placeholder 2"/>
          <p:cNvSpPr txBox="1">
            <a:spLocks/>
          </p:cNvSpPr>
          <p:nvPr/>
        </p:nvSpPr>
        <p:spPr>
          <a:xfrm>
            <a:off x="1999150" y="1412360"/>
            <a:ext cx="1408674" cy="51144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FontTx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Font typeface="Arial"/>
              <a:buChar char="•"/>
              <a:defRPr sz="2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SzPct val="100000"/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3pPr>
            <a:lvl4pPr marL="1554480" indent="-219456" algn="l" defTabSz="4572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4pPr>
            <a:lvl5pPr marL="1828800" indent="-182880" algn="l" defTabSz="4572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tx1"/>
                </a:solidFill>
              </a:rPr>
              <a:t>Heap</a:t>
            </a:r>
          </a:p>
          <a:p>
            <a:endParaRPr lang="en-US" sz="2800" dirty="0"/>
          </a:p>
        </p:txBody>
      </p:sp>
      <p:sp>
        <p:nvSpPr>
          <p:cNvPr id="65" name="Content Placeholder 2"/>
          <p:cNvSpPr txBox="1">
            <a:spLocks/>
          </p:cNvSpPr>
          <p:nvPr/>
        </p:nvSpPr>
        <p:spPr>
          <a:xfrm>
            <a:off x="483388" y="1412360"/>
            <a:ext cx="1408674" cy="51144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FontTx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Font typeface="Arial"/>
              <a:buChar char="•"/>
              <a:defRPr sz="2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SzPct val="100000"/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3pPr>
            <a:lvl4pPr marL="1554480" indent="-219456" algn="l" defTabSz="4572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4pPr>
            <a:lvl5pPr marL="1828800" indent="-182880" algn="l" defTabSz="4572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tx1"/>
                </a:solidFill>
              </a:rPr>
              <a:t>Store</a:t>
            </a:r>
          </a:p>
          <a:p>
            <a:endParaRPr lang="en-US" sz="2800" dirty="0"/>
          </a:p>
        </p:txBody>
      </p:sp>
      <p:sp>
        <p:nvSpPr>
          <p:cNvPr id="66" name="Rectangle 65"/>
          <p:cNvSpPr/>
          <p:nvPr/>
        </p:nvSpPr>
        <p:spPr>
          <a:xfrm>
            <a:off x="483391" y="2175087"/>
            <a:ext cx="465443" cy="37409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x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483388" y="2549181"/>
            <a:ext cx="465443" cy="37409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y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483385" y="2919884"/>
            <a:ext cx="465443" cy="37409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z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70" name="Curved Connector 69"/>
          <p:cNvCxnSpPr>
            <a:stCxn id="66" idx="3"/>
          </p:cNvCxnSpPr>
          <p:nvPr/>
        </p:nvCxnSpPr>
        <p:spPr>
          <a:xfrm>
            <a:off x="948834" y="2362134"/>
            <a:ext cx="1044364" cy="665956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Curved Connector 72"/>
          <p:cNvCxnSpPr>
            <a:stCxn id="67" idx="3"/>
          </p:cNvCxnSpPr>
          <p:nvPr/>
        </p:nvCxnSpPr>
        <p:spPr>
          <a:xfrm>
            <a:off x="948831" y="2736228"/>
            <a:ext cx="1044367" cy="28705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1999149" y="4415972"/>
            <a:ext cx="1408675" cy="2352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999157" y="3826046"/>
            <a:ext cx="1408671" cy="2096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999154" y="4806348"/>
            <a:ext cx="1408671" cy="1894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999153" y="5596419"/>
            <a:ext cx="1408671" cy="1359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999150" y="4995819"/>
            <a:ext cx="1408671" cy="2455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6141915" y="6025944"/>
                <a:ext cx="99782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1915" y="6025944"/>
                <a:ext cx="997825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1999158" y="2919884"/>
            <a:ext cx="1408671" cy="20820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89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1"/>
          <p:cNvSpPr txBox="1">
            <a:spLocks/>
          </p:cNvSpPr>
          <p:nvPr/>
        </p:nvSpPr>
        <p:spPr>
          <a:xfrm>
            <a:off x="328142" y="505191"/>
            <a:ext cx="7138885" cy="85962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C3020B"/>
                </a:solidFill>
                <a:effectLst/>
                <a:latin typeface="Times New Roman"/>
                <a:ea typeface="+mj-ea"/>
                <a:cs typeface="Georgia"/>
              </a:defRPr>
            </a:lvl1pPr>
          </a:lstStyle>
          <a:p>
            <a:r>
              <a:rPr lang="en-US" dirty="0" smtClean="0"/>
              <a:t>Separation Logic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609600" y="3886200"/>
            <a:ext cx="14478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h</a:t>
            </a:r>
            <a:endParaRPr lang="en-US" sz="4000" dirty="0"/>
          </a:p>
        </p:txBody>
      </p:sp>
      <p:sp>
        <p:nvSpPr>
          <p:cNvPr id="23" name="Pie 22"/>
          <p:cNvSpPr/>
          <p:nvPr/>
        </p:nvSpPr>
        <p:spPr>
          <a:xfrm>
            <a:off x="645425" y="3886200"/>
            <a:ext cx="1371600" cy="1524000"/>
          </a:xfrm>
          <a:prstGeom prst="pie">
            <a:avLst>
              <a:gd name="adj1" fmla="val 6274760"/>
              <a:gd name="adj2" fmla="val 16200000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Pie 23"/>
          <p:cNvSpPr/>
          <p:nvPr/>
        </p:nvSpPr>
        <p:spPr>
          <a:xfrm flipH="1">
            <a:off x="645425" y="3896435"/>
            <a:ext cx="1411975" cy="1524000"/>
          </a:xfrm>
          <a:prstGeom prst="pie">
            <a:avLst>
              <a:gd name="adj1" fmla="val 4351721"/>
              <a:gd name="adj2" fmla="val 16200000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572000" y="4463842"/>
                <a:ext cx="62408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463842"/>
                <a:ext cx="624081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710174" y="4420231"/>
                <a:ext cx="63235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0174" y="4420231"/>
                <a:ext cx="632353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057400" y="4355812"/>
                <a:ext cx="17702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⊨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𝜑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∗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𝜑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4355812"/>
                <a:ext cx="1770292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181600" y="4452469"/>
                <a:ext cx="102682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⊨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𝜑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4452469"/>
                <a:ext cx="1026820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451745" y="4420231"/>
                <a:ext cx="10350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⊨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𝜑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1745" y="4420231"/>
                <a:ext cx="1035091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1123010" y="1600200"/>
                <a:ext cx="664939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002060"/>
                    </a:solidFill>
                  </a:rPr>
                  <a:t> </a:t>
                </a:r>
                <a:r>
                  <a:rPr lang="en-US" sz="2400" dirty="0"/>
                  <a:t>heap</a:t>
                </a:r>
                <a:r>
                  <a:rPr lang="en-US" sz="24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h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⊨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∗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b="1" dirty="0" err="1"/>
                  <a:t>iff</a:t>
                </a: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010" y="1600200"/>
                <a:ext cx="6649390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367" t="-10667" b="-2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1171105" y="2061865"/>
                <a:ext cx="503731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/>
                  <a:t>there exists a partition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sz="240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2060"/>
                    </a:solidFill>
                  </a:rPr>
                  <a:t>and</a:t>
                </a: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 smtClean="0"/>
                  <a:t>of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h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105" y="2061865"/>
                <a:ext cx="5037315" cy="461665"/>
              </a:xfrm>
              <a:prstGeom prst="rect">
                <a:avLst/>
              </a:prstGeom>
              <a:blipFill rotWithShape="1">
                <a:blip r:embed="rId9"/>
                <a:stretch>
                  <a:fillRect l="-181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/>
              <p:cNvSpPr/>
              <p:nvPr/>
            </p:nvSpPr>
            <p:spPr>
              <a:xfrm>
                <a:off x="1171105" y="2521242"/>
                <a:ext cx="664939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/>
                  <a:t>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⊨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and</a:t>
                </a: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70C0"/>
                            </a:solidFill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⊨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105" y="2521242"/>
                <a:ext cx="6649390" cy="461665"/>
              </a:xfrm>
              <a:prstGeom prst="rect">
                <a:avLst/>
              </a:prstGeom>
              <a:blipFill rotWithShape="0">
                <a:blip r:embed="rId10"/>
                <a:stretch>
                  <a:fillRect l="-1375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1123010" y="6045888"/>
                <a:ext cx="762735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/>
                  <a:t>Example: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)∗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𝑙𝑠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)∗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 smtClean="0"/>
                  <a:t> </a:t>
                </a:r>
                <a:endParaRPr lang="en-US" sz="2400" dirty="0" smtClean="0"/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010" y="6045888"/>
                <a:ext cx="7627353" cy="461665"/>
              </a:xfrm>
              <a:prstGeom prst="rect">
                <a:avLst/>
              </a:prstGeom>
              <a:blipFill rotWithShape="0">
                <a:blip r:embed="rId11"/>
                <a:stretch>
                  <a:fillRect l="-1199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49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284E-6 L 0.42101 0.011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42" y="555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70028E-6 L 0.58559 0.0055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71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3" grpId="1" animBg="1"/>
      <p:bldP spid="24" grpId="0" animBg="1"/>
      <p:bldP spid="24" grpId="1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Strategy: Bottom-Up Evaluation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192706" y="1408476"/>
                <a:ext cx="5717912" cy="509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𝑙𝑠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↦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ES" sz="2400" dirty="0" smtClean="0"/>
                  <a:t> 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706" y="1408476"/>
                <a:ext cx="5717912" cy="50917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4176710" y="2120414"/>
                <a:ext cx="4347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s-ES" sz="2400" dirty="0" smtClean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6710" y="2120414"/>
                <a:ext cx="434734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603530" y="2817443"/>
                <a:ext cx="43954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3530" y="2817443"/>
                <a:ext cx="439543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361106" y="2821059"/>
                <a:ext cx="4347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s-ES" sz="240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1106" y="2821059"/>
                <a:ext cx="434734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31209" y="3766214"/>
                <a:ext cx="12202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𝑙𝑠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ES" sz="2400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09" y="3766214"/>
                <a:ext cx="1220206" cy="461665"/>
              </a:xfrm>
              <a:prstGeom prst="rect">
                <a:avLst/>
              </a:prstGeom>
              <a:blipFill rotWithShape="0">
                <a:blip r:embed="rId6"/>
                <a:stretch>
                  <a:fillRect r="-1000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705531" y="3809130"/>
                <a:ext cx="15275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ES" sz="2400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5531" y="3809130"/>
                <a:ext cx="1527534" cy="461665"/>
              </a:xfrm>
              <a:prstGeom prst="rect">
                <a:avLst/>
              </a:prstGeom>
              <a:blipFill rotWithShape="0">
                <a:blip r:embed="rId7"/>
                <a:stretch>
                  <a:fillRect r="-800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402384" y="3826303"/>
                <a:ext cx="1041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s-ES" sz="2400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2384" y="3826303"/>
                <a:ext cx="1041824" cy="461665"/>
              </a:xfrm>
              <a:prstGeom prst="rect">
                <a:avLst/>
              </a:prstGeom>
              <a:blipFill rotWithShape="0">
                <a:blip r:embed="rId8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033422" y="3819110"/>
                <a:ext cx="1041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s-ES" sz="2400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3422" y="3819110"/>
                <a:ext cx="1041824" cy="461665"/>
              </a:xfrm>
              <a:prstGeom prst="rect">
                <a:avLst/>
              </a:prstGeom>
              <a:blipFill rotWithShape="0">
                <a:blip r:embed="rId9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>
            <a:stCxn id="8" idx="0"/>
          </p:cNvCxnSpPr>
          <p:nvPr/>
        </p:nvCxnSpPr>
        <p:spPr>
          <a:xfrm flipV="1">
            <a:off x="1241312" y="3237985"/>
            <a:ext cx="1054488" cy="52822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9" idx="0"/>
          </p:cNvCxnSpPr>
          <p:nvPr/>
        </p:nvCxnSpPr>
        <p:spPr>
          <a:xfrm>
            <a:off x="2795840" y="3237985"/>
            <a:ext cx="673458" cy="57114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0" idx="0"/>
          </p:cNvCxnSpPr>
          <p:nvPr/>
        </p:nvCxnSpPr>
        <p:spPr>
          <a:xfrm flipV="1">
            <a:off x="5923296" y="3299898"/>
            <a:ext cx="671471" cy="52640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1" idx="0"/>
          </p:cNvCxnSpPr>
          <p:nvPr/>
        </p:nvCxnSpPr>
        <p:spPr>
          <a:xfrm flipH="1" flipV="1">
            <a:off x="7006205" y="3307090"/>
            <a:ext cx="548129" cy="51202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795840" y="2530047"/>
            <a:ext cx="1380870" cy="35256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611444" y="2539406"/>
            <a:ext cx="1983323" cy="38819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1024932" y="4287969"/>
            <a:ext cx="331595" cy="2940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439152" y="4335536"/>
            <a:ext cx="331595" cy="2940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757498" y="4320969"/>
            <a:ext cx="331595" cy="2940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520130" y="4318806"/>
            <a:ext cx="331595" cy="2940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191387" y="3472134"/>
            <a:ext cx="331595" cy="2940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657503" y="3462086"/>
            <a:ext cx="331595" cy="2940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233065" y="2764533"/>
            <a:ext cx="331595" cy="2940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Curved Connector 13"/>
          <p:cNvCxnSpPr>
            <a:stCxn id="3" idx="6"/>
            <a:endCxn id="22" idx="2"/>
          </p:cNvCxnSpPr>
          <p:nvPr/>
        </p:nvCxnSpPr>
        <p:spPr>
          <a:xfrm flipV="1">
            <a:off x="1356527" y="3619174"/>
            <a:ext cx="834860" cy="815835"/>
          </a:xfrm>
          <a:prstGeom prst="curvedConnector3">
            <a:avLst>
              <a:gd name="adj1" fmla="val 60832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/>
          <p:cNvCxnSpPr>
            <a:stCxn id="18" idx="2"/>
            <a:endCxn id="22" idx="6"/>
          </p:cNvCxnSpPr>
          <p:nvPr/>
        </p:nvCxnSpPr>
        <p:spPr>
          <a:xfrm rot="10800000">
            <a:off x="2522982" y="3619174"/>
            <a:ext cx="916170" cy="863402"/>
          </a:xfrm>
          <a:prstGeom prst="curvedConnector3">
            <a:avLst>
              <a:gd name="adj1" fmla="val 62064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/>
          <p:cNvCxnSpPr>
            <a:stCxn id="19" idx="6"/>
            <a:endCxn id="24" idx="2"/>
          </p:cNvCxnSpPr>
          <p:nvPr/>
        </p:nvCxnSpPr>
        <p:spPr>
          <a:xfrm flipV="1">
            <a:off x="6089093" y="3609126"/>
            <a:ext cx="568410" cy="858883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/>
          <p:cNvCxnSpPr>
            <a:stCxn id="21" idx="2"/>
            <a:endCxn id="24" idx="6"/>
          </p:cNvCxnSpPr>
          <p:nvPr/>
        </p:nvCxnSpPr>
        <p:spPr>
          <a:xfrm rot="10800000">
            <a:off x="6989098" y="3609126"/>
            <a:ext cx="531032" cy="856720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34"/>
          <p:cNvCxnSpPr>
            <a:stCxn id="22" idx="7"/>
            <a:endCxn id="25" idx="2"/>
          </p:cNvCxnSpPr>
          <p:nvPr/>
        </p:nvCxnSpPr>
        <p:spPr>
          <a:xfrm rot="5400000" flipH="1" flipV="1">
            <a:off x="3051929" y="2334065"/>
            <a:ext cx="603628" cy="1758644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urved Connector 36"/>
          <p:cNvCxnSpPr>
            <a:stCxn id="24" idx="1"/>
            <a:endCxn id="25" idx="6"/>
          </p:cNvCxnSpPr>
          <p:nvPr/>
        </p:nvCxnSpPr>
        <p:spPr>
          <a:xfrm rot="16200000" flipV="1">
            <a:off x="5338572" y="2137661"/>
            <a:ext cx="593580" cy="2141404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ular Callout 37"/>
          <p:cNvSpPr/>
          <p:nvPr/>
        </p:nvSpPr>
        <p:spPr>
          <a:xfrm>
            <a:off x="4030744" y="5402510"/>
            <a:ext cx="4410891" cy="958559"/>
          </a:xfrm>
          <a:prstGeom prst="wedgeRectCallout">
            <a:avLst>
              <a:gd name="adj1" fmla="val -41717"/>
              <a:gd name="adj2" fmla="val -29590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If this is the bottom element, the formula is </a:t>
            </a:r>
            <a:r>
              <a:rPr lang="en-US" sz="2800" dirty="0" err="1" smtClean="0"/>
              <a:t>unsatisfiable</a:t>
            </a:r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Rectangle 40"/>
              <p:cNvSpPr/>
              <p:nvPr/>
            </p:nvSpPr>
            <p:spPr>
              <a:xfrm>
                <a:off x="1795865" y="2517650"/>
                <a:ext cx="61908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⊓</m:t>
                      </m:r>
                    </m:oMath>
                  </m:oMathPara>
                </a14:m>
                <a:endParaRPr lang="en-US" sz="3600" b="1" dirty="0"/>
              </a:p>
            </p:txBody>
          </p:sp>
        </mc:Choice>
        <mc:Fallback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865" y="2517650"/>
                <a:ext cx="619080" cy="64633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ular Callout 43"/>
              <p:cNvSpPr/>
              <p:nvPr/>
            </p:nvSpPr>
            <p:spPr>
              <a:xfrm>
                <a:off x="853868" y="5241555"/>
                <a:ext cx="4557402" cy="1433138"/>
              </a:xfrm>
              <a:prstGeom prst="wedgeRectCallout">
                <a:avLst>
                  <a:gd name="adj1" fmla="val -41088"/>
                  <a:gd name="adj2" fmla="val -101986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/>
                  <a:t>Abstract domain element that over-approximates the set of heaps that satisfy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𝑙𝑠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s-ES" sz="2800" dirty="0"/>
              </a:p>
            </p:txBody>
          </p:sp>
        </mc:Choice>
        <mc:Fallback>
          <p:sp>
            <p:nvSpPr>
              <p:cNvPr id="44" name="Rectangular Callout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868" y="5241555"/>
                <a:ext cx="4557402" cy="1433138"/>
              </a:xfrm>
              <a:prstGeom prst="wedgeRectCallout">
                <a:avLst>
                  <a:gd name="adj1" fmla="val -41088"/>
                  <a:gd name="adj2" fmla="val -101986"/>
                </a:avLst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072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3" grpId="0" animBg="1"/>
      <p:bldP spid="18" grpId="0" animBg="1"/>
      <p:bldP spid="19" grpId="0" animBg="1"/>
      <p:bldP spid="21" grpId="0" animBg="1"/>
      <p:bldP spid="22" grpId="0" animBg="1"/>
      <p:bldP spid="24" grpId="0" animBg="1"/>
      <p:bldP spid="25" grpId="0" animBg="1"/>
      <p:bldP spid="38" grpId="0" animBg="1"/>
      <p:bldP spid="41" grpId="0"/>
      <p:bldP spid="44" grpId="0" animBg="1"/>
      <p:bldP spid="4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Strategy: Bottom-Up Evaluation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192706" y="1408476"/>
                <a:ext cx="5717912" cy="509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𝑙𝑠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↦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ES" sz="2400" dirty="0" smtClean="0"/>
                  <a:t> 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706" y="1408476"/>
                <a:ext cx="5717912" cy="50917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4176710" y="2120414"/>
                <a:ext cx="4347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s-ES" sz="2400" dirty="0" smtClean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6710" y="2120414"/>
                <a:ext cx="434734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6603530" y="2817443"/>
                <a:ext cx="43954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3530" y="2817443"/>
                <a:ext cx="439543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2361106" y="2821059"/>
                <a:ext cx="4347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s-ES" sz="2400" dirty="0" smtClean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1106" y="2821059"/>
                <a:ext cx="434734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631209" y="3766214"/>
                <a:ext cx="12202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𝑙𝑠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ES" sz="2400" dirty="0" smtClean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09" y="3766214"/>
                <a:ext cx="1220206" cy="461665"/>
              </a:xfrm>
              <a:prstGeom prst="rect">
                <a:avLst/>
              </a:prstGeom>
              <a:blipFill rotWithShape="0">
                <a:blip r:embed="rId6"/>
                <a:stretch>
                  <a:fillRect r="-1000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2705531" y="3809130"/>
                <a:ext cx="15275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ES" sz="2400" dirty="0" smtClean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5531" y="3809130"/>
                <a:ext cx="1527534" cy="461665"/>
              </a:xfrm>
              <a:prstGeom prst="rect">
                <a:avLst/>
              </a:prstGeom>
              <a:blipFill rotWithShape="0">
                <a:blip r:embed="rId7"/>
                <a:stretch>
                  <a:fillRect r="-800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5402384" y="3826303"/>
                <a:ext cx="1041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s-ES" sz="2400" dirty="0" smtClean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2384" y="3826303"/>
                <a:ext cx="1041824" cy="461665"/>
              </a:xfrm>
              <a:prstGeom prst="rect">
                <a:avLst/>
              </a:prstGeom>
              <a:blipFill rotWithShape="0">
                <a:blip r:embed="rId8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7033422" y="3819110"/>
                <a:ext cx="1041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s-ES" sz="2400" dirty="0" smtClean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3422" y="3819110"/>
                <a:ext cx="1041824" cy="461665"/>
              </a:xfrm>
              <a:prstGeom prst="rect">
                <a:avLst/>
              </a:prstGeom>
              <a:blipFill rotWithShape="0">
                <a:blip r:embed="rId9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>
            <a:stCxn id="8" idx="0"/>
          </p:cNvCxnSpPr>
          <p:nvPr/>
        </p:nvCxnSpPr>
        <p:spPr>
          <a:xfrm flipV="1">
            <a:off x="1241312" y="3237985"/>
            <a:ext cx="1054488" cy="52822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9" idx="0"/>
          </p:cNvCxnSpPr>
          <p:nvPr/>
        </p:nvCxnSpPr>
        <p:spPr>
          <a:xfrm>
            <a:off x="2795840" y="3237985"/>
            <a:ext cx="673458" cy="57114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0" idx="0"/>
          </p:cNvCxnSpPr>
          <p:nvPr/>
        </p:nvCxnSpPr>
        <p:spPr>
          <a:xfrm flipV="1">
            <a:off x="5923296" y="3299898"/>
            <a:ext cx="671471" cy="52640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1" idx="0"/>
          </p:cNvCxnSpPr>
          <p:nvPr/>
        </p:nvCxnSpPr>
        <p:spPr>
          <a:xfrm flipH="1" flipV="1">
            <a:off x="7006205" y="3307090"/>
            <a:ext cx="548129" cy="51202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795840" y="2530047"/>
            <a:ext cx="1380870" cy="35256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611444" y="2539406"/>
            <a:ext cx="1983323" cy="38819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4089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142" y="505191"/>
            <a:ext cx="4589426" cy="703111"/>
          </a:xfrm>
        </p:spPr>
        <p:txBody>
          <a:bodyPr>
            <a:normAutofit/>
          </a:bodyPr>
          <a:lstStyle/>
          <a:p>
            <a:r>
              <a:rPr lang="en-US" dirty="0" smtClean="0"/>
              <a:t>Shape Graphs</a:t>
            </a:r>
            <a:endParaRPr lang="en-US" dirty="0"/>
          </a:p>
        </p:txBody>
      </p:sp>
      <p:cxnSp>
        <p:nvCxnSpPr>
          <p:cNvPr id="94" name="Straight Connector 93"/>
          <p:cNvCxnSpPr/>
          <p:nvPr/>
        </p:nvCxnSpPr>
        <p:spPr>
          <a:xfrm>
            <a:off x="16958" y="2251931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145193" y="2367688"/>
            <a:ext cx="2009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Concrete</a:t>
            </a:r>
            <a:endParaRPr lang="en-US" sz="3600" dirty="0"/>
          </a:p>
        </p:txBody>
      </p:sp>
      <p:sp>
        <p:nvSpPr>
          <p:cNvPr id="96" name="TextBox 95"/>
          <p:cNvSpPr txBox="1"/>
          <p:nvPr/>
        </p:nvSpPr>
        <p:spPr>
          <a:xfrm>
            <a:off x="145194" y="1509953"/>
            <a:ext cx="2009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Abstract</a:t>
            </a:r>
            <a:endParaRPr lang="en-US" sz="3600" dirty="0"/>
          </a:p>
        </p:txBody>
      </p:sp>
      <p:grpSp>
        <p:nvGrpSpPr>
          <p:cNvPr id="5" name="Group 4"/>
          <p:cNvGrpSpPr/>
          <p:nvPr/>
        </p:nvGrpSpPr>
        <p:grpSpPr>
          <a:xfrm>
            <a:off x="6476377" y="2492262"/>
            <a:ext cx="102376" cy="472203"/>
            <a:chOff x="7153830" y="4392402"/>
            <a:chExt cx="102376" cy="472203"/>
          </a:xfrm>
        </p:grpSpPr>
        <p:sp>
          <p:nvSpPr>
            <p:cNvPr id="4" name="Oval 3"/>
            <p:cNvSpPr/>
            <p:nvPr/>
          </p:nvSpPr>
          <p:spPr>
            <a:xfrm>
              <a:off x="7153830" y="4392402"/>
              <a:ext cx="102376" cy="940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7153830" y="4584441"/>
              <a:ext cx="102376" cy="940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7153830" y="4770509"/>
              <a:ext cx="102376" cy="940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647449" y="2625380"/>
            <a:ext cx="3412633" cy="1360433"/>
            <a:chOff x="473690" y="1388178"/>
            <a:chExt cx="3412633" cy="1360433"/>
          </a:xfrm>
        </p:grpSpPr>
        <p:sp>
          <p:nvSpPr>
            <p:cNvPr id="51" name="Oval 50"/>
            <p:cNvSpPr/>
            <p:nvPr/>
          </p:nvSpPr>
          <p:spPr>
            <a:xfrm>
              <a:off x="473690" y="2040710"/>
              <a:ext cx="816673" cy="707901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Content Placeholder 2"/>
            <p:cNvSpPr txBox="1">
              <a:spLocks/>
            </p:cNvSpPr>
            <p:nvPr/>
          </p:nvSpPr>
          <p:spPr>
            <a:xfrm>
              <a:off x="792767" y="1470373"/>
              <a:ext cx="178520" cy="274853"/>
            </a:xfrm>
            <a:prstGeom prst="rect">
              <a:avLst/>
            </a:prstGeom>
          </p:spPr>
          <p:txBody>
            <a:bodyPr vert="horz" lIns="0" tIns="0" rIns="0" bIns="0" rtlCol="0">
              <a:normAutofit fontScale="77500" lnSpcReduction="20000"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Tx/>
                <a:buNone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 typeface="Arial"/>
                <a:buChar char="•"/>
                <a:defRPr sz="2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SzPct val="100000"/>
                <a:buFont typeface="Arial"/>
                <a:buChar char="•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3pPr>
              <a:lvl4pPr marL="1554480" indent="-219456" algn="l" defTabSz="457200" rtl="0" eaLnBrk="1" latinLnBrk="0" hangingPunct="1">
                <a:spcBef>
                  <a:spcPct val="200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4pPr>
              <a:lvl5pPr marL="1828800" indent="-182880" algn="l" defTabSz="457200" rtl="0" eaLnBrk="1" latinLnBrk="0" hangingPunct="1">
                <a:spcBef>
                  <a:spcPts val="6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 smtClean="0">
                  <a:solidFill>
                    <a:schemeClr val="tx1"/>
                  </a:solidFill>
                </a:rPr>
                <a:t>x</a:t>
              </a:r>
            </a:p>
            <a:p>
              <a:endParaRPr lang="en-US" sz="2800" dirty="0"/>
            </a:p>
          </p:txBody>
        </p:sp>
        <p:sp>
          <p:nvSpPr>
            <p:cNvPr id="53" name="Oval 52"/>
            <p:cNvSpPr/>
            <p:nvPr/>
          </p:nvSpPr>
          <p:spPr>
            <a:xfrm>
              <a:off x="3137431" y="2040708"/>
              <a:ext cx="748892" cy="707901"/>
            </a:xfrm>
            <a:prstGeom prst="ellipse">
              <a:avLst/>
            </a:prstGeom>
            <a:noFill/>
            <a:ln w="158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Arrow Connector 53"/>
            <p:cNvCxnSpPr>
              <a:stCxn id="51" idx="6"/>
              <a:endCxn id="62" idx="2"/>
            </p:cNvCxnSpPr>
            <p:nvPr/>
          </p:nvCxnSpPr>
          <p:spPr>
            <a:xfrm flipV="1">
              <a:off x="1290364" y="2394658"/>
              <a:ext cx="542881" cy="3"/>
            </a:xfrm>
            <a:prstGeom prst="straightConnector1">
              <a:avLst/>
            </a:prstGeom>
            <a:ln w="50800">
              <a:solidFill>
                <a:schemeClr val="tx1"/>
              </a:solidFill>
              <a:prstDash val="soli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Content Placeholder 2"/>
            <p:cNvSpPr txBox="1">
              <a:spLocks/>
            </p:cNvSpPr>
            <p:nvPr/>
          </p:nvSpPr>
          <p:spPr>
            <a:xfrm>
              <a:off x="3426649" y="1388178"/>
              <a:ext cx="170456" cy="357048"/>
            </a:xfrm>
            <a:prstGeom prst="rect">
              <a:avLst/>
            </a:prstGeom>
          </p:spPr>
          <p:txBody>
            <a:bodyPr vert="horz" lIns="0" tIns="0" rIns="0" bIns="0" rtlCol="0">
              <a:normAutofit lnSpcReduction="10000"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Tx/>
                <a:buNone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 typeface="Arial"/>
                <a:buChar char="•"/>
                <a:defRPr sz="2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SzPct val="100000"/>
                <a:buFont typeface="Arial"/>
                <a:buChar char="•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3pPr>
              <a:lvl4pPr marL="1554480" indent="-219456" algn="l" defTabSz="457200" rtl="0" eaLnBrk="1" latinLnBrk="0" hangingPunct="1">
                <a:spcBef>
                  <a:spcPct val="200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4pPr>
              <a:lvl5pPr marL="1828800" indent="-182880" algn="l" defTabSz="457200" rtl="0" eaLnBrk="1" latinLnBrk="0" hangingPunct="1">
                <a:spcBef>
                  <a:spcPts val="6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600" dirty="0" smtClean="0">
                  <a:solidFill>
                    <a:schemeClr val="tx1"/>
                  </a:solidFill>
                </a:rPr>
                <a:t>y</a:t>
              </a:r>
            </a:p>
            <a:p>
              <a:endParaRPr lang="en-US" sz="2800" dirty="0"/>
            </a:p>
          </p:txBody>
        </p:sp>
        <p:cxnSp>
          <p:nvCxnSpPr>
            <p:cNvPr id="58" name="Straight Arrow Connector 57"/>
            <p:cNvCxnSpPr>
              <a:stCxn id="62" idx="6"/>
              <a:endCxn id="53" idx="2"/>
            </p:cNvCxnSpPr>
            <p:nvPr/>
          </p:nvCxnSpPr>
          <p:spPr>
            <a:xfrm>
              <a:off x="2649919" y="2394658"/>
              <a:ext cx="487512" cy="1"/>
            </a:xfrm>
            <a:prstGeom prst="straightConnector1">
              <a:avLst/>
            </a:prstGeom>
            <a:ln w="50800">
              <a:solidFill>
                <a:schemeClr val="tx1"/>
              </a:solidFill>
              <a:prstDash val="solid"/>
              <a:headEnd type="non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stCxn id="52" idx="2"/>
              <a:endCxn id="51" idx="0"/>
            </p:cNvCxnSpPr>
            <p:nvPr/>
          </p:nvCxnSpPr>
          <p:spPr>
            <a:xfrm>
              <a:off x="882027" y="1745226"/>
              <a:ext cx="1" cy="295482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stCxn id="55" idx="2"/>
              <a:endCxn id="53" idx="0"/>
            </p:cNvCxnSpPr>
            <p:nvPr/>
          </p:nvCxnSpPr>
          <p:spPr>
            <a:xfrm>
              <a:off x="3511877" y="1745226"/>
              <a:ext cx="0" cy="295481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Oval 61"/>
            <p:cNvSpPr/>
            <p:nvPr/>
          </p:nvSpPr>
          <p:spPr>
            <a:xfrm>
              <a:off x="1833246" y="2040707"/>
              <a:ext cx="816673" cy="707901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Content Placeholder 2"/>
            <p:cNvSpPr txBox="1">
              <a:spLocks/>
            </p:cNvSpPr>
            <p:nvPr/>
          </p:nvSpPr>
          <p:spPr>
            <a:xfrm>
              <a:off x="1973564" y="2172620"/>
              <a:ext cx="505130" cy="448724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Tx/>
                <a:buNone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 typeface="Arial"/>
                <a:buChar char="•"/>
                <a:defRPr sz="2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SzPct val="100000"/>
                <a:buFont typeface="Arial"/>
                <a:buChar char="•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3pPr>
              <a:lvl4pPr marL="1554480" indent="-219456" algn="l" defTabSz="457200" rtl="0" eaLnBrk="1" latinLnBrk="0" hangingPunct="1">
                <a:spcBef>
                  <a:spcPct val="200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4pPr>
              <a:lvl5pPr marL="1828800" indent="-182880" algn="l" defTabSz="457200" rtl="0" eaLnBrk="1" latinLnBrk="0" hangingPunct="1">
                <a:spcBef>
                  <a:spcPts val="6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 smtClean="0">
                  <a:solidFill>
                    <a:schemeClr val="tx1"/>
                  </a:solidFill>
                </a:rPr>
                <a:t>r[x]</a:t>
              </a:r>
            </a:p>
          </p:txBody>
        </p:sp>
        <p:sp>
          <p:nvSpPr>
            <p:cNvPr id="63" name="Content Placeholder 2"/>
            <p:cNvSpPr txBox="1">
              <a:spLocks/>
            </p:cNvSpPr>
            <p:nvPr/>
          </p:nvSpPr>
          <p:spPr>
            <a:xfrm>
              <a:off x="652920" y="2172620"/>
              <a:ext cx="505130" cy="448724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Tx/>
                <a:buNone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 typeface="Arial"/>
                <a:buChar char="•"/>
                <a:defRPr sz="2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SzPct val="100000"/>
                <a:buFont typeface="Arial"/>
                <a:buChar char="•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3pPr>
              <a:lvl4pPr marL="1554480" indent="-219456" algn="l" defTabSz="457200" rtl="0" eaLnBrk="1" latinLnBrk="0" hangingPunct="1">
                <a:spcBef>
                  <a:spcPct val="200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4pPr>
              <a:lvl5pPr marL="1828800" indent="-182880" algn="l" defTabSz="457200" rtl="0" eaLnBrk="1" latinLnBrk="0" hangingPunct="1">
                <a:spcBef>
                  <a:spcPts val="6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 smtClean="0">
                  <a:solidFill>
                    <a:schemeClr val="tx1"/>
                  </a:solidFill>
                </a:rPr>
                <a:t>r[x]</a:t>
              </a:r>
            </a:p>
          </p:txBody>
        </p:sp>
        <p:sp>
          <p:nvSpPr>
            <p:cNvPr id="64" name="Content Placeholder 2"/>
            <p:cNvSpPr txBox="1">
              <a:spLocks/>
            </p:cNvSpPr>
            <p:nvPr/>
          </p:nvSpPr>
          <p:spPr>
            <a:xfrm>
              <a:off x="3259775" y="2170295"/>
              <a:ext cx="505130" cy="448724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Tx/>
                <a:buNone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 typeface="Arial"/>
                <a:buChar char="•"/>
                <a:defRPr sz="2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SzPct val="100000"/>
                <a:buFont typeface="Arial"/>
                <a:buChar char="•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3pPr>
              <a:lvl4pPr marL="1554480" indent="-219456" algn="l" defTabSz="457200" rtl="0" eaLnBrk="1" latinLnBrk="0" hangingPunct="1">
                <a:spcBef>
                  <a:spcPct val="200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4pPr>
              <a:lvl5pPr marL="1828800" indent="-182880" algn="l" defTabSz="457200" rtl="0" eaLnBrk="1" latinLnBrk="0" hangingPunct="1">
                <a:spcBef>
                  <a:spcPts val="6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 smtClean="0">
                  <a:solidFill>
                    <a:schemeClr val="tx1"/>
                  </a:solidFill>
                </a:rPr>
                <a:t>r[x]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089939" y="3950012"/>
            <a:ext cx="4791471" cy="1360431"/>
            <a:chOff x="4030470" y="1419746"/>
            <a:chExt cx="4791471" cy="1360431"/>
          </a:xfrm>
        </p:grpSpPr>
        <p:sp>
          <p:nvSpPr>
            <p:cNvPr id="67" name="Oval 66"/>
            <p:cNvSpPr/>
            <p:nvPr/>
          </p:nvSpPr>
          <p:spPr>
            <a:xfrm>
              <a:off x="4030470" y="2072271"/>
              <a:ext cx="816673" cy="707901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Content Placeholder 2"/>
            <p:cNvSpPr txBox="1">
              <a:spLocks/>
            </p:cNvSpPr>
            <p:nvPr/>
          </p:nvSpPr>
          <p:spPr>
            <a:xfrm>
              <a:off x="4349546" y="1501935"/>
              <a:ext cx="178520" cy="274853"/>
            </a:xfrm>
            <a:prstGeom prst="rect">
              <a:avLst/>
            </a:prstGeom>
          </p:spPr>
          <p:txBody>
            <a:bodyPr vert="horz" lIns="0" tIns="0" rIns="0" bIns="0" rtlCol="0">
              <a:normAutofit fontScale="77500" lnSpcReduction="20000"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Tx/>
                <a:buNone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 typeface="Arial"/>
                <a:buChar char="•"/>
                <a:defRPr sz="2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SzPct val="100000"/>
                <a:buFont typeface="Arial"/>
                <a:buChar char="•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3pPr>
              <a:lvl4pPr marL="1554480" indent="-219456" algn="l" defTabSz="457200" rtl="0" eaLnBrk="1" latinLnBrk="0" hangingPunct="1">
                <a:spcBef>
                  <a:spcPct val="200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4pPr>
              <a:lvl5pPr marL="1828800" indent="-182880" algn="l" defTabSz="457200" rtl="0" eaLnBrk="1" latinLnBrk="0" hangingPunct="1">
                <a:spcBef>
                  <a:spcPts val="6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 smtClean="0">
                  <a:solidFill>
                    <a:schemeClr val="tx1"/>
                  </a:solidFill>
                </a:rPr>
                <a:t>x</a:t>
              </a:r>
            </a:p>
            <a:p>
              <a:endParaRPr lang="en-US" sz="2800" dirty="0"/>
            </a:p>
          </p:txBody>
        </p:sp>
        <p:sp>
          <p:nvSpPr>
            <p:cNvPr id="69" name="Oval 68"/>
            <p:cNvSpPr/>
            <p:nvPr/>
          </p:nvSpPr>
          <p:spPr>
            <a:xfrm>
              <a:off x="8073049" y="2072276"/>
              <a:ext cx="748892" cy="707901"/>
            </a:xfrm>
            <a:prstGeom prst="ellipse">
              <a:avLst/>
            </a:prstGeom>
            <a:noFill/>
            <a:ln w="158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0" name="Straight Arrow Connector 69"/>
            <p:cNvCxnSpPr>
              <a:stCxn id="67" idx="6"/>
            </p:cNvCxnSpPr>
            <p:nvPr/>
          </p:nvCxnSpPr>
          <p:spPr>
            <a:xfrm flipV="1">
              <a:off x="4847144" y="2426219"/>
              <a:ext cx="542881" cy="3"/>
            </a:xfrm>
            <a:prstGeom prst="straightConnector1">
              <a:avLst/>
            </a:prstGeom>
            <a:ln w="50800">
              <a:solidFill>
                <a:schemeClr val="tx1"/>
              </a:solidFill>
              <a:prstDash val="soli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Content Placeholder 2"/>
            <p:cNvSpPr txBox="1">
              <a:spLocks/>
            </p:cNvSpPr>
            <p:nvPr/>
          </p:nvSpPr>
          <p:spPr>
            <a:xfrm>
              <a:off x="8362267" y="1419746"/>
              <a:ext cx="170456" cy="357048"/>
            </a:xfrm>
            <a:prstGeom prst="rect">
              <a:avLst/>
            </a:prstGeom>
          </p:spPr>
          <p:txBody>
            <a:bodyPr vert="horz" lIns="0" tIns="0" rIns="0" bIns="0" rtlCol="0">
              <a:normAutofit lnSpcReduction="10000"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Tx/>
                <a:buNone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 typeface="Arial"/>
                <a:buChar char="•"/>
                <a:defRPr sz="2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SzPct val="100000"/>
                <a:buFont typeface="Arial"/>
                <a:buChar char="•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3pPr>
              <a:lvl4pPr marL="1554480" indent="-219456" algn="l" defTabSz="457200" rtl="0" eaLnBrk="1" latinLnBrk="0" hangingPunct="1">
                <a:spcBef>
                  <a:spcPct val="200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4pPr>
              <a:lvl5pPr marL="1828800" indent="-182880" algn="l" defTabSz="457200" rtl="0" eaLnBrk="1" latinLnBrk="0" hangingPunct="1">
                <a:spcBef>
                  <a:spcPts val="6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600" dirty="0" smtClean="0">
                  <a:solidFill>
                    <a:schemeClr val="tx1"/>
                  </a:solidFill>
                </a:rPr>
                <a:t>y</a:t>
              </a:r>
            </a:p>
            <a:p>
              <a:endParaRPr lang="en-US" sz="2800" dirty="0"/>
            </a:p>
          </p:txBody>
        </p:sp>
        <p:cxnSp>
          <p:nvCxnSpPr>
            <p:cNvPr id="72" name="Straight Arrow Connector 71"/>
            <p:cNvCxnSpPr>
              <a:stCxn id="75" idx="6"/>
              <a:endCxn id="69" idx="2"/>
            </p:cNvCxnSpPr>
            <p:nvPr/>
          </p:nvCxnSpPr>
          <p:spPr>
            <a:xfrm>
              <a:off x="7585537" y="2426226"/>
              <a:ext cx="487512" cy="1"/>
            </a:xfrm>
            <a:prstGeom prst="straightConnector1">
              <a:avLst/>
            </a:prstGeom>
            <a:ln w="50800">
              <a:solidFill>
                <a:schemeClr val="tx1"/>
              </a:solidFill>
              <a:prstDash val="solid"/>
              <a:headEnd type="non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>
              <a:stCxn id="68" idx="2"/>
              <a:endCxn id="67" idx="0"/>
            </p:cNvCxnSpPr>
            <p:nvPr/>
          </p:nvCxnSpPr>
          <p:spPr>
            <a:xfrm>
              <a:off x="4438807" y="1776788"/>
              <a:ext cx="1" cy="295482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>
              <a:stCxn id="71" idx="2"/>
              <a:endCxn id="69" idx="0"/>
            </p:cNvCxnSpPr>
            <p:nvPr/>
          </p:nvCxnSpPr>
          <p:spPr>
            <a:xfrm>
              <a:off x="8447495" y="1776795"/>
              <a:ext cx="0" cy="295481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Oval 74"/>
            <p:cNvSpPr/>
            <p:nvPr/>
          </p:nvSpPr>
          <p:spPr>
            <a:xfrm>
              <a:off x="6768863" y="2072275"/>
              <a:ext cx="816673" cy="707901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5409308" y="2072273"/>
              <a:ext cx="816673" cy="707901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7" name="Straight Arrow Connector 76"/>
            <p:cNvCxnSpPr>
              <a:stCxn id="76" idx="6"/>
            </p:cNvCxnSpPr>
            <p:nvPr/>
          </p:nvCxnSpPr>
          <p:spPr>
            <a:xfrm flipV="1">
              <a:off x="6225982" y="2426222"/>
              <a:ext cx="542881" cy="3"/>
            </a:xfrm>
            <a:prstGeom prst="straightConnector1">
              <a:avLst/>
            </a:prstGeom>
            <a:ln w="50800">
              <a:solidFill>
                <a:schemeClr val="tx1"/>
              </a:solidFill>
              <a:prstDash val="soli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Content Placeholder 2"/>
            <p:cNvSpPr txBox="1">
              <a:spLocks/>
            </p:cNvSpPr>
            <p:nvPr/>
          </p:nvSpPr>
          <p:spPr>
            <a:xfrm>
              <a:off x="5568787" y="2206110"/>
              <a:ext cx="505130" cy="448724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Tx/>
                <a:buNone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 typeface="Arial"/>
                <a:buChar char="•"/>
                <a:defRPr sz="2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SzPct val="100000"/>
                <a:buFont typeface="Arial"/>
                <a:buChar char="•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3pPr>
              <a:lvl4pPr marL="1554480" indent="-219456" algn="l" defTabSz="457200" rtl="0" eaLnBrk="1" latinLnBrk="0" hangingPunct="1">
                <a:spcBef>
                  <a:spcPct val="200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4pPr>
              <a:lvl5pPr marL="1828800" indent="-182880" algn="l" defTabSz="457200" rtl="0" eaLnBrk="1" latinLnBrk="0" hangingPunct="1">
                <a:spcBef>
                  <a:spcPts val="6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 smtClean="0">
                  <a:solidFill>
                    <a:schemeClr val="tx1"/>
                  </a:solidFill>
                </a:rPr>
                <a:t>r[x]</a:t>
              </a:r>
            </a:p>
          </p:txBody>
        </p:sp>
        <p:sp>
          <p:nvSpPr>
            <p:cNvPr id="66" name="Content Placeholder 2"/>
            <p:cNvSpPr txBox="1">
              <a:spLocks/>
            </p:cNvSpPr>
            <p:nvPr/>
          </p:nvSpPr>
          <p:spPr>
            <a:xfrm>
              <a:off x="4186241" y="2220734"/>
              <a:ext cx="505130" cy="448724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Tx/>
                <a:buNone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 typeface="Arial"/>
                <a:buChar char="•"/>
                <a:defRPr sz="2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SzPct val="100000"/>
                <a:buFont typeface="Arial"/>
                <a:buChar char="•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3pPr>
              <a:lvl4pPr marL="1554480" indent="-219456" algn="l" defTabSz="457200" rtl="0" eaLnBrk="1" latinLnBrk="0" hangingPunct="1">
                <a:spcBef>
                  <a:spcPct val="200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4pPr>
              <a:lvl5pPr marL="1828800" indent="-182880" algn="l" defTabSz="457200" rtl="0" eaLnBrk="1" latinLnBrk="0" hangingPunct="1">
                <a:spcBef>
                  <a:spcPts val="6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 smtClean="0">
                  <a:solidFill>
                    <a:schemeClr val="tx1"/>
                  </a:solidFill>
                </a:rPr>
                <a:t>r[x]</a:t>
              </a:r>
            </a:p>
          </p:txBody>
        </p:sp>
        <p:sp>
          <p:nvSpPr>
            <p:cNvPr id="93" name="Content Placeholder 2"/>
            <p:cNvSpPr txBox="1">
              <a:spLocks/>
            </p:cNvSpPr>
            <p:nvPr/>
          </p:nvSpPr>
          <p:spPr>
            <a:xfrm>
              <a:off x="6909181" y="2225650"/>
              <a:ext cx="505130" cy="448724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Tx/>
                <a:buNone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 typeface="Arial"/>
                <a:buChar char="•"/>
                <a:defRPr sz="2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SzPct val="100000"/>
                <a:buFont typeface="Arial"/>
                <a:buChar char="•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3pPr>
              <a:lvl4pPr marL="1554480" indent="-219456" algn="l" defTabSz="457200" rtl="0" eaLnBrk="1" latinLnBrk="0" hangingPunct="1">
                <a:spcBef>
                  <a:spcPct val="200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4pPr>
              <a:lvl5pPr marL="1828800" indent="-182880" algn="l" defTabSz="457200" rtl="0" eaLnBrk="1" latinLnBrk="0" hangingPunct="1">
                <a:spcBef>
                  <a:spcPts val="6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 smtClean="0">
                  <a:solidFill>
                    <a:schemeClr val="tx1"/>
                  </a:solidFill>
                </a:rPr>
                <a:t>r[x]</a:t>
              </a:r>
            </a:p>
          </p:txBody>
        </p:sp>
        <p:sp>
          <p:nvSpPr>
            <p:cNvPr id="97" name="Content Placeholder 2"/>
            <p:cNvSpPr txBox="1">
              <a:spLocks/>
            </p:cNvSpPr>
            <p:nvPr/>
          </p:nvSpPr>
          <p:spPr>
            <a:xfrm>
              <a:off x="8195392" y="2225650"/>
              <a:ext cx="505130" cy="448724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Tx/>
                <a:buNone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 typeface="Arial"/>
                <a:buChar char="•"/>
                <a:defRPr sz="2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SzPct val="100000"/>
                <a:buFont typeface="Arial"/>
                <a:buChar char="•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3pPr>
              <a:lvl4pPr marL="1554480" indent="-219456" algn="l" defTabSz="457200" rtl="0" eaLnBrk="1" latinLnBrk="0" hangingPunct="1">
                <a:spcBef>
                  <a:spcPct val="200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4pPr>
              <a:lvl5pPr marL="1828800" indent="-182880" algn="l" defTabSz="457200" rtl="0" eaLnBrk="1" latinLnBrk="0" hangingPunct="1">
                <a:spcBef>
                  <a:spcPts val="6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 smtClean="0">
                  <a:solidFill>
                    <a:schemeClr val="tx1"/>
                  </a:solidFill>
                </a:rPr>
                <a:t>r[x]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739637" y="2450138"/>
            <a:ext cx="6141773" cy="1360430"/>
            <a:chOff x="2710312" y="2829649"/>
            <a:chExt cx="6141773" cy="1360430"/>
          </a:xfrm>
        </p:grpSpPr>
        <p:sp>
          <p:nvSpPr>
            <p:cNvPr id="78" name="Oval 77"/>
            <p:cNvSpPr/>
            <p:nvPr/>
          </p:nvSpPr>
          <p:spPr>
            <a:xfrm>
              <a:off x="2710312" y="3482178"/>
              <a:ext cx="816673" cy="707901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Content Placeholder 2"/>
            <p:cNvSpPr txBox="1">
              <a:spLocks/>
            </p:cNvSpPr>
            <p:nvPr/>
          </p:nvSpPr>
          <p:spPr>
            <a:xfrm>
              <a:off x="3029388" y="2911843"/>
              <a:ext cx="178520" cy="274853"/>
            </a:xfrm>
            <a:prstGeom prst="rect">
              <a:avLst/>
            </a:prstGeom>
          </p:spPr>
          <p:txBody>
            <a:bodyPr vert="horz" lIns="0" tIns="0" rIns="0" bIns="0" rtlCol="0">
              <a:normAutofit fontScale="77500" lnSpcReduction="20000"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Tx/>
                <a:buNone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 typeface="Arial"/>
                <a:buChar char="•"/>
                <a:defRPr sz="2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SzPct val="100000"/>
                <a:buFont typeface="Arial"/>
                <a:buChar char="•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3pPr>
              <a:lvl4pPr marL="1554480" indent="-219456" algn="l" defTabSz="457200" rtl="0" eaLnBrk="1" latinLnBrk="0" hangingPunct="1">
                <a:spcBef>
                  <a:spcPct val="200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4pPr>
              <a:lvl5pPr marL="1828800" indent="-182880" algn="l" defTabSz="457200" rtl="0" eaLnBrk="1" latinLnBrk="0" hangingPunct="1">
                <a:spcBef>
                  <a:spcPts val="6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 smtClean="0">
                  <a:solidFill>
                    <a:schemeClr val="tx1"/>
                  </a:solidFill>
                </a:rPr>
                <a:t>x</a:t>
              </a:r>
            </a:p>
            <a:p>
              <a:endParaRPr lang="en-US" sz="2800" dirty="0"/>
            </a:p>
          </p:txBody>
        </p:sp>
        <p:sp>
          <p:nvSpPr>
            <p:cNvPr id="80" name="Oval 79"/>
            <p:cNvSpPr/>
            <p:nvPr/>
          </p:nvSpPr>
          <p:spPr>
            <a:xfrm>
              <a:off x="8103193" y="3482178"/>
              <a:ext cx="748892" cy="707901"/>
            </a:xfrm>
            <a:prstGeom prst="ellipse">
              <a:avLst/>
            </a:prstGeom>
            <a:noFill/>
            <a:ln w="158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1" name="Straight Arrow Connector 80"/>
            <p:cNvCxnSpPr>
              <a:stCxn id="78" idx="6"/>
            </p:cNvCxnSpPr>
            <p:nvPr/>
          </p:nvCxnSpPr>
          <p:spPr>
            <a:xfrm flipV="1">
              <a:off x="3526985" y="3836126"/>
              <a:ext cx="542881" cy="3"/>
            </a:xfrm>
            <a:prstGeom prst="straightConnector1">
              <a:avLst/>
            </a:prstGeom>
            <a:ln w="50800">
              <a:solidFill>
                <a:schemeClr val="tx1"/>
              </a:solidFill>
              <a:prstDash val="soli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Content Placeholder 2"/>
            <p:cNvSpPr txBox="1">
              <a:spLocks/>
            </p:cNvSpPr>
            <p:nvPr/>
          </p:nvSpPr>
          <p:spPr>
            <a:xfrm>
              <a:off x="8392410" y="2829649"/>
              <a:ext cx="170456" cy="357048"/>
            </a:xfrm>
            <a:prstGeom prst="rect">
              <a:avLst/>
            </a:prstGeom>
          </p:spPr>
          <p:txBody>
            <a:bodyPr vert="horz" lIns="0" tIns="0" rIns="0" bIns="0" rtlCol="0">
              <a:normAutofit lnSpcReduction="10000"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Tx/>
                <a:buNone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 typeface="Arial"/>
                <a:buChar char="•"/>
                <a:defRPr sz="2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SzPct val="100000"/>
                <a:buFont typeface="Arial"/>
                <a:buChar char="•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3pPr>
              <a:lvl4pPr marL="1554480" indent="-219456" algn="l" defTabSz="457200" rtl="0" eaLnBrk="1" latinLnBrk="0" hangingPunct="1">
                <a:spcBef>
                  <a:spcPct val="200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4pPr>
              <a:lvl5pPr marL="1828800" indent="-182880" algn="l" defTabSz="457200" rtl="0" eaLnBrk="1" latinLnBrk="0" hangingPunct="1">
                <a:spcBef>
                  <a:spcPts val="6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600" dirty="0" smtClean="0">
                  <a:solidFill>
                    <a:schemeClr val="tx1"/>
                  </a:solidFill>
                </a:rPr>
                <a:t>y</a:t>
              </a:r>
            </a:p>
            <a:p>
              <a:endParaRPr lang="en-US" sz="2800" dirty="0"/>
            </a:p>
          </p:txBody>
        </p:sp>
        <p:cxnSp>
          <p:nvCxnSpPr>
            <p:cNvPr id="83" name="Straight Arrow Connector 82"/>
            <p:cNvCxnSpPr>
              <a:stCxn id="86" idx="6"/>
              <a:endCxn id="80" idx="2"/>
            </p:cNvCxnSpPr>
            <p:nvPr/>
          </p:nvCxnSpPr>
          <p:spPr>
            <a:xfrm>
              <a:off x="7615680" y="3836128"/>
              <a:ext cx="487512" cy="1"/>
            </a:xfrm>
            <a:prstGeom prst="straightConnector1">
              <a:avLst/>
            </a:prstGeom>
            <a:ln w="50800">
              <a:solidFill>
                <a:schemeClr val="tx1"/>
              </a:solidFill>
              <a:prstDash val="solid"/>
              <a:headEnd type="non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>
              <a:stCxn id="79" idx="2"/>
              <a:endCxn id="78" idx="0"/>
            </p:cNvCxnSpPr>
            <p:nvPr/>
          </p:nvCxnSpPr>
          <p:spPr>
            <a:xfrm>
              <a:off x="3118648" y="3186696"/>
              <a:ext cx="1" cy="295482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>
              <a:stCxn id="82" idx="2"/>
              <a:endCxn id="80" idx="0"/>
            </p:cNvCxnSpPr>
            <p:nvPr/>
          </p:nvCxnSpPr>
          <p:spPr>
            <a:xfrm>
              <a:off x="8477638" y="3186698"/>
              <a:ext cx="0" cy="295481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Oval 85"/>
            <p:cNvSpPr/>
            <p:nvPr/>
          </p:nvSpPr>
          <p:spPr>
            <a:xfrm>
              <a:off x="6799006" y="3482178"/>
              <a:ext cx="816673" cy="707901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5439452" y="3482177"/>
              <a:ext cx="816673" cy="707901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Straight Arrow Connector 87"/>
            <p:cNvCxnSpPr>
              <a:stCxn id="87" idx="6"/>
            </p:cNvCxnSpPr>
            <p:nvPr/>
          </p:nvCxnSpPr>
          <p:spPr>
            <a:xfrm flipV="1">
              <a:off x="6256125" y="3836125"/>
              <a:ext cx="542881" cy="3"/>
            </a:xfrm>
            <a:prstGeom prst="straightConnector1">
              <a:avLst/>
            </a:prstGeom>
            <a:ln w="50800">
              <a:solidFill>
                <a:schemeClr val="tx1"/>
              </a:solidFill>
              <a:prstDash val="soli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Oval 88"/>
            <p:cNvSpPr/>
            <p:nvPr/>
          </p:nvSpPr>
          <p:spPr>
            <a:xfrm>
              <a:off x="4069866" y="3482178"/>
              <a:ext cx="816673" cy="707901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0" name="Straight Arrow Connector 89"/>
            <p:cNvCxnSpPr>
              <a:stCxn id="89" idx="6"/>
            </p:cNvCxnSpPr>
            <p:nvPr/>
          </p:nvCxnSpPr>
          <p:spPr>
            <a:xfrm flipV="1">
              <a:off x="4886541" y="3836126"/>
              <a:ext cx="542881" cy="3"/>
            </a:xfrm>
            <a:prstGeom prst="straightConnector1">
              <a:avLst/>
            </a:prstGeom>
            <a:ln w="50800">
              <a:solidFill>
                <a:schemeClr val="tx1"/>
              </a:solidFill>
              <a:prstDash val="soli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Content Placeholder 2"/>
            <p:cNvSpPr txBox="1">
              <a:spLocks/>
            </p:cNvSpPr>
            <p:nvPr/>
          </p:nvSpPr>
          <p:spPr>
            <a:xfrm>
              <a:off x="4186241" y="3639648"/>
              <a:ext cx="505130" cy="448724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Tx/>
                <a:buNone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 typeface="Arial"/>
                <a:buChar char="•"/>
                <a:defRPr sz="2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SzPct val="100000"/>
                <a:buFont typeface="Arial"/>
                <a:buChar char="•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3pPr>
              <a:lvl4pPr marL="1554480" indent="-219456" algn="l" defTabSz="457200" rtl="0" eaLnBrk="1" latinLnBrk="0" hangingPunct="1">
                <a:spcBef>
                  <a:spcPct val="200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4pPr>
              <a:lvl5pPr marL="1828800" indent="-182880" algn="l" defTabSz="457200" rtl="0" eaLnBrk="1" latinLnBrk="0" hangingPunct="1">
                <a:spcBef>
                  <a:spcPts val="6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 smtClean="0">
                  <a:solidFill>
                    <a:schemeClr val="tx1"/>
                  </a:solidFill>
                </a:rPr>
                <a:t>r[x]</a:t>
              </a:r>
            </a:p>
          </p:txBody>
        </p:sp>
        <p:sp>
          <p:nvSpPr>
            <p:cNvPr id="99" name="Content Placeholder 2"/>
            <p:cNvSpPr txBox="1">
              <a:spLocks/>
            </p:cNvSpPr>
            <p:nvPr/>
          </p:nvSpPr>
          <p:spPr>
            <a:xfrm>
              <a:off x="2866084" y="3639648"/>
              <a:ext cx="505130" cy="448724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Tx/>
                <a:buNone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 typeface="Arial"/>
                <a:buChar char="•"/>
                <a:defRPr sz="2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SzPct val="100000"/>
                <a:buFont typeface="Arial"/>
                <a:buChar char="•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3pPr>
              <a:lvl4pPr marL="1554480" indent="-219456" algn="l" defTabSz="457200" rtl="0" eaLnBrk="1" latinLnBrk="0" hangingPunct="1">
                <a:spcBef>
                  <a:spcPct val="200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4pPr>
              <a:lvl5pPr marL="1828800" indent="-182880" algn="l" defTabSz="457200" rtl="0" eaLnBrk="1" latinLnBrk="0" hangingPunct="1">
                <a:spcBef>
                  <a:spcPts val="6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 smtClean="0">
                  <a:solidFill>
                    <a:schemeClr val="tx1"/>
                  </a:solidFill>
                </a:rPr>
                <a:t>r[x]</a:t>
              </a:r>
            </a:p>
          </p:txBody>
        </p:sp>
        <p:sp>
          <p:nvSpPr>
            <p:cNvPr id="100" name="Content Placeholder 2"/>
            <p:cNvSpPr txBox="1">
              <a:spLocks/>
            </p:cNvSpPr>
            <p:nvPr/>
          </p:nvSpPr>
          <p:spPr>
            <a:xfrm>
              <a:off x="5568787" y="3633376"/>
              <a:ext cx="505130" cy="448724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Tx/>
                <a:buNone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 typeface="Arial"/>
                <a:buChar char="•"/>
                <a:defRPr sz="2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SzPct val="100000"/>
                <a:buFont typeface="Arial"/>
                <a:buChar char="•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3pPr>
              <a:lvl4pPr marL="1554480" indent="-219456" algn="l" defTabSz="457200" rtl="0" eaLnBrk="1" latinLnBrk="0" hangingPunct="1">
                <a:spcBef>
                  <a:spcPct val="200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4pPr>
              <a:lvl5pPr marL="1828800" indent="-182880" algn="l" defTabSz="457200" rtl="0" eaLnBrk="1" latinLnBrk="0" hangingPunct="1">
                <a:spcBef>
                  <a:spcPts val="6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 smtClean="0">
                  <a:solidFill>
                    <a:schemeClr val="tx1"/>
                  </a:solidFill>
                </a:rPr>
                <a:t>r[x]</a:t>
              </a:r>
            </a:p>
          </p:txBody>
        </p:sp>
        <p:sp>
          <p:nvSpPr>
            <p:cNvPr id="101" name="Content Placeholder 2"/>
            <p:cNvSpPr txBox="1">
              <a:spLocks/>
            </p:cNvSpPr>
            <p:nvPr/>
          </p:nvSpPr>
          <p:spPr>
            <a:xfrm>
              <a:off x="6927094" y="3617648"/>
              <a:ext cx="505130" cy="448724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Tx/>
                <a:buNone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 typeface="Arial"/>
                <a:buChar char="•"/>
                <a:defRPr sz="2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SzPct val="100000"/>
                <a:buFont typeface="Arial"/>
                <a:buChar char="•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3pPr>
              <a:lvl4pPr marL="1554480" indent="-219456" algn="l" defTabSz="457200" rtl="0" eaLnBrk="1" latinLnBrk="0" hangingPunct="1">
                <a:spcBef>
                  <a:spcPct val="200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4pPr>
              <a:lvl5pPr marL="1828800" indent="-182880" algn="l" defTabSz="457200" rtl="0" eaLnBrk="1" latinLnBrk="0" hangingPunct="1">
                <a:spcBef>
                  <a:spcPts val="6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 smtClean="0">
                  <a:solidFill>
                    <a:schemeClr val="tx1"/>
                  </a:solidFill>
                </a:rPr>
                <a:t>r[x]</a:t>
              </a:r>
            </a:p>
          </p:txBody>
        </p:sp>
        <p:sp>
          <p:nvSpPr>
            <p:cNvPr id="102" name="Content Placeholder 2"/>
            <p:cNvSpPr txBox="1">
              <a:spLocks/>
            </p:cNvSpPr>
            <p:nvPr/>
          </p:nvSpPr>
          <p:spPr>
            <a:xfrm>
              <a:off x="8225073" y="3643208"/>
              <a:ext cx="505130" cy="448724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Tx/>
                <a:buNone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 typeface="Arial"/>
                <a:buChar char="•"/>
                <a:defRPr sz="2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SzPct val="100000"/>
                <a:buFont typeface="Arial"/>
                <a:buChar char="•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3pPr>
              <a:lvl4pPr marL="1554480" indent="-219456" algn="l" defTabSz="457200" rtl="0" eaLnBrk="1" latinLnBrk="0" hangingPunct="1">
                <a:spcBef>
                  <a:spcPct val="200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4pPr>
              <a:lvl5pPr marL="1828800" indent="-182880" algn="l" defTabSz="457200" rtl="0" eaLnBrk="1" latinLnBrk="0" hangingPunct="1">
                <a:spcBef>
                  <a:spcPts val="6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 smtClean="0">
                  <a:solidFill>
                    <a:schemeClr val="tx1"/>
                  </a:solidFill>
                </a:rPr>
                <a:t>r[x]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472987" y="512344"/>
            <a:ext cx="3408423" cy="1366139"/>
            <a:chOff x="5413518" y="5282391"/>
            <a:chExt cx="3408423" cy="1366139"/>
          </a:xfrm>
        </p:grpSpPr>
        <p:grpSp>
          <p:nvGrpSpPr>
            <p:cNvPr id="92" name="Group 91"/>
            <p:cNvGrpSpPr/>
            <p:nvPr/>
          </p:nvGrpSpPr>
          <p:grpSpPr>
            <a:xfrm>
              <a:off x="5413518" y="5282391"/>
              <a:ext cx="3408423" cy="1366139"/>
              <a:chOff x="4075367" y="5042389"/>
              <a:chExt cx="4355663" cy="1713361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4075367" y="5864203"/>
                <a:ext cx="1042349" cy="891547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Content Placeholder 2"/>
              <p:cNvSpPr txBox="1">
                <a:spLocks/>
              </p:cNvSpPr>
              <p:nvPr/>
            </p:nvSpPr>
            <p:spPr>
              <a:xfrm>
                <a:off x="4482615" y="5145908"/>
                <a:ext cx="227851" cy="346157"/>
              </a:xfrm>
              <a:prstGeom prst="rect">
                <a:avLst/>
              </a:prstGeom>
            </p:spPr>
            <p:txBody>
              <a:bodyPr vert="horz" lIns="0" tIns="0" rIns="0" bIns="0" rtlCol="0">
                <a:normAutofit fontScale="77500" lnSpcReduction="20000"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Tx/>
                  <a:buNone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 typeface="Arial"/>
                  <a:buChar char="•"/>
                  <a:defRPr sz="2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SzPct val="100000"/>
                  <a:buFont typeface="Arial"/>
                  <a:buChar char="•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3pPr>
                <a:lvl4pPr marL="1554480" indent="-219456" algn="l" defTabSz="457200" rtl="0" eaLnBrk="1" latinLnBrk="0" hangingPunct="1">
                  <a:spcBef>
                    <a:spcPct val="200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4pPr>
                <a:lvl5pPr marL="1828800" indent="-182880" algn="l" defTabSz="457200" rtl="0" eaLnBrk="1" latinLnBrk="0" hangingPunct="1">
                  <a:spcBef>
                    <a:spcPts val="6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x</a:t>
                </a:r>
              </a:p>
              <a:p>
                <a:endParaRPr lang="en-US" sz="2800" dirty="0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7475192" y="5864201"/>
                <a:ext cx="955838" cy="891547"/>
              </a:xfrm>
              <a:prstGeom prst="ellipse">
                <a:avLst/>
              </a:prstGeom>
              <a:noFill/>
              <a:ln w="158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" name="Straight Arrow Connector 24"/>
              <p:cNvCxnSpPr>
                <a:stCxn id="17" idx="6"/>
                <a:endCxn id="43" idx="2"/>
              </p:cNvCxnSpPr>
              <p:nvPr/>
            </p:nvCxnSpPr>
            <p:spPr>
              <a:xfrm flipV="1">
                <a:off x="5117716" y="6309976"/>
                <a:ext cx="703697" cy="1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prstDash val="sysDot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Content Placeholder 2"/>
              <p:cNvSpPr txBox="1">
                <a:spLocks/>
              </p:cNvSpPr>
              <p:nvPr/>
            </p:nvSpPr>
            <p:spPr>
              <a:xfrm>
                <a:off x="7844331" y="5042389"/>
                <a:ext cx="217559" cy="449676"/>
              </a:xfrm>
              <a:prstGeom prst="rect">
                <a:avLst/>
              </a:prstGeom>
            </p:spPr>
            <p:txBody>
              <a:bodyPr vert="horz" lIns="0" tIns="0" rIns="0" bIns="0" rtlCol="0">
                <a:normAutofit lnSpcReduction="10000"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Tx/>
                  <a:buNone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 typeface="Arial"/>
                  <a:buChar char="•"/>
                  <a:defRPr sz="2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SzPct val="100000"/>
                  <a:buFont typeface="Arial"/>
                  <a:buChar char="•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3pPr>
                <a:lvl4pPr marL="1554480" indent="-219456" algn="l" defTabSz="457200" rtl="0" eaLnBrk="1" latinLnBrk="0" hangingPunct="1">
                  <a:spcBef>
                    <a:spcPct val="200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4pPr>
                <a:lvl5pPr marL="1828800" indent="-182880" algn="l" defTabSz="457200" rtl="0" eaLnBrk="1" latinLnBrk="0" hangingPunct="1">
                  <a:spcBef>
                    <a:spcPts val="6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600" dirty="0" smtClean="0">
                    <a:solidFill>
                      <a:schemeClr val="tx1"/>
                    </a:solidFill>
                  </a:rPr>
                  <a:t>y</a:t>
                </a:r>
              </a:p>
              <a:p>
                <a:endParaRPr lang="en-US" sz="2800" dirty="0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5821413" y="5864202"/>
                <a:ext cx="955838" cy="891547"/>
              </a:xfrm>
              <a:prstGeom prst="ellipse">
                <a:avLst/>
              </a:prstGeom>
              <a:noFill/>
              <a:ln w="101600" cmpd="dbl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4" name="Straight Arrow Connector 43"/>
              <p:cNvCxnSpPr>
                <a:stCxn id="43" idx="6"/>
                <a:endCxn id="20" idx="2"/>
              </p:cNvCxnSpPr>
              <p:nvPr/>
            </p:nvCxnSpPr>
            <p:spPr>
              <a:xfrm flipV="1">
                <a:off x="6777251" y="6309975"/>
                <a:ext cx="697941" cy="1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prstDash val="sysDot"/>
                <a:headEnd type="none" w="lg" len="lg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urved Connector 20"/>
              <p:cNvCxnSpPr>
                <a:stCxn id="43" idx="1"/>
                <a:endCxn id="43" idx="7"/>
              </p:cNvCxnSpPr>
              <p:nvPr/>
            </p:nvCxnSpPr>
            <p:spPr>
              <a:xfrm rot="5400000" flipH="1" flipV="1">
                <a:off x="6299332" y="5656826"/>
                <a:ext cx="12700" cy="675880"/>
              </a:xfrm>
              <a:prstGeom prst="curvedConnector3">
                <a:avLst>
                  <a:gd name="adj1" fmla="val 5694213"/>
                </a:avLst>
              </a:prstGeom>
              <a:ln w="50800">
                <a:solidFill>
                  <a:schemeClr val="tx1"/>
                </a:solidFill>
                <a:prstDash val="sysDot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>
                <a:stCxn id="18" idx="2"/>
                <a:endCxn id="17" idx="0"/>
              </p:cNvCxnSpPr>
              <p:nvPr/>
            </p:nvCxnSpPr>
            <p:spPr>
              <a:xfrm>
                <a:off x="4596541" y="5492065"/>
                <a:ext cx="1" cy="372138"/>
              </a:xfrm>
              <a:prstGeom prst="straightConnector1">
                <a:avLst/>
              </a:prstGeom>
              <a:ln w="41275">
                <a:solidFill>
                  <a:schemeClr val="tx1"/>
                </a:solidFill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>
                <a:stCxn id="27" idx="2"/>
                <a:endCxn id="20" idx="0"/>
              </p:cNvCxnSpPr>
              <p:nvPr/>
            </p:nvCxnSpPr>
            <p:spPr>
              <a:xfrm>
                <a:off x="7953111" y="5492065"/>
                <a:ext cx="0" cy="372136"/>
              </a:xfrm>
              <a:prstGeom prst="straightConnector1">
                <a:avLst/>
              </a:prstGeom>
              <a:ln w="41275">
                <a:solidFill>
                  <a:schemeClr val="tx1"/>
                </a:solidFill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3" name="Content Placeholder 2"/>
            <p:cNvSpPr txBox="1">
              <a:spLocks/>
            </p:cNvSpPr>
            <p:nvPr/>
          </p:nvSpPr>
          <p:spPr>
            <a:xfrm>
              <a:off x="5588537" y="6068427"/>
              <a:ext cx="505130" cy="448724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Tx/>
                <a:buNone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 typeface="Arial"/>
                <a:buChar char="•"/>
                <a:defRPr sz="2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SzPct val="100000"/>
                <a:buFont typeface="Arial"/>
                <a:buChar char="•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3pPr>
              <a:lvl4pPr marL="1554480" indent="-219456" algn="l" defTabSz="457200" rtl="0" eaLnBrk="1" latinLnBrk="0" hangingPunct="1">
                <a:spcBef>
                  <a:spcPct val="200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4pPr>
              <a:lvl5pPr marL="1828800" indent="-182880" algn="l" defTabSz="457200" rtl="0" eaLnBrk="1" latinLnBrk="0" hangingPunct="1">
                <a:spcBef>
                  <a:spcPts val="6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 smtClean="0">
                  <a:solidFill>
                    <a:schemeClr val="tx1"/>
                  </a:solidFill>
                </a:rPr>
                <a:t>r[x]</a:t>
              </a:r>
            </a:p>
          </p:txBody>
        </p:sp>
        <p:sp>
          <p:nvSpPr>
            <p:cNvPr id="104" name="Content Placeholder 2"/>
            <p:cNvSpPr txBox="1">
              <a:spLocks/>
            </p:cNvSpPr>
            <p:nvPr/>
          </p:nvSpPr>
          <p:spPr>
            <a:xfrm>
              <a:off x="6956879" y="6068734"/>
              <a:ext cx="505130" cy="448724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Tx/>
                <a:buNone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 typeface="Arial"/>
                <a:buChar char="•"/>
                <a:defRPr sz="2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SzPct val="100000"/>
                <a:buFont typeface="Arial"/>
                <a:buChar char="•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3pPr>
              <a:lvl4pPr marL="1554480" indent="-219456" algn="l" defTabSz="457200" rtl="0" eaLnBrk="1" latinLnBrk="0" hangingPunct="1">
                <a:spcBef>
                  <a:spcPct val="200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4pPr>
              <a:lvl5pPr marL="1828800" indent="-182880" algn="l" defTabSz="457200" rtl="0" eaLnBrk="1" latinLnBrk="0" hangingPunct="1">
                <a:spcBef>
                  <a:spcPts val="6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 smtClean="0">
                  <a:solidFill>
                    <a:schemeClr val="tx1"/>
                  </a:solidFill>
                </a:rPr>
                <a:t>r[x]</a:t>
              </a:r>
            </a:p>
          </p:txBody>
        </p:sp>
        <p:sp>
          <p:nvSpPr>
            <p:cNvPr id="105" name="Content Placeholder 2"/>
            <p:cNvSpPr txBox="1">
              <a:spLocks/>
            </p:cNvSpPr>
            <p:nvPr/>
          </p:nvSpPr>
          <p:spPr>
            <a:xfrm>
              <a:off x="8195392" y="6068734"/>
              <a:ext cx="505130" cy="448724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Tx/>
                <a:buNone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 typeface="Arial"/>
                <a:buChar char="•"/>
                <a:defRPr sz="2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SzPct val="100000"/>
                <a:buFont typeface="Arial"/>
                <a:buChar char="•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3pPr>
              <a:lvl4pPr marL="1554480" indent="-219456" algn="l" defTabSz="457200" rtl="0" eaLnBrk="1" latinLnBrk="0" hangingPunct="1">
                <a:spcBef>
                  <a:spcPct val="200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4pPr>
              <a:lvl5pPr marL="1828800" indent="-182880" algn="l" defTabSz="457200" rtl="0" eaLnBrk="1" latinLnBrk="0" hangingPunct="1">
                <a:spcBef>
                  <a:spcPts val="6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 smtClean="0">
                  <a:solidFill>
                    <a:schemeClr val="tx1"/>
                  </a:solidFill>
                </a:rPr>
                <a:t>r[x]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/>
              <p:cNvSpPr txBox="1"/>
              <p:nvPr/>
            </p:nvSpPr>
            <p:spPr>
              <a:xfrm>
                <a:off x="551078" y="1517277"/>
                <a:ext cx="17591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 smtClean="0"/>
                  <a:t>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𝑙𝑠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s-ES" sz="2400" dirty="0" smtClean="0"/>
              </a:p>
            </p:txBody>
          </p:sp>
        </mc:Choice>
        <mc:Fallback xmlns="">
          <p:sp>
            <p:nvSpPr>
              <p:cNvPr id="121" name="TextBox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078" y="1517277"/>
                <a:ext cx="1759155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5190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Connector 38"/>
          <p:cNvCxnSpPr/>
          <p:nvPr/>
        </p:nvCxnSpPr>
        <p:spPr>
          <a:xfrm flipH="1">
            <a:off x="3381291" y="1682051"/>
            <a:ext cx="2115995" cy="146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endCxn id="89" idx="0"/>
          </p:cNvCxnSpPr>
          <p:nvPr/>
        </p:nvCxnSpPr>
        <p:spPr>
          <a:xfrm flipH="1">
            <a:off x="4507528" y="1741146"/>
            <a:ext cx="2344354" cy="136152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>
            <a:endCxn id="87" idx="0"/>
          </p:cNvCxnSpPr>
          <p:nvPr/>
        </p:nvCxnSpPr>
        <p:spPr>
          <a:xfrm flipH="1">
            <a:off x="5877114" y="1892280"/>
            <a:ext cx="1147836" cy="121038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stCxn id="43" idx="4"/>
            <a:endCxn id="86" idx="0"/>
          </p:cNvCxnSpPr>
          <p:nvPr/>
        </p:nvCxnSpPr>
        <p:spPr>
          <a:xfrm>
            <a:off x="7213300" y="1878482"/>
            <a:ext cx="23368" cy="122418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8374807" y="1833118"/>
            <a:ext cx="2339" cy="131513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584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0.30972 0.407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86" y="2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96" grpId="0"/>
      <p:bldP spid="1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142" y="505191"/>
            <a:ext cx="4589426" cy="703111"/>
          </a:xfrm>
        </p:spPr>
        <p:txBody>
          <a:bodyPr>
            <a:normAutofit/>
          </a:bodyPr>
          <a:lstStyle/>
          <a:p>
            <a:r>
              <a:rPr lang="en-US" dirty="0" smtClean="0"/>
              <a:t>Shape Graphs</a:t>
            </a:r>
            <a:endParaRPr lang="en-US" dirty="0"/>
          </a:p>
        </p:txBody>
      </p:sp>
      <p:grpSp>
        <p:nvGrpSpPr>
          <p:cNvPr id="92" name="Group 91"/>
          <p:cNvGrpSpPr/>
          <p:nvPr/>
        </p:nvGrpSpPr>
        <p:grpSpPr>
          <a:xfrm>
            <a:off x="2956068" y="4758816"/>
            <a:ext cx="3408423" cy="1366139"/>
            <a:chOff x="4075367" y="5042389"/>
            <a:chExt cx="4355663" cy="1713361"/>
          </a:xfrm>
        </p:grpSpPr>
        <p:sp>
          <p:nvSpPr>
            <p:cNvPr id="17" name="Oval 16"/>
            <p:cNvSpPr/>
            <p:nvPr/>
          </p:nvSpPr>
          <p:spPr>
            <a:xfrm>
              <a:off x="4075367" y="5864203"/>
              <a:ext cx="1042349" cy="891547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Content Placeholder 2"/>
            <p:cNvSpPr txBox="1">
              <a:spLocks/>
            </p:cNvSpPr>
            <p:nvPr/>
          </p:nvSpPr>
          <p:spPr>
            <a:xfrm>
              <a:off x="4482614" y="5145908"/>
              <a:ext cx="227852" cy="346157"/>
            </a:xfrm>
            <a:prstGeom prst="rect">
              <a:avLst/>
            </a:prstGeom>
          </p:spPr>
          <p:txBody>
            <a:bodyPr vert="horz" lIns="0" tIns="0" rIns="0" bIns="0" rtlCol="0">
              <a:normAutofit fontScale="70000" lnSpcReduction="20000"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Tx/>
                <a:buNone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 typeface="Arial"/>
                <a:buChar char="•"/>
                <a:defRPr sz="2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SzPct val="100000"/>
                <a:buFont typeface="Arial"/>
                <a:buChar char="•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3pPr>
              <a:lvl4pPr marL="1554480" indent="-219456" algn="l" defTabSz="457200" rtl="0" eaLnBrk="1" latinLnBrk="0" hangingPunct="1">
                <a:spcBef>
                  <a:spcPct val="200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4pPr>
              <a:lvl5pPr marL="1828800" indent="-182880" algn="l" defTabSz="457200" rtl="0" eaLnBrk="1" latinLnBrk="0" hangingPunct="1">
                <a:spcBef>
                  <a:spcPts val="6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100" dirty="0" smtClean="0">
                  <a:solidFill>
                    <a:schemeClr val="tx1"/>
                  </a:solidFill>
                </a:rPr>
                <a:t>x</a:t>
              </a:r>
            </a:p>
            <a:p>
              <a:endParaRPr lang="en-US" sz="2800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7475192" y="5864201"/>
              <a:ext cx="955838" cy="891547"/>
            </a:xfrm>
            <a:prstGeom prst="ellipse">
              <a:avLst/>
            </a:prstGeom>
            <a:noFill/>
            <a:ln w="158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Arrow Connector 24"/>
            <p:cNvCxnSpPr>
              <a:stCxn id="17" idx="6"/>
              <a:endCxn id="43" idx="2"/>
            </p:cNvCxnSpPr>
            <p:nvPr/>
          </p:nvCxnSpPr>
          <p:spPr>
            <a:xfrm flipV="1">
              <a:off x="5117716" y="6309976"/>
              <a:ext cx="703697" cy="1"/>
            </a:xfrm>
            <a:prstGeom prst="straightConnector1">
              <a:avLst/>
            </a:prstGeom>
            <a:ln w="50800">
              <a:solidFill>
                <a:schemeClr val="tx1"/>
              </a:solidFill>
              <a:prstDash val="sysDot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Content Placeholder 2"/>
            <p:cNvSpPr txBox="1">
              <a:spLocks/>
            </p:cNvSpPr>
            <p:nvPr/>
          </p:nvSpPr>
          <p:spPr>
            <a:xfrm>
              <a:off x="7844331" y="5042389"/>
              <a:ext cx="217559" cy="449676"/>
            </a:xfrm>
            <a:prstGeom prst="rect">
              <a:avLst/>
            </a:prstGeom>
          </p:spPr>
          <p:txBody>
            <a:bodyPr vert="horz" lIns="0" tIns="0" rIns="0" bIns="0" rtlCol="0">
              <a:normAutofit lnSpcReduction="10000"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Tx/>
                <a:buNone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 typeface="Arial"/>
                <a:buChar char="•"/>
                <a:defRPr sz="2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SzPct val="100000"/>
                <a:buFont typeface="Arial"/>
                <a:buChar char="•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3pPr>
              <a:lvl4pPr marL="1554480" indent="-219456" algn="l" defTabSz="457200" rtl="0" eaLnBrk="1" latinLnBrk="0" hangingPunct="1">
                <a:spcBef>
                  <a:spcPct val="200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4pPr>
              <a:lvl5pPr marL="1828800" indent="-182880" algn="l" defTabSz="457200" rtl="0" eaLnBrk="1" latinLnBrk="0" hangingPunct="1">
                <a:spcBef>
                  <a:spcPts val="6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600" dirty="0" smtClean="0">
                  <a:solidFill>
                    <a:schemeClr val="tx1"/>
                  </a:solidFill>
                </a:rPr>
                <a:t>y</a:t>
              </a:r>
            </a:p>
            <a:p>
              <a:endParaRPr lang="en-US" sz="2800" dirty="0"/>
            </a:p>
          </p:txBody>
        </p:sp>
        <p:sp>
          <p:nvSpPr>
            <p:cNvPr id="43" name="Oval 42"/>
            <p:cNvSpPr/>
            <p:nvPr/>
          </p:nvSpPr>
          <p:spPr>
            <a:xfrm>
              <a:off x="5821413" y="5864202"/>
              <a:ext cx="955838" cy="891547"/>
            </a:xfrm>
            <a:prstGeom prst="ellipse">
              <a:avLst/>
            </a:prstGeom>
            <a:noFill/>
            <a:ln w="101600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Arrow Connector 43"/>
            <p:cNvCxnSpPr>
              <a:stCxn id="43" idx="6"/>
              <a:endCxn id="20" idx="2"/>
            </p:cNvCxnSpPr>
            <p:nvPr/>
          </p:nvCxnSpPr>
          <p:spPr>
            <a:xfrm flipV="1">
              <a:off x="6777251" y="6309975"/>
              <a:ext cx="697941" cy="1"/>
            </a:xfrm>
            <a:prstGeom prst="straightConnector1">
              <a:avLst/>
            </a:prstGeom>
            <a:ln w="50800">
              <a:solidFill>
                <a:schemeClr val="tx1"/>
              </a:solidFill>
              <a:prstDash val="sysDot"/>
              <a:headEnd type="non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urved Connector 20"/>
            <p:cNvCxnSpPr>
              <a:stCxn id="43" idx="1"/>
              <a:endCxn id="43" idx="7"/>
            </p:cNvCxnSpPr>
            <p:nvPr/>
          </p:nvCxnSpPr>
          <p:spPr>
            <a:xfrm rot="5400000" flipH="1" flipV="1">
              <a:off x="6299332" y="5656826"/>
              <a:ext cx="12700" cy="675880"/>
            </a:xfrm>
            <a:prstGeom prst="curvedConnector3">
              <a:avLst>
                <a:gd name="adj1" fmla="val 5694213"/>
              </a:avLst>
            </a:prstGeom>
            <a:ln w="50800">
              <a:solidFill>
                <a:schemeClr val="tx1"/>
              </a:solidFill>
              <a:prstDash val="sysDot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18" idx="2"/>
              <a:endCxn id="17" idx="0"/>
            </p:cNvCxnSpPr>
            <p:nvPr/>
          </p:nvCxnSpPr>
          <p:spPr>
            <a:xfrm>
              <a:off x="4596540" y="5492064"/>
              <a:ext cx="1" cy="372139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27" idx="2"/>
              <a:endCxn id="20" idx="0"/>
            </p:cNvCxnSpPr>
            <p:nvPr/>
          </p:nvCxnSpPr>
          <p:spPr>
            <a:xfrm>
              <a:off x="7953111" y="5492065"/>
              <a:ext cx="0" cy="372136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/>
          <p:cNvSpPr/>
          <p:nvPr/>
        </p:nvSpPr>
        <p:spPr>
          <a:xfrm>
            <a:off x="2800350" y="4758814"/>
            <a:ext cx="5006340" cy="18362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9" name="Group 108"/>
          <p:cNvGrpSpPr/>
          <p:nvPr/>
        </p:nvGrpSpPr>
        <p:grpSpPr>
          <a:xfrm>
            <a:off x="2956068" y="3070856"/>
            <a:ext cx="2105513" cy="1366139"/>
            <a:chOff x="4075367" y="5042389"/>
            <a:chExt cx="2690659" cy="1713361"/>
          </a:xfrm>
        </p:grpSpPr>
        <p:sp>
          <p:nvSpPr>
            <p:cNvPr id="110" name="Oval 109"/>
            <p:cNvSpPr/>
            <p:nvPr/>
          </p:nvSpPr>
          <p:spPr>
            <a:xfrm>
              <a:off x="4075367" y="5864203"/>
              <a:ext cx="1042349" cy="891547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Content Placeholder 2"/>
            <p:cNvSpPr txBox="1">
              <a:spLocks/>
            </p:cNvSpPr>
            <p:nvPr/>
          </p:nvSpPr>
          <p:spPr>
            <a:xfrm>
              <a:off x="4482615" y="5145908"/>
              <a:ext cx="227851" cy="346157"/>
            </a:xfrm>
            <a:prstGeom prst="rect">
              <a:avLst/>
            </a:prstGeom>
          </p:spPr>
          <p:txBody>
            <a:bodyPr vert="horz" lIns="0" tIns="0" rIns="0" bIns="0" rtlCol="0">
              <a:normAutofit fontScale="77500" lnSpcReduction="20000"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Tx/>
                <a:buNone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 typeface="Arial"/>
                <a:buChar char="•"/>
                <a:defRPr sz="2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SzPct val="100000"/>
                <a:buFont typeface="Arial"/>
                <a:buChar char="•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3pPr>
              <a:lvl4pPr marL="1554480" indent="-219456" algn="l" defTabSz="457200" rtl="0" eaLnBrk="1" latinLnBrk="0" hangingPunct="1">
                <a:spcBef>
                  <a:spcPct val="200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4pPr>
              <a:lvl5pPr marL="1828800" indent="-182880" algn="l" defTabSz="457200" rtl="0" eaLnBrk="1" latinLnBrk="0" hangingPunct="1">
                <a:spcBef>
                  <a:spcPts val="6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 smtClean="0">
                  <a:solidFill>
                    <a:schemeClr val="tx1"/>
                  </a:solidFill>
                </a:rPr>
                <a:t>x</a:t>
              </a:r>
            </a:p>
            <a:p>
              <a:endParaRPr lang="en-US" sz="2800" dirty="0"/>
            </a:p>
          </p:txBody>
        </p:sp>
        <p:sp>
          <p:nvSpPr>
            <p:cNvPr id="112" name="Oval 111"/>
            <p:cNvSpPr/>
            <p:nvPr/>
          </p:nvSpPr>
          <p:spPr>
            <a:xfrm>
              <a:off x="5810188" y="5864201"/>
              <a:ext cx="955838" cy="891547"/>
            </a:xfrm>
            <a:prstGeom prst="ellipse">
              <a:avLst/>
            </a:prstGeom>
            <a:noFill/>
            <a:ln w="158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3" name="Straight Arrow Connector 112"/>
            <p:cNvCxnSpPr>
              <a:stCxn id="110" idx="6"/>
            </p:cNvCxnSpPr>
            <p:nvPr/>
          </p:nvCxnSpPr>
          <p:spPr>
            <a:xfrm flipV="1">
              <a:off x="5117716" y="6309976"/>
              <a:ext cx="703697" cy="1"/>
            </a:xfrm>
            <a:prstGeom prst="straightConnector1">
              <a:avLst/>
            </a:prstGeom>
            <a:ln w="50800">
              <a:solidFill>
                <a:schemeClr val="tx1"/>
              </a:solidFill>
              <a:prstDash val="soli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Content Placeholder 2"/>
            <p:cNvSpPr txBox="1">
              <a:spLocks/>
            </p:cNvSpPr>
            <p:nvPr/>
          </p:nvSpPr>
          <p:spPr>
            <a:xfrm>
              <a:off x="6179327" y="5042389"/>
              <a:ext cx="217559" cy="449676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Tx/>
                <a:buNone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 typeface="Arial"/>
                <a:buChar char="•"/>
                <a:defRPr sz="2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SzPct val="100000"/>
                <a:buFont typeface="Arial"/>
                <a:buChar char="•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3pPr>
              <a:lvl4pPr marL="1554480" indent="-219456" algn="l" defTabSz="457200" rtl="0" eaLnBrk="1" latinLnBrk="0" hangingPunct="1">
                <a:spcBef>
                  <a:spcPct val="200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4pPr>
              <a:lvl5pPr marL="1828800" indent="-182880" algn="l" defTabSz="457200" rtl="0" eaLnBrk="1" latinLnBrk="0" hangingPunct="1">
                <a:spcBef>
                  <a:spcPts val="6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200" dirty="0" smtClean="0">
                  <a:solidFill>
                    <a:schemeClr val="tx1"/>
                  </a:solidFill>
                </a:rPr>
                <a:t>y</a:t>
              </a:r>
            </a:p>
            <a:p>
              <a:endParaRPr lang="en-US" sz="2800" dirty="0"/>
            </a:p>
          </p:txBody>
        </p:sp>
        <p:cxnSp>
          <p:nvCxnSpPr>
            <p:cNvPr id="118" name="Straight Arrow Connector 117"/>
            <p:cNvCxnSpPr>
              <a:stCxn id="111" idx="2"/>
              <a:endCxn id="110" idx="0"/>
            </p:cNvCxnSpPr>
            <p:nvPr/>
          </p:nvCxnSpPr>
          <p:spPr>
            <a:xfrm>
              <a:off x="4596541" y="5492065"/>
              <a:ext cx="1" cy="372138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>
              <a:stCxn id="114" idx="2"/>
              <a:endCxn id="112" idx="0"/>
            </p:cNvCxnSpPr>
            <p:nvPr/>
          </p:nvCxnSpPr>
          <p:spPr>
            <a:xfrm>
              <a:off x="6288108" y="5492065"/>
              <a:ext cx="0" cy="372137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3" name="Rectangle 122"/>
          <p:cNvSpPr/>
          <p:nvPr/>
        </p:nvSpPr>
        <p:spPr>
          <a:xfrm>
            <a:off x="2800350" y="2862415"/>
            <a:ext cx="5006340" cy="17269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2956068" y="1842352"/>
            <a:ext cx="815666" cy="710870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Content Placeholder 2"/>
          <p:cNvSpPr txBox="1">
            <a:spLocks/>
          </p:cNvSpPr>
          <p:nvPr/>
        </p:nvSpPr>
        <p:spPr>
          <a:xfrm>
            <a:off x="3274750" y="1269623"/>
            <a:ext cx="178300" cy="276006"/>
          </a:xfrm>
          <a:prstGeom prst="rect">
            <a:avLst/>
          </a:prstGeom>
        </p:spPr>
        <p:txBody>
          <a:bodyPr vert="horz" lIns="0" tIns="0" rIns="0" bIns="0" rtlCol="0">
            <a:normAutofit fontScale="77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FontTx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Font typeface="Arial"/>
              <a:buChar char="•"/>
              <a:defRPr sz="2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SzPct val="100000"/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3pPr>
            <a:lvl4pPr marL="1554480" indent="-219456" algn="l" defTabSz="4572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4pPr>
            <a:lvl5pPr marL="1828800" indent="-182880" algn="l" defTabSz="4572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tx1"/>
                </a:solidFill>
              </a:rPr>
              <a:t>x</a:t>
            </a:r>
          </a:p>
          <a:p>
            <a:endParaRPr lang="en-US" sz="2800" dirty="0"/>
          </a:p>
        </p:txBody>
      </p:sp>
      <p:sp>
        <p:nvSpPr>
          <p:cNvPr id="129" name="Content Placeholder 2"/>
          <p:cNvSpPr txBox="1">
            <a:spLocks/>
          </p:cNvSpPr>
          <p:nvPr/>
        </p:nvSpPr>
        <p:spPr>
          <a:xfrm>
            <a:off x="3725294" y="1228352"/>
            <a:ext cx="170246" cy="35854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FontTx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Font typeface="Arial"/>
              <a:buChar char="•"/>
              <a:defRPr sz="2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SzPct val="100000"/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3pPr>
            <a:lvl4pPr marL="1554480" indent="-219456" algn="l" defTabSz="4572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4pPr>
            <a:lvl5pPr marL="1828800" indent="-182880" algn="l" defTabSz="4572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>
                <a:solidFill>
                  <a:schemeClr val="tx1"/>
                </a:solidFill>
              </a:rPr>
              <a:t>y</a:t>
            </a:r>
          </a:p>
          <a:p>
            <a:endParaRPr lang="en-US" sz="2800" dirty="0"/>
          </a:p>
        </p:txBody>
      </p:sp>
      <p:cxnSp>
        <p:nvCxnSpPr>
          <p:cNvPr id="133" name="Straight Arrow Connector 132"/>
          <p:cNvCxnSpPr>
            <a:stCxn id="126" idx="2"/>
            <a:endCxn id="125" idx="0"/>
          </p:cNvCxnSpPr>
          <p:nvPr/>
        </p:nvCxnSpPr>
        <p:spPr>
          <a:xfrm>
            <a:off x="3363901" y="1545630"/>
            <a:ext cx="1" cy="296722"/>
          </a:xfrm>
          <a:prstGeom prst="straightConnector1">
            <a:avLst/>
          </a:prstGeom>
          <a:ln w="41275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>
            <a:stCxn id="129" idx="2"/>
            <a:endCxn id="125" idx="7"/>
          </p:cNvCxnSpPr>
          <p:nvPr/>
        </p:nvCxnSpPr>
        <p:spPr>
          <a:xfrm flipH="1">
            <a:off x="3652282" y="1586899"/>
            <a:ext cx="158135" cy="359558"/>
          </a:xfrm>
          <a:prstGeom prst="straightConnector1">
            <a:avLst/>
          </a:prstGeom>
          <a:ln w="41275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5" name="Content Placeholder 2"/>
          <p:cNvSpPr txBox="1">
            <a:spLocks/>
          </p:cNvSpPr>
          <p:nvPr/>
        </p:nvSpPr>
        <p:spPr>
          <a:xfrm>
            <a:off x="5625059" y="5583584"/>
            <a:ext cx="685800" cy="51851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FontTx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Font typeface="Arial"/>
              <a:buChar char="•"/>
              <a:defRPr sz="2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SzPct val="100000"/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3pPr>
            <a:lvl4pPr marL="1554480" indent="-219456" algn="l" defTabSz="4572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4pPr>
            <a:lvl5pPr marL="1828800" indent="-182880" algn="l" defTabSz="4572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r[x]</a:t>
            </a:r>
          </a:p>
        </p:txBody>
      </p:sp>
      <p:sp>
        <p:nvSpPr>
          <p:cNvPr id="138" name="Rectangle 137"/>
          <p:cNvSpPr/>
          <p:nvPr/>
        </p:nvSpPr>
        <p:spPr>
          <a:xfrm>
            <a:off x="2800350" y="1187082"/>
            <a:ext cx="5006340" cy="15184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Content Placeholder 2"/>
          <p:cNvSpPr txBox="1">
            <a:spLocks/>
          </p:cNvSpPr>
          <p:nvPr/>
        </p:nvSpPr>
        <p:spPr>
          <a:xfrm>
            <a:off x="3010420" y="3882998"/>
            <a:ext cx="685800" cy="5215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FontTx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Font typeface="Arial"/>
              <a:buChar char="•"/>
              <a:defRPr sz="2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SzPct val="100000"/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3pPr>
            <a:lvl4pPr marL="1554480" indent="-219456" algn="l" defTabSz="4572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4pPr>
            <a:lvl5pPr marL="1828800" indent="-182880" algn="l" defTabSz="4572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r[x]</a:t>
            </a:r>
          </a:p>
        </p:txBody>
      </p:sp>
      <p:sp>
        <p:nvSpPr>
          <p:cNvPr id="96" name="Content Placeholder 2"/>
          <p:cNvSpPr txBox="1">
            <a:spLocks/>
          </p:cNvSpPr>
          <p:nvPr/>
        </p:nvSpPr>
        <p:spPr>
          <a:xfrm>
            <a:off x="4322396" y="3882998"/>
            <a:ext cx="685800" cy="5317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FontTx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Font typeface="Arial"/>
              <a:buChar char="•"/>
              <a:defRPr sz="2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SzPct val="100000"/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3pPr>
            <a:lvl4pPr marL="1554480" indent="-219456" algn="l" defTabSz="4572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4pPr>
            <a:lvl5pPr marL="1828800" indent="-182880" algn="l" defTabSz="4572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r[x]</a:t>
            </a:r>
          </a:p>
        </p:txBody>
      </p:sp>
      <p:sp>
        <p:nvSpPr>
          <p:cNvPr id="97" name="Content Placeholder 2"/>
          <p:cNvSpPr txBox="1">
            <a:spLocks/>
          </p:cNvSpPr>
          <p:nvPr/>
        </p:nvSpPr>
        <p:spPr>
          <a:xfrm>
            <a:off x="3010420" y="5583584"/>
            <a:ext cx="685800" cy="53436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FontTx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Font typeface="Arial"/>
              <a:buChar char="•"/>
              <a:defRPr sz="2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SzPct val="100000"/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3pPr>
            <a:lvl4pPr marL="1554480" indent="-219456" algn="l" defTabSz="4572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4pPr>
            <a:lvl5pPr marL="1828800" indent="-182880" algn="l" defTabSz="4572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r[x]</a:t>
            </a:r>
          </a:p>
        </p:txBody>
      </p:sp>
      <p:sp>
        <p:nvSpPr>
          <p:cNvPr id="98" name="Content Placeholder 2"/>
          <p:cNvSpPr txBox="1">
            <a:spLocks/>
          </p:cNvSpPr>
          <p:nvPr/>
        </p:nvSpPr>
        <p:spPr>
          <a:xfrm>
            <a:off x="4358791" y="5583584"/>
            <a:ext cx="685800" cy="51851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FontTx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Font typeface="Arial"/>
              <a:buChar char="•"/>
              <a:defRPr sz="2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SzPct val="100000"/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3pPr>
            <a:lvl4pPr marL="1554480" indent="-219456" algn="l" defTabSz="4572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4pPr>
            <a:lvl5pPr marL="1828800" indent="-182880" algn="l" defTabSz="4572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r[x]</a:t>
            </a:r>
          </a:p>
        </p:txBody>
      </p:sp>
      <p:sp>
        <p:nvSpPr>
          <p:cNvPr id="99" name="Content Placeholder 2"/>
          <p:cNvSpPr txBox="1">
            <a:spLocks/>
          </p:cNvSpPr>
          <p:nvPr/>
        </p:nvSpPr>
        <p:spPr>
          <a:xfrm>
            <a:off x="2996344" y="1978942"/>
            <a:ext cx="685800" cy="54829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FontTx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Font typeface="Arial"/>
              <a:buChar char="•"/>
              <a:defRPr sz="2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SzPct val="100000"/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3pPr>
            <a:lvl4pPr marL="1554480" indent="-219456" algn="l" defTabSz="4572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4pPr>
            <a:lvl5pPr marL="1828800" indent="-182880" algn="l" defTabSz="4572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r[x]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51078" y="1517277"/>
                <a:ext cx="17591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⊨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𝑙𝑠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ES" sz="2400" dirty="0" smtClean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078" y="1517277"/>
                <a:ext cx="1759155" cy="461665"/>
              </a:xfrm>
              <a:prstGeom prst="rect">
                <a:avLst/>
              </a:prstGeom>
              <a:blipFill rotWithShape="0">
                <a:blip r:embed="rId2"/>
                <a:stretch>
                  <a:fillRect r="-1384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939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  <p:bldP spid="125" grpId="0" animBg="1"/>
      <p:bldP spid="126" grpId="0"/>
      <p:bldP spid="129" grpId="0"/>
      <p:bldP spid="138" grpId="0" animBg="1"/>
      <p:bldP spid="95" grpId="0"/>
      <p:bldP spid="96" grpId="0"/>
      <p:bldP spid="9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342" y="0"/>
            <a:ext cx="8168183" cy="240343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4800" spc="40" dirty="0" smtClean="0">
                <a:solidFill>
                  <a:srgbClr val="C00000"/>
                </a:solidFill>
                <a:latin typeface="Times New Roman"/>
                <a:cs typeface="Times New Roman"/>
              </a:rPr>
              <a:t>Satisfiability Modulo Abstraction for Separation Logic with Linked </a:t>
            </a:r>
            <a:r>
              <a:rPr lang="en-US" sz="4800" spc="40" dirty="0" smtClean="0">
                <a:solidFill>
                  <a:srgbClr val="C00000"/>
                </a:solidFill>
                <a:latin typeface="Times New Roman"/>
                <a:cs typeface="Times New Roman"/>
              </a:rPr>
              <a:t>Lists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39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142" y="505191"/>
            <a:ext cx="4589426" cy="703111"/>
          </a:xfrm>
        </p:spPr>
        <p:txBody>
          <a:bodyPr>
            <a:normAutofit/>
          </a:bodyPr>
          <a:lstStyle/>
          <a:p>
            <a:r>
              <a:rPr lang="en-US" dirty="0" smtClean="0"/>
              <a:t>Shape Graphs</a:t>
            </a:r>
            <a:endParaRPr lang="en-US" dirty="0"/>
          </a:p>
        </p:txBody>
      </p:sp>
      <p:grpSp>
        <p:nvGrpSpPr>
          <p:cNvPr id="92" name="Group 91"/>
          <p:cNvGrpSpPr/>
          <p:nvPr/>
        </p:nvGrpSpPr>
        <p:grpSpPr>
          <a:xfrm>
            <a:off x="2956068" y="4758816"/>
            <a:ext cx="3408423" cy="1366139"/>
            <a:chOff x="4075367" y="5042389"/>
            <a:chExt cx="4355663" cy="1713361"/>
          </a:xfrm>
        </p:grpSpPr>
        <p:sp>
          <p:nvSpPr>
            <p:cNvPr id="17" name="Oval 16"/>
            <p:cNvSpPr/>
            <p:nvPr/>
          </p:nvSpPr>
          <p:spPr>
            <a:xfrm>
              <a:off x="4075367" y="5864203"/>
              <a:ext cx="1042349" cy="891547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Content Placeholder 2"/>
            <p:cNvSpPr txBox="1">
              <a:spLocks/>
            </p:cNvSpPr>
            <p:nvPr/>
          </p:nvSpPr>
          <p:spPr>
            <a:xfrm>
              <a:off x="4482614" y="5145908"/>
              <a:ext cx="227852" cy="346157"/>
            </a:xfrm>
            <a:prstGeom prst="rect">
              <a:avLst/>
            </a:prstGeom>
          </p:spPr>
          <p:txBody>
            <a:bodyPr vert="horz" lIns="0" tIns="0" rIns="0" bIns="0" rtlCol="0">
              <a:normAutofit fontScale="70000" lnSpcReduction="20000"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Tx/>
                <a:buNone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 typeface="Arial"/>
                <a:buChar char="•"/>
                <a:defRPr sz="2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SzPct val="100000"/>
                <a:buFont typeface="Arial"/>
                <a:buChar char="•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3pPr>
              <a:lvl4pPr marL="1554480" indent="-219456" algn="l" defTabSz="457200" rtl="0" eaLnBrk="1" latinLnBrk="0" hangingPunct="1">
                <a:spcBef>
                  <a:spcPct val="200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4pPr>
              <a:lvl5pPr marL="1828800" indent="-182880" algn="l" defTabSz="457200" rtl="0" eaLnBrk="1" latinLnBrk="0" hangingPunct="1">
                <a:spcBef>
                  <a:spcPts val="6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100" dirty="0" smtClean="0">
                  <a:solidFill>
                    <a:schemeClr val="tx1"/>
                  </a:solidFill>
                </a:rPr>
                <a:t>x</a:t>
              </a:r>
            </a:p>
            <a:p>
              <a:endParaRPr lang="en-US" sz="2800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7475192" y="5864201"/>
              <a:ext cx="955838" cy="891547"/>
            </a:xfrm>
            <a:prstGeom prst="ellipse">
              <a:avLst/>
            </a:prstGeom>
            <a:noFill/>
            <a:ln w="158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Arrow Connector 24"/>
            <p:cNvCxnSpPr>
              <a:stCxn id="17" idx="6"/>
              <a:endCxn id="43" idx="2"/>
            </p:cNvCxnSpPr>
            <p:nvPr/>
          </p:nvCxnSpPr>
          <p:spPr>
            <a:xfrm flipV="1">
              <a:off x="5117716" y="6309976"/>
              <a:ext cx="703697" cy="1"/>
            </a:xfrm>
            <a:prstGeom prst="straightConnector1">
              <a:avLst/>
            </a:prstGeom>
            <a:ln w="50800">
              <a:solidFill>
                <a:schemeClr val="tx1"/>
              </a:solidFill>
              <a:prstDash val="sysDot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Content Placeholder 2"/>
            <p:cNvSpPr txBox="1">
              <a:spLocks/>
            </p:cNvSpPr>
            <p:nvPr/>
          </p:nvSpPr>
          <p:spPr>
            <a:xfrm>
              <a:off x="7844331" y="5042389"/>
              <a:ext cx="217559" cy="449676"/>
            </a:xfrm>
            <a:prstGeom prst="rect">
              <a:avLst/>
            </a:prstGeom>
          </p:spPr>
          <p:txBody>
            <a:bodyPr vert="horz" lIns="0" tIns="0" rIns="0" bIns="0" rtlCol="0">
              <a:normAutofit lnSpcReduction="10000"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Tx/>
                <a:buNone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 typeface="Arial"/>
                <a:buChar char="•"/>
                <a:defRPr sz="2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SzPct val="100000"/>
                <a:buFont typeface="Arial"/>
                <a:buChar char="•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3pPr>
              <a:lvl4pPr marL="1554480" indent="-219456" algn="l" defTabSz="457200" rtl="0" eaLnBrk="1" latinLnBrk="0" hangingPunct="1">
                <a:spcBef>
                  <a:spcPct val="200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4pPr>
              <a:lvl5pPr marL="1828800" indent="-182880" algn="l" defTabSz="457200" rtl="0" eaLnBrk="1" latinLnBrk="0" hangingPunct="1">
                <a:spcBef>
                  <a:spcPts val="6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600" dirty="0" smtClean="0">
                  <a:solidFill>
                    <a:schemeClr val="tx1"/>
                  </a:solidFill>
                </a:rPr>
                <a:t>y</a:t>
              </a:r>
            </a:p>
            <a:p>
              <a:endParaRPr lang="en-US" sz="2800" dirty="0"/>
            </a:p>
          </p:txBody>
        </p:sp>
        <p:sp>
          <p:nvSpPr>
            <p:cNvPr id="43" name="Oval 42"/>
            <p:cNvSpPr/>
            <p:nvPr/>
          </p:nvSpPr>
          <p:spPr>
            <a:xfrm>
              <a:off x="5821413" y="5864202"/>
              <a:ext cx="955838" cy="891547"/>
            </a:xfrm>
            <a:prstGeom prst="ellipse">
              <a:avLst/>
            </a:prstGeom>
            <a:noFill/>
            <a:ln w="101600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Arrow Connector 43"/>
            <p:cNvCxnSpPr>
              <a:stCxn id="43" idx="6"/>
              <a:endCxn id="20" idx="2"/>
            </p:cNvCxnSpPr>
            <p:nvPr/>
          </p:nvCxnSpPr>
          <p:spPr>
            <a:xfrm flipV="1">
              <a:off x="6777251" y="6309975"/>
              <a:ext cx="697941" cy="1"/>
            </a:xfrm>
            <a:prstGeom prst="straightConnector1">
              <a:avLst/>
            </a:prstGeom>
            <a:ln w="50800">
              <a:solidFill>
                <a:schemeClr val="tx1"/>
              </a:solidFill>
              <a:prstDash val="sysDot"/>
              <a:headEnd type="non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urved Connector 20"/>
            <p:cNvCxnSpPr>
              <a:stCxn id="43" idx="1"/>
              <a:endCxn id="43" idx="7"/>
            </p:cNvCxnSpPr>
            <p:nvPr/>
          </p:nvCxnSpPr>
          <p:spPr>
            <a:xfrm rot="5400000" flipH="1" flipV="1">
              <a:off x="6299332" y="5656826"/>
              <a:ext cx="12700" cy="675880"/>
            </a:xfrm>
            <a:prstGeom prst="curvedConnector3">
              <a:avLst>
                <a:gd name="adj1" fmla="val 5694213"/>
              </a:avLst>
            </a:prstGeom>
            <a:ln w="50800">
              <a:solidFill>
                <a:schemeClr val="tx1"/>
              </a:solidFill>
              <a:prstDash val="sysDot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18" idx="2"/>
              <a:endCxn id="17" idx="0"/>
            </p:cNvCxnSpPr>
            <p:nvPr/>
          </p:nvCxnSpPr>
          <p:spPr>
            <a:xfrm>
              <a:off x="4596540" y="5492064"/>
              <a:ext cx="1" cy="372139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27" idx="2"/>
              <a:endCxn id="20" idx="0"/>
            </p:cNvCxnSpPr>
            <p:nvPr/>
          </p:nvCxnSpPr>
          <p:spPr>
            <a:xfrm>
              <a:off x="7953111" y="5492065"/>
              <a:ext cx="0" cy="372136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/>
          <p:cNvSpPr/>
          <p:nvPr/>
        </p:nvSpPr>
        <p:spPr>
          <a:xfrm>
            <a:off x="2800350" y="4758814"/>
            <a:ext cx="5006340" cy="18362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9" name="Group 108"/>
          <p:cNvGrpSpPr/>
          <p:nvPr/>
        </p:nvGrpSpPr>
        <p:grpSpPr>
          <a:xfrm>
            <a:off x="2956068" y="3070856"/>
            <a:ext cx="2105513" cy="1366139"/>
            <a:chOff x="4075367" y="5042389"/>
            <a:chExt cx="2690659" cy="1713361"/>
          </a:xfrm>
        </p:grpSpPr>
        <p:sp>
          <p:nvSpPr>
            <p:cNvPr id="110" name="Oval 109"/>
            <p:cNvSpPr/>
            <p:nvPr/>
          </p:nvSpPr>
          <p:spPr>
            <a:xfrm>
              <a:off x="4075367" y="5864203"/>
              <a:ext cx="1042349" cy="891547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Content Placeholder 2"/>
            <p:cNvSpPr txBox="1">
              <a:spLocks/>
            </p:cNvSpPr>
            <p:nvPr/>
          </p:nvSpPr>
          <p:spPr>
            <a:xfrm>
              <a:off x="4482615" y="5145908"/>
              <a:ext cx="227851" cy="346157"/>
            </a:xfrm>
            <a:prstGeom prst="rect">
              <a:avLst/>
            </a:prstGeom>
          </p:spPr>
          <p:txBody>
            <a:bodyPr vert="horz" lIns="0" tIns="0" rIns="0" bIns="0" rtlCol="0">
              <a:normAutofit fontScale="77500" lnSpcReduction="20000"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Tx/>
                <a:buNone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 typeface="Arial"/>
                <a:buChar char="•"/>
                <a:defRPr sz="2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SzPct val="100000"/>
                <a:buFont typeface="Arial"/>
                <a:buChar char="•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3pPr>
              <a:lvl4pPr marL="1554480" indent="-219456" algn="l" defTabSz="457200" rtl="0" eaLnBrk="1" latinLnBrk="0" hangingPunct="1">
                <a:spcBef>
                  <a:spcPct val="200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4pPr>
              <a:lvl5pPr marL="1828800" indent="-182880" algn="l" defTabSz="457200" rtl="0" eaLnBrk="1" latinLnBrk="0" hangingPunct="1">
                <a:spcBef>
                  <a:spcPts val="6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 smtClean="0">
                  <a:solidFill>
                    <a:schemeClr val="tx1"/>
                  </a:solidFill>
                </a:rPr>
                <a:t>x</a:t>
              </a:r>
            </a:p>
            <a:p>
              <a:endParaRPr lang="en-US" sz="2800" dirty="0"/>
            </a:p>
          </p:txBody>
        </p:sp>
        <p:sp>
          <p:nvSpPr>
            <p:cNvPr id="112" name="Oval 111"/>
            <p:cNvSpPr/>
            <p:nvPr/>
          </p:nvSpPr>
          <p:spPr>
            <a:xfrm>
              <a:off x="5810188" y="5864201"/>
              <a:ext cx="955838" cy="891547"/>
            </a:xfrm>
            <a:prstGeom prst="ellipse">
              <a:avLst/>
            </a:prstGeom>
            <a:noFill/>
            <a:ln w="158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3" name="Straight Arrow Connector 112"/>
            <p:cNvCxnSpPr>
              <a:stCxn id="110" idx="6"/>
            </p:cNvCxnSpPr>
            <p:nvPr/>
          </p:nvCxnSpPr>
          <p:spPr>
            <a:xfrm flipV="1">
              <a:off x="5117716" y="6309976"/>
              <a:ext cx="703697" cy="1"/>
            </a:xfrm>
            <a:prstGeom prst="straightConnector1">
              <a:avLst/>
            </a:prstGeom>
            <a:ln w="50800">
              <a:solidFill>
                <a:schemeClr val="tx1"/>
              </a:solidFill>
              <a:prstDash val="soli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Content Placeholder 2"/>
            <p:cNvSpPr txBox="1">
              <a:spLocks/>
            </p:cNvSpPr>
            <p:nvPr/>
          </p:nvSpPr>
          <p:spPr>
            <a:xfrm>
              <a:off x="6179327" y="5042389"/>
              <a:ext cx="217559" cy="449676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Tx/>
                <a:buNone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 typeface="Arial"/>
                <a:buChar char="•"/>
                <a:defRPr sz="2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SzPct val="100000"/>
                <a:buFont typeface="Arial"/>
                <a:buChar char="•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3pPr>
              <a:lvl4pPr marL="1554480" indent="-219456" algn="l" defTabSz="457200" rtl="0" eaLnBrk="1" latinLnBrk="0" hangingPunct="1">
                <a:spcBef>
                  <a:spcPct val="200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4pPr>
              <a:lvl5pPr marL="1828800" indent="-182880" algn="l" defTabSz="457200" rtl="0" eaLnBrk="1" latinLnBrk="0" hangingPunct="1">
                <a:spcBef>
                  <a:spcPts val="6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200" dirty="0" smtClean="0">
                  <a:solidFill>
                    <a:schemeClr val="tx1"/>
                  </a:solidFill>
                </a:rPr>
                <a:t>y</a:t>
              </a:r>
            </a:p>
            <a:p>
              <a:endParaRPr lang="en-US" sz="2800" dirty="0"/>
            </a:p>
          </p:txBody>
        </p:sp>
        <p:cxnSp>
          <p:nvCxnSpPr>
            <p:cNvPr id="118" name="Straight Arrow Connector 117"/>
            <p:cNvCxnSpPr>
              <a:stCxn id="111" idx="2"/>
              <a:endCxn id="110" idx="0"/>
            </p:cNvCxnSpPr>
            <p:nvPr/>
          </p:nvCxnSpPr>
          <p:spPr>
            <a:xfrm>
              <a:off x="4596541" y="5492065"/>
              <a:ext cx="1" cy="372138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>
              <a:stCxn id="114" idx="2"/>
              <a:endCxn id="112" idx="0"/>
            </p:cNvCxnSpPr>
            <p:nvPr/>
          </p:nvCxnSpPr>
          <p:spPr>
            <a:xfrm>
              <a:off x="6288108" y="5492065"/>
              <a:ext cx="0" cy="372137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3" name="Rectangle 122"/>
          <p:cNvSpPr/>
          <p:nvPr/>
        </p:nvSpPr>
        <p:spPr>
          <a:xfrm>
            <a:off x="2800350" y="2862415"/>
            <a:ext cx="5006340" cy="17269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2956068" y="1842352"/>
            <a:ext cx="815666" cy="710870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Content Placeholder 2"/>
          <p:cNvSpPr txBox="1">
            <a:spLocks/>
          </p:cNvSpPr>
          <p:nvPr/>
        </p:nvSpPr>
        <p:spPr>
          <a:xfrm>
            <a:off x="3274750" y="1269623"/>
            <a:ext cx="178300" cy="276006"/>
          </a:xfrm>
          <a:prstGeom prst="rect">
            <a:avLst/>
          </a:prstGeom>
        </p:spPr>
        <p:txBody>
          <a:bodyPr vert="horz" lIns="0" tIns="0" rIns="0" bIns="0" rtlCol="0">
            <a:normAutofit fontScale="77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FontTx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Font typeface="Arial"/>
              <a:buChar char="•"/>
              <a:defRPr sz="2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SzPct val="100000"/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3pPr>
            <a:lvl4pPr marL="1554480" indent="-219456" algn="l" defTabSz="4572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4pPr>
            <a:lvl5pPr marL="1828800" indent="-182880" algn="l" defTabSz="4572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tx1"/>
                </a:solidFill>
              </a:rPr>
              <a:t>x</a:t>
            </a:r>
          </a:p>
          <a:p>
            <a:endParaRPr lang="en-US" sz="2800" dirty="0"/>
          </a:p>
        </p:txBody>
      </p:sp>
      <p:sp>
        <p:nvSpPr>
          <p:cNvPr id="129" name="Content Placeholder 2"/>
          <p:cNvSpPr txBox="1">
            <a:spLocks/>
          </p:cNvSpPr>
          <p:nvPr/>
        </p:nvSpPr>
        <p:spPr>
          <a:xfrm>
            <a:off x="3725294" y="1228352"/>
            <a:ext cx="170246" cy="35854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FontTx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Font typeface="Arial"/>
              <a:buChar char="•"/>
              <a:defRPr sz="2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SzPct val="100000"/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3pPr>
            <a:lvl4pPr marL="1554480" indent="-219456" algn="l" defTabSz="4572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4pPr>
            <a:lvl5pPr marL="1828800" indent="-182880" algn="l" defTabSz="4572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>
                <a:solidFill>
                  <a:schemeClr val="tx1"/>
                </a:solidFill>
              </a:rPr>
              <a:t>y</a:t>
            </a:r>
          </a:p>
          <a:p>
            <a:endParaRPr lang="en-US" sz="2800" dirty="0"/>
          </a:p>
        </p:txBody>
      </p:sp>
      <p:cxnSp>
        <p:nvCxnSpPr>
          <p:cNvPr id="133" name="Straight Arrow Connector 132"/>
          <p:cNvCxnSpPr>
            <a:stCxn id="126" idx="2"/>
            <a:endCxn id="125" idx="0"/>
          </p:cNvCxnSpPr>
          <p:nvPr/>
        </p:nvCxnSpPr>
        <p:spPr>
          <a:xfrm>
            <a:off x="3363901" y="1545630"/>
            <a:ext cx="1" cy="296722"/>
          </a:xfrm>
          <a:prstGeom prst="straightConnector1">
            <a:avLst/>
          </a:prstGeom>
          <a:ln w="41275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>
            <a:stCxn id="129" idx="2"/>
            <a:endCxn id="125" idx="7"/>
          </p:cNvCxnSpPr>
          <p:nvPr/>
        </p:nvCxnSpPr>
        <p:spPr>
          <a:xfrm flipH="1">
            <a:off x="3652282" y="1586899"/>
            <a:ext cx="158135" cy="359558"/>
          </a:xfrm>
          <a:prstGeom prst="straightConnector1">
            <a:avLst/>
          </a:prstGeom>
          <a:ln w="41275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5" name="Content Placeholder 2"/>
              <p:cNvSpPr txBox="1">
                <a:spLocks/>
              </p:cNvSpPr>
              <p:nvPr/>
            </p:nvSpPr>
            <p:spPr>
              <a:xfrm>
                <a:off x="5625059" y="5456204"/>
                <a:ext cx="685800" cy="645895"/>
              </a:xfrm>
              <a:prstGeom prst="rect">
                <a:avLst/>
              </a:prstGeom>
            </p:spPr>
            <p:txBody>
              <a:bodyPr vert="horz" lIns="0" tIns="0" rIns="0" bIns="0" rtlCol="0">
                <a:normAutofit fontScale="92500" lnSpcReduction="20000"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Tx/>
                  <a:buNone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 typeface="Arial"/>
                  <a:buChar char="•"/>
                  <a:defRPr sz="2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SzPct val="100000"/>
                  <a:buFont typeface="Arial"/>
                  <a:buChar char="•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3pPr>
                <a:lvl4pPr marL="1554480" indent="-219456" algn="l" defTabSz="457200" rtl="0" eaLnBrk="1" latinLnBrk="0" hangingPunct="1">
                  <a:spcBef>
                    <a:spcPct val="200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4pPr>
                <a:lvl5pPr marL="1828800" indent="-182880" algn="l" defTabSz="457200" rtl="0" eaLnBrk="1" latinLnBrk="0" hangingPunct="1">
                  <a:spcBef>
                    <a:spcPts val="6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h</a:t>
                </a:r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r[x]</a:t>
                </a:r>
              </a:p>
            </p:txBody>
          </p:sp>
        </mc:Choice>
        <mc:Fallback>
          <p:sp>
            <p:nvSpPr>
              <p:cNvPr id="13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5059" y="5456204"/>
                <a:ext cx="685800" cy="645895"/>
              </a:xfrm>
              <a:prstGeom prst="rect">
                <a:avLst/>
              </a:prstGeom>
              <a:blipFill rotWithShape="0">
                <a:blip r:embed="rId3"/>
                <a:stretch>
                  <a:fillRect l="-3571" t="-22642" r="-5357" b="-20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8" name="Rectangle 137"/>
          <p:cNvSpPr/>
          <p:nvPr/>
        </p:nvSpPr>
        <p:spPr>
          <a:xfrm>
            <a:off x="2800350" y="1187082"/>
            <a:ext cx="5006340" cy="15184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Content Placeholder 2"/>
          <p:cNvSpPr txBox="1">
            <a:spLocks/>
          </p:cNvSpPr>
          <p:nvPr/>
        </p:nvSpPr>
        <p:spPr>
          <a:xfrm>
            <a:off x="3010420" y="3758610"/>
            <a:ext cx="685800" cy="645895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FontTx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Font typeface="Arial"/>
              <a:buChar char="•"/>
              <a:defRPr sz="2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SzPct val="100000"/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3pPr>
            <a:lvl4pPr marL="1554480" indent="-219456" algn="l" defTabSz="4572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4pPr>
            <a:lvl5pPr marL="1828800" indent="-182880" algn="l" defTabSz="4572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r[x]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6" name="Content Placeholder 2"/>
              <p:cNvSpPr txBox="1">
                <a:spLocks/>
              </p:cNvSpPr>
              <p:nvPr/>
            </p:nvSpPr>
            <p:spPr>
              <a:xfrm>
                <a:off x="4322396" y="3768833"/>
                <a:ext cx="685800" cy="645895"/>
              </a:xfrm>
              <a:prstGeom prst="rect">
                <a:avLst/>
              </a:prstGeom>
            </p:spPr>
            <p:txBody>
              <a:bodyPr vert="horz" lIns="0" tIns="0" rIns="0" bIns="0" rtlCol="0">
                <a:normAutofit fontScale="92500" lnSpcReduction="20000"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Tx/>
                  <a:buNone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 typeface="Arial"/>
                  <a:buChar char="•"/>
                  <a:defRPr sz="2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SzPct val="100000"/>
                  <a:buFont typeface="Arial"/>
                  <a:buChar char="•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3pPr>
                <a:lvl4pPr marL="1554480" indent="-219456" algn="l" defTabSz="457200" rtl="0" eaLnBrk="1" latinLnBrk="0" hangingPunct="1">
                  <a:spcBef>
                    <a:spcPct val="200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4pPr>
                <a:lvl5pPr marL="1828800" indent="-182880" algn="l" defTabSz="457200" rtl="0" eaLnBrk="1" latinLnBrk="0" hangingPunct="1">
                  <a:spcBef>
                    <a:spcPts val="6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h</a:t>
                </a:r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r[x]</a:t>
                </a:r>
              </a:p>
            </p:txBody>
          </p:sp>
        </mc:Choice>
        <mc:Fallback>
          <p:sp>
            <p:nvSpPr>
              <p:cNvPr id="9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2396" y="3768833"/>
                <a:ext cx="685800" cy="645895"/>
              </a:xfrm>
              <a:prstGeom prst="rect">
                <a:avLst/>
              </a:prstGeom>
              <a:blipFill rotWithShape="0">
                <a:blip r:embed="rId4"/>
                <a:stretch>
                  <a:fillRect l="-3540" t="-22642" r="-4425" b="-20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Content Placeholder 2"/>
          <p:cNvSpPr txBox="1">
            <a:spLocks/>
          </p:cNvSpPr>
          <p:nvPr/>
        </p:nvSpPr>
        <p:spPr>
          <a:xfrm>
            <a:off x="3010420" y="5472050"/>
            <a:ext cx="685800" cy="645895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FontTx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Font typeface="Arial"/>
              <a:buChar char="•"/>
              <a:defRPr sz="2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SzPct val="100000"/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3pPr>
            <a:lvl4pPr marL="1554480" indent="-219456" algn="l" defTabSz="4572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4pPr>
            <a:lvl5pPr marL="1828800" indent="-182880" algn="l" defTabSz="4572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r[x]</a:t>
            </a:r>
          </a:p>
        </p:txBody>
      </p:sp>
      <p:sp>
        <p:nvSpPr>
          <p:cNvPr id="98" name="Content Placeholder 2"/>
          <p:cNvSpPr txBox="1">
            <a:spLocks/>
          </p:cNvSpPr>
          <p:nvPr/>
        </p:nvSpPr>
        <p:spPr>
          <a:xfrm>
            <a:off x="4358791" y="5456205"/>
            <a:ext cx="685800" cy="645895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FontTx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Font typeface="Arial"/>
              <a:buChar char="•"/>
              <a:defRPr sz="2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SzPct val="100000"/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3pPr>
            <a:lvl4pPr marL="1554480" indent="-219456" algn="l" defTabSz="4572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4pPr>
            <a:lvl5pPr marL="1828800" indent="-182880" algn="l" defTabSz="4572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r[x]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/>
              <p:cNvSpPr txBox="1">
                <a:spLocks/>
              </p:cNvSpPr>
              <p:nvPr/>
            </p:nvSpPr>
            <p:spPr>
              <a:xfrm>
                <a:off x="2996344" y="1881344"/>
                <a:ext cx="685800" cy="645895"/>
              </a:xfrm>
              <a:prstGeom prst="rect">
                <a:avLst/>
              </a:prstGeom>
            </p:spPr>
            <p:txBody>
              <a:bodyPr vert="horz" lIns="0" tIns="0" rIns="0" bIns="0" rtlCol="0">
                <a:normAutofit fontScale="92500" lnSpcReduction="20000"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Tx/>
                  <a:buNone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 typeface="Arial"/>
                  <a:buChar char="•"/>
                  <a:defRPr sz="2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SzPct val="100000"/>
                  <a:buFont typeface="Arial"/>
                  <a:buChar char="•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3pPr>
                <a:lvl4pPr marL="1554480" indent="-219456" algn="l" defTabSz="457200" rtl="0" eaLnBrk="1" latinLnBrk="0" hangingPunct="1">
                  <a:spcBef>
                    <a:spcPct val="200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4pPr>
                <a:lvl5pPr marL="1828800" indent="-182880" algn="l" defTabSz="457200" rtl="0" eaLnBrk="1" latinLnBrk="0" hangingPunct="1">
                  <a:spcBef>
                    <a:spcPts val="6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h</a:t>
                </a:r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r[x]</a:t>
                </a:r>
              </a:p>
            </p:txBody>
          </p:sp>
        </mc:Choice>
        <mc:Fallback>
          <p:sp>
            <p:nvSpPr>
              <p:cNvPr id="9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344" y="1881344"/>
                <a:ext cx="685800" cy="645895"/>
              </a:xfrm>
              <a:prstGeom prst="rect">
                <a:avLst/>
              </a:prstGeom>
              <a:blipFill rotWithShape="0">
                <a:blip r:embed="rId5"/>
                <a:stretch>
                  <a:fillRect l="-3571" t="-23585" r="-5357" b="-20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51078" y="1517277"/>
                <a:ext cx="17591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⊨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𝑙𝑠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ES" sz="2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078" y="1517277"/>
                <a:ext cx="1759155" cy="461665"/>
              </a:xfrm>
              <a:prstGeom prst="rect">
                <a:avLst/>
              </a:prstGeom>
              <a:blipFill rotWithShape="0">
                <a:blip r:embed="rId6"/>
                <a:stretch>
                  <a:fillRect r="-1384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146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Strategy: Bottom-Up Evaluation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192706" y="1408476"/>
                <a:ext cx="5717912" cy="509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𝑙𝑠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↦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ES" sz="2400" dirty="0" smtClean="0"/>
                  <a:t> 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706" y="1408476"/>
                <a:ext cx="5717912" cy="50917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4176710" y="2120414"/>
                <a:ext cx="4347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s-ES" sz="2400" dirty="0" smtClean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6710" y="2120414"/>
                <a:ext cx="434734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603530" y="2817443"/>
                <a:ext cx="43954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3530" y="2817443"/>
                <a:ext cx="439543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361106" y="2821059"/>
                <a:ext cx="4347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s-ES" sz="240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1106" y="2821059"/>
                <a:ext cx="434734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31209" y="3766214"/>
                <a:ext cx="12202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𝑙𝑠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ES" sz="2400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09" y="3766214"/>
                <a:ext cx="1220206" cy="461665"/>
              </a:xfrm>
              <a:prstGeom prst="rect">
                <a:avLst/>
              </a:prstGeom>
              <a:blipFill rotWithShape="0">
                <a:blip r:embed="rId6"/>
                <a:stretch>
                  <a:fillRect r="-1000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705531" y="3809130"/>
                <a:ext cx="15275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ES" sz="2400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5531" y="3809130"/>
                <a:ext cx="1527534" cy="461665"/>
              </a:xfrm>
              <a:prstGeom prst="rect">
                <a:avLst/>
              </a:prstGeom>
              <a:blipFill rotWithShape="0">
                <a:blip r:embed="rId7"/>
                <a:stretch>
                  <a:fillRect r="-800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402384" y="3826303"/>
                <a:ext cx="1041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s-ES" sz="2400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2384" y="3826303"/>
                <a:ext cx="1041824" cy="461665"/>
              </a:xfrm>
              <a:prstGeom prst="rect">
                <a:avLst/>
              </a:prstGeom>
              <a:blipFill rotWithShape="0">
                <a:blip r:embed="rId8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033422" y="3819110"/>
                <a:ext cx="1041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s-ES" sz="2400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3422" y="3819110"/>
                <a:ext cx="1041824" cy="461665"/>
              </a:xfrm>
              <a:prstGeom prst="rect">
                <a:avLst/>
              </a:prstGeom>
              <a:blipFill rotWithShape="0">
                <a:blip r:embed="rId9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>
            <a:stCxn id="8" idx="0"/>
          </p:cNvCxnSpPr>
          <p:nvPr/>
        </p:nvCxnSpPr>
        <p:spPr>
          <a:xfrm flipV="1">
            <a:off x="1241312" y="3237985"/>
            <a:ext cx="1054488" cy="52822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9" idx="0"/>
          </p:cNvCxnSpPr>
          <p:nvPr/>
        </p:nvCxnSpPr>
        <p:spPr>
          <a:xfrm>
            <a:off x="2795840" y="3237985"/>
            <a:ext cx="673458" cy="57114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0" idx="0"/>
          </p:cNvCxnSpPr>
          <p:nvPr/>
        </p:nvCxnSpPr>
        <p:spPr>
          <a:xfrm flipV="1">
            <a:off x="5923296" y="3299898"/>
            <a:ext cx="671471" cy="52640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1" idx="0"/>
          </p:cNvCxnSpPr>
          <p:nvPr/>
        </p:nvCxnSpPr>
        <p:spPr>
          <a:xfrm flipH="1" flipV="1">
            <a:off x="7006205" y="3307090"/>
            <a:ext cx="548129" cy="51202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795840" y="2530047"/>
            <a:ext cx="1380870" cy="35256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611444" y="2539406"/>
            <a:ext cx="1983323" cy="38819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173079" y="4272618"/>
            <a:ext cx="1977389" cy="2526030"/>
            <a:chOff x="4469131" y="662940"/>
            <a:chExt cx="1977389" cy="2526030"/>
          </a:xfrm>
        </p:grpSpPr>
        <p:sp>
          <p:nvSpPr>
            <p:cNvPr id="47" name="Oval 46"/>
            <p:cNvSpPr/>
            <p:nvPr/>
          </p:nvSpPr>
          <p:spPr>
            <a:xfrm>
              <a:off x="4630306" y="2682947"/>
              <a:ext cx="394487" cy="341353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Content Placeholder 2"/>
            <p:cNvSpPr txBox="1">
              <a:spLocks/>
            </p:cNvSpPr>
            <p:nvPr/>
          </p:nvSpPr>
          <p:spPr>
            <a:xfrm>
              <a:off x="4784433" y="2374766"/>
              <a:ext cx="86233" cy="165698"/>
            </a:xfrm>
            <a:prstGeom prst="rect">
              <a:avLst/>
            </a:prstGeom>
            <a:ln w="28575">
              <a:noFill/>
            </a:ln>
          </p:spPr>
          <p:txBody>
            <a:bodyPr vert="horz" lIns="0" tIns="0" rIns="0" bIns="0" rtlCol="0">
              <a:normAutofit fontScale="40000" lnSpcReduction="20000"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Tx/>
                <a:buNone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 typeface="Arial"/>
                <a:buChar char="•"/>
                <a:defRPr sz="2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SzPct val="100000"/>
                <a:buFont typeface="Arial"/>
                <a:buChar char="•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3pPr>
              <a:lvl4pPr marL="1554480" indent="-219456" algn="l" defTabSz="457200" rtl="0" eaLnBrk="1" latinLnBrk="0" hangingPunct="1">
                <a:spcBef>
                  <a:spcPct val="200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4pPr>
              <a:lvl5pPr marL="1828800" indent="-182880" algn="l" defTabSz="457200" rtl="0" eaLnBrk="1" latinLnBrk="0" hangingPunct="1">
                <a:spcBef>
                  <a:spcPts val="6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100" dirty="0" smtClean="0">
                  <a:solidFill>
                    <a:schemeClr val="tx1"/>
                  </a:solidFill>
                </a:rPr>
                <a:t>x</a:t>
              </a:r>
            </a:p>
            <a:p>
              <a:endParaRPr lang="en-US" sz="2800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5917004" y="2682946"/>
              <a:ext cx="361746" cy="341353"/>
            </a:xfrm>
            <a:prstGeom prst="ellipse">
              <a:avLst/>
            </a:prstGeom>
            <a:noFill/>
            <a:ln w="158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Arrow Connector 49"/>
            <p:cNvCxnSpPr>
              <a:stCxn id="47" idx="6"/>
              <a:endCxn id="52" idx="2"/>
            </p:cNvCxnSpPr>
            <p:nvPr/>
          </p:nvCxnSpPr>
          <p:spPr>
            <a:xfrm flipV="1">
              <a:off x="5024793" y="2853623"/>
              <a:ext cx="266321" cy="0"/>
            </a:xfrm>
            <a:prstGeom prst="straightConnector1">
              <a:avLst/>
            </a:prstGeom>
            <a:ln w="15875">
              <a:solidFill>
                <a:schemeClr val="tx1"/>
              </a:solidFill>
              <a:prstDash val="sysDot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Content Placeholder 2"/>
            <p:cNvSpPr txBox="1">
              <a:spLocks/>
            </p:cNvSpPr>
            <p:nvPr/>
          </p:nvSpPr>
          <p:spPr>
            <a:xfrm>
              <a:off x="6056708" y="2368293"/>
              <a:ext cx="82337" cy="136147"/>
            </a:xfrm>
            <a:prstGeom prst="rect">
              <a:avLst/>
            </a:prstGeom>
          </p:spPr>
          <p:txBody>
            <a:bodyPr vert="horz" lIns="0" tIns="0" rIns="0" bIns="0" rtlCol="0">
              <a:normAutofit fontScale="40000" lnSpcReduction="20000"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Tx/>
                <a:buNone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 typeface="Arial"/>
                <a:buChar char="•"/>
                <a:defRPr sz="2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SzPct val="100000"/>
                <a:buFont typeface="Arial"/>
                <a:buChar char="•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3pPr>
              <a:lvl4pPr marL="1554480" indent="-219456" algn="l" defTabSz="457200" rtl="0" eaLnBrk="1" latinLnBrk="0" hangingPunct="1">
                <a:spcBef>
                  <a:spcPct val="200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4pPr>
              <a:lvl5pPr marL="1828800" indent="-182880" algn="l" defTabSz="457200" rtl="0" eaLnBrk="1" latinLnBrk="0" hangingPunct="1">
                <a:spcBef>
                  <a:spcPts val="6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600" dirty="0" smtClean="0">
                  <a:solidFill>
                    <a:schemeClr val="tx1"/>
                  </a:solidFill>
                </a:rPr>
                <a:t>y</a:t>
              </a:r>
            </a:p>
            <a:p>
              <a:endParaRPr lang="en-US" sz="2800" dirty="0"/>
            </a:p>
          </p:txBody>
        </p:sp>
        <p:sp>
          <p:nvSpPr>
            <p:cNvPr id="52" name="Oval 51"/>
            <p:cNvSpPr/>
            <p:nvPr/>
          </p:nvSpPr>
          <p:spPr>
            <a:xfrm>
              <a:off x="5291114" y="2682947"/>
              <a:ext cx="361746" cy="341353"/>
            </a:xfrm>
            <a:prstGeom prst="ellipse">
              <a:avLst/>
            </a:prstGeom>
            <a:noFill/>
            <a:ln w="101600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" name="Straight Arrow Connector 52"/>
            <p:cNvCxnSpPr>
              <a:stCxn id="52" idx="6"/>
              <a:endCxn id="49" idx="2"/>
            </p:cNvCxnSpPr>
            <p:nvPr/>
          </p:nvCxnSpPr>
          <p:spPr>
            <a:xfrm flipV="1">
              <a:off x="5652861" y="2853623"/>
              <a:ext cx="264143" cy="0"/>
            </a:xfrm>
            <a:prstGeom prst="straightConnector1">
              <a:avLst/>
            </a:prstGeom>
            <a:ln w="15875">
              <a:solidFill>
                <a:schemeClr val="tx1"/>
              </a:solidFill>
              <a:prstDash val="sysDot"/>
              <a:headEnd type="non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urved Connector 53"/>
            <p:cNvCxnSpPr>
              <a:stCxn id="52" idx="1"/>
              <a:endCxn id="52" idx="7"/>
            </p:cNvCxnSpPr>
            <p:nvPr/>
          </p:nvCxnSpPr>
          <p:spPr>
            <a:xfrm rot="5400000" flipH="1" flipV="1">
              <a:off x="5471960" y="2605040"/>
              <a:ext cx="4863" cy="255794"/>
            </a:xfrm>
            <a:prstGeom prst="curvedConnector3">
              <a:avLst>
                <a:gd name="adj1" fmla="val 5694213"/>
              </a:avLst>
            </a:prstGeom>
            <a:ln w="15875">
              <a:solidFill>
                <a:schemeClr val="tx1"/>
              </a:solidFill>
              <a:prstDash val="sysDot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stCxn id="48" idx="2"/>
              <a:endCxn id="47" idx="0"/>
            </p:cNvCxnSpPr>
            <p:nvPr/>
          </p:nvCxnSpPr>
          <p:spPr>
            <a:xfrm>
              <a:off x="4827550" y="2540464"/>
              <a:ext cx="0" cy="142483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stCxn id="51" idx="2"/>
              <a:endCxn id="49" idx="0"/>
            </p:cNvCxnSpPr>
            <p:nvPr/>
          </p:nvCxnSpPr>
          <p:spPr>
            <a:xfrm>
              <a:off x="6097877" y="2504440"/>
              <a:ext cx="0" cy="178506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tangle 56"/>
            <p:cNvSpPr/>
            <p:nvPr/>
          </p:nvSpPr>
          <p:spPr>
            <a:xfrm>
              <a:off x="4554995" y="2368293"/>
              <a:ext cx="1802123" cy="7291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4630306" y="1872405"/>
              <a:ext cx="394487" cy="341353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Content Placeholder 2"/>
            <p:cNvSpPr txBox="1">
              <a:spLocks/>
            </p:cNvSpPr>
            <p:nvPr/>
          </p:nvSpPr>
          <p:spPr>
            <a:xfrm>
              <a:off x="4784433" y="1557751"/>
              <a:ext cx="86233" cy="172171"/>
            </a:xfrm>
            <a:prstGeom prst="rect">
              <a:avLst/>
            </a:prstGeom>
            <a:ln w="28575">
              <a:noFill/>
            </a:ln>
          </p:spPr>
          <p:txBody>
            <a:bodyPr vert="horz" lIns="0" tIns="0" rIns="0" bIns="0" rtlCol="0">
              <a:normAutofit fontScale="47500" lnSpcReduction="20000"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Tx/>
                <a:buNone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 typeface="Arial"/>
                <a:buChar char="•"/>
                <a:defRPr sz="2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SzPct val="100000"/>
                <a:buFont typeface="Arial"/>
                <a:buChar char="•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3pPr>
              <a:lvl4pPr marL="1554480" indent="-219456" algn="l" defTabSz="457200" rtl="0" eaLnBrk="1" latinLnBrk="0" hangingPunct="1">
                <a:spcBef>
                  <a:spcPct val="200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4pPr>
              <a:lvl5pPr marL="1828800" indent="-182880" algn="l" defTabSz="457200" rtl="0" eaLnBrk="1" latinLnBrk="0" hangingPunct="1">
                <a:spcBef>
                  <a:spcPts val="6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 smtClean="0">
                  <a:solidFill>
                    <a:schemeClr val="tx1"/>
                  </a:solidFill>
                </a:rPr>
                <a:t>x</a:t>
              </a:r>
            </a:p>
            <a:p>
              <a:endParaRPr lang="en-US" sz="2800" dirty="0"/>
            </a:p>
          </p:txBody>
        </p:sp>
        <p:sp>
          <p:nvSpPr>
            <p:cNvPr id="60" name="Oval 59"/>
            <p:cNvSpPr/>
            <p:nvPr/>
          </p:nvSpPr>
          <p:spPr>
            <a:xfrm>
              <a:off x="5286866" y="1872404"/>
              <a:ext cx="361747" cy="341353"/>
            </a:xfrm>
            <a:prstGeom prst="ellipse">
              <a:avLst/>
            </a:prstGeom>
            <a:noFill/>
            <a:ln w="158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1" name="Straight Arrow Connector 60"/>
            <p:cNvCxnSpPr>
              <a:stCxn id="58" idx="6"/>
            </p:cNvCxnSpPr>
            <p:nvPr/>
          </p:nvCxnSpPr>
          <p:spPr>
            <a:xfrm flipV="1">
              <a:off x="5024793" y="2043081"/>
              <a:ext cx="266321" cy="0"/>
            </a:xfrm>
            <a:prstGeom prst="straightConnector1">
              <a:avLst/>
            </a:prstGeom>
            <a:ln w="15875">
              <a:solidFill>
                <a:schemeClr val="tx1"/>
              </a:solidFill>
              <a:prstDash val="soli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Content Placeholder 2"/>
            <p:cNvSpPr txBox="1">
              <a:spLocks/>
            </p:cNvSpPr>
            <p:nvPr/>
          </p:nvSpPr>
          <p:spPr>
            <a:xfrm>
              <a:off x="5426571" y="1557751"/>
              <a:ext cx="82337" cy="151669"/>
            </a:xfrm>
            <a:prstGeom prst="rect">
              <a:avLst/>
            </a:prstGeom>
          </p:spPr>
          <p:txBody>
            <a:bodyPr vert="horz" lIns="0" tIns="0" rIns="0" bIns="0" rtlCol="0">
              <a:normAutofit fontScale="55000" lnSpcReduction="20000"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Tx/>
                <a:buNone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 typeface="Arial"/>
                <a:buChar char="•"/>
                <a:defRPr sz="2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SzPct val="100000"/>
                <a:buFont typeface="Arial"/>
                <a:buChar char="•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3pPr>
              <a:lvl4pPr marL="1554480" indent="-219456" algn="l" defTabSz="457200" rtl="0" eaLnBrk="1" latinLnBrk="0" hangingPunct="1">
                <a:spcBef>
                  <a:spcPct val="200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4pPr>
              <a:lvl5pPr marL="1828800" indent="-182880" algn="l" defTabSz="457200" rtl="0" eaLnBrk="1" latinLnBrk="0" hangingPunct="1">
                <a:spcBef>
                  <a:spcPts val="6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200" dirty="0" smtClean="0">
                  <a:solidFill>
                    <a:schemeClr val="tx1"/>
                  </a:solidFill>
                </a:rPr>
                <a:t>y</a:t>
              </a:r>
            </a:p>
            <a:p>
              <a:endParaRPr lang="en-US" sz="2800" dirty="0"/>
            </a:p>
          </p:txBody>
        </p:sp>
        <p:cxnSp>
          <p:nvCxnSpPr>
            <p:cNvPr id="63" name="Straight Arrow Connector 62"/>
            <p:cNvCxnSpPr>
              <a:stCxn id="59" idx="2"/>
              <a:endCxn id="58" idx="0"/>
            </p:cNvCxnSpPr>
            <p:nvPr/>
          </p:nvCxnSpPr>
          <p:spPr>
            <a:xfrm>
              <a:off x="4827550" y="1729922"/>
              <a:ext cx="0" cy="142483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>
              <a:stCxn id="62" idx="2"/>
              <a:endCxn id="60" idx="0"/>
            </p:cNvCxnSpPr>
            <p:nvPr/>
          </p:nvCxnSpPr>
          <p:spPr>
            <a:xfrm>
              <a:off x="5467740" y="1709420"/>
              <a:ext cx="0" cy="16298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ectangle 64"/>
            <p:cNvSpPr/>
            <p:nvPr/>
          </p:nvSpPr>
          <p:spPr>
            <a:xfrm>
              <a:off x="4554995" y="1557751"/>
              <a:ext cx="1802123" cy="7291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4630306" y="1055390"/>
              <a:ext cx="394487" cy="341353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Content Placeholder 2"/>
            <p:cNvSpPr txBox="1">
              <a:spLocks/>
            </p:cNvSpPr>
            <p:nvPr/>
          </p:nvSpPr>
          <p:spPr>
            <a:xfrm>
              <a:off x="4784433" y="740737"/>
              <a:ext cx="86233" cy="172170"/>
            </a:xfrm>
            <a:prstGeom prst="rect">
              <a:avLst/>
            </a:prstGeom>
          </p:spPr>
          <p:txBody>
            <a:bodyPr vert="horz" lIns="0" tIns="0" rIns="0" bIns="0" rtlCol="0">
              <a:normAutofit fontScale="47500" lnSpcReduction="20000"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Tx/>
                <a:buNone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 typeface="Arial"/>
                <a:buChar char="•"/>
                <a:defRPr sz="2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SzPct val="100000"/>
                <a:buFont typeface="Arial"/>
                <a:buChar char="•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3pPr>
              <a:lvl4pPr marL="1554480" indent="-219456" algn="l" defTabSz="457200" rtl="0" eaLnBrk="1" latinLnBrk="0" hangingPunct="1">
                <a:spcBef>
                  <a:spcPct val="200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4pPr>
              <a:lvl5pPr marL="1828800" indent="-182880" algn="l" defTabSz="457200" rtl="0" eaLnBrk="1" latinLnBrk="0" hangingPunct="1">
                <a:spcBef>
                  <a:spcPts val="6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 smtClean="0">
                  <a:solidFill>
                    <a:schemeClr val="tx1"/>
                  </a:solidFill>
                </a:rPr>
                <a:t>x</a:t>
              </a:r>
            </a:p>
            <a:p>
              <a:endParaRPr lang="en-US" sz="2800" dirty="0"/>
            </a:p>
          </p:txBody>
        </p:sp>
        <p:sp>
          <p:nvSpPr>
            <p:cNvPr id="68" name="Content Placeholder 2"/>
            <p:cNvSpPr txBox="1">
              <a:spLocks/>
            </p:cNvSpPr>
            <p:nvPr/>
          </p:nvSpPr>
          <p:spPr>
            <a:xfrm>
              <a:off x="5002333" y="760554"/>
              <a:ext cx="82337" cy="152354"/>
            </a:xfrm>
            <a:prstGeom prst="rect">
              <a:avLst/>
            </a:prstGeom>
          </p:spPr>
          <p:txBody>
            <a:bodyPr vert="horz" lIns="0" tIns="0" rIns="0" bIns="0" rtlCol="0">
              <a:normAutofit fontScale="55000" lnSpcReduction="20000"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Tx/>
                <a:buNone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 typeface="Arial"/>
                <a:buChar char="•"/>
                <a:defRPr sz="2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SzPct val="100000"/>
                <a:buFont typeface="Arial"/>
                <a:buChar char="•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3pPr>
              <a:lvl4pPr marL="1554480" indent="-219456" algn="l" defTabSz="457200" rtl="0" eaLnBrk="1" latinLnBrk="0" hangingPunct="1">
                <a:spcBef>
                  <a:spcPct val="200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4pPr>
              <a:lvl5pPr marL="1828800" indent="-182880" algn="l" defTabSz="457200" rtl="0" eaLnBrk="1" latinLnBrk="0" hangingPunct="1">
                <a:spcBef>
                  <a:spcPts val="6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200" dirty="0" smtClean="0">
                  <a:solidFill>
                    <a:schemeClr val="tx1"/>
                  </a:solidFill>
                </a:rPr>
                <a:t>y</a:t>
              </a:r>
            </a:p>
            <a:p>
              <a:endParaRPr lang="en-US" sz="2800" dirty="0"/>
            </a:p>
          </p:txBody>
        </p:sp>
        <p:cxnSp>
          <p:nvCxnSpPr>
            <p:cNvPr id="69" name="Straight Arrow Connector 68"/>
            <p:cNvCxnSpPr>
              <a:stCxn id="67" idx="2"/>
              <a:endCxn id="66" idx="0"/>
            </p:cNvCxnSpPr>
            <p:nvPr/>
          </p:nvCxnSpPr>
          <p:spPr>
            <a:xfrm>
              <a:off x="4827550" y="912907"/>
              <a:ext cx="0" cy="142483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>
              <a:stCxn id="68" idx="2"/>
              <a:endCxn id="66" idx="7"/>
            </p:cNvCxnSpPr>
            <p:nvPr/>
          </p:nvCxnSpPr>
          <p:spPr>
            <a:xfrm flipH="1">
              <a:off x="4967022" y="912908"/>
              <a:ext cx="76480" cy="192472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ectangle 70"/>
            <p:cNvSpPr/>
            <p:nvPr/>
          </p:nvSpPr>
          <p:spPr>
            <a:xfrm>
              <a:off x="4554995" y="740736"/>
              <a:ext cx="1802123" cy="7291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4469131" y="662940"/>
              <a:ext cx="1977389" cy="25260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2" name="Content Placeholder 2"/>
              <p:cNvSpPr txBox="1">
                <a:spLocks/>
              </p:cNvSpPr>
              <p:nvPr/>
            </p:nvSpPr>
            <p:spPr>
              <a:xfrm>
                <a:off x="358088" y="4705659"/>
                <a:ext cx="289048" cy="270945"/>
              </a:xfrm>
              <a:prstGeom prst="rect">
                <a:avLst/>
              </a:prstGeom>
            </p:spPr>
            <p:txBody>
              <a:bodyPr vert="horz" lIns="0" tIns="0" rIns="0" bIns="0" rtlCol="0">
                <a:norm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Tx/>
                  <a:buNone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 typeface="Arial"/>
                  <a:buChar char="•"/>
                  <a:defRPr sz="2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SzPct val="100000"/>
                  <a:buFont typeface="Arial"/>
                  <a:buChar char="•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3pPr>
                <a:lvl4pPr marL="1554480" indent="-219456" algn="l" defTabSz="457200" rtl="0" eaLnBrk="1" latinLnBrk="0" hangingPunct="1">
                  <a:spcBef>
                    <a:spcPct val="200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4pPr>
                <a:lvl5pPr marL="1828800" indent="-182880" algn="l" defTabSz="457200" rtl="0" eaLnBrk="1" latinLnBrk="0" hangingPunct="1">
                  <a:spcBef>
                    <a:spcPts val="6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sz="1400" dirty="0" smtClean="0">
                    <a:solidFill>
                      <a:schemeClr val="tx1"/>
                    </a:solidFill>
                  </a:rPr>
                  <a:t>h</a:t>
                </a:r>
                <a:endParaRPr lang="en-US" sz="1400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2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088" y="4705659"/>
                <a:ext cx="289048" cy="270945"/>
              </a:xfrm>
              <a:prstGeom prst="rect">
                <a:avLst/>
              </a:prstGeom>
              <a:blipFill rotWithShape="0">
                <a:blip r:embed="rId10"/>
                <a:stretch>
                  <a:fillRect l="-2128" t="-20455" r="-27660" b="-20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3" name="Content Placeholder 2"/>
              <p:cNvSpPr txBox="1">
                <a:spLocks/>
              </p:cNvSpPr>
              <p:nvPr/>
            </p:nvSpPr>
            <p:spPr>
              <a:xfrm>
                <a:off x="990814" y="5542474"/>
                <a:ext cx="289048" cy="270945"/>
              </a:xfrm>
              <a:prstGeom prst="rect">
                <a:avLst/>
              </a:prstGeom>
            </p:spPr>
            <p:txBody>
              <a:bodyPr vert="horz" lIns="0" tIns="0" rIns="0" bIns="0" rtlCol="0">
                <a:norm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Tx/>
                  <a:buNone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 typeface="Arial"/>
                  <a:buChar char="•"/>
                  <a:defRPr sz="2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SzPct val="100000"/>
                  <a:buFont typeface="Arial"/>
                  <a:buChar char="•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3pPr>
                <a:lvl4pPr marL="1554480" indent="-219456" algn="l" defTabSz="457200" rtl="0" eaLnBrk="1" latinLnBrk="0" hangingPunct="1">
                  <a:spcBef>
                    <a:spcPct val="200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4pPr>
                <a:lvl5pPr marL="1828800" indent="-182880" algn="l" defTabSz="457200" rtl="0" eaLnBrk="1" latinLnBrk="0" hangingPunct="1">
                  <a:spcBef>
                    <a:spcPts val="6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sz="1400" dirty="0" smtClean="0">
                    <a:solidFill>
                      <a:schemeClr val="tx1"/>
                    </a:solidFill>
                  </a:rPr>
                  <a:t>h</a:t>
                </a:r>
                <a:endParaRPr lang="en-US" sz="1400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2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814" y="5542474"/>
                <a:ext cx="289048" cy="270945"/>
              </a:xfrm>
              <a:prstGeom prst="rect">
                <a:avLst/>
              </a:prstGeom>
              <a:blipFill rotWithShape="0">
                <a:blip r:embed="rId10"/>
                <a:stretch>
                  <a:fillRect l="-2128" t="-20000" r="-27660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4" name="Content Placeholder 2"/>
              <p:cNvSpPr txBox="1">
                <a:spLocks/>
              </p:cNvSpPr>
              <p:nvPr/>
            </p:nvSpPr>
            <p:spPr>
              <a:xfrm>
                <a:off x="1620951" y="6345047"/>
                <a:ext cx="289048" cy="270945"/>
              </a:xfrm>
              <a:prstGeom prst="rect">
                <a:avLst/>
              </a:prstGeom>
            </p:spPr>
            <p:txBody>
              <a:bodyPr vert="horz" lIns="0" tIns="0" rIns="0" bIns="0" rtlCol="0">
                <a:norm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Tx/>
                  <a:buNone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 typeface="Arial"/>
                  <a:buChar char="•"/>
                  <a:defRPr sz="2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SzPct val="100000"/>
                  <a:buFont typeface="Arial"/>
                  <a:buChar char="•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3pPr>
                <a:lvl4pPr marL="1554480" indent="-219456" algn="l" defTabSz="457200" rtl="0" eaLnBrk="1" latinLnBrk="0" hangingPunct="1">
                  <a:spcBef>
                    <a:spcPct val="200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4pPr>
                <a:lvl5pPr marL="1828800" indent="-182880" algn="l" defTabSz="457200" rtl="0" eaLnBrk="1" latinLnBrk="0" hangingPunct="1">
                  <a:spcBef>
                    <a:spcPts val="6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sz="1400" dirty="0" smtClean="0">
                    <a:solidFill>
                      <a:schemeClr val="tx1"/>
                    </a:solidFill>
                  </a:rPr>
                  <a:t>h</a:t>
                </a:r>
                <a:endParaRPr lang="en-US" sz="1400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2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951" y="6345047"/>
                <a:ext cx="289048" cy="270945"/>
              </a:xfrm>
              <a:prstGeom prst="rect">
                <a:avLst/>
              </a:prstGeom>
              <a:blipFill rotWithShape="0">
                <a:blip r:embed="rId10"/>
                <a:stretch>
                  <a:fillRect l="-2128" t="-20455" r="-27660" b="-20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54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  <p:bldP spid="123" grpId="0"/>
      <p:bldP spid="1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142" y="505191"/>
            <a:ext cx="4589426" cy="703111"/>
          </a:xfrm>
        </p:spPr>
        <p:txBody>
          <a:bodyPr>
            <a:normAutofit/>
          </a:bodyPr>
          <a:lstStyle/>
          <a:p>
            <a:r>
              <a:rPr lang="en-US" dirty="0" smtClean="0"/>
              <a:t>Shape Graphs</a:t>
            </a:r>
            <a:endParaRPr lang="en-US" dirty="0"/>
          </a:p>
        </p:txBody>
      </p:sp>
      <p:grpSp>
        <p:nvGrpSpPr>
          <p:cNvPr id="109" name="Group 108"/>
          <p:cNvGrpSpPr/>
          <p:nvPr/>
        </p:nvGrpSpPr>
        <p:grpSpPr>
          <a:xfrm>
            <a:off x="3416407" y="2930181"/>
            <a:ext cx="2105513" cy="1384433"/>
            <a:chOff x="4075367" y="5019445"/>
            <a:chExt cx="2690659" cy="1736305"/>
          </a:xfrm>
        </p:grpSpPr>
        <p:sp>
          <p:nvSpPr>
            <p:cNvPr id="110" name="Oval 109"/>
            <p:cNvSpPr/>
            <p:nvPr/>
          </p:nvSpPr>
          <p:spPr>
            <a:xfrm>
              <a:off x="4075367" y="5864203"/>
              <a:ext cx="1042349" cy="891547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Content Placeholder 2"/>
            <p:cNvSpPr txBox="1">
              <a:spLocks/>
            </p:cNvSpPr>
            <p:nvPr/>
          </p:nvSpPr>
          <p:spPr>
            <a:xfrm>
              <a:off x="4482616" y="5019445"/>
              <a:ext cx="227852" cy="346157"/>
            </a:xfrm>
            <a:prstGeom prst="rect">
              <a:avLst/>
            </a:prstGeom>
          </p:spPr>
          <p:txBody>
            <a:bodyPr vert="horz" lIns="0" tIns="0" rIns="0" bIns="0" rtlCol="0">
              <a:normAutofit fontScale="77500" lnSpcReduction="20000"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Tx/>
                <a:buNone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 typeface="Arial"/>
                <a:buChar char="•"/>
                <a:defRPr sz="2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SzPct val="100000"/>
                <a:buFont typeface="Arial"/>
                <a:buChar char="•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3pPr>
              <a:lvl4pPr marL="1554480" indent="-219456" algn="l" defTabSz="457200" rtl="0" eaLnBrk="1" latinLnBrk="0" hangingPunct="1">
                <a:spcBef>
                  <a:spcPct val="200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4pPr>
              <a:lvl5pPr marL="1828800" indent="-182880" algn="l" defTabSz="457200" rtl="0" eaLnBrk="1" latinLnBrk="0" hangingPunct="1">
                <a:spcBef>
                  <a:spcPts val="6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 smtClean="0">
                  <a:solidFill>
                    <a:schemeClr val="tx1"/>
                  </a:solidFill>
                </a:rPr>
                <a:t>x</a:t>
              </a:r>
            </a:p>
            <a:p>
              <a:endParaRPr lang="en-US" sz="2800" dirty="0"/>
            </a:p>
          </p:txBody>
        </p:sp>
        <p:sp>
          <p:nvSpPr>
            <p:cNvPr id="112" name="Oval 111"/>
            <p:cNvSpPr/>
            <p:nvPr/>
          </p:nvSpPr>
          <p:spPr>
            <a:xfrm>
              <a:off x="5810188" y="5864201"/>
              <a:ext cx="955838" cy="891547"/>
            </a:xfrm>
            <a:prstGeom prst="ellipse">
              <a:avLst/>
            </a:prstGeom>
            <a:noFill/>
            <a:ln w="158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3" name="Straight Arrow Connector 112"/>
            <p:cNvCxnSpPr>
              <a:stCxn id="110" idx="6"/>
            </p:cNvCxnSpPr>
            <p:nvPr/>
          </p:nvCxnSpPr>
          <p:spPr>
            <a:xfrm flipV="1">
              <a:off x="5117716" y="6309976"/>
              <a:ext cx="703697" cy="1"/>
            </a:xfrm>
            <a:prstGeom prst="straightConnector1">
              <a:avLst/>
            </a:prstGeom>
            <a:ln w="50800">
              <a:solidFill>
                <a:schemeClr val="tx1"/>
              </a:solidFill>
              <a:prstDash val="soli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Content Placeholder 2"/>
            <p:cNvSpPr txBox="1">
              <a:spLocks/>
            </p:cNvSpPr>
            <p:nvPr/>
          </p:nvSpPr>
          <p:spPr>
            <a:xfrm>
              <a:off x="5430635" y="5022317"/>
              <a:ext cx="217559" cy="449676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Tx/>
                <a:buNone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 typeface="Arial"/>
                <a:buChar char="•"/>
                <a:defRPr sz="2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SzPct val="100000"/>
                <a:buFont typeface="Arial"/>
                <a:buChar char="•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3pPr>
              <a:lvl4pPr marL="1554480" indent="-219456" algn="l" defTabSz="457200" rtl="0" eaLnBrk="1" latinLnBrk="0" hangingPunct="1">
                <a:spcBef>
                  <a:spcPct val="200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4pPr>
              <a:lvl5pPr marL="1828800" indent="-182880" algn="l" defTabSz="457200" rtl="0" eaLnBrk="1" latinLnBrk="0" hangingPunct="1">
                <a:spcBef>
                  <a:spcPts val="6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200" dirty="0" smtClean="0">
                  <a:solidFill>
                    <a:schemeClr val="tx1"/>
                  </a:solidFill>
                </a:rPr>
                <a:t>y</a:t>
              </a:r>
            </a:p>
            <a:p>
              <a:endParaRPr lang="en-US" sz="2800" dirty="0"/>
            </a:p>
          </p:txBody>
        </p:sp>
        <p:cxnSp>
          <p:nvCxnSpPr>
            <p:cNvPr id="118" name="Straight Arrow Connector 117"/>
            <p:cNvCxnSpPr>
              <a:stCxn id="111" idx="2"/>
              <a:endCxn id="110" idx="0"/>
            </p:cNvCxnSpPr>
            <p:nvPr/>
          </p:nvCxnSpPr>
          <p:spPr>
            <a:xfrm>
              <a:off x="4596541" y="5365602"/>
              <a:ext cx="0" cy="498601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>
              <a:endCxn id="96" idx="0"/>
            </p:cNvCxnSpPr>
            <p:nvPr/>
          </p:nvCxnSpPr>
          <p:spPr>
            <a:xfrm>
              <a:off x="5654358" y="5401349"/>
              <a:ext cx="605251" cy="516417"/>
            </a:xfrm>
            <a:prstGeom prst="straightConnector1">
              <a:avLst/>
            </a:prstGeom>
            <a:ln w="41275">
              <a:solidFill>
                <a:schemeClr val="tx1"/>
              </a:solidFill>
              <a:prstDash val="soli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3" name="Rectangle 122"/>
          <p:cNvSpPr/>
          <p:nvPr/>
        </p:nvSpPr>
        <p:spPr>
          <a:xfrm>
            <a:off x="3260689" y="2808628"/>
            <a:ext cx="2423160" cy="17269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Content Placeholder 2"/>
          <p:cNvSpPr txBox="1">
            <a:spLocks/>
          </p:cNvSpPr>
          <p:nvPr/>
        </p:nvSpPr>
        <p:spPr>
          <a:xfrm>
            <a:off x="3470759" y="3636229"/>
            <a:ext cx="685800" cy="645895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FontTx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Font typeface="Arial"/>
              <a:buChar char="•"/>
              <a:defRPr sz="2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SzPct val="100000"/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3pPr>
            <a:lvl4pPr marL="1554480" indent="-219456" algn="l" defTabSz="4572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4pPr>
            <a:lvl5pPr marL="1828800" indent="-182880" algn="l" defTabSz="4572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r[x]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6" name="Content Placeholder 2"/>
              <p:cNvSpPr txBox="1">
                <a:spLocks/>
              </p:cNvSpPr>
              <p:nvPr/>
            </p:nvSpPr>
            <p:spPr>
              <a:xfrm>
                <a:off x="4782735" y="3646452"/>
                <a:ext cx="685800" cy="645895"/>
              </a:xfrm>
              <a:prstGeom prst="rect">
                <a:avLst/>
              </a:prstGeom>
            </p:spPr>
            <p:txBody>
              <a:bodyPr vert="horz" lIns="0" tIns="0" rIns="0" bIns="0" rtlCol="0">
                <a:normAutofit fontScale="92500" lnSpcReduction="20000"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Tx/>
                  <a:buNone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 typeface="Arial"/>
                  <a:buChar char="•"/>
                  <a:defRPr sz="2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SzPct val="100000"/>
                  <a:buFont typeface="Arial"/>
                  <a:buChar char="•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3pPr>
                <a:lvl4pPr marL="1554480" indent="-219456" algn="l" defTabSz="457200" rtl="0" eaLnBrk="1" latinLnBrk="0" hangingPunct="1">
                  <a:spcBef>
                    <a:spcPct val="200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4pPr>
                <a:lvl5pPr marL="1828800" indent="-182880" algn="l" defTabSz="457200" rtl="0" eaLnBrk="1" latinLnBrk="0" hangingPunct="1">
                  <a:spcBef>
                    <a:spcPts val="6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h</a:t>
                </a:r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r[x]</a:t>
                </a:r>
              </a:p>
            </p:txBody>
          </p:sp>
        </mc:Choice>
        <mc:Fallback>
          <p:sp>
            <p:nvSpPr>
              <p:cNvPr id="9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2735" y="3646452"/>
                <a:ext cx="685800" cy="645895"/>
              </a:xfrm>
              <a:prstGeom prst="rect">
                <a:avLst/>
              </a:prstGeom>
              <a:blipFill rotWithShape="0">
                <a:blip r:embed="rId2"/>
                <a:stretch>
                  <a:fillRect l="-3571" t="-22642" r="-5357" b="-20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68537" y="1463158"/>
                <a:ext cx="16107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⊨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s-ES" sz="2400" dirty="0" smtClean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537" y="1463158"/>
                <a:ext cx="1610761" cy="461665"/>
              </a:xfrm>
              <a:prstGeom prst="rect">
                <a:avLst/>
              </a:prstGeom>
              <a:blipFill rotWithShape="0">
                <a:blip r:embed="rId3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885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Strategy: Bottom-Up Evaluation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192706" y="1408476"/>
                <a:ext cx="5717912" cy="509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𝑙𝑠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↦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ES" sz="2400" dirty="0" smtClean="0"/>
                  <a:t> 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706" y="1408476"/>
                <a:ext cx="5717912" cy="50917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4176710" y="2120414"/>
                <a:ext cx="4347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s-ES" sz="2400" dirty="0" smtClean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6710" y="2120414"/>
                <a:ext cx="434734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603530" y="2817443"/>
                <a:ext cx="43954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3530" y="2817443"/>
                <a:ext cx="439543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361106" y="2821059"/>
                <a:ext cx="4347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s-ES" sz="240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1106" y="2821059"/>
                <a:ext cx="434734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31209" y="3766214"/>
                <a:ext cx="12202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𝑙𝑠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ES" sz="2400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09" y="3766214"/>
                <a:ext cx="1220206" cy="461665"/>
              </a:xfrm>
              <a:prstGeom prst="rect">
                <a:avLst/>
              </a:prstGeom>
              <a:blipFill rotWithShape="0">
                <a:blip r:embed="rId6"/>
                <a:stretch>
                  <a:fillRect r="-1000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705531" y="3809130"/>
                <a:ext cx="15275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ES" sz="2400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5531" y="3809130"/>
                <a:ext cx="1527534" cy="461665"/>
              </a:xfrm>
              <a:prstGeom prst="rect">
                <a:avLst/>
              </a:prstGeom>
              <a:blipFill rotWithShape="0">
                <a:blip r:embed="rId7"/>
                <a:stretch>
                  <a:fillRect r="-800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402384" y="3826303"/>
                <a:ext cx="1041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s-ES" sz="2400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2384" y="3826303"/>
                <a:ext cx="1041824" cy="461665"/>
              </a:xfrm>
              <a:prstGeom prst="rect">
                <a:avLst/>
              </a:prstGeom>
              <a:blipFill rotWithShape="0">
                <a:blip r:embed="rId8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033422" y="3819110"/>
                <a:ext cx="1041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s-ES" sz="2400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3422" y="3819110"/>
                <a:ext cx="1041824" cy="461665"/>
              </a:xfrm>
              <a:prstGeom prst="rect">
                <a:avLst/>
              </a:prstGeom>
              <a:blipFill rotWithShape="0">
                <a:blip r:embed="rId9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>
            <a:stCxn id="8" idx="0"/>
          </p:cNvCxnSpPr>
          <p:nvPr/>
        </p:nvCxnSpPr>
        <p:spPr>
          <a:xfrm flipV="1">
            <a:off x="1241312" y="3237985"/>
            <a:ext cx="1054488" cy="52822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9" idx="0"/>
          </p:cNvCxnSpPr>
          <p:nvPr/>
        </p:nvCxnSpPr>
        <p:spPr>
          <a:xfrm>
            <a:off x="2795840" y="3237985"/>
            <a:ext cx="673458" cy="57114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0" idx="0"/>
          </p:cNvCxnSpPr>
          <p:nvPr/>
        </p:nvCxnSpPr>
        <p:spPr>
          <a:xfrm flipV="1">
            <a:off x="5923296" y="3299898"/>
            <a:ext cx="671471" cy="52640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1" idx="0"/>
          </p:cNvCxnSpPr>
          <p:nvPr/>
        </p:nvCxnSpPr>
        <p:spPr>
          <a:xfrm flipH="1" flipV="1">
            <a:off x="7006205" y="3307090"/>
            <a:ext cx="548129" cy="51202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795840" y="2530047"/>
            <a:ext cx="1380870" cy="35256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611444" y="2539406"/>
            <a:ext cx="1983323" cy="38819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173079" y="4272618"/>
            <a:ext cx="1977389" cy="2526030"/>
            <a:chOff x="4469131" y="662940"/>
            <a:chExt cx="1977389" cy="2526030"/>
          </a:xfrm>
        </p:grpSpPr>
        <p:sp>
          <p:nvSpPr>
            <p:cNvPr id="47" name="Oval 46"/>
            <p:cNvSpPr/>
            <p:nvPr/>
          </p:nvSpPr>
          <p:spPr>
            <a:xfrm>
              <a:off x="4630306" y="2682947"/>
              <a:ext cx="394487" cy="341353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Content Placeholder 2"/>
            <p:cNvSpPr txBox="1">
              <a:spLocks/>
            </p:cNvSpPr>
            <p:nvPr/>
          </p:nvSpPr>
          <p:spPr>
            <a:xfrm>
              <a:off x="4784433" y="2374766"/>
              <a:ext cx="86233" cy="165698"/>
            </a:xfrm>
            <a:prstGeom prst="rect">
              <a:avLst/>
            </a:prstGeom>
            <a:ln w="28575">
              <a:noFill/>
            </a:ln>
          </p:spPr>
          <p:txBody>
            <a:bodyPr vert="horz" lIns="0" tIns="0" rIns="0" bIns="0" rtlCol="0">
              <a:normAutofit fontScale="40000" lnSpcReduction="20000"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Tx/>
                <a:buNone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 typeface="Arial"/>
                <a:buChar char="•"/>
                <a:defRPr sz="2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SzPct val="100000"/>
                <a:buFont typeface="Arial"/>
                <a:buChar char="•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3pPr>
              <a:lvl4pPr marL="1554480" indent="-219456" algn="l" defTabSz="457200" rtl="0" eaLnBrk="1" latinLnBrk="0" hangingPunct="1">
                <a:spcBef>
                  <a:spcPct val="200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4pPr>
              <a:lvl5pPr marL="1828800" indent="-182880" algn="l" defTabSz="457200" rtl="0" eaLnBrk="1" latinLnBrk="0" hangingPunct="1">
                <a:spcBef>
                  <a:spcPts val="6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100" dirty="0" smtClean="0">
                  <a:solidFill>
                    <a:schemeClr val="tx1"/>
                  </a:solidFill>
                </a:rPr>
                <a:t>x</a:t>
              </a:r>
            </a:p>
            <a:p>
              <a:endParaRPr lang="en-US" sz="2800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5917004" y="2682946"/>
              <a:ext cx="361746" cy="341353"/>
            </a:xfrm>
            <a:prstGeom prst="ellipse">
              <a:avLst/>
            </a:prstGeom>
            <a:noFill/>
            <a:ln w="158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Arrow Connector 49"/>
            <p:cNvCxnSpPr>
              <a:stCxn id="47" idx="6"/>
              <a:endCxn id="52" idx="2"/>
            </p:cNvCxnSpPr>
            <p:nvPr/>
          </p:nvCxnSpPr>
          <p:spPr>
            <a:xfrm flipV="1">
              <a:off x="5024793" y="2853623"/>
              <a:ext cx="266321" cy="0"/>
            </a:xfrm>
            <a:prstGeom prst="straightConnector1">
              <a:avLst/>
            </a:prstGeom>
            <a:ln w="15875">
              <a:solidFill>
                <a:schemeClr val="tx1"/>
              </a:solidFill>
              <a:prstDash val="sysDot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Content Placeholder 2"/>
            <p:cNvSpPr txBox="1">
              <a:spLocks/>
            </p:cNvSpPr>
            <p:nvPr/>
          </p:nvSpPr>
          <p:spPr>
            <a:xfrm>
              <a:off x="6056708" y="2368293"/>
              <a:ext cx="82337" cy="136147"/>
            </a:xfrm>
            <a:prstGeom prst="rect">
              <a:avLst/>
            </a:prstGeom>
          </p:spPr>
          <p:txBody>
            <a:bodyPr vert="horz" lIns="0" tIns="0" rIns="0" bIns="0" rtlCol="0">
              <a:normAutofit fontScale="40000" lnSpcReduction="20000"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Tx/>
                <a:buNone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 typeface="Arial"/>
                <a:buChar char="•"/>
                <a:defRPr sz="2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SzPct val="100000"/>
                <a:buFont typeface="Arial"/>
                <a:buChar char="•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3pPr>
              <a:lvl4pPr marL="1554480" indent="-219456" algn="l" defTabSz="457200" rtl="0" eaLnBrk="1" latinLnBrk="0" hangingPunct="1">
                <a:spcBef>
                  <a:spcPct val="200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4pPr>
              <a:lvl5pPr marL="1828800" indent="-182880" algn="l" defTabSz="457200" rtl="0" eaLnBrk="1" latinLnBrk="0" hangingPunct="1">
                <a:spcBef>
                  <a:spcPts val="6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600" dirty="0" smtClean="0">
                  <a:solidFill>
                    <a:schemeClr val="tx1"/>
                  </a:solidFill>
                </a:rPr>
                <a:t>y</a:t>
              </a:r>
            </a:p>
            <a:p>
              <a:endParaRPr lang="en-US" sz="2800" dirty="0"/>
            </a:p>
          </p:txBody>
        </p:sp>
        <p:sp>
          <p:nvSpPr>
            <p:cNvPr id="52" name="Oval 51"/>
            <p:cNvSpPr/>
            <p:nvPr/>
          </p:nvSpPr>
          <p:spPr>
            <a:xfrm>
              <a:off x="5291114" y="2682947"/>
              <a:ext cx="361746" cy="341353"/>
            </a:xfrm>
            <a:prstGeom prst="ellipse">
              <a:avLst/>
            </a:prstGeom>
            <a:noFill/>
            <a:ln w="101600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" name="Straight Arrow Connector 52"/>
            <p:cNvCxnSpPr>
              <a:stCxn id="52" idx="6"/>
              <a:endCxn id="49" idx="2"/>
            </p:cNvCxnSpPr>
            <p:nvPr/>
          </p:nvCxnSpPr>
          <p:spPr>
            <a:xfrm flipV="1">
              <a:off x="5652861" y="2853623"/>
              <a:ext cx="264143" cy="0"/>
            </a:xfrm>
            <a:prstGeom prst="straightConnector1">
              <a:avLst/>
            </a:prstGeom>
            <a:ln w="15875">
              <a:solidFill>
                <a:schemeClr val="tx1"/>
              </a:solidFill>
              <a:prstDash val="sysDot"/>
              <a:headEnd type="non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urved Connector 53"/>
            <p:cNvCxnSpPr>
              <a:stCxn id="52" idx="1"/>
              <a:endCxn id="52" idx="7"/>
            </p:cNvCxnSpPr>
            <p:nvPr/>
          </p:nvCxnSpPr>
          <p:spPr>
            <a:xfrm rot="5400000" flipH="1" flipV="1">
              <a:off x="5471960" y="2605040"/>
              <a:ext cx="4863" cy="255794"/>
            </a:xfrm>
            <a:prstGeom prst="curvedConnector3">
              <a:avLst>
                <a:gd name="adj1" fmla="val 5694213"/>
              </a:avLst>
            </a:prstGeom>
            <a:ln w="15875">
              <a:solidFill>
                <a:schemeClr val="tx1"/>
              </a:solidFill>
              <a:prstDash val="sysDot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stCxn id="48" idx="2"/>
              <a:endCxn id="47" idx="0"/>
            </p:cNvCxnSpPr>
            <p:nvPr/>
          </p:nvCxnSpPr>
          <p:spPr>
            <a:xfrm>
              <a:off x="4827550" y="2540464"/>
              <a:ext cx="0" cy="142483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stCxn id="51" idx="2"/>
              <a:endCxn id="49" idx="0"/>
            </p:cNvCxnSpPr>
            <p:nvPr/>
          </p:nvCxnSpPr>
          <p:spPr>
            <a:xfrm>
              <a:off x="6097877" y="2504440"/>
              <a:ext cx="0" cy="178506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tangle 56"/>
            <p:cNvSpPr/>
            <p:nvPr/>
          </p:nvSpPr>
          <p:spPr>
            <a:xfrm>
              <a:off x="4554995" y="2368293"/>
              <a:ext cx="1802123" cy="7291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4630306" y="1872405"/>
              <a:ext cx="394487" cy="341353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Content Placeholder 2"/>
            <p:cNvSpPr txBox="1">
              <a:spLocks/>
            </p:cNvSpPr>
            <p:nvPr/>
          </p:nvSpPr>
          <p:spPr>
            <a:xfrm>
              <a:off x="4784433" y="1557751"/>
              <a:ext cx="86233" cy="172171"/>
            </a:xfrm>
            <a:prstGeom prst="rect">
              <a:avLst/>
            </a:prstGeom>
            <a:ln w="28575">
              <a:noFill/>
            </a:ln>
          </p:spPr>
          <p:txBody>
            <a:bodyPr vert="horz" lIns="0" tIns="0" rIns="0" bIns="0" rtlCol="0">
              <a:normAutofit fontScale="47500" lnSpcReduction="20000"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Tx/>
                <a:buNone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 typeface="Arial"/>
                <a:buChar char="•"/>
                <a:defRPr sz="2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SzPct val="100000"/>
                <a:buFont typeface="Arial"/>
                <a:buChar char="•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3pPr>
              <a:lvl4pPr marL="1554480" indent="-219456" algn="l" defTabSz="457200" rtl="0" eaLnBrk="1" latinLnBrk="0" hangingPunct="1">
                <a:spcBef>
                  <a:spcPct val="200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4pPr>
              <a:lvl5pPr marL="1828800" indent="-182880" algn="l" defTabSz="457200" rtl="0" eaLnBrk="1" latinLnBrk="0" hangingPunct="1">
                <a:spcBef>
                  <a:spcPts val="6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 smtClean="0">
                  <a:solidFill>
                    <a:schemeClr val="tx1"/>
                  </a:solidFill>
                </a:rPr>
                <a:t>x</a:t>
              </a:r>
            </a:p>
            <a:p>
              <a:endParaRPr lang="en-US" sz="2800" dirty="0"/>
            </a:p>
          </p:txBody>
        </p:sp>
        <p:sp>
          <p:nvSpPr>
            <p:cNvPr id="60" name="Oval 59"/>
            <p:cNvSpPr/>
            <p:nvPr/>
          </p:nvSpPr>
          <p:spPr>
            <a:xfrm>
              <a:off x="5286866" y="1872404"/>
              <a:ext cx="361747" cy="341353"/>
            </a:xfrm>
            <a:prstGeom prst="ellipse">
              <a:avLst/>
            </a:prstGeom>
            <a:noFill/>
            <a:ln w="158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1" name="Straight Arrow Connector 60"/>
            <p:cNvCxnSpPr>
              <a:stCxn id="58" idx="6"/>
            </p:cNvCxnSpPr>
            <p:nvPr/>
          </p:nvCxnSpPr>
          <p:spPr>
            <a:xfrm flipV="1">
              <a:off x="5024793" y="2043081"/>
              <a:ext cx="266321" cy="0"/>
            </a:xfrm>
            <a:prstGeom prst="straightConnector1">
              <a:avLst/>
            </a:prstGeom>
            <a:ln w="15875">
              <a:solidFill>
                <a:schemeClr val="tx1"/>
              </a:solidFill>
              <a:prstDash val="soli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Content Placeholder 2"/>
            <p:cNvSpPr txBox="1">
              <a:spLocks/>
            </p:cNvSpPr>
            <p:nvPr/>
          </p:nvSpPr>
          <p:spPr>
            <a:xfrm>
              <a:off x="5426571" y="1557751"/>
              <a:ext cx="82337" cy="151669"/>
            </a:xfrm>
            <a:prstGeom prst="rect">
              <a:avLst/>
            </a:prstGeom>
          </p:spPr>
          <p:txBody>
            <a:bodyPr vert="horz" lIns="0" tIns="0" rIns="0" bIns="0" rtlCol="0">
              <a:normAutofit fontScale="55000" lnSpcReduction="20000"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Tx/>
                <a:buNone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 typeface="Arial"/>
                <a:buChar char="•"/>
                <a:defRPr sz="2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SzPct val="100000"/>
                <a:buFont typeface="Arial"/>
                <a:buChar char="•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3pPr>
              <a:lvl4pPr marL="1554480" indent="-219456" algn="l" defTabSz="457200" rtl="0" eaLnBrk="1" latinLnBrk="0" hangingPunct="1">
                <a:spcBef>
                  <a:spcPct val="200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4pPr>
              <a:lvl5pPr marL="1828800" indent="-182880" algn="l" defTabSz="457200" rtl="0" eaLnBrk="1" latinLnBrk="0" hangingPunct="1">
                <a:spcBef>
                  <a:spcPts val="6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200" dirty="0" smtClean="0">
                  <a:solidFill>
                    <a:schemeClr val="tx1"/>
                  </a:solidFill>
                </a:rPr>
                <a:t>y</a:t>
              </a:r>
            </a:p>
            <a:p>
              <a:endParaRPr lang="en-US" sz="2800" dirty="0"/>
            </a:p>
          </p:txBody>
        </p:sp>
        <p:cxnSp>
          <p:nvCxnSpPr>
            <p:cNvPr id="63" name="Straight Arrow Connector 62"/>
            <p:cNvCxnSpPr>
              <a:stCxn id="59" idx="2"/>
              <a:endCxn id="58" idx="0"/>
            </p:cNvCxnSpPr>
            <p:nvPr/>
          </p:nvCxnSpPr>
          <p:spPr>
            <a:xfrm>
              <a:off x="4827550" y="1729922"/>
              <a:ext cx="0" cy="142483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>
              <a:stCxn id="62" idx="2"/>
              <a:endCxn id="60" idx="0"/>
            </p:cNvCxnSpPr>
            <p:nvPr/>
          </p:nvCxnSpPr>
          <p:spPr>
            <a:xfrm>
              <a:off x="5467740" y="1709420"/>
              <a:ext cx="0" cy="16298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ectangle 64"/>
            <p:cNvSpPr/>
            <p:nvPr/>
          </p:nvSpPr>
          <p:spPr>
            <a:xfrm>
              <a:off x="4554995" y="1557751"/>
              <a:ext cx="1802123" cy="7291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4630306" y="1055390"/>
              <a:ext cx="394487" cy="341353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Content Placeholder 2"/>
            <p:cNvSpPr txBox="1">
              <a:spLocks/>
            </p:cNvSpPr>
            <p:nvPr/>
          </p:nvSpPr>
          <p:spPr>
            <a:xfrm>
              <a:off x="4784433" y="740737"/>
              <a:ext cx="86233" cy="172170"/>
            </a:xfrm>
            <a:prstGeom prst="rect">
              <a:avLst/>
            </a:prstGeom>
          </p:spPr>
          <p:txBody>
            <a:bodyPr vert="horz" lIns="0" tIns="0" rIns="0" bIns="0" rtlCol="0">
              <a:normAutofit fontScale="47500" lnSpcReduction="20000"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Tx/>
                <a:buNone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 typeface="Arial"/>
                <a:buChar char="•"/>
                <a:defRPr sz="2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SzPct val="100000"/>
                <a:buFont typeface="Arial"/>
                <a:buChar char="•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3pPr>
              <a:lvl4pPr marL="1554480" indent="-219456" algn="l" defTabSz="457200" rtl="0" eaLnBrk="1" latinLnBrk="0" hangingPunct="1">
                <a:spcBef>
                  <a:spcPct val="200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4pPr>
              <a:lvl5pPr marL="1828800" indent="-182880" algn="l" defTabSz="457200" rtl="0" eaLnBrk="1" latinLnBrk="0" hangingPunct="1">
                <a:spcBef>
                  <a:spcPts val="6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 smtClean="0">
                  <a:solidFill>
                    <a:schemeClr val="tx1"/>
                  </a:solidFill>
                </a:rPr>
                <a:t>x</a:t>
              </a:r>
            </a:p>
            <a:p>
              <a:endParaRPr lang="en-US" sz="2800" dirty="0"/>
            </a:p>
          </p:txBody>
        </p:sp>
        <p:sp>
          <p:nvSpPr>
            <p:cNvPr id="68" name="Content Placeholder 2"/>
            <p:cNvSpPr txBox="1">
              <a:spLocks/>
            </p:cNvSpPr>
            <p:nvPr/>
          </p:nvSpPr>
          <p:spPr>
            <a:xfrm>
              <a:off x="5002333" y="760554"/>
              <a:ext cx="82337" cy="152354"/>
            </a:xfrm>
            <a:prstGeom prst="rect">
              <a:avLst/>
            </a:prstGeom>
          </p:spPr>
          <p:txBody>
            <a:bodyPr vert="horz" lIns="0" tIns="0" rIns="0" bIns="0" rtlCol="0">
              <a:normAutofit fontScale="55000" lnSpcReduction="20000"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Tx/>
                <a:buNone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 typeface="Arial"/>
                <a:buChar char="•"/>
                <a:defRPr sz="2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SzPct val="100000"/>
                <a:buFont typeface="Arial"/>
                <a:buChar char="•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3pPr>
              <a:lvl4pPr marL="1554480" indent="-219456" algn="l" defTabSz="457200" rtl="0" eaLnBrk="1" latinLnBrk="0" hangingPunct="1">
                <a:spcBef>
                  <a:spcPct val="200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4pPr>
              <a:lvl5pPr marL="1828800" indent="-182880" algn="l" defTabSz="457200" rtl="0" eaLnBrk="1" latinLnBrk="0" hangingPunct="1">
                <a:spcBef>
                  <a:spcPts val="6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200" dirty="0" smtClean="0">
                  <a:solidFill>
                    <a:schemeClr val="tx1"/>
                  </a:solidFill>
                </a:rPr>
                <a:t>y</a:t>
              </a:r>
            </a:p>
            <a:p>
              <a:endParaRPr lang="en-US" sz="2800" dirty="0"/>
            </a:p>
          </p:txBody>
        </p:sp>
        <p:cxnSp>
          <p:nvCxnSpPr>
            <p:cNvPr id="69" name="Straight Arrow Connector 68"/>
            <p:cNvCxnSpPr>
              <a:stCxn id="67" idx="2"/>
              <a:endCxn id="66" idx="0"/>
            </p:cNvCxnSpPr>
            <p:nvPr/>
          </p:nvCxnSpPr>
          <p:spPr>
            <a:xfrm>
              <a:off x="4827550" y="912907"/>
              <a:ext cx="0" cy="142483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>
              <a:stCxn id="68" idx="2"/>
              <a:endCxn id="66" idx="7"/>
            </p:cNvCxnSpPr>
            <p:nvPr/>
          </p:nvCxnSpPr>
          <p:spPr>
            <a:xfrm flipH="1">
              <a:off x="4967022" y="912908"/>
              <a:ext cx="76480" cy="192472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ectangle 70"/>
            <p:cNvSpPr/>
            <p:nvPr/>
          </p:nvSpPr>
          <p:spPr>
            <a:xfrm>
              <a:off x="4554995" y="740736"/>
              <a:ext cx="1802123" cy="7291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4469131" y="662940"/>
              <a:ext cx="1977389" cy="25260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5412288" y="4388889"/>
            <a:ext cx="1336944" cy="950711"/>
            <a:chOff x="5806806" y="5027179"/>
            <a:chExt cx="1336944" cy="950711"/>
          </a:xfrm>
        </p:grpSpPr>
        <p:grpSp>
          <p:nvGrpSpPr>
            <p:cNvPr id="101" name="Group 100"/>
            <p:cNvGrpSpPr/>
            <p:nvPr/>
          </p:nvGrpSpPr>
          <p:grpSpPr>
            <a:xfrm>
              <a:off x="5873893" y="5097087"/>
              <a:ext cx="1189764" cy="809461"/>
              <a:chOff x="5090972" y="2206267"/>
              <a:chExt cx="2423160" cy="1726900"/>
            </a:xfrm>
          </p:grpSpPr>
          <p:sp>
            <p:nvSpPr>
              <p:cNvPr id="103" name="Oval 102"/>
              <p:cNvSpPr/>
              <p:nvPr/>
            </p:nvSpPr>
            <p:spPr>
              <a:xfrm>
                <a:off x="5246690" y="3001383"/>
                <a:ext cx="815666" cy="710870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Content Placeholder 2"/>
              <p:cNvSpPr txBox="1">
                <a:spLocks/>
              </p:cNvSpPr>
              <p:nvPr/>
            </p:nvSpPr>
            <p:spPr>
              <a:xfrm>
                <a:off x="5512292" y="2289028"/>
                <a:ext cx="193993" cy="292616"/>
              </a:xfrm>
              <a:prstGeom prst="rect">
                <a:avLst/>
              </a:prstGeom>
            </p:spPr>
            <p:txBody>
              <a:bodyPr vert="horz" lIns="0" tIns="0" rIns="0" bIns="0" rtlCol="0">
                <a:normAutofit fontScale="40000" lnSpcReduction="20000"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Tx/>
                  <a:buNone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 typeface="Arial"/>
                  <a:buChar char="•"/>
                  <a:defRPr sz="2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SzPct val="100000"/>
                  <a:buFont typeface="Arial"/>
                  <a:buChar char="•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3pPr>
                <a:lvl4pPr marL="1554480" indent="-219456" algn="l" defTabSz="457200" rtl="0" eaLnBrk="1" latinLnBrk="0" hangingPunct="1">
                  <a:spcBef>
                    <a:spcPct val="200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4pPr>
                <a:lvl5pPr marL="1828800" indent="-182880" algn="l" defTabSz="457200" rtl="0" eaLnBrk="1" latinLnBrk="0" hangingPunct="1">
                  <a:spcBef>
                    <a:spcPts val="6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x</a:t>
                </a:r>
              </a:p>
              <a:p>
                <a:endParaRPr lang="en-US" sz="2800" dirty="0"/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6604234" y="3001381"/>
                <a:ext cx="747969" cy="710870"/>
              </a:xfrm>
              <a:prstGeom prst="ellipse">
                <a:avLst/>
              </a:prstGeom>
              <a:noFill/>
              <a:ln w="158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6" name="Straight Arrow Connector 105"/>
              <p:cNvCxnSpPr>
                <a:stCxn id="103" idx="6"/>
              </p:cNvCxnSpPr>
              <p:nvPr/>
            </p:nvCxnSpPr>
            <p:spPr>
              <a:xfrm flipV="1">
                <a:off x="6062356" y="3356818"/>
                <a:ext cx="550662" cy="1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prstDash val="solid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Content Placeholder 2"/>
              <p:cNvSpPr txBox="1">
                <a:spLocks/>
              </p:cNvSpPr>
              <p:nvPr/>
            </p:nvSpPr>
            <p:spPr>
              <a:xfrm>
                <a:off x="6307224" y="2330110"/>
                <a:ext cx="170246" cy="358547"/>
              </a:xfrm>
              <a:prstGeom prst="rect">
                <a:avLst/>
              </a:prstGeom>
            </p:spPr>
            <p:txBody>
              <a:bodyPr vert="horz" lIns="0" tIns="0" rIns="0" bIns="0" rtlCol="0">
                <a:normAutofit fontScale="55000" lnSpcReduction="20000"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Tx/>
                  <a:buNone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 typeface="Arial"/>
                  <a:buChar char="•"/>
                  <a:defRPr sz="2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SzPct val="100000"/>
                  <a:buFont typeface="Arial"/>
                  <a:buChar char="•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3pPr>
                <a:lvl4pPr marL="1554480" indent="-219456" algn="l" defTabSz="457200" rtl="0" eaLnBrk="1" latinLnBrk="0" hangingPunct="1">
                  <a:spcBef>
                    <a:spcPct val="200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4pPr>
                <a:lvl5pPr marL="1828800" indent="-182880" algn="l" defTabSz="457200" rtl="0" eaLnBrk="1" latinLnBrk="0" hangingPunct="1">
                  <a:spcBef>
                    <a:spcPts val="6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200" dirty="0" smtClean="0">
                    <a:solidFill>
                      <a:schemeClr val="tx1"/>
                    </a:solidFill>
                  </a:rPr>
                  <a:t>y</a:t>
                </a:r>
              </a:p>
              <a:p>
                <a:endParaRPr lang="en-US" sz="2800" dirty="0"/>
              </a:p>
            </p:txBody>
          </p:sp>
          <p:cxnSp>
            <p:nvCxnSpPr>
              <p:cNvPr id="108" name="Straight Arrow Connector 107"/>
              <p:cNvCxnSpPr>
                <a:stCxn id="104" idx="2"/>
                <a:endCxn id="103" idx="0"/>
              </p:cNvCxnSpPr>
              <p:nvPr/>
            </p:nvCxnSpPr>
            <p:spPr>
              <a:xfrm>
                <a:off x="5609289" y="2581644"/>
                <a:ext cx="45235" cy="419739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Arrow Connector 108"/>
              <p:cNvCxnSpPr/>
              <p:nvPr/>
            </p:nvCxnSpPr>
            <p:spPr>
              <a:xfrm>
                <a:off x="6457950" y="2674620"/>
                <a:ext cx="354330" cy="388620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prstDash val="solid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Rectangle 109"/>
              <p:cNvSpPr/>
              <p:nvPr/>
            </p:nvSpPr>
            <p:spPr>
              <a:xfrm>
                <a:off x="5090972" y="2206267"/>
                <a:ext cx="2423160" cy="17269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2" name="Rectangle 101"/>
            <p:cNvSpPr/>
            <p:nvPr/>
          </p:nvSpPr>
          <p:spPr>
            <a:xfrm>
              <a:off x="5806806" y="5027179"/>
              <a:ext cx="1336944" cy="95071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2" name="Content Placeholder 2"/>
              <p:cNvSpPr txBox="1">
                <a:spLocks/>
              </p:cNvSpPr>
              <p:nvPr/>
            </p:nvSpPr>
            <p:spPr>
              <a:xfrm>
                <a:off x="358088" y="4705659"/>
                <a:ext cx="289048" cy="270945"/>
              </a:xfrm>
              <a:prstGeom prst="rect">
                <a:avLst/>
              </a:prstGeom>
            </p:spPr>
            <p:txBody>
              <a:bodyPr vert="horz" lIns="0" tIns="0" rIns="0" bIns="0" rtlCol="0">
                <a:norm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Tx/>
                  <a:buNone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 typeface="Arial"/>
                  <a:buChar char="•"/>
                  <a:defRPr sz="2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SzPct val="100000"/>
                  <a:buFont typeface="Arial"/>
                  <a:buChar char="•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3pPr>
                <a:lvl4pPr marL="1554480" indent="-219456" algn="l" defTabSz="457200" rtl="0" eaLnBrk="1" latinLnBrk="0" hangingPunct="1">
                  <a:spcBef>
                    <a:spcPct val="200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4pPr>
                <a:lvl5pPr marL="1828800" indent="-182880" algn="l" defTabSz="457200" rtl="0" eaLnBrk="1" latinLnBrk="0" hangingPunct="1">
                  <a:spcBef>
                    <a:spcPts val="6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sz="1400" dirty="0" smtClean="0">
                    <a:solidFill>
                      <a:schemeClr val="tx1"/>
                    </a:solidFill>
                  </a:rPr>
                  <a:t>h</a:t>
                </a:r>
                <a:endParaRPr lang="en-US" sz="1400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2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088" y="4705659"/>
                <a:ext cx="289048" cy="270945"/>
              </a:xfrm>
              <a:prstGeom prst="rect">
                <a:avLst/>
              </a:prstGeom>
              <a:blipFill rotWithShape="0">
                <a:blip r:embed="rId10"/>
                <a:stretch>
                  <a:fillRect l="-2128" t="-20455" r="-27660" b="-20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3" name="Content Placeholder 2"/>
              <p:cNvSpPr txBox="1">
                <a:spLocks/>
              </p:cNvSpPr>
              <p:nvPr/>
            </p:nvSpPr>
            <p:spPr>
              <a:xfrm>
                <a:off x="990814" y="5542474"/>
                <a:ext cx="289048" cy="270945"/>
              </a:xfrm>
              <a:prstGeom prst="rect">
                <a:avLst/>
              </a:prstGeom>
            </p:spPr>
            <p:txBody>
              <a:bodyPr vert="horz" lIns="0" tIns="0" rIns="0" bIns="0" rtlCol="0">
                <a:norm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Tx/>
                  <a:buNone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 typeface="Arial"/>
                  <a:buChar char="•"/>
                  <a:defRPr sz="2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SzPct val="100000"/>
                  <a:buFont typeface="Arial"/>
                  <a:buChar char="•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3pPr>
                <a:lvl4pPr marL="1554480" indent="-219456" algn="l" defTabSz="457200" rtl="0" eaLnBrk="1" latinLnBrk="0" hangingPunct="1">
                  <a:spcBef>
                    <a:spcPct val="200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4pPr>
                <a:lvl5pPr marL="1828800" indent="-182880" algn="l" defTabSz="457200" rtl="0" eaLnBrk="1" latinLnBrk="0" hangingPunct="1">
                  <a:spcBef>
                    <a:spcPts val="6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sz="1400" dirty="0" smtClean="0">
                    <a:solidFill>
                      <a:schemeClr val="tx1"/>
                    </a:solidFill>
                  </a:rPr>
                  <a:t>h</a:t>
                </a:r>
                <a:endParaRPr lang="en-US" sz="1400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2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814" y="5542474"/>
                <a:ext cx="289048" cy="270945"/>
              </a:xfrm>
              <a:prstGeom prst="rect">
                <a:avLst/>
              </a:prstGeom>
              <a:blipFill rotWithShape="0">
                <a:blip r:embed="rId10"/>
                <a:stretch>
                  <a:fillRect l="-2128" t="-20000" r="-27660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4" name="Content Placeholder 2"/>
              <p:cNvSpPr txBox="1">
                <a:spLocks/>
              </p:cNvSpPr>
              <p:nvPr/>
            </p:nvSpPr>
            <p:spPr>
              <a:xfrm>
                <a:off x="1620951" y="6345047"/>
                <a:ext cx="289048" cy="270945"/>
              </a:xfrm>
              <a:prstGeom prst="rect">
                <a:avLst/>
              </a:prstGeom>
            </p:spPr>
            <p:txBody>
              <a:bodyPr vert="horz" lIns="0" tIns="0" rIns="0" bIns="0" rtlCol="0">
                <a:norm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Tx/>
                  <a:buNone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 typeface="Arial"/>
                  <a:buChar char="•"/>
                  <a:defRPr sz="2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SzPct val="100000"/>
                  <a:buFont typeface="Arial"/>
                  <a:buChar char="•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3pPr>
                <a:lvl4pPr marL="1554480" indent="-219456" algn="l" defTabSz="457200" rtl="0" eaLnBrk="1" latinLnBrk="0" hangingPunct="1">
                  <a:spcBef>
                    <a:spcPct val="200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4pPr>
                <a:lvl5pPr marL="1828800" indent="-182880" algn="l" defTabSz="457200" rtl="0" eaLnBrk="1" latinLnBrk="0" hangingPunct="1">
                  <a:spcBef>
                    <a:spcPts val="6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sz="1400" dirty="0" smtClean="0">
                    <a:solidFill>
                      <a:schemeClr val="tx1"/>
                    </a:solidFill>
                  </a:rPr>
                  <a:t>h</a:t>
                </a:r>
                <a:endParaRPr lang="en-US" sz="1400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2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951" y="6345047"/>
                <a:ext cx="289048" cy="270945"/>
              </a:xfrm>
              <a:prstGeom prst="rect">
                <a:avLst/>
              </a:prstGeom>
              <a:blipFill rotWithShape="0">
                <a:blip r:embed="rId10"/>
                <a:stretch>
                  <a:fillRect l="-2128" t="-20455" r="-27660" b="-20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6" name="Content Placeholder 2"/>
              <p:cNvSpPr txBox="1">
                <a:spLocks/>
              </p:cNvSpPr>
              <p:nvPr/>
            </p:nvSpPr>
            <p:spPr>
              <a:xfrm>
                <a:off x="6237544" y="4893762"/>
                <a:ext cx="289048" cy="270945"/>
              </a:xfrm>
              <a:prstGeom prst="rect">
                <a:avLst/>
              </a:prstGeom>
            </p:spPr>
            <p:txBody>
              <a:bodyPr vert="horz" lIns="0" tIns="0" rIns="0" bIns="0" rtlCol="0">
                <a:norm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Tx/>
                  <a:buNone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 typeface="Arial"/>
                  <a:buChar char="•"/>
                  <a:defRPr sz="2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SzPct val="100000"/>
                  <a:buFont typeface="Arial"/>
                  <a:buChar char="•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3pPr>
                <a:lvl4pPr marL="1554480" indent="-219456" algn="l" defTabSz="457200" rtl="0" eaLnBrk="1" latinLnBrk="0" hangingPunct="1">
                  <a:spcBef>
                    <a:spcPct val="200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4pPr>
                <a:lvl5pPr marL="1828800" indent="-182880" algn="l" defTabSz="457200" rtl="0" eaLnBrk="1" latinLnBrk="0" hangingPunct="1">
                  <a:spcBef>
                    <a:spcPts val="6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sz="1400" dirty="0" smtClean="0">
                    <a:solidFill>
                      <a:schemeClr val="tx1"/>
                    </a:solidFill>
                  </a:rPr>
                  <a:t>h</a:t>
                </a:r>
                <a:endParaRPr lang="en-US" sz="1400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2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7544" y="4893762"/>
                <a:ext cx="289048" cy="270945"/>
              </a:xfrm>
              <a:prstGeom prst="rect">
                <a:avLst/>
              </a:prstGeom>
              <a:blipFill rotWithShape="0">
                <a:blip r:embed="rId11"/>
                <a:stretch>
                  <a:fillRect t="-20455" r="-25000" b="-20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958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Strategy: Bottom-Up Evaluation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192706" y="1408476"/>
                <a:ext cx="5717912" cy="509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𝑙𝑠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↦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ES" sz="2400" dirty="0" smtClean="0"/>
                  <a:t> 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706" y="1408476"/>
                <a:ext cx="5717912" cy="50917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4176710" y="2120414"/>
                <a:ext cx="4347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s-ES" sz="2400" dirty="0" smtClean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6710" y="2120414"/>
                <a:ext cx="434734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603530" y="2817443"/>
                <a:ext cx="43954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3530" y="2817443"/>
                <a:ext cx="439543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361106" y="2821059"/>
                <a:ext cx="4347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s-ES" sz="240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1106" y="2821059"/>
                <a:ext cx="434734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31209" y="3766214"/>
                <a:ext cx="12202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𝑙𝑠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ES" sz="2400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09" y="3766214"/>
                <a:ext cx="1220206" cy="461665"/>
              </a:xfrm>
              <a:prstGeom prst="rect">
                <a:avLst/>
              </a:prstGeom>
              <a:blipFill rotWithShape="0">
                <a:blip r:embed="rId6"/>
                <a:stretch>
                  <a:fillRect r="-1000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705531" y="3809130"/>
                <a:ext cx="15275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ES" sz="2400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5531" y="3809130"/>
                <a:ext cx="1527534" cy="461665"/>
              </a:xfrm>
              <a:prstGeom prst="rect">
                <a:avLst/>
              </a:prstGeom>
              <a:blipFill rotWithShape="0">
                <a:blip r:embed="rId7"/>
                <a:stretch>
                  <a:fillRect r="-800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402384" y="3826303"/>
                <a:ext cx="1041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s-ES" sz="2400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2384" y="3826303"/>
                <a:ext cx="1041824" cy="461665"/>
              </a:xfrm>
              <a:prstGeom prst="rect">
                <a:avLst/>
              </a:prstGeom>
              <a:blipFill rotWithShape="0">
                <a:blip r:embed="rId8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033422" y="3819110"/>
                <a:ext cx="1041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s-ES" sz="2400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3422" y="3819110"/>
                <a:ext cx="1041824" cy="461665"/>
              </a:xfrm>
              <a:prstGeom prst="rect">
                <a:avLst/>
              </a:prstGeom>
              <a:blipFill rotWithShape="0">
                <a:blip r:embed="rId9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>
            <a:stCxn id="8" idx="0"/>
          </p:cNvCxnSpPr>
          <p:nvPr/>
        </p:nvCxnSpPr>
        <p:spPr>
          <a:xfrm flipV="1">
            <a:off x="1241312" y="3237985"/>
            <a:ext cx="1054488" cy="52822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9" idx="0"/>
          </p:cNvCxnSpPr>
          <p:nvPr/>
        </p:nvCxnSpPr>
        <p:spPr>
          <a:xfrm>
            <a:off x="2795840" y="3237985"/>
            <a:ext cx="673458" cy="57114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0" idx="0"/>
          </p:cNvCxnSpPr>
          <p:nvPr/>
        </p:nvCxnSpPr>
        <p:spPr>
          <a:xfrm flipV="1">
            <a:off x="5923296" y="3299898"/>
            <a:ext cx="671471" cy="52640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1" idx="0"/>
          </p:cNvCxnSpPr>
          <p:nvPr/>
        </p:nvCxnSpPr>
        <p:spPr>
          <a:xfrm flipH="1" flipV="1">
            <a:off x="7006205" y="3307090"/>
            <a:ext cx="548129" cy="51202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795840" y="2530047"/>
            <a:ext cx="1380870" cy="35256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611444" y="2539406"/>
            <a:ext cx="1983323" cy="38819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173079" y="4272618"/>
            <a:ext cx="1977389" cy="2526030"/>
            <a:chOff x="4469131" y="662940"/>
            <a:chExt cx="1977389" cy="2526030"/>
          </a:xfrm>
        </p:grpSpPr>
        <p:sp>
          <p:nvSpPr>
            <p:cNvPr id="47" name="Oval 46"/>
            <p:cNvSpPr/>
            <p:nvPr/>
          </p:nvSpPr>
          <p:spPr>
            <a:xfrm>
              <a:off x="4630306" y="2682947"/>
              <a:ext cx="394487" cy="341353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Content Placeholder 2"/>
            <p:cNvSpPr txBox="1">
              <a:spLocks/>
            </p:cNvSpPr>
            <p:nvPr/>
          </p:nvSpPr>
          <p:spPr>
            <a:xfrm>
              <a:off x="4784433" y="2374766"/>
              <a:ext cx="86233" cy="165698"/>
            </a:xfrm>
            <a:prstGeom prst="rect">
              <a:avLst/>
            </a:prstGeom>
            <a:ln w="28575">
              <a:noFill/>
            </a:ln>
          </p:spPr>
          <p:txBody>
            <a:bodyPr vert="horz" lIns="0" tIns="0" rIns="0" bIns="0" rtlCol="0">
              <a:normAutofit fontScale="40000" lnSpcReduction="20000"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Tx/>
                <a:buNone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 typeface="Arial"/>
                <a:buChar char="•"/>
                <a:defRPr sz="2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SzPct val="100000"/>
                <a:buFont typeface="Arial"/>
                <a:buChar char="•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3pPr>
              <a:lvl4pPr marL="1554480" indent="-219456" algn="l" defTabSz="457200" rtl="0" eaLnBrk="1" latinLnBrk="0" hangingPunct="1">
                <a:spcBef>
                  <a:spcPct val="200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4pPr>
              <a:lvl5pPr marL="1828800" indent="-182880" algn="l" defTabSz="457200" rtl="0" eaLnBrk="1" latinLnBrk="0" hangingPunct="1">
                <a:spcBef>
                  <a:spcPts val="6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100" dirty="0" smtClean="0">
                  <a:solidFill>
                    <a:schemeClr val="tx1"/>
                  </a:solidFill>
                </a:rPr>
                <a:t>x</a:t>
              </a:r>
            </a:p>
            <a:p>
              <a:endParaRPr lang="en-US" sz="2800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5917004" y="2682946"/>
              <a:ext cx="361746" cy="341353"/>
            </a:xfrm>
            <a:prstGeom prst="ellipse">
              <a:avLst/>
            </a:prstGeom>
            <a:noFill/>
            <a:ln w="158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Arrow Connector 49"/>
            <p:cNvCxnSpPr>
              <a:stCxn id="47" idx="6"/>
              <a:endCxn id="52" idx="2"/>
            </p:cNvCxnSpPr>
            <p:nvPr/>
          </p:nvCxnSpPr>
          <p:spPr>
            <a:xfrm flipV="1">
              <a:off x="5024793" y="2853623"/>
              <a:ext cx="266321" cy="0"/>
            </a:xfrm>
            <a:prstGeom prst="straightConnector1">
              <a:avLst/>
            </a:prstGeom>
            <a:ln w="15875">
              <a:solidFill>
                <a:schemeClr val="tx1"/>
              </a:solidFill>
              <a:prstDash val="sysDot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Content Placeholder 2"/>
            <p:cNvSpPr txBox="1">
              <a:spLocks/>
            </p:cNvSpPr>
            <p:nvPr/>
          </p:nvSpPr>
          <p:spPr>
            <a:xfrm>
              <a:off x="6056708" y="2368293"/>
              <a:ext cx="82337" cy="136147"/>
            </a:xfrm>
            <a:prstGeom prst="rect">
              <a:avLst/>
            </a:prstGeom>
          </p:spPr>
          <p:txBody>
            <a:bodyPr vert="horz" lIns="0" tIns="0" rIns="0" bIns="0" rtlCol="0">
              <a:normAutofit fontScale="40000" lnSpcReduction="20000"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Tx/>
                <a:buNone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 typeface="Arial"/>
                <a:buChar char="•"/>
                <a:defRPr sz="2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SzPct val="100000"/>
                <a:buFont typeface="Arial"/>
                <a:buChar char="•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3pPr>
              <a:lvl4pPr marL="1554480" indent="-219456" algn="l" defTabSz="457200" rtl="0" eaLnBrk="1" latinLnBrk="0" hangingPunct="1">
                <a:spcBef>
                  <a:spcPct val="200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4pPr>
              <a:lvl5pPr marL="1828800" indent="-182880" algn="l" defTabSz="457200" rtl="0" eaLnBrk="1" latinLnBrk="0" hangingPunct="1">
                <a:spcBef>
                  <a:spcPts val="6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600" dirty="0" smtClean="0">
                  <a:solidFill>
                    <a:schemeClr val="tx1"/>
                  </a:solidFill>
                </a:rPr>
                <a:t>y</a:t>
              </a:r>
            </a:p>
            <a:p>
              <a:endParaRPr lang="en-US" sz="2800" dirty="0"/>
            </a:p>
          </p:txBody>
        </p:sp>
        <p:sp>
          <p:nvSpPr>
            <p:cNvPr id="52" name="Oval 51"/>
            <p:cNvSpPr/>
            <p:nvPr/>
          </p:nvSpPr>
          <p:spPr>
            <a:xfrm>
              <a:off x="5291114" y="2682947"/>
              <a:ext cx="361746" cy="341353"/>
            </a:xfrm>
            <a:prstGeom prst="ellipse">
              <a:avLst/>
            </a:prstGeom>
            <a:noFill/>
            <a:ln w="101600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" name="Straight Arrow Connector 52"/>
            <p:cNvCxnSpPr>
              <a:stCxn id="52" idx="6"/>
              <a:endCxn id="49" idx="2"/>
            </p:cNvCxnSpPr>
            <p:nvPr/>
          </p:nvCxnSpPr>
          <p:spPr>
            <a:xfrm flipV="1">
              <a:off x="5652861" y="2853623"/>
              <a:ext cx="264143" cy="0"/>
            </a:xfrm>
            <a:prstGeom prst="straightConnector1">
              <a:avLst/>
            </a:prstGeom>
            <a:ln w="15875">
              <a:solidFill>
                <a:schemeClr val="tx1"/>
              </a:solidFill>
              <a:prstDash val="sysDot"/>
              <a:headEnd type="non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urved Connector 53"/>
            <p:cNvCxnSpPr>
              <a:stCxn id="52" idx="1"/>
              <a:endCxn id="52" idx="7"/>
            </p:cNvCxnSpPr>
            <p:nvPr/>
          </p:nvCxnSpPr>
          <p:spPr>
            <a:xfrm rot="5400000" flipH="1" flipV="1">
              <a:off x="5471960" y="2605040"/>
              <a:ext cx="4863" cy="255794"/>
            </a:xfrm>
            <a:prstGeom prst="curvedConnector3">
              <a:avLst>
                <a:gd name="adj1" fmla="val 5694213"/>
              </a:avLst>
            </a:prstGeom>
            <a:ln w="15875">
              <a:solidFill>
                <a:schemeClr val="tx1"/>
              </a:solidFill>
              <a:prstDash val="sysDot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stCxn id="48" idx="2"/>
              <a:endCxn id="47" idx="0"/>
            </p:cNvCxnSpPr>
            <p:nvPr/>
          </p:nvCxnSpPr>
          <p:spPr>
            <a:xfrm>
              <a:off x="4827550" y="2540464"/>
              <a:ext cx="0" cy="142483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stCxn id="51" idx="2"/>
              <a:endCxn id="49" idx="0"/>
            </p:cNvCxnSpPr>
            <p:nvPr/>
          </p:nvCxnSpPr>
          <p:spPr>
            <a:xfrm>
              <a:off x="6097877" y="2504440"/>
              <a:ext cx="0" cy="178506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tangle 56"/>
            <p:cNvSpPr/>
            <p:nvPr/>
          </p:nvSpPr>
          <p:spPr>
            <a:xfrm>
              <a:off x="4554995" y="2368293"/>
              <a:ext cx="1802123" cy="7291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4630306" y="1872405"/>
              <a:ext cx="394487" cy="341353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Content Placeholder 2"/>
            <p:cNvSpPr txBox="1">
              <a:spLocks/>
            </p:cNvSpPr>
            <p:nvPr/>
          </p:nvSpPr>
          <p:spPr>
            <a:xfrm>
              <a:off x="4784433" y="1557751"/>
              <a:ext cx="86233" cy="172171"/>
            </a:xfrm>
            <a:prstGeom prst="rect">
              <a:avLst/>
            </a:prstGeom>
            <a:ln w="28575">
              <a:noFill/>
            </a:ln>
          </p:spPr>
          <p:txBody>
            <a:bodyPr vert="horz" lIns="0" tIns="0" rIns="0" bIns="0" rtlCol="0">
              <a:normAutofit fontScale="47500" lnSpcReduction="20000"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Tx/>
                <a:buNone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 typeface="Arial"/>
                <a:buChar char="•"/>
                <a:defRPr sz="2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SzPct val="100000"/>
                <a:buFont typeface="Arial"/>
                <a:buChar char="•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3pPr>
              <a:lvl4pPr marL="1554480" indent="-219456" algn="l" defTabSz="457200" rtl="0" eaLnBrk="1" latinLnBrk="0" hangingPunct="1">
                <a:spcBef>
                  <a:spcPct val="200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4pPr>
              <a:lvl5pPr marL="1828800" indent="-182880" algn="l" defTabSz="457200" rtl="0" eaLnBrk="1" latinLnBrk="0" hangingPunct="1">
                <a:spcBef>
                  <a:spcPts val="6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 smtClean="0">
                  <a:solidFill>
                    <a:schemeClr val="tx1"/>
                  </a:solidFill>
                </a:rPr>
                <a:t>x</a:t>
              </a:r>
            </a:p>
            <a:p>
              <a:endParaRPr lang="en-US" sz="2800" dirty="0"/>
            </a:p>
          </p:txBody>
        </p:sp>
        <p:sp>
          <p:nvSpPr>
            <p:cNvPr id="60" name="Oval 59"/>
            <p:cNvSpPr/>
            <p:nvPr/>
          </p:nvSpPr>
          <p:spPr>
            <a:xfrm>
              <a:off x="5286866" y="1872404"/>
              <a:ext cx="361747" cy="341353"/>
            </a:xfrm>
            <a:prstGeom prst="ellipse">
              <a:avLst/>
            </a:prstGeom>
            <a:noFill/>
            <a:ln w="158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1" name="Straight Arrow Connector 60"/>
            <p:cNvCxnSpPr>
              <a:stCxn id="58" idx="6"/>
            </p:cNvCxnSpPr>
            <p:nvPr/>
          </p:nvCxnSpPr>
          <p:spPr>
            <a:xfrm flipV="1">
              <a:off x="5024793" y="2043081"/>
              <a:ext cx="266321" cy="0"/>
            </a:xfrm>
            <a:prstGeom prst="straightConnector1">
              <a:avLst/>
            </a:prstGeom>
            <a:ln w="15875">
              <a:solidFill>
                <a:schemeClr val="tx1"/>
              </a:solidFill>
              <a:prstDash val="sysDot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Content Placeholder 2"/>
            <p:cNvSpPr txBox="1">
              <a:spLocks/>
            </p:cNvSpPr>
            <p:nvPr/>
          </p:nvSpPr>
          <p:spPr>
            <a:xfrm>
              <a:off x="5426571" y="1557751"/>
              <a:ext cx="82337" cy="151669"/>
            </a:xfrm>
            <a:prstGeom prst="rect">
              <a:avLst/>
            </a:prstGeom>
          </p:spPr>
          <p:txBody>
            <a:bodyPr vert="horz" lIns="0" tIns="0" rIns="0" bIns="0" rtlCol="0">
              <a:normAutofit fontScale="55000" lnSpcReduction="20000"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Tx/>
                <a:buNone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 typeface="Arial"/>
                <a:buChar char="•"/>
                <a:defRPr sz="2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SzPct val="100000"/>
                <a:buFont typeface="Arial"/>
                <a:buChar char="•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3pPr>
              <a:lvl4pPr marL="1554480" indent="-219456" algn="l" defTabSz="457200" rtl="0" eaLnBrk="1" latinLnBrk="0" hangingPunct="1">
                <a:spcBef>
                  <a:spcPct val="200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4pPr>
              <a:lvl5pPr marL="1828800" indent="-182880" algn="l" defTabSz="457200" rtl="0" eaLnBrk="1" latinLnBrk="0" hangingPunct="1">
                <a:spcBef>
                  <a:spcPts val="6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200" dirty="0" smtClean="0">
                  <a:solidFill>
                    <a:schemeClr val="tx1"/>
                  </a:solidFill>
                </a:rPr>
                <a:t>y</a:t>
              </a:r>
            </a:p>
            <a:p>
              <a:endParaRPr lang="en-US" sz="2800" dirty="0"/>
            </a:p>
          </p:txBody>
        </p:sp>
        <p:cxnSp>
          <p:nvCxnSpPr>
            <p:cNvPr id="63" name="Straight Arrow Connector 62"/>
            <p:cNvCxnSpPr>
              <a:stCxn id="59" idx="2"/>
              <a:endCxn id="58" idx="0"/>
            </p:cNvCxnSpPr>
            <p:nvPr/>
          </p:nvCxnSpPr>
          <p:spPr>
            <a:xfrm>
              <a:off x="4827550" y="1729922"/>
              <a:ext cx="0" cy="142483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>
              <a:stCxn id="62" idx="2"/>
              <a:endCxn id="60" idx="0"/>
            </p:cNvCxnSpPr>
            <p:nvPr/>
          </p:nvCxnSpPr>
          <p:spPr>
            <a:xfrm>
              <a:off x="5467740" y="1709420"/>
              <a:ext cx="0" cy="16298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ectangle 64"/>
            <p:cNvSpPr/>
            <p:nvPr/>
          </p:nvSpPr>
          <p:spPr>
            <a:xfrm>
              <a:off x="4554995" y="1557751"/>
              <a:ext cx="1802123" cy="7291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4630306" y="1055390"/>
              <a:ext cx="394487" cy="341353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Content Placeholder 2"/>
            <p:cNvSpPr txBox="1">
              <a:spLocks/>
            </p:cNvSpPr>
            <p:nvPr/>
          </p:nvSpPr>
          <p:spPr>
            <a:xfrm>
              <a:off x="4784433" y="740737"/>
              <a:ext cx="86233" cy="172170"/>
            </a:xfrm>
            <a:prstGeom prst="rect">
              <a:avLst/>
            </a:prstGeom>
          </p:spPr>
          <p:txBody>
            <a:bodyPr vert="horz" lIns="0" tIns="0" rIns="0" bIns="0" rtlCol="0">
              <a:normAutofit fontScale="47500" lnSpcReduction="20000"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Tx/>
                <a:buNone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 typeface="Arial"/>
                <a:buChar char="•"/>
                <a:defRPr sz="2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SzPct val="100000"/>
                <a:buFont typeface="Arial"/>
                <a:buChar char="•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3pPr>
              <a:lvl4pPr marL="1554480" indent="-219456" algn="l" defTabSz="457200" rtl="0" eaLnBrk="1" latinLnBrk="0" hangingPunct="1">
                <a:spcBef>
                  <a:spcPct val="200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4pPr>
              <a:lvl5pPr marL="1828800" indent="-182880" algn="l" defTabSz="457200" rtl="0" eaLnBrk="1" latinLnBrk="0" hangingPunct="1">
                <a:spcBef>
                  <a:spcPts val="6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 smtClean="0">
                  <a:solidFill>
                    <a:schemeClr val="tx1"/>
                  </a:solidFill>
                </a:rPr>
                <a:t>x</a:t>
              </a:r>
            </a:p>
            <a:p>
              <a:endParaRPr lang="en-US" sz="2800" dirty="0"/>
            </a:p>
          </p:txBody>
        </p:sp>
        <p:sp>
          <p:nvSpPr>
            <p:cNvPr id="68" name="Content Placeholder 2"/>
            <p:cNvSpPr txBox="1">
              <a:spLocks/>
            </p:cNvSpPr>
            <p:nvPr/>
          </p:nvSpPr>
          <p:spPr>
            <a:xfrm>
              <a:off x="5002333" y="760554"/>
              <a:ext cx="82337" cy="152354"/>
            </a:xfrm>
            <a:prstGeom prst="rect">
              <a:avLst/>
            </a:prstGeom>
          </p:spPr>
          <p:txBody>
            <a:bodyPr vert="horz" lIns="0" tIns="0" rIns="0" bIns="0" rtlCol="0">
              <a:normAutofit fontScale="55000" lnSpcReduction="20000"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Tx/>
                <a:buNone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 typeface="Arial"/>
                <a:buChar char="•"/>
                <a:defRPr sz="2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SzPct val="100000"/>
                <a:buFont typeface="Arial"/>
                <a:buChar char="•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3pPr>
              <a:lvl4pPr marL="1554480" indent="-219456" algn="l" defTabSz="457200" rtl="0" eaLnBrk="1" latinLnBrk="0" hangingPunct="1">
                <a:spcBef>
                  <a:spcPct val="200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4pPr>
              <a:lvl5pPr marL="1828800" indent="-182880" algn="l" defTabSz="457200" rtl="0" eaLnBrk="1" latinLnBrk="0" hangingPunct="1">
                <a:spcBef>
                  <a:spcPts val="6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200" dirty="0" smtClean="0">
                  <a:solidFill>
                    <a:schemeClr val="tx1"/>
                  </a:solidFill>
                </a:rPr>
                <a:t>y</a:t>
              </a:r>
            </a:p>
            <a:p>
              <a:endParaRPr lang="en-US" sz="2800" dirty="0"/>
            </a:p>
          </p:txBody>
        </p:sp>
        <p:cxnSp>
          <p:nvCxnSpPr>
            <p:cNvPr id="69" name="Straight Arrow Connector 68"/>
            <p:cNvCxnSpPr>
              <a:stCxn id="67" idx="2"/>
              <a:endCxn id="66" idx="0"/>
            </p:cNvCxnSpPr>
            <p:nvPr/>
          </p:nvCxnSpPr>
          <p:spPr>
            <a:xfrm>
              <a:off x="4827550" y="912907"/>
              <a:ext cx="0" cy="142483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>
              <a:stCxn id="68" idx="2"/>
              <a:endCxn id="66" idx="7"/>
            </p:cNvCxnSpPr>
            <p:nvPr/>
          </p:nvCxnSpPr>
          <p:spPr>
            <a:xfrm flipH="1">
              <a:off x="4967022" y="912908"/>
              <a:ext cx="76480" cy="192472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ectangle 70"/>
            <p:cNvSpPr/>
            <p:nvPr/>
          </p:nvSpPr>
          <p:spPr>
            <a:xfrm>
              <a:off x="4554995" y="740736"/>
              <a:ext cx="1802123" cy="7291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4469131" y="662940"/>
              <a:ext cx="1977389" cy="25260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5412288" y="4388889"/>
            <a:ext cx="1336944" cy="950711"/>
            <a:chOff x="5806806" y="5027179"/>
            <a:chExt cx="1336944" cy="950711"/>
          </a:xfrm>
        </p:grpSpPr>
        <p:grpSp>
          <p:nvGrpSpPr>
            <p:cNvPr id="101" name="Group 100"/>
            <p:cNvGrpSpPr/>
            <p:nvPr/>
          </p:nvGrpSpPr>
          <p:grpSpPr>
            <a:xfrm>
              <a:off x="5873893" y="5097087"/>
              <a:ext cx="1189764" cy="809461"/>
              <a:chOff x="5090972" y="2206267"/>
              <a:chExt cx="2423160" cy="1726900"/>
            </a:xfrm>
          </p:grpSpPr>
          <p:sp>
            <p:nvSpPr>
              <p:cNvPr id="103" name="Oval 102"/>
              <p:cNvSpPr/>
              <p:nvPr/>
            </p:nvSpPr>
            <p:spPr>
              <a:xfrm>
                <a:off x="5246690" y="3001383"/>
                <a:ext cx="815666" cy="710870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Content Placeholder 2"/>
              <p:cNvSpPr txBox="1">
                <a:spLocks/>
              </p:cNvSpPr>
              <p:nvPr/>
            </p:nvSpPr>
            <p:spPr>
              <a:xfrm>
                <a:off x="5512292" y="2289028"/>
                <a:ext cx="193993" cy="292616"/>
              </a:xfrm>
              <a:prstGeom prst="rect">
                <a:avLst/>
              </a:prstGeom>
            </p:spPr>
            <p:txBody>
              <a:bodyPr vert="horz" lIns="0" tIns="0" rIns="0" bIns="0" rtlCol="0">
                <a:normAutofit fontScale="40000" lnSpcReduction="20000"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Tx/>
                  <a:buNone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 typeface="Arial"/>
                  <a:buChar char="•"/>
                  <a:defRPr sz="2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SzPct val="100000"/>
                  <a:buFont typeface="Arial"/>
                  <a:buChar char="•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3pPr>
                <a:lvl4pPr marL="1554480" indent="-219456" algn="l" defTabSz="457200" rtl="0" eaLnBrk="1" latinLnBrk="0" hangingPunct="1">
                  <a:spcBef>
                    <a:spcPct val="200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4pPr>
                <a:lvl5pPr marL="1828800" indent="-182880" algn="l" defTabSz="457200" rtl="0" eaLnBrk="1" latinLnBrk="0" hangingPunct="1">
                  <a:spcBef>
                    <a:spcPts val="6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x</a:t>
                </a:r>
              </a:p>
              <a:p>
                <a:endParaRPr lang="en-US" sz="2800" dirty="0"/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6604234" y="3001381"/>
                <a:ext cx="747969" cy="710870"/>
              </a:xfrm>
              <a:prstGeom prst="ellipse">
                <a:avLst/>
              </a:prstGeom>
              <a:noFill/>
              <a:ln w="158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6" name="Straight Arrow Connector 105"/>
              <p:cNvCxnSpPr>
                <a:stCxn id="103" idx="6"/>
              </p:cNvCxnSpPr>
              <p:nvPr/>
            </p:nvCxnSpPr>
            <p:spPr>
              <a:xfrm flipV="1">
                <a:off x="6062356" y="3356818"/>
                <a:ext cx="550662" cy="1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prstDash val="solid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Content Placeholder 2"/>
              <p:cNvSpPr txBox="1">
                <a:spLocks/>
              </p:cNvSpPr>
              <p:nvPr/>
            </p:nvSpPr>
            <p:spPr>
              <a:xfrm>
                <a:off x="6307224" y="2330110"/>
                <a:ext cx="170246" cy="358547"/>
              </a:xfrm>
              <a:prstGeom prst="rect">
                <a:avLst/>
              </a:prstGeom>
            </p:spPr>
            <p:txBody>
              <a:bodyPr vert="horz" lIns="0" tIns="0" rIns="0" bIns="0" rtlCol="0">
                <a:normAutofit fontScale="55000" lnSpcReduction="20000"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Tx/>
                  <a:buNone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 typeface="Arial"/>
                  <a:buChar char="•"/>
                  <a:defRPr sz="2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SzPct val="100000"/>
                  <a:buFont typeface="Arial"/>
                  <a:buChar char="•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3pPr>
                <a:lvl4pPr marL="1554480" indent="-219456" algn="l" defTabSz="457200" rtl="0" eaLnBrk="1" latinLnBrk="0" hangingPunct="1">
                  <a:spcBef>
                    <a:spcPct val="200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4pPr>
                <a:lvl5pPr marL="1828800" indent="-182880" algn="l" defTabSz="457200" rtl="0" eaLnBrk="1" latinLnBrk="0" hangingPunct="1">
                  <a:spcBef>
                    <a:spcPts val="6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200" dirty="0" smtClean="0">
                    <a:solidFill>
                      <a:schemeClr val="tx1"/>
                    </a:solidFill>
                  </a:rPr>
                  <a:t>y</a:t>
                </a:r>
              </a:p>
              <a:p>
                <a:endParaRPr lang="en-US" sz="2800" dirty="0"/>
              </a:p>
            </p:txBody>
          </p:sp>
          <p:cxnSp>
            <p:nvCxnSpPr>
              <p:cNvPr id="108" name="Straight Arrow Connector 107"/>
              <p:cNvCxnSpPr>
                <a:stCxn id="104" idx="2"/>
                <a:endCxn id="103" idx="0"/>
              </p:cNvCxnSpPr>
              <p:nvPr/>
            </p:nvCxnSpPr>
            <p:spPr>
              <a:xfrm>
                <a:off x="5609289" y="2581644"/>
                <a:ext cx="45235" cy="419739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Arrow Connector 108"/>
              <p:cNvCxnSpPr/>
              <p:nvPr/>
            </p:nvCxnSpPr>
            <p:spPr>
              <a:xfrm>
                <a:off x="6457950" y="2674620"/>
                <a:ext cx="354330" cy="388620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prstDash val="solid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Rectangle 109"/>
              <p:cNvSpPr/>
              <p:nvPr/>
            </p:nvSpPr>
            <p:spPr>
              <a:xfrm>
                <a:off x="5090972" y="2206267"/>
                <a:ext cx="2423160" cy="17269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2" name="Rectangle 101"/>
            <p:cNvSpPr/>
            <p:nvPr/>
          </p:nvSpPr>
          <p:spPr>
            <a:xfrm>
              <a:off x="5806806" y="5027179"/>
              <a:ext cx="1336944" cy="95071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7080581" y="4385135"/>
            <a:ext cx="1336944" cy="950711"/>
            <a:chOff x="5806806" y="5027179"/>
            <a:chExt cx="1336944" cy="950711"/>
          </a:xfrm>
        </p:grpSpPr>
        <p:grpSp>
          <p:nvGrpSpPr>
            <p:cNvPr id="112" name="Group 111"/>
            <p:cNvGrpSpPr/>
            <p:nvPr/>
          </p:nvGrpSpPr>
          <p:grpSpPr>
            <a:xfrm>
              <a:off x="5873893" y="5097087"/>
              <a:ext cx="1189764" cy="809461"/>
              <a:chOff x="5090972" y="2206267"/>
              <a:chExt cx="2423160" cy="1726900"/>
            </a:xfrm>
          </p:grpSpPr>
          <p:sp>
            <p:nvSpPr>
              <p:cNvPr id="114" name="Oval 113"/>
              <p:cNvSpPr/>
              <p:nvPr/>
            </p:nvSpPr>
            <p:spPr>
              <a:xfrm>
                <a:off x="5246690" y="3001383"/>
                <a:ext cx="815666" cy="710870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Content Placeholder 2"/>
              <p:cNvSpPr txBox="1">
                <a:spLocks/>
              </p:cNvSpPr>
              <p:nvPr/>
            </p:nvSpPr>
            <p:spPr>
              <a:xfrm>
                <a:off x="5512292" y="2289028"/>
                <a:ext cx="193993" cy="292616"/>
              </a:xfrm>
              <a:prstGeom prst="rect">
                <a:avLst/>
              </a:prstGeom>
            </p:spPr>
            <p:txBody>
              <a:bodyPr vert="horz" lIns="0" tIns="0" rIns="0" bIns="0" rtlCol="0">
                <a:normAutofit fontScale="40000" lnSpcReduction="20000"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Tx/>
                  <a:buNone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 typeface="Arial"/>
                  <a:buChar char="•"/>
                  <a:defRPr sz="2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SzPct val="100000"/>
                  <a:buFont typeface="Arial"/>
                  <a:buChar char="•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3pPr>
                <a:lvl4pPr marL="1554480" indent="-219456" algn="l" defTabSz="457200" rtl="0" eaLnBrk="1" latinLnBrk="0" hangingPunct="1">
                  <a:spcBef>
                    <a:spcPct val="200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4pPr>
                <a:lvl5pPr marL="1828800" indent="-182880" algn="l" defTabSz="457200" rtl="0" eaLnBrk="1" latinLnBrk="0" hangingPunct="1">
                  <a:spcBef>
                    <a:spcPts val="6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x</a:t>
                </a:r>
              </a:p>
              <a:p>
                <a:endParaRPr lang="en-US" sz="2800" dirty="0"/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6604234" y="3001381"/>
                <a:ext cx="747969" cy="710870"/>
              </a:xfrm>
              <a:prstGeom prst="ellipse">
                <a:avLst/>
              </a:prstGeom>
              <a:noFill/>
              <a:ln w="158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7" name="Straight Arrow Connector 116"/>
              <p:cNvCxnSpPr>
                <a:stCxn id="114" idx="6"/>
              </p:cNvCxnSpPr>
              <p:nvPr/>
            </p:nvCxnSpPr>
            <p:spPr>
              <a:xfrm flipV="1">
                <a:off x="6062356" y="3356818"/>
                <a:ext cx="550662" cy="1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prstDash val="solid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8" name="Content Placeholder 2"/>
              <p:cNvSpPr txBox="1">
                <a:spLocks/>
              </p:cNvSpPr>
              <p:nvPr/>
            </p:nvSpPr>
            <p:spPr>
              <a:xfrm>
                <a:off x="6307224" y="2330110"/>
                <a:ext cx="170246" cy="358547"/>
              </a:xfrm>
              <a:prstGeom prst="rect">
                <a:avLst/>
              </a:prstGeom>
            </p:spPr>
            <p:txBody>
              <a:bodyPr vert="horz" lIns="0" tIns="0" rIns="0" bIns="0" rtlCol="0">
                <a:normAutofit fontScale="55000" lnSpcReduction="20000"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Tx/>
                  <a:buNone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 typeface="Arial"/>
                  <a:buChar char="•"/>
                  <a:defRPr sz="2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SzPct val="100000"/>
                  <a:buFont typeface="Arial"/>
                  <a:buChar char="•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3pPr>
                <a:lvl4pPr marL="1554480" indent="-219456" algn="l" defTabSz="457200" rtl="0" eaLnBrk="1" latinLnBrk="0" hangingPunct="1">
                  <a:spcBef>
                    <a:spcPct val="200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4pPr>
                <a:lvl5pPr marL="1828800" indent="-182880" algn="l" defTabSz="457200" rtl="0" eaLnBrk="1" latinLnBrk="0" hangingPunct="1">
                  <a:spcBef>
                    <a:spcPts val="6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200" dirty="0" smtClean="0">
                    <a:solidFill>
                      <a:schemeClr val="tx1"/>
                    </a:solidFill>
                  </a:rPr>
                  <a:t>y</a:t>
                </a:r>
              </a:p>
              <a:p>
                <a:endParaRPr lang="en-US" sz="2800" dirty="0"/>
              </a:p>
            </p:txBody>
          </p:sp>
          <p:cxnSp>
            <p:nvCxnSpPr>
              <p:cNvPr id="119" name="Straight Arrow Connector 118"/>
              <p:cNvCxnSpPr>
                <a:stCxn id="115" idx="2"/>
                <a:endCxn id="114" idx="0"/>
              </p:cNvCxnSpPr>
              <p:nvPr/>
            </p:nvCxnSpPr>
            <p:spPr>
              <a:xfrm>
                <a:off x="5609289" y="2581644"/>
                <a:ext cx="45235" cy="419739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Arrow Connector 119"/>
              <p:cNvCxnSpPr/>
              <p:nvPr/>
            </p:nvCxnSpPr>
            <p:spPr>
              <a:xfrm>
                <a:off x="6457950" y="2674620"/>
                <a:ext cx="354330" cy="388620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prstDash val="solid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Rectangle 120"/>
              <p:cNvSpPr/>
              <p:nvPr/>
            </p:nvSpPr>
            <p:spPr>
              <a:xfrm>
                <a:off x="5090972" y="2206267"/>
                <a:ext cx="2423160" cy="17269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3" name="Rectangle 112"/>
            <p:cNvSpPr/>
            <p:nvPr/>
          </p:nvSpPr>
          <p:spPr>
            <a:xfrm>
              <a:off x="5806806" y="5027179"/>
              <a:ext cx="1336944" cy="95071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2" name="Content Placeholder 2"/>
              <p:cNvSpPr txBox="1">
                <a:spLocks/>
              </p:cNvSpPr>
              <p:nvPr/>
            </p:nvSpPr>
            <p:spPr>
              <a:xfrm>
                <a:off x="358088" y="4705659"/>
                <a:ext cx="289048" cy="270945"/>
              </a:xfrm>
              <a:prstGeom prst="rect">
                <a:avLst/>
              </a:prstGeom>
            </p:spPr>
            <p:txBody>
              <a:bodyPr vert="horz" lIns="0" tIns="0" rIns="0" bIns="0" rtlCol="0">
                <a:norm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Tx/>
                  <a:buNone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 typeface="Arial"/>
                  <a:buChar char="•"/>
                  <a:defRPr sz="2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SzPct val="100000"/>
                  <a:buFont typeface="Arial"/>
                  <a:buChar char="•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3pPr>
                <a:lvl4pPr marL="1554480" indent="-219456" algn="l" defTabSz="457200" rtl="0" eaLnBrk="1" latinLnBrk="0" hangingPunct="1">
                  <a:spcBef>
                    <a:spcPct val="200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4pPr>
                <a:lvl5pPr marL="1828800" indent="-182880" algn="l" defTabSz="457200" rtl="0" eaLnBrk="1" latinLnBrk="0" hangingPunct="1">
                  <a:spcBef>
                    <a:spcPts val="6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sz="1400" dirty="0" smtClean="0">
                    <a:solidFill>
                      <a:schemeClr val="tx1"/>
                    </a:solidFill>
                  </a:rPr>
                  <a:t>h</a:t>
                </a:r>
                <a:endParaRPr lang="en-US" sz="1400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2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088" y="4705659"/>
                <a:ext cx="289048" cy="270945"/>
              </a:xfrm>
              <a:prstGeom prst="rect">
                <a:avLst/>
              </a:prstGeom>
              <a:blipFill rotWithShape="0">
                <a:blip r:embed="rId10"/>
                <a:stretch>
                  <a:fillRect l="-2128" t="-20455" r="-27660" b="-20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3" name="Content Placeholder 2"/>
              <p:cNvSpPr txBox="1">
                <a:spLocks/>
              </p:cNvSpPr>
              <p:nvPr/>
            </p:nvSpPr>
            <p:spPr>
              <a:xfrm>
                <a:off x="990814" y="5542474"/>
                <a:ext cx="289048" cy="270945"/>
              </a:xfrm>
              <a:prstGeom prst="rect">
                <a:avLst/>
              </a:prstGeom>
            </p:spPr>
            <p:txBody>
              <a:bodyPr vert="horz" lIns="0" tIns="0" rIns="0" bIns="0" rtlCol="0">
                <a:norm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Tx/>
                  <a:buNone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 typeface="Arial"/>
                  <a:buChar char="•"/>
                  <a:defRPr sz="2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SzPct val="100000"/>
                  <a:buFont typeface="Arial"/>
                  <a:buChar char="•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3pPr>
                <a:lvl4pPr marL="1554480" indent="-219456" algn="l" defTabSz="457200" rtl="0" eaLnBrk="1" latinLnBrk="0" hangingPunct="1">
                  <a:spcBef>
                    <a:spcPct val="200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4pPr>
                <a:lvl5pPr marL="1828800" indent="-182880" algn="l" defTabSz="457200" rtl="0" eaLnBrk="1" latinLnBrk="0" hangingPunct="1">
                  <a:spcBef>
                    <a:spcPts val="6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sz="1400" dirty="0" smtClean="0">
                    <a:solidFill>
                      <a:schemeClr val="tx1"/>
                    </a:solidFill>
                  </a:rPr>
                  <a:t>h</a:t>
                </a:r>
                <a:endParaRPr lang="en-US" sz="1400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2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814" y="5542474"/>
                <a:ext cx="289048" cy="270945"/>
              </a:xfrm>
              <a:prstGeom prst="rect">
                <a:avLst/>
              </a:prstGeom>
              <a:blipFill rotWithShape="0">
                <a:blip r:embed="rId10"/>
                <a:stretch>
                  <a:fillRect l="-2128" t="-20000" r="-27660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4" name="Content Placeholder 2"/>
              <p:cNvSpPr txBox="1">
                <a:spLocks/>
              </p:cNvSpPr>
              <p:nvPr/>
            </p:nvSpPr>
            <p:spPr>
              <a:xfrm>
                <a:off x="1620951" y="6345047"/>
                <a:ext cx="289048" cy="270945"/>
              </a:xfrm>
              <a:prstGeom prst="rect">
                <a:avLst/>
              </a:prstGeom>
            </p:spPr>
            <p:txBody>
              <a:bodyPr vert="horz" lIns="0" tIns="0" rIns="0" bIns="0" rtlCol="0">
                <a:norm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Tx/>
                  <a:buNone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 typeface="Arial"/>
                  <a:buChar char="•"/>
                  <a:defRPr sz="2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SzPct val="100000"/>
                  <a:buFont typeface="Arial"/>
                  <a:buChar char="•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3pPr>
                <a:lvl4pPr marL="1554480" indent="-219456" algn="l" defTabSz="457200" rtl="0" eaLnBrk="1" latinLnBrk="0" hangingPunct="1">
                  <a:spcBef>
                    <a:spcPct val="200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4pPr>
                <a:lvl5pPr marL="1828800" indent="-182880" algn="l" defTabSz="457200" rtl="0" eaLnBrk="1" latinLnBrk="0" hangingPunct="1">
                  <a:spcBef>
                    <a:spcPts val="6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sz="1400" dirty="0" smtClean="0">
                    <a:solidFill>
                      <a:schemeClr val="tx1"/>
                    </a:solidFill>
                  </a:rPr>
                  <a:t>h</a:t>
                </a:r>
                <a:endParaRPr lang="en-US" sz="1400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2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951" y="6345047"/>
                <a:ext cx="289048" cy="270945"/>
              </a:xfrm>
              <a:prstGeom prst="rect">
                <a:avLst/>
              </a:prstGeom>
              <a:blipFill rotWithShape="0">
                <a:blip r:embed="rId10"/>
                <a:stretch>
                  <a:fillRect l="-2128" t="-20455" r="-27660" b="-20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6" name="Content Placeholder 2"/>
              <p:cNvSpPr txBox="1">
                <a:spLocks/>
              </p:cNvSpPr>
              <p:nvPr/>
            </p:nvSpPr>
            <p:spPr>
              <a:xfrm>
                <a:off x="6237544" y="4893762"/>
                <a:ext cx="289048" cy="270945"/>
              </a:xfrm>
              <a:prstGeom prst="rect">
                <a:avLst/>
              </a:prstGeom>
            </p:spPr>
            <p:txBody>
              <a:bodyPr vert="horz" lIns="0" tIns="0" rIns="0" bIns="0" rtlCol="0">
                <a:norm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Tx/>
                  <a:buNone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 typeface="Arial"/>
                  <a:buChar char="•"/>
                  <a:defRPr sz="2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SzPct val="100000"/>
                  <a:buFont typeface="Arial"/>
                  <a:buChar char="•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3pPr>
                <a:lvl4pPr marL="1554480" indent="-219456" algn="l" defTabSz="457200" rtl="0" eaLnBrk="1" latinLnBrk="0" hangingPunct="1">
                  <a:spcBef>
                    <a:spcPct val="200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4pPr>
                <a:lvl5pPr marL="1828800" indent="-182880" algn="l" defTabSz="457200" rtl="0" eaLnBrk="1" latinLnBrk="0" hangingPunct="1">
                  <a:spcBef>
                    <a:spcPts val="6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sz="1400" dirty="0" smtClean="0">
                    <a:solidFill>
                      <a:schemeClr val="tx1"/>
                    </a:solidFill>
                  </a:rPr>
                  <a:t>h</a:t>
                </a:r>
                <a:endParaRPr lang="en-US" sz="1400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2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7544" y="4893762"/>
                <a:ext cx="289048" cy="270945"/>
              </a:xfrm>
              <a:prstGeom prst="rect">
                <a:avLst/>
              </a:prstGeom>
              <a:blipFill rotWithShape="0">
                <a:blip r:embed="rId11"/>
                <a:stretch>
                  <a:fillRect t="-20455" r="-25000" b="-20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7" name="Content Placeholder 2"/>
              <p:cNvSpPr txBox="1">
                <a:spLocks/>
              </p:cNvSpPr>
              <p:nvPr/>
            </p:nvSpPr>
            <p:spPr>
              <a:xfrm>
                <a:off x="7893578" y="4893680"/>
                <a:ext cx="289048" cy="270945"/>
              </a:xfrm>
              <a:prstGeom prst="rect">
                <a:avLst/>
              </a:prstGeom>
            </p:spPr>
            <p:txBody>
              <a:bodyPr vert="horz" lIns="0" tIns="0" rIns="0" bIns="0" rtlCol="0">
                <a:norm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Tx/>
                  <a:buNone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 typeface="Arial"/>
                  <a:buChar char="•"/>
                  <a:defRPr sz="2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SzPct val="100000"/>
                  <a:buFont typeface="Arial"/>
                  <a:buChar char="•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3pPr>
                <a:lvl4pPr marL="1554480" indent="-219456" algn="l" defTabSz="457200" rtl="0" eaLnBrk="1" latinLnBrk="0" hangingPunct="1">
                  <a:spcBef>
                    <a:spcPct val="200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4pPr>
                <a:lvl5pPr marL="1828800" indent="-182880" algn="l" defTabSz="457200" rtl="0" eaLnBrk="1" latinLnBrk="0" hangingPunct="1">
                  <a:spcBef>
                    <a:spcPts val="6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sz="1400" dirty="0" smtClean="0">
                    <a:solidFill>
                      <a:schemeClr val="tx1"/>
                    </a:solidFill>
                  </a:rPr>
                  <a:t>h</a:t>
                </a:r>
                <a:endParaRPr lang="en-US" sz="1400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2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3578" y="4893680"/>
                <a:ext cx="289048" cy="270945"/>
              </a:xfrm>
              <a:prstGeom prst="rect">
                <a:avLst/>
              </a:prstGeom>
              <a:blipFill rotWithShape="0">
                <a:blip r:embed="rId10"/>
                <a:stretch>
                  <a:fillRect l="-2128" t="-20455" r="-27660" b="-20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423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142" y="505191"/>
            <a:ext cx="4589426" cy="703111"/>
          </a:xfrm>
        </p:spPr>
        <p:txBody>
          <a:bodyPr>
            <a:normAutofit/>
          </a:bodyPr>
          <a:lstStyle/>
          <a:p>
            <a:r>
              <a:rPr lang="en-US" dirty="0" smtClean="0"/>
              <a:t>Shape Graphs</a:t>
            </a:r>
            <a:endParaRPr lang="en-US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5598522" y="4033682"/>
            <a:ext cx="178300" cy="276006"/>
          </a:xfrm>
          <a:prstGeom prst="rect">
            <a:avLst/>
          </a:prstGeom>
        </p:spPr>
        <p:txBody>
          <a:bodyPr vert="horz" lIns="0" tIns="0" rIns="0" bIns="0" rtlCol="0">
            <a:normAutofit fontScale="700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FontTx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Font typeface="Arial"/>
              <a:buChar char="•"/>
              <a:defRPr sz="2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SzPct val="100000"/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3pPr>
            <a:lvl4pPr marL="1554480" indent="-219456" algn="l" defTabSz="4572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4pPr>
            <a:lvl5pPr marL="1828800" indent="-182880" algn="l" defTabSz="4572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100" dirty="0" smtClean="0">
                <a:solidFill>
                  <a:schemeClr val="tx1"/>
                </a:solidFill>
              </a:rPr>
              <a:t>x</a:t>
            </a:r>
          </a:p>
          <a:p>
            <a:endParaRPr lang="en-US" sz="2800" dirty="0"/>
          </a:p>
        </p:txBody>
      </p:sp>
      <p:cxnSp>
        <p:nvCxnSpPr>
          <p:cNvPr id="25" name="Straight Arrow Connector 24"/>
          <p:cNvCxnSpPr>
            <a:endCxn id="43" idx="2"/>
          </p:cNvCxnSpPr>
          <p:nvPr/>
        </p:nvCxnSpPr>
        <p:spPr>
          <a:xfrm flipV="1">
            <a:off x="6318129" y="5086640"/>
            <a:ext cx="550662" cy="1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headEnd type="triangl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6868791" y="4731204"/>
            <a:ext cx="747969" cy="710870"/>
          </a:xfrm>
          <a:prstGeom prst="ellipse">
            <a:avLst/>
          </a:prstGeom>
          <a:noFill/>
          <a:ln w="101600" cmpd="dbl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Curved Connector 20"/>
          <p:cNvCxnSpPr>
            <a:stCxn id="43" idx="3"/>
            <a:endCxn id="43" idx="5"/>
          </p:cNvCxnSpPr>
          <p:nvPr/>
        </p:nvCxnSpPr>
        <p:spPr>
          <a:xfrm rot="16200000" flipH="1">
            <a:off x="7242775" y="5073522"/>
            <a:ext cx="12700" cy="528893"/>
          </a:xfrm>
          <a:prstGeom prst="curvedConnector3">
            <a:avLst>
              <a:gd name="adj1" fmla="val 2799724"/>
            </a:avLst>
          </a:prstGeom>
          <a:ln w="50800">
            <a:solidFill>
              <a:schemeClr val="tx1"/>
            </a:solidFill>
            <a:prstDash val="sysDot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368989" y="4022923"/>
            <a:ext cx="2429646" cy="17411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9" name="Group 108"/>
          <p:cNvGrpSpPr/>
          <p:nvPr/>
        </p:nvGrpSpPr>
        <p:grpSpPr>
          <a:xfrm>
            <a:off x="2945829" y="4187565"/>
            <a:ext cx="2105513" cy="1355556"/>
            <a:chOff x="4075367" y="5055662"/>
            <a:chExt cx="2690659" cy="1700088"/>
          </a:xfrm>
        </p:grpSpPr>
        <p:sp>
          <p:nvSpPr>
            <p:cNvPr id="110" name="Oval 109"/>
            <p:cNvSpPr/>
            <p:nvPr/>
          </p:nvSpPr>
          <p:spPr>
            <a:xfrm>
              <a:off x="4075367" y="5864203"/>
              <a:ext cx="1042349" cy="891547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Content Placeholder 2"/>
            <p:cNvSpPr txBox="1">
              <a:spLocks/>
            </p:cNvSpPr>
            <p:nvPr/>
          </p:nvSpPr>
          <p:spPr>
            <a:xfrm>
              <a:off x="4482615" y="5145908"/>
              <a:ext cx="227851" cy="346157"/>
            </a:xfrm>
            <a:prstGeom prst="rect">
              <a:avLst/>
            </a:prstGeom>
          </p:spPr>
          <p:txBody>
            <a:bodyPr vert="horz" lIns="0" tIns="0" rIns="0" bIns="0" rtlCol="0">
              <a:normAutofit fontScale="77500" lnSpcReduction="20000"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Tx/>
                <a:buNone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 typeface="Arial"/>
                <a:buChar char="•"/>
                <a:defRPr sz="2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SzPct val="100000"/>
                <a:buFont typeface="Arial"/>
                <a:buChar char="•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3pPr>
              <a:lvl4pPr marL="1554480" indent="-219456" algn="l" defTabSz="457200" rtl="0" eaLnBrk="1" latinLnBrk="0" hangingPunct="1">
                <a:spcBef>
                  <a:spcPct val="200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4pPr>
              <a:lvl5pPr marL="1828800" indent="-182880" algn="l" defTabSz="457200" rtl="0" eaLnBrk="1" latinLnBrk="0" hangingPunct="1">
                <a:spcBef>
                  <a:spcPts val="6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 smtClean="0">
                  <a:solidFill>
                    <a:schemeClr val="tx1"/>
                  </a:solidFill>
                </a:rPr>
                <a:t>x</a:t>
              </a:r>
            </a:p>
            <a:p>
              <a:endParaRPr lang="en-US" sz="2800" dirty="0"/>
            </a:p>
          </p:txBody>
        </p:sp>
        <p:sp>
          <p:nvSpPr>
            <p:cNvPr id="112" name="Oval 111"/>
            <p:cNvSpPr/>
            <p:nvPr/>
          </p:nvSpPr>
          <p:spPr>
            <a:xfrm>
              <a:off x="5810188" y="5864201"/>
              <a:ext cx="955838" cy="891547"/>
            </a:xfrm>
            <a:prstGeom prst="ellipse">
              <a:avLst/>
            </a:prstGeom>
            <a:noFill/>
            <a:ln w="158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3" name="Straight Arrow Connector 112"/>
            <p:cNvCxnSpPr>
              <a:stCxn id="110" idx="6"/>
            </p:cNvCxnSpPr>
            <p:nvPr/>
          </p:nvCxnSpPr>
          <p:spPr>
            <a:xfrm flipV="1">
              <a:off x="5117716" y="6309976"/>
              <a:ext cx="703697" cy="1"/>
            </a:xfrm>
            <a:prstGeom prst="straightConnector1">
              <a:avLst/>
            </a:prstGeom>
            <a:ln w="50800">
              <a:solidFill>
                <a:schemeClr val="tx1"/>
              </a:solidFill>
              <a:prstDash val="soli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Content Placeholder 2"/>
            <p:cNvSpPr txBox="1">
              <a:spLocks/>
            </p:cNvSpPr>
            <p:nvPr/>
          </p:nvSpPr>
          <p:spPr>
            <a:xfrm>
              <a:off x="5808463" y="5055662"/>
              <a:ext cx="217559" cy="449676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Tx/>
                <a:buNone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 typeface="Arial"/>
                <a:buChar char="•"/>
                <a:defRPr sz="2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SzPct val="100000"/>
                <a:buFont typeface="Arial"/>
                <a:buChar char="•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3pPr>
              <a:lvl4pPr marL="1554480" indent="-219456" algn="l" defTabSz="457200" rtl="0" eaLnBrk="1" latinLnBrk="0" hangingPunct="1">
                <a:spcBef>
                  <a:spcPct val="200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4pPr>
              <a:lvl5pPr marL="1828800" indent="-182880" algn="l" defTabSz="457200" rtl="0" eaLnBrk="1" latinLnBrk="0" hangingPunct="1">
                <a:spcBef>
                  <a:spcPts val="6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200" dirty="0" smtClean="0">
                  <a:solidFill>
                    <a:schemeClr val="tx1"/>
                  </a:solidFill>
                </a:rPr>
                <a:t>y</a:t>
              </a:r>
            </a:p>
            <a:p>
              <a:endParaRPr lang="en-US" sz="2800" dirty="0"/>
            </a:p>
          </p:txBody>
        </p:sp>
        <p:cxnSp>
          <p:nvCxnSpPr>
            <p:cNvPr id="118" name="Straight Arrow Connector 117"/>
            <p:cNvCxnSpPr>
              <a:stCxn id="111" idx="2"/>
              <a:endCxn id="110" idx="0"/>
            </p:cNvCxnSpPr>
            <p:nvPr/>
          </p:nvCxnSpPr>
          <p:spPr>
            <a:xfrm>
              <a:off x="4596541" y="5492065"/>
              <a:ext cx="1" cy="372138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>
              <a:endCxn id="110" idx="7"/>
            </p:cNvCxnSpPr>
            <p:nvPr/>
          </p:nvCxnSpPr>
          <p:spPr>
            <a:xfrm flipH="1">
              <a:off x="4965067" y="5523255"/>
              <a:ext cx="673823" cy="471513"/>
            </a:xfrm>
            <a:prstGeom prst="straightConnector1">
              <a:avLst/>
            </a:prstGeom>
            <a:ln w="41275">
              <a:solidFill>
                <a:schemeClr val="tx1"/>
              </a:solidFill>
              <a:prstDash val="sysDot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3" name="Rectangle 122"/>
          <p:cNvSpPr/>
          <p:nvPr/>
        </p:nvSpPr>
        <p:spPr>
          <a:xfrm>
            <a:off x="2790111" y="4037134"/>
            <a:ext cx="2423160" cy="17269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/>
          <p:cNvSpPr/>
          <p:nvPr/>
        </p:nvSpPr>
        <p:spPr>
          <a:xfrm>
            <a:off x="5368989" y="2354674"/>
            <a:ext cx="2423160" cy="15184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Content Placeholder 2"/>
          <p:cNvSpPr txBox="1">
            <a:spLocks/>
          </p:cNvSpPr>
          <p:nvPr/>
        </p:nvSpPr>
        <p:spPr>
          <a:xfrm>
            <a:off x="3000181" y="4864735"/>
            <a:ext cx="685800" cy="645895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FontTx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Font typeface="Arial"/>
              <a:buChar char="•"/>
              <a:defRPr sz="2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SzPct val="100000"/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3pPr>
            <a:lvl4pPr marL="1554480" indent="-219456" algn="l" defTabSz="4572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4pPr>
            <a:lvl5pPr marL="1828800" indent="-182880" algn="l" defTabSz="4572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r[x]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6" name="Content Placeholder 2"/>
              <p:cNvSpPr txBox="1">
                <a:spLocks/>
              </p:cNvSpPr>
              <p:nvPr/>
            </p:nvSpPr>
            <p:spPr>
              <a:xfrm>
                <a:off x="4312157" y="4874958"/>
                <a:ext cx="685800" cy="645895"/>
              </a:xfrm>
              <a:prstGeom prst="rect">
                <a:avLst/>
              </a:prstGeom>
            </p:spPr>
            <p:txBody>
              <a:bodyPr vert="horz" lIns="0" tIns="0" rIns="0" bIns="0" rtlCol="0">
                <a:normAutofit fontScale="92500" lnSpcReduction="20000"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Tx/>
                  <a:buNone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 typeface="Arial"/>
                  <a:buChar char="•"/>
                  <a:defRPr sz="2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SzPct val="100000"/>
                  <a:buFont typeface="Arial"/>
                  <a:buChar char="•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3pPr>
                <a:lvl4pPr marL="1554480" indent="-219456" algn="l" defTabSz="457200" rtl="0" eaLnBrk="1" latinLnBrk="0" hangingPunct="1">
                  <a:spcBef>
                    <a:spcPct val="200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4pPr>
                <a:lvl5pPr marL="1828800" indent="-182880" algn="l" defTabSz="457200" rtl="0" eaLnBrk="1" latinLnBrk="0" hangingPunct="1">
                  <a:spcBef>
                    <a:spcPts val="6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h</a:t>
                </a:r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r[x]</a:t>
                </a:r>
              </a:p>
            </p:txBody>
          </p:sp>
        </mc:Choice>
        <mc:Fallback>
          <p:sp>
            <p:nvSpPr>
              <p:cNvPr id="9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2157" y="4874958"/>
                <a:ext cx="685800" cy="645895"/>
              </a:xfrm>
              <a:prstGeom prst="rect">
                <a:avLst/>
              </a:prstGeom>
              <a:blipFill rotWithShape="0">
                <a:blip r:embed="rId2"/>
                <a:stretch>
                  <a:fillRect l="-3540" t="-23585" r="-4425" b="-20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Content Placeholder 2"/>
          <p:cNvSpPr txBox="1">
            <a:spLocks/>
          </p:cNvSpPr>
          <p:nvPr/>
        </p:nvSpPr>
        <p:spPr>
          <a:xfrm>
            <a:off x="6905186" y="4883530"/>
            <a:ext cx="685800" cy="53569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FontTx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Font typeface="Arial"/>
              <a:buChar char="•"/>
              <a:defRPr sz="2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SzPct val="100000"/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3pPr>
            <a:lvl4pPr marL="1554480" indent="-219456" algn="l" defTabSz="4572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4pPr>
            <a:lvl5pPr marL="1828800" indent="-182880" algn="l" defTabSz="4572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68537" y="1463158"/>
                <a:ext cx="209647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⊨¬(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ES" sz="2400" dirty="0" smtClean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537" y="1463158"/>
                <a:ext cx="2096471" cy="461665"/>
              </a:xfrm>
              <a:prstGeom prst="rect">
                <a:avLst/>
              </a:prstGeom>
              <a:blipFill rotWithShape="0">
                <a:blip r:embed="rId3"/>
                <a:stretch>
                  <a:fillRect r="-291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 59"/>
          <p:cNvSpPr/>
          <p:nvPr/>
        </p:nvSpPr>
        <p:spPr>
          <a:xfrm>
            <a:off x="2801106" y="2351082"/>
            <a:ext cx="2423160" cy="15184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3558299" y="2832820"/>
            <a:ext cx="747969" cy="710870"/>
          </a:xfrm>
          <a:prstGeom prst="ellipse">
            <a:avLst/>
          </a:prstGeom>
          <a:noFill/>
          <a:ln w="101600" cmpd="dbl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3713148" y="2975337"/>
            <a:ext cx="44287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 smtClean="0"/>
              <a:t>h</a:t>
            </a:r>
            <a:endParaRPr lang="en-US" sz="2200" dirty="0"/>
          </a:p>
        </p:txBody>
      </p:sp>
      <p:cxnSp>
        <p:nvCxnSpPr>
          <p:cNvPr id="67" name="Curved Connector 66"/>
          <p:cNvCxnSpPr>
            <a:stCxn id="62" idx="1"/>
            <a:endCxn id="62" idx="7"/>
          </p:cNvCxnSpPr>
          <p:nvPr/>
        </p:nvCxnSpPr>
        <p:spPr>
          <a:xfrm rot="5400000" flipH="1" flipV="1">
            <a:off x="3932283" y="2672479"/>
            <a:ext cx="12700" cy="528893"/>
          </a:xfrm>
          <a:prstGeom prst="curvedConnector3">
            <a:avLst>
              <a:gd name="adj1" fmla="val 2979724"/>
            </a:avLst>
          </a:prstGeom>
          <a:ln w="50800">
            <a:solidFill>
              <a:schemeClr val="tx1"/>
            </a:solidFill>
            <a:prstDash val="sysDot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Oval 75"/>
          <p:cNvSpPr/>
          <p:nvPr/>
        </p:nvSpPr>
        <p:spPr>
          <a:xfrm>
            <a:off x="5515749" y="4710488"/>
            <a:ext cx="747969" cy="710870"/>
          </a:xfrm>
          <a:prstGeom prst="ellipse">
            <a:avLst/>
          </a:prstGeom>
          <a:noFill/>
          <a:ln w="101600" cmpd="dbl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Curved Connector 76"/>
          <p:cNvCxnSpPr>
            <a:stCxn id="76" idx="3"/>
            <a:endCxn id="76" idx="5"/>
          </p:cNvCxnSpPr>
          <p:nvPr/>
        </p:nvCxnSpPr>
        <p:spPr>
          <a:xfrm rot="16200000" flipH="1">
            <a:off x="5889733" y="5052806"/>
            <a:ext cx="12700" cy="528893"/>
          </a:xfrm>
          <a:prstGeom prst="curvedConnector3">
            <a:avLst>
              <a:gd name="adj1" fmla="val 2889724"/>
            </a:avLst>
          </a:prstGeom>
          <a:ln w="50800">
            <a:solidFill>
              <a:schemeClr val="tx1"/>
            </a:solidFill>
            <a:prstDash val="sysDot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Content Placeholder 2"/>
          <p:cNvSpPr txBox="1">
            <a:spLocks/>
          </p:cNvSpPr>
          <p:nvPr/>
        </p:nvSpPr>
        <p:spPr>
          <a:xfrm>
            <a:off x="5552144" y="4862814"/>
            <a:ext cx="685800" cy="53569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FontTx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Font typeface="Arial"/>
              <a:buChar char="•"/>
              <a:defRPr sz="2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SzPct val="100000"/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3pPr>
            <a:lvl4pPr marL="1554480" indent="-219456" algn="l" defTabSz="4572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4pPr>
            <a:lvl5pPr marL="1828800" indent="-182880" algn="l" defTabSz="4572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cxnSp>
        <p:nvCxnSpPr>
          <p:cNvPr id="79" name="Straight Arrow Connector 78"/>
          <p:cNvCxnSpPr>
            <a:stCxn id="18" idx="2"/>
            <a:endCxn id="76" idx="1"/>
          </p:cNvCxnSpPr>
          <p:nvPr/>
        </p:nvCxnSpPr>
        <p:spPr>
          <a:xfrm flipH="1">
            <a:off x="5625287" y="4309688"/>
            <a:ext cx="62385" cy="504905"/>
          </a:xfrm>
          <a:prstGeom prst="straightConnector1">
            <a:avLst/>
          </a:prstGeom>
          <a:ln w="41275">
            <a:solidFill>
              <a:schemeClr val="tx1"/>
            </a:solidFill>
            <a:prstDash val="sysDot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Content Placeholder 2"/>
          <p:cNvSpPr txBox="1">
            <a:spLocks/>
          </p:cNvSpPr>
          <p:nvPr/>
        </p:nvSpPr>
        <p:spPr>
          <a:xfrm>
            <a:off x="7411405" y="4033682"/>
            <a:ext cx="178300" cy="276006"/>
          </a:xfrm>
          <a:prstGeom prst="rect">
            <a:avLst/>
          </a:prstGeom>
        </p:spPr>
        <p:txBody>
          <a:bodyPr vert="horz" lIns="0" tIns="0" rIns="0" bIns="0" rtlCol="0">
            <a:normAutofit fontScale="700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FontTx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Font typeface="Arial"/>
              <a:buChar char="•"/>
              <a:defRPr sz="2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SzPct val="100000"/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3pPr>
            <a:lvl4pPr marL="1554480" indent="-219456" algn="l" defTabSz="4572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4pPr>
            <a:lvl5pPr marL="1828800" indent="-182880" algn="l" defTabSz="4572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100" dirty="0" smtClean="0">
                <a:solidFill>
                  <a:schemeClr val="tx1"/>
                </a:solidFill>
              </a:rPr>
              <a:t>y</a:t>
            </a:r>
          </a:p>
          <a:p>
            <a:endParaRPr lang="en-US" sz="2800" dirty="0"/>
          </a:p>
        </p:txBody>
      </p:sp>
      <p:cxnSp>
        <p:nvCxnSpPr>
          <p:cNvPr id="84" name="Straight Arrow Connector 83"/>
          <p:cNvCxnSpPr>
            <a:stCxn id="83" idx="2"/>
            <a:endCxn id="43" idx="7"/>
          </p:cNvCxnSpPr>
          <p:nvPr/>
        </p:nvCxnSpPr>
        <p:spPr>
          <a:xfrm>
            <a:off x="7500555" y="4309688"/>
            <a:ext cx="6667" cy="525621"/>
          </a:xfrm>
          <a:prstGeom prst="straightConnector1">
            <a:avLst/>
          </a:prstGeom>
          <a:ln w="41275">
            <a:solidFill>
              <a:schemeClr val="tx1"/>
            </a:solidFill>
            <a:prstDash val="sysDot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endCxn id="43" idx="1"/>
          </p:cNvCxnSpPr>
          <p:nvPr/>
        </p:nvCxnSpPr>
        <p:spPr>
          <a:xfrm>
            <a:off x="5818344" y="4320244"/>
            <a:ext cx="1159985" cy="515065"/>
          </a:xfrm>
          <a:prstGeom prst="straightConnector1">
            <a:avLst/>
          </a:prstGeom>
          <a:ln w="41275">
            <a:solidFill>
              <a:schemeClr val="tx1"/>
            </a:solidFill>
            <a:prstDash val="sysDot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endCxn id="76" idx="7"/>
          </p:cNvCxnSpPr>
          <p:nvPr/>
        </p:nvCxnSpPr>
        <p:spPr>
          <a:xfrm flipH="1">
            <a:off x="6154180" y="4304994"/>
            <a:ext cx="1210169" cy="509599"/>
          </a:xfrm>
          <a:prstGeom prst="straightConnector1">
            <a:avLst/>
          </a:prstGeom>
          <a:ln w="41275">
            <a:solidFill>
              <a:schemeClr val="tx1"/>
            </a:solidFill>
            <a:prstDash val="sysDot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5368989" y="1892190"/>
            <a:ext cx="2357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sub-heap is empty</a:t>
            </a:r>
            <a:endParaRPr lang="en-US" dirty="0"/>
          </a:p>
        </p:txBody>
      </p:sp>
      <p:sp>
        <p:nvSpPr>
          <p:cNvPr id="100" name="TextBox 99"/>
          <p:cNvSpPr txBox="1"/>
          <p:nvPr/>
        </p:nvSpPr>
        <p:spPr>
          <a:xfrm>
            <a:off x="2794620" y="1883850"/>
            <a:ext cx="2429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 is not in the sub-heap</a:t>
            </a:r>
            <a:endParaRPr lang="en-US" dirty="0"/>
          </a:p>
        </p:txBody>
      </p:sp>
      <p:sp>
        <p:nvSpPr>
          <p:cNvPr id="101" name="TextBox 100"/>
          <p:cNvSpPr txBox="1"/>
          <p:nvPr/>
        </p:nvSpPr>
        <p:spPr>
          <a:xfrm>
            <a:off x="2790111" y="5839209"/>
            <a:ext cx="2423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successor to x is not y</a:t>
            </a:r>
            <a:endParaRPr lang="en-US" dirty="0"/>
          </a:p>
        </p:txBody>
      </p:sp>
      <p:sp>
        <p:nvSpPr>
          <p:cNvPr id="102" name="TextBox 101"/>
          <p:cNvSpPr txBox="1"/>
          <p:nvPr/>
        </p:nvSpPr>
        <p:spPr>
          <a:xfrm>
            <a:off x="5429577" y="5844763"/>
            <a:ext cx="2258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sub-heap has &gt;1 node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57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3" grpId="0" animBg="1"/>
      <p:bldP spid="6" grpId="0" animBg="1"/>
      <p:bldP spid="123" grpId="0" animBg="1"/>
      <p:bldP spid="138" grpId="0" animBg="1"/>
      <p:bldP spid="95" grpId="0"/>
      <p:bldP spid="96" grpId="0"/>
      <p:bldP spid="98" grpId="0"/>
      <p:bldP spid="60" grpId="0" animBg="1"/>
      <p:bldP spid="62" grpId="0" animBg="1"/>
      <p:bldP spid="63" grpId="0"/>
      <p:bldP spid="76" grpId="0" animBg="1"/>
      <p:bldP spid="78" grpId="0"/>
      <p:bldP spid="83" grpId="0"/>
      <p:bldP spid="64" grpId="0"/>
      <p:bldP spid="100" grpId="0"/>
      <p:bldP spid="101" grpId="0"/>
      <p:bldP spid="10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Strategy: Bottom-Up Evaluation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192706" y="1408476"/>
                <a:ext cx="5717912" cy="509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𝑙𝑠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↦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ES" sz="2400" dirty="0" smtClean="0"/>
                  <a:t> 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706" y="1408476"/>
                <a:ext cx="5717912" cy="50917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4176710" y="2120414"/>
                <a:ext cx="4347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s-ES" sz="2400" dirty="0" smtClean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6710" y="2120414"/>
                <a:ext cx="434734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603530" y="2817443"/>
                <a:ext cx="43954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3530" y="2817443"/>
                <a:ext cx="439543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361106" y="2821059"/>
                <a:ext cx="4347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s-ES" sz="240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1106" y="2821059"/>
                <a:ext cx="434734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31209" y="3766214"/>
                <a:ext cx="12202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𝑙𝑠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ES" sz="2400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09" y="3766214"/>
                <a:ext cx="1220206" cy="461665"/>
              </a:xfrm>
              <a:prstGeom prst="rect">
                <a:avLst/>
              </a:prstGeom>
              <a:blipFill rotWithShape="0">
                <a:blip r:embed="rId6"/>
                <a:stretch>
                  <a:fillRect r="-1000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705531" y="3809130"/>
                <a:ext cx="15275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ES" sz="2400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5531" y="3809130"/>
                <a:ext cx="1527534" cy="461665"/>
              </a:xfrm>
              <a:prstGeom prst="rect">
                <a:avLst/>
              </a:prstGeom>
              <a:blipFill rotWithShape="0">
                <a:blip r:embed="rId7"/>
                <a:stretch>
                  <a:fillRect r="-800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402384" y="3826303"/>
                <a:ext cx="1041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s-ES" sz="2400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2384" y="3826303"/>
                <a:ext cx="1041824" cy="461665"/>
              </a:xfrm>
              <a:prstGeom prst="rect">
                <a:avLst/>
              </a:prstGeom>
              <a:blipFill rotWithShape="0">
                <a:blip r:embed="rId8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033422" y="3819110"/>
                <a:ext cx="1041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s-ES" sz="2400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3422" y="3819110"/>
                <a:ext cx="1041824" cy="461665"/>
              </a:xfrm>
              <a:prstGeom prst="rect">
                <a:avLst/>
              </a:prstGeom>
              <a:blipFill rotWithShape="0">
                <a:blip r:embed="rId9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>
            <a:stCxn id="8" idx="0"/>
          </p:cNvCxnSpPr>
          <p:nvPr/>
        </p:nvCxnSpPr>
        <p:spPr>
          <a:xfrm flipV="1">
            <a:off x="1241312" y="3237985"/>
            <a:ext cx="1054488" cy="52822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9" idx="0"/>
          </p:cNvCxnSpPr>
          <p:nvPr/>
        </p:nvCxnSpPr>
        <p:spPr>
          <a:xfrm>
            <a:off x="2795840" y="3237985"/>
            <a:ext cx="673458" cy="57114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0" idx="0"/>
          </p:cNvCxnSpPr>
          <p:nvPr/>
        </p:nvCxnSpPr>
        <p:spPr>
          <a:xfrm flipV="1">
            <a:off x="5923296" y="3299898"/>
            <a:ext cx="671471" cy="52640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1" idx="0"/>
          </p:cNvCxnSpPr>
          <p:nvPr/>
        </p:nvCxnSpPr>
        <p:spPr>
          <a:xfrm flipH="1" flipV="1">
            <a:off x="7006205" y="3307090"/>
            <a:ext cx="548129" cy="51202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795840" y="2530047"/>
            <a:ext cx="1380870" cy="35256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611444" y="2539406"/>
            <a:ext cx="1983323" cy="38819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173079" y="4272618"/>
            <a:ext cx="1977389" cy="2526030"/>
            <a:chOff x="4469131" y="662940"/>
            <a:chExt cx="1977389" cy="2526030"/>
          </a:xfrm>
        </p:grpSpPr>
        <p:sp>
          <p:nvSpPr>
            <p:cNvPr id="47" name="Oval 46"/>
            <p:cNvSpPr/>
            <p:nvPr/>
          </p:nvSpPr>
          <p:spPr>
            <a:xfrm>
              <a:off x="4630306" y="2682947"/>
              <a:ext cx="394487" cy="341353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Content Placeholder 2"/>
            <p:cNvSpPr txBox="1">
              <a:spLocks/>
            </p:cNvSpPr>
            <p:nvPr/>
          </p:nvSpPr>
          <p:spPr>
            <a:xfrm>
              <a:off x="4784433" y="2374766"/>
              <a:ext cx="86233" cy="165698"/>
            </a:xfrm>
            <a:prstGeom prst="rect">
              <a:avLst/>
            </a:prstGeom>
            <a:ln w="28575">
              <a:noFill/>
            </a:ln>
          </p:spPr>
          <p:txBody>
            <a:bodyPr vert="horz" lIns="0" tIns="0" rIns="0" bIns="0" rtlCol="0">
              <a:normAutofit fontScale="40000" lnSpcReduction="20000"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Tx/>
                <a:buNone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 typeface="Arial"/>
                <a:buChar char="•"/>
                <a:defRPr sz="2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SzPct val="100000"/>
                <a:buFont typeface="Arial"/>
                <a:buChar char="•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3pPr>
              <a:lvl4pPr marL="1554480" indent="-219456" algn="l" defTabSz="457200" rtl="0" eaLnBrk="1" latinLnBrk="0" hangingPunct="1">
                <a:spcBef>
                  <a:spcPct val="200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4pPr>
              <a:lvl5pPr marL="1828800" indent="-182880" algn="l" defTabSz="457200" rtl="0" eaLnBrk="1" latinLnBrk="0" hangingPunct="1">
                <a:spcBef>
                  <a:spcPts val="6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100" dirty="0" smtClean="0">
                  <a:solidFill>
                    <a:schemeClr val="tx1"/>
                  </a:solidFill>
                </a:rPr>
                <a:t>x</a:t>
              </a:r>
            </a:p>
            <a:p>
              <a:endParaRPr lang="en-US" sz="2800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5917004" y="2682946"/>
              <a:ext cx="361746" cy="341353"/>
            </a:xfrm>
            <a:prstGeom prst="ellipse">
              <a:avLst/>
            </a:prstGeom>
            <a:noFill/>
            <a:ln w="158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Arrow Connector 49"/>
            <p:cNvCxnSpPr>
              <a:stCxn id="47" idx="6"/>
              <a:endCxn id="52" idx="2"/>
            </p:cNvCxnSpPr>
            <p:nvPr/>
          </p:nvCxnSpPr>
          <p:spPr>
            <a:xfrm flipV="1">
              <a:off x="5024793" y="2853623"/>
              <a:ext cx="266321" cy="0"/>
            </a:xfrm>
            <a:prstGeom prst="straightConnector1">
              <a:avLst/>
            </a:prstGeom>
            <a:ln w="15875">
              <a:solidFill>
                <a:schemeClr val="tx1"/>
              </a:solidFill>
              <a:prstDash val="sysDot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Content Placeholder 2"/>
            <p:cNvSpPr txBox="1">
              <a:spLocks/>
            </p:cNvSpPr>
            <p:nvPr/>
          </p:nvSpPr>
          <p:spPr>
            <a:xfrm>
              <a:off x="6056708" y="2368293"/>
              <a:ext cx="82337" cy="136147"/>
            </a:xfrm>
            <a:prstGeom prst="rect">
              <a:avLst/>
            </a:prstGeom>
          </p:spPr>
          <p:txBody>
            <a:bodyPr vert="horz" lIns="0" tIns="0" rIns="0" bIns="0" rtlCol="0">
              <a:normAutofit fontScale="40000" lnSpcReduction="20000"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Tx/>
                <a:buNone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 typeface="Arial"/>
                <a:buChar char="•"/>
                <a:defRPr sz="2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SzPct val="100000"/>
                <a:buFont typeface="Arial"/>
                <a:buChar char="•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3pPr>
              <a:lvl4pPr marL="1554480" indent="-219456" algn="l" defTabSz="457200" rtl="0" eaLnBrk="1" latinLnBrk="0" hangingPunct="1">
                <a:spcBef>
                  <a:spcPct val="200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4pPr>
              <a:lvl5pPr marL="1828800" indent="-182880" algn="l" defTabSz="457200" rtl="0" eaLnBrk="1" latinLnBrk="0" hangingPunct="1">
                <a:spcBef>
                  <a:spcPts val="6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600" dirty="0" smtClean="0">
                  <a:solidFill>
                    <a:schemeClr val="tx1"/>
                  </a:solidFill>
                </a:rPr>
                <a:t>y</a:t>
              </a:r>
            </a:p>
            <a:p>
              <a:endParaRPr lang="en-US" sz="2800" dirty="0"/>
            </a:p>
          </p:txBody>
        </p:sp>
        <p:sp>
          <p:nvSpPr>
            <p:cNvPr id="52" name="Oval 51"/>
            <p:cNvSpPr/>
            <p:nvPr/>
          </p:nvSpPr>
          <p:spPr>
            <a:xfrm>
              <a:off x="5291114" y="2682947"/>
              <a:ext cx="361746" cy="341353"/>
            </a:xfrm>
            <a:prstGeom prst="ellipse">
              <a:avLst/>
            </a:prstGeom>
            <a:noFill/>
            <a:ln w="101600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" name="Straight Arrow Connector 52"/>
            <p:cNvCxnSpPr>
              <a:stCxn id="52" idx="6"/>
              <a:endCxn id="49" idx="2"/>
            </p:cNvCxnSpPr>
            <p:nvPr/>
          </p:nvCxnSpPr>
          <p:spPr>
            <a:xfrm flipV="1">
              <a:off x="5652861" y="2853623"/>
              <a:ext cx="264143" cy="0"/>
            </a:xfrm>
            <a:prstGeom prst="straightConnector1">
              <a:avLst/>
            </a:prstGeom>
            <a:ln w="15875">
              <a:solidFill>
                <a:schemeClr val="tx1"/>
              </a:solidFill>
              <a:prstDash val="sysDot"/>
              <a:headEnd type="non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urved Connector 53"/>
            <p:cNvCxnSpPr>
              <a:stCxn id="52" idx="1"/>
              <a:endCxn id="52" idx="7"/>
            </p:cNvCxnSpPr>
            <p:nvPr/>
          </p:nvCxnSpPr>
          <p:spPr>
            <a:xfrm rot="5400000" flipH="1" flipV="1">
              <a:off x="5471960" y="2605040"/>
              <a:ext cx="4863" cy="255794"/>
            </a:xfrm>
            <a:prstGeom prst="curvedConnector3">
              <a:avLst>
                <a:gd name="adj1" fmla="val 5694213"/>
              </a:avLst>
            </a:prstGeom>
            <a:ln w="15875">
              <a:solidFill>
                <a:schemeClr val="tx1"/>
              </a:solidFill>
              <a:prstDash val="sysDot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stCxn id="48" idx="2"/>
              <a:endCxn id="47" idx="0"/>
            </p:cNvCxnSpPr>
            <p:nvPr/>
          </p:nvCxnSpPr>
          <p:spPr>
            <a:xfrm>
              <a:off x="4827550" y="2540464"/>
              <a:ext cx="0" cy="142483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stCxn id="51" idx="2"/>
              <a:endCxn id="49" idx="0"/>
            </p:cNvCxnSpPr>
            <p:nvPr/>
          </p:nvCxnSpPr>
          <p:spPr>
            <a:xfrm>
              <a:off x="6097877" y="2504440"/>
              <a:ext cx="0" cy="178506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tangle 56"/>
            <p:cNvSpPr/>
            <p:nvPr/>
          </p:nvSpPr>
          <p:spPr>
            <a:xfrm>
              <a:off x="4554995" y="2368293"/>
              <a:ext cx="1802123" cy="7291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4630306" y="1872405"/>
              <a:ext cx="394487" cy="341353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Content Placeholder 2"/>
            <p:cNvSpPr txBox="1">
              <a:spLocks/>
            </p:cNvSpPr>
            <p:nvPr/>
          </p:nvSpPr>
          <p:spPr>
            <a:xfrm>
              <a:off x="4784433" y="1557751"/>
              <a:ext cx="86233" cy="172171"/>
            </a:xfrm>
            <a:prstGeom prst="rect">
              <a:avLst/>
            </a:prstGeom>
            <a:ln w="28575">
              <a:noFill/>
            </a:ln>
          </p:spPr>
          <p:txBody>
            <a:bodyPr vert="horz" lIns="0" tIns="0" rIns="0" bIns="0" rtlCol="0">
              <a:normAutofit fontScale="47500" lnSpcReduction="20000"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Tx/>
                <a:buNone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 typeface="Arial"/>
                <a:buChar char="•"/>
                <a:defRPr sz="2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SzPct val="100000"/>
                <a:buFont typeface="Arial"/>
                <a:buChar char="•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3pPr>
              <a:lvl4pPr marL="1554480" indent="-219456" algn="l" defTabSz="457200" rtl="0" eaLnBrk="1" latinLnBrk="0" hangingPunct="1">
                <a:spcBef>
                  <a:spcPct val="200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4pPr>
              <a:lvl5pPr marL="1828800" indent="-182880" algn="l" defTabSz="457200" rtl="0" eaLnBrk="1" latinLnBrk="0" hangingPunct="1">
                <a:spcBef>
                  <a:spcPts val="6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 smtClean="0">
                  <a:solidFill>
                    <a:schemeClr val="tx1"/>
                  </a:solidFill>
                </a:rPr>
                <a:t>x</a:t>
              </a:r>
            </a:p>
            <a:p>
              <a:endParaRPr lang="en-US" sz="2800" dirty="0"/>
            </a:p>
          </p:txBody>
        </p:sp>
        <p:sp>
          <p:nvSpPr>
            <p:cNvPr id="60" name="Oval 59"/>
            <p:cNvSpPr/>
            <p:nvPr/>
          </p:nvSpPr>
          <p:spPr>
            <a:xfrm>
              <a:off x="5286866" y="1872404"/>
              <a:ext cx="361747" cy="341353"/>
            </a:xfrm>
            <a:prstGeom prst="ellipse">
              <a:avLst/>
            </a:prstGeom>
            <a:noFill/>
            <a:ln w="158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1" name="Straight Arrow Connector 60"/>
            <p:cNvCxnSpPr>
              <a:stCxn id="58" idx="6"/>
            </p:cNvCxnSpPr>
            <p:nvPr/>
          </p:nvCxnSpPr>
          <p:spPr>
            <a:xfrm flipV="1">
              <a:off x="5024793" y="2043081"/>
              <a:ext cx="266321" cy="0"/>
            </a:xfrm>
            <a:prstGeom prst="straightConnector1">
              <a:avLst/>
            </a:prstGeom>
            <a:ln w="15875">
              <a:solidFill>
                <a:schemeClr val="tx1"/>
              </a:solidFill>
              <a:prstDash val="soli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Content Placeholder 2"/>
            <p:cNvSpPr txBox="1">
              <a:spLocks/>
            </p:cNvSpPr>
            <p:nvPr/>
          </p:nvSpPr>
          <p:spPr>
            <a:xfrm>
              <a:off x="5426571" y="1557751"/>
              <a:ext cx="82337" cy="151669"/>
            </a:xfrm>
            <a:prstGeom prst="rect">
              <a:avLst/>
            </a:prstGeom>
          </p:spPr>
          <p:txBody>
            <a:bodyPr vert="horz" lIns="0" tIns="0" rIns="0" bIns="0" rtlCol="0">
              <a:normAutofit fontScale="55000" lnSpcReduction="20000"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Tx/>
                <a:buNone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 typeface="Arial"/>
                <a:buChar char="•"/>
                <a:defRPr sz="2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SzPct val="100000"/>
                <a:buFont typeface="Arial"/>
                <a:buChar char="•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3pPr>
              <a:lvl4pPr marL="1554480" indent="-219456" algn="l" defTabSz="457200" rtl="0" eaLnBrk="1" latinLnBrk="0" hangingPunct="1">
                <a:spcBef>
                  <a:spcPct val="200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4pPr>
              <a:lvl5pPr marL="1828800" indent="-182880" algn="l" defTabSz="457200" rtl="0" eaLnBrk="1" latinLnBrk="0" hangingPunct="1">
                <a:spcBef>
                  <a:spcPts val="6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200" dirty="0" smtClean="0">
                  <a:solidFill>
                    <a:schemeClr val="tx1"/>
                  </a:solidFill>
                </a:rPr>
                <a:t>y</a:t>
              </a:r>
            </a:p>
            <a:p>
              <a:endParaRPr lang="en-US" sz="2800" dirty="0"/>
            </a:p>
          </p:txBody>
        </p:sp>
        <p:cxnSp>
          <p:nvCxnSpPr>
            <p:cNvPr id="63" name="Straight Arrow Connector 62"/>
            <p:cNvCxnSpPr>
              <a:stCxn id="59" idx="2"/>
              <a:endCxn id="58" idx="0"/>
            </p:cNvCxnSpPr>
            <p:nvPr/>
          </p:nvCxnSpPr>
          <p:spPr>
            <a:xfrm>
              <a:off x="4827550" y="1729922"/>
              <a:ext cx="0" cy="142483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>
              <a:stCxn id="62" idx="2"/>
              <a:endCxn id="60" idx="0"/>
            </p:cNvCxnSpPr>
            <p:nvPr/>
          </p:nvCxnSpPr>
          <p:spPr>
            <a:xfrm>
              <a:off x="5467740" y="1709420"/>
              <a:ext cx="0" cy="16298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ectangle 64"/>
            <p:cNvSpPr/>
            <p:nvPr/>
          </p:nvSpPr>
          <p:spPr>
            <a:xfrm>
              <a:off x="4554995" y="1557751"/>
              <a:ext cx="1802123" cy="7291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4630306" y="1055390"/>
              <a:ext cx="394487" cy="341353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Content Placeholder 2"/>
            <p:cNvSpPr txBox="1">
              <a:spLocks/>
            </p:cNvSpPr>
            <p:nvPr/>
          </p:nvSpPr>
          <p:spPr>
            <a:xfrm>
              <a:off x="4784433" y="740737"/>
              <a:ext cx="86233" cy="172170"/>
            </a:xfrm>
            <a:prstGeom prst="rect">
              <a:avLst/>
            </a:prstGeom>
          </p:spPr>
          <p:txBody>
            <a:bodyPr vert="horz" lIns="0" tIns="0" rIns="0" bIns="0" rtlCol="0">
              <a:normAutofit fontScale="47500" lnSpcReduction="20000"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Tx/>
                <a:buNone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 typeface="Arial"/>
                <a:buChar char="•"/>
                <a:defRPr sz="2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SzPct val="100000"/>
                <a:buFont typeface="Arial"/>
                <a:buChar char="•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3pPr>
              <a:lvl4pPr marL="1554480" indent="-219456" algn="l" defTabSz="457200" rtl="0" eaLnBrk="1" latinLnBrk="0" hangingPunct="1">
                <a:spcBef>
                  <a:spcPct val="200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4pPr>
              <a:lvl5pPr marL="1828800" indent="-182880" algn="l" defTabSz="457200" rtl="0" eaLnBrk="1" latinLnBrk="0" hangingPunct="1">
                <a:spcBef>
                  <a:spcPts val="6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 smtClean="0">
                  <a:solidFill>
                    <a:schemeClr val="tx1"/>
                  </a:solidFill>
                </a:rPr>
                <a:t>x</a:t>
              </a:r>
            </a:p>
            <a:p>
              <a:endParaRPr lang="en-US" sz="2800" dirty="0"/>
            </a:p>
          </p:txBody>
        </p:sp>
        <p:sp>
          <p:nvSpPr>
            <p:cNvPr id="68" name="Content Placeholder 2"/>
            <p:cNvSpPr txBox="1">
              <a:spLocks/>
            </p:cNvSpPr>
            <p:nvPr/>
          </p:nvSpPr>
          <p:spPr>
            <a:xfrm>
              <a:off x="5002333" y="760554"/>
              <a:ext cx="82337" cy="152354"/>
            </a:xfrm>
            <a:prstGeom prst="rect">
              <a:avLst/>
            </a:prstGeom>
          </p:spPr>
          <p:txBody>
            <a:bodyPr vert="horz" lIns="0" tIns="0" rIns="0" bIns="0" rtlCol="0">
              <a:normAutofit fontScale="55000" lnSpcReduction="20000"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Tx/>
                <a:buNone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 typeface="Arial"/>
                <a:buChar char="•"/>
                <a:defRPr sz="2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SzPct val="100000"/>
                <a:buFont typeface="Arial"/>
                <a:buChar char="•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3pPr>
              <a:lvl4pPr marL="1554480" indent="-219456" algn="l" defTabSz="457200" rtl="0" eaLnBrk="1" latinLnBrk="0" hangingPunct="1">
                <a:spcBef>
                  <a:spcPct val="200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4pPr>
              <a:lvl5pPr marL="1828800" indent="-182880" algn="l" defTabSz="457200" rtl="0" eaLnBrk="1" latinLnBrk="0" hangingPunct="1">
                <a:spcBef>
                  <a:spcPts val="6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200" dirty="0" smtClean="0">
                  <a:solidFill>
                    <a:schemeClr val="tx1"/>
                  </a:solidFill>
                </a:rPr>
                <a:t>y</a:t>
              </a:r>
            </a:p>
            <a:p>
              <a:endParaRPr lang="en-US" sz="2800" dirty="0"/>
            </a:p>
          </p:txBody>
        </p:sp>
        <p:cxnSp>
          <p:nvCxnSpPr>
            <p:cNvPr id="69" name="Straight Arrow Connector 68"/>
            <p:cNvCxnSpPr>
              <a:stCxn id="67" idx="2"/>
              <a:endCxn id="66" idx="0"/>
            </p:cNvCxnSpPr>
            <p:nvPr/>
          </p:nvCxnSpPr>
          <p:spPr>
            <a:xfrm>
              <a:off x="4827550" y="912907"/>
              <a:ext cx="0" cy="142483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>
              <a:stCxn id="68" idx="2"/>
              <a:endCxn id="66" idx="7"/>
            </p:cNvCxnSpPr>
            <p:nvPr/>
          </p:nvCxnSpPr>
          <p:spPr>
            <a:xfrm flipH="1">
              <a:off x="4967022" y="912908"/>
              <a:ext cx="76480" cy="192472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ectangle 70"/>
            <p:cNvSpPr/>
            <p:nvPr/>
          </p:nvSpPr>
          <p:spPr>
            <a:xfrm>
              <a:off x="4554995" y="740736"/>
              <a:ext cx="1802123" cy="7291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4469131" y="662940"/>
              <a:ext cx="1977389" cy="25260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2491618" y="4370232"/>
            <a:ext cx="2620914" cy="1811771"/>
            <a:chOff x="2694036" y="4268989"/>
            <a:chExt cx="2620914" cy="1811771"/>
          </a:xfrm>
        </p:grpSpPr>
        <p:grpSp>
          <p:nvGrpSpPr>
            <p:cNvPr id="74" name="Group 73"/>
            <p:cNvGrpSpPr/>
            <p:nvPr/>
          </p:nvGrpSpPr>
          <p:grpSpPr>
            <a:xfrm>
              <a:off x="2780447" y="4337568"/>
              <a:ext cx="2449967" cy="1659722"/>
              <a:chOff x="2790111" y="2361801"/>
              <a:chExt cx="5008524" cy="3402233"/>
            </a:xfrm>
          </p:grpSpPr>
          <p:sp>
            <p:nvSpPr>
              <p:cNvPr id="76" name="Content Placeholder 2"/>
              <p:cNvSpPr txBox="1">
                <a:spLocks/>
              </p:cNvSpPr>
              <p:nvPr/>
            </p:nvSpPr>
            <p:spPr>
              <a:xfrm>
                <a:off x="5598522" y="4033682"/>
                <a:ext cx="178300" cy="276006"/>
              </a:xfrm>
              <a:prstGeom prst="rect">
                <a:avLst/>
              </a:prstGeom>
            </p:spPr>
            <p:txBody>
              <a:bodyPr vert="horz" lIns="0" tIns="0" rIns="0" bIns="0" rtlCol="0">
                <a:normAutofit fontScale="32500" lnSpcReduction="20000"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Tx/>
                  <a:buNone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 typeface="Arial"/>
                  <a:buChar char="•"/>
                  <a:defRPr sz="2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SzPct val="100000"/>
                  <a:buFont typeface="Arial"/>
                  <a:buChar char="•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3pPr>
                <a:lvl4pPr marL="1554480" indent="-219456" algn="l" defTabSz="457200" rtl="0" eaLnBrk="1" latinLnBrk="0" hangingPunct="1">
                  <a:spcBef>
                    <a:spcPct val="200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4pPr>
                <a:lvl5pPr marL="1828800" indent="-182880" algn="l" defTabSz="457200" rtl="0" eaLnBrk="1" latinLnBrk="0" hangingPunct="1">
                  <a:spcBef>
                    <a:spcPts val="6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3100" dirty="0" smtClean="0">
                    <a:solidFill>
                      <a:schemeClr val="tx1"/>
                    </a:solidFill>
                  </a:rPr>
                  <a:t>x</a:t>
                </a:r>
              </a:p>
              <a:p>
                <a:endParaRPr lang="en-US" sz="2800" dirty="0"/>
              </a:p>
            </p:txBody>
          </p:sp>
          <p:cxnSp>
            <p:nvCxnSpPr>
              <p:cNvPr id="77" name="Straight Arrow Connector 76"/>
              <p:cNvCxnSpPr>
                <a:endCxn id="78" idx="2"/>
              </p:cNvCxnSpPr>
              <p:nvPr/>
            </p:nvCxnSpPr>
            <p:spPr>
              <a:xfrm flipV="1">
                <a:off x="6318129" y="5086640"/>
                <a:ext cx="550662" cy="1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prstDash val="sysDot"/>
                <a:headEnd type="triangle" w="lg" len="lg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Oval 77"/>
              <p:cNvSpPr/>
              <p:nvPr/>
            </p:nvSpPr>
            <p:spPr>
              <a:xfrm>
                <a:off x="6868791" y="4731204"/>
                <a:ext cx="747969" cy="710870"/>
              </a:xfrm>
              <a:prstGeom prst="ellipse">
                <a:avLst/>
              </a:prstGeom>
              <a:noFill/>
              <a:ln w="101600" cmpd="dbl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9" name="Curved Connector 78"/>
              <p:cNvCxnSpPr>
                <a:stCxn id="78" idx="3"/>
                <a:endCxn id="78" idx="5"/>
              </p:cNvCxnSpPr>
              <p:nvPr/>
            </p:nvCxnSpPr>
            <p:spPr>
              <a:xfrm rot="16200000" flipH="1">
                <a:off x="7242775" y="5073522"/>
                <a:ext cx="12700" cy="528893"/>
              </a:xfrm>
              <a:prstGeom prst="curvedConnector3">
                <a:avLst>
                  <a:gd name="adj1" fmla="val 2799724"/>
                </a:avLst>
              </a:prstGeom>
              <a:ln w="15875">
                <a:solidFill>
                  <a:schemeClr val="tx1"/>
                </a:solidFill>
                <a:prstDash val="sysDot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Rectangle 79"/>
              <p:cNvSpPr/>
              <p:nvPr/>
            </p:nvSpPr>
            <p:spPr>
              <a:xfrm>
                <a:off x="5368989" y="4022923"/>
                <a:ext cx="2429646" cy="174111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2945829" y="4832251"/>
                <a:ext cx="815666" cy="710870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Content Placeholder 2"/>
              <p:cNvSpPr txBox="1">
                <a:spLocks/>
              </p:cNvSpPr>
              <p:nvPr/>
            </p:nvSpPr>
            <p:spPr>
              <a:xfrm>
                <a:off x="3264512" y="4259522"/>
                <a:ext cx="178300" cy="276006"/>
              </a:xfrm>
              <a:prstGeom prst="rect">
                <a:avLst/>
              </a:prstGeom>
            </p:spPr>
            <p:txBody>
              <a:bodyPr vert="horz" lIns="0" tIns="0" rIns="0" bIns="0" rtlCol="0">
                <a:normAutofit fontScale="40000" lnSpcReduction="20000"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Tx/>
                  <a:buNone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 typeface="Arial"/>
                  <a:buChar char="•"/>
                  <a:defRPr sz="2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SzPct val="100000"/>
                  <a:buFont typeface="Arial"/>
                  <a:buChar char="•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3pPr>
                <a:lvl4pPr marL="1554480" indent="-219456" algn="l" defTabSz="457200" rtl="0" eaLnBrk="1" latinLnBrk="0" hangingPunct="1">
                  <a:spcBef>
                    <a:spcPct val="200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4pPr>
                <a:lvl5pPr marL="1828800" indent="-182880" algn="l" defTabSz="457200" rtl="0" eaLnBrk="1" latinLnBrk="0" hangingPunct="1">
                  <a:spcBef>
                    <a:spcPts val="6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x</a:t>
                </a:r>
              </a:p>
              <a:p>
                <a:endParaRPr lang="en-US" sz="2800" dirty="0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4303373" y="4832249"/>
                <a:ext cx="747969" cy="710870"/>
              </a:xfrm>
              <a:prstGeom prst="ellipse">
                <a:avLst/>
              </a:prstGeom>
              <a:noFill/>
              <a:ln w="158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4" name="Straight Arrow Connector 83"/>
              <p:cNvCxnSpPr>
                <a:stCxn id="81" idx="6"/>
              </p:cNvCxnSpPr>
              <p:nvPr/>
            </p:nvCxnSpPr>
            <p:spPr>
              <a:xfrm flipV="1">
                <a:off x="3761495" y="5187686"/>
                <a:ext cx="550662" cy="1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prstDash val="solid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Content Placeholder 2"/>
              <p:cNvSpPr txBox="1">
                <a:spLocks/>
              </p:cNvSpPr>
              <p:nvPr/>
            </p:nvSpPr>
            <p:spPr>
              <a:xfrm>
                <a:off x="4302023" y="4187565"/>
                <a:ext cx="170246" cy="358547"/>
              </a:xfrm>
              <a:prstGeom prst="rect">
                <a:avLst/>
              </a:prstGeom>
            </p:spPr>
            <p:txBody>
              <a:bodyPr vert="horz" lIns="0" tIns="0" rIns="0" bIns="0" rtlCol="0">
                <a:normAutofit fontScale="62500" lnSpcReduction="20000"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Tx/>
                  <a:buNone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 typeface="Arial"/>
                  <a:buChar char="•"/>
                  <a:defRPr sz="2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SzPct val="100000"/>
                  <a:buFont typeface="Arial"/>
                  <a:buChar char="•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3pPr>
                <a:lvl4pPr marL="1554480" indent="-219456" algn="l" defTabSz="457200" rtl="0" eaLnBrk="1" latinLnBrk="0" hangingPunct="1">
                  <a:spcBef>
                    <a:spcPct val="200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4pPr>
                <a:lvl5pPr marL="1828800" indent="-182880" algn="l" defTabSz="457200" rtl="0" eaLnBrk="1" latinLnBrk="0" hangingPunct="1">
                  <a:spcBef>
                    <a:spcPts val="6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200" dirty="0" smtClean="0">
                    <a:solidFill>
                      <a:schemeClr val="tx1"/>
                    </a:solidFill>
                  </a:rPr>
                  <a:t>y</a:t>
                </a:r>
              </a:p>
              <a:p>
                <a:endParaRPr lang="en-US" sz="2800" dirty="0"/>
              </a:p>
            </p:txBody>
          </p:sp>
          <p:cxnSp>
            <p:nvCxnSpPr>
              <p:cNvPr id="86" name="Straight Arrow Connector 85"/>
              <p:cNvCxnSpPr>
                <a:stCxn id="82" idx="2"/>
                <a:endCxn id="81" idx="0"/>
              </p:cNvCxnSpPr>
              <p:nvPr/>
            </p:nvCxnSpPr>
            <p:spPr>
              <a:xfrm>
                <a:off x="3353662" y="4535529"/>
                <a:ext cx="1" cy="296722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/>
              <p:cNvCxnSpPr>
                <a:endCxn id="81" idx="7"/>
              </p:cNvCxnSpPr>
              <p:nvPr/>
            </p:nvCxnSpPr>
            <p:spPr>
              <a:xfrm flipH="1">
                <a:off x="3642043" y="4560398"/>
                <a:ext cx="527285" cy="37595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prstDash val="sysDot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Rectangle 87"/>
              <p:cNvSpPr/>
              <p:nvPr/>
            </p:nvSpPr>
            <p:spPr>
              <a:xfrm>
                <a:off x="2790111" y="4037134"/>
                <a:ext cx="2423160" cy="17269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2790111" y="2361801"/>
                <a:ext cx="2423160" cy="151846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5375475" y="2361946"/>
                <a:ext cx="2423160" cy="151846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6132668" y="2843684"/>
                <a:ext cx="747969" cy="710870"/>
              </a:xfrm>
              <a:prstGeom prst="ellipse">
                <a:avLst/>
              </a:prstGeom>
              <a:noFill/>
              <a:ln w="101600" cmpd="dbl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2" name="Curved Connector 91"/>
              <p:cNvCxnSpPr>
                <a:stCxn id="91" idx="1"/>
                <a:endCxn id="91" idx="7"/>
              </p:cNvCxnSpPr>
              <p:nvPr/>
            </p:nvCxnSpPr>
            <p:spPr>
              <a:xfrm rot="5400000" flipH="1" flipV="1">
                <a:off x="6506652" y="2683343"/>
                <a:ext cx="12700" cy="528893"/>
              </a:xfrm>
              <a:prstGeom prst="curvedConnector3">
                <a:avLst>
                  <a:gd name="adj1" fmla="val 2979724"/>
                </a:avLst>
              </a:prstGeom>
              <a:ln w="15875">
                <a:solidFill>
                  <a:schemeClr val="tx1"/>
                </a:solidFill>
                <a:prstDash val="sysDot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Oval 92"/>
              <p:cNvSpPr/>
              <p:nvPr/>
            </p:nvSpPr>
            <p:spPr>
              <a:xfrm>
                <a:off x="5515749" y="4710488"/>
                <a:ext cx="747969" cy="710870"/>
              </a:xfrm>
              <a:prstGeom prst="ellipse">
                <a:avLst/>
              </a:prstGeom>
              <a:noFill/>
              <a:ln w="101600" cmpd="dbl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4" name="Curved Connector 93"/>
              <p:cNvCxnSpPr>
                <a:stCxn id="93" idx="3"/>
                <a:endCxn id="93" idx="5"/>
              </p:cNvCxnSpPr>
              <p:nvPr/>
            </p:nvCxnSpPr>
            <p:spPr>
              <a:xfrm rot="16200000" flipH="1">
                <a:off x="5889733" y="5052806"/>
                <a:ext cx="12700" cy="528893"/>
              </a:xfrm>
              <a:prstGeom prst="curvedConnector3">
                <a:avLst>
                  <a:gd name="adj1" fmla="val 2889724"/>
                </a:avLst>
              </a:prstGeom>
              <a:ln w="15875">
                <a:solidFill>
                  <a:schemeClr val="tx1"/>
                </a:solidFill>
                <a:prstDash val="sysDot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Arrow Connector 94"/>
              <p:cNvCxnSpPr>
                <a:stCxn id="76" idx="2"/>
                <a:endCxn id="93" idx="1"/>
              </p:cNvCxnSpPr>
              <p:nvPr/>
            </p:nvCxnSpPr>
            <p:spPr>
              <a:xfrm flipH="1">
                <a:off x="5625287" y="4309688"/>
                <a:ext cx="62385" cy="504905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prstDash val="sysDot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Content Placeholder 2"/>
              <p:cNvSpPr txBox="1">
                <a:spLocks/>
              </p:cNvSpPr>
              <p:nvPr/>
            </p:nvSpPr>
            <p:spPr>
              <a:xfrm>
                <a:off x="7411405" y="4033682"/>
                <a:ext cx="178300" cy="276006"/>
              </a:xfrm>
              <a:prstGeom prst="rect">
                <a:avLst/>
              </a:prstGeom>
            </p:spPr>
            <p:txBody>
              <a:bodyPr vert="horz" lIns="0" tIns="0" rIns="0" bIns="0" rtlCol="0">
                <a:normAutofit fontScale="32500" lnSpcReduction="20000"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Tx/>
                  <a:buNone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 typeface="Arial"/>
                  <a:buChar char="•"/>
                  <a:defRPr sz="2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SzPct val="100000"/>
                  <a:buFont typeface="Arial"/>
                  <a:buChar char="•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3pPr>
                <a:lvl4pPr marL="1554480" indent="-219456" algn="l" defTabSz="457200" rtl="0" eaLnBrk="1" latinLnBrk="0" hangingPunct="1">
                  <a:spcBef>
                    <a:spcPct val="200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4pPr>
                <a:lvl5pPr marL="1828800" indent="-182880" algn="l" defTabSz="457200" rtl="0" eaLnBrk="1" latinLnBrk="0" hangingPunct="1">
                  <a:spcBef>
                    <a:spcPts val="6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3100" dirty="0" smtClean="0">
                    <a:solidFill>
                      <a:schemeClr val="tx1"/>
                    </a:solidFill>
                  </a:rPr>
                  <a:t>y</a:t>
                </a:r>
              </a:p>
              <a:p>
                <a:endParaRPr lang="en-US" sz="2800" dirty="0"/>
              </a:p>
            </p:txBody>
          </p:sp>
          <p:cxnSp>
            <p:nvCxnSpPr>
              <p:cNvPr id="97" name="Straight Arrow Connector 96"/>
              <p:cNvCxnSpPr>
                <a:stCxn id="96" idx="2"/>
                <a:endCxn id="78" idx="7"/>
              </p:cNvCxnSpPr>
              <p:nvPr/>
            </p:nvCxnSpPr>
            <p:spPr>
              <a:xfrm>
                <a:off x="7500555" y="4309688"/>
                <a:ext cx="6667" cy="525621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prstDash val="sysDot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Arrow Connector 97"/>
              <p:cNvCxnSpPr>
                <a:endCxn id="78" idx="1"/>
              </p:cNvCxnSpPr>
              <p:nvPr/>
            </p:nvCxnSpPr>
            <p:spPr>
              <a:xfrm>
                <a:off x="5818344" y="4320244"/>
                <a:ext cx="1159985" cy="515065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prstDash val="sysDot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Arrow Connector 98"/>
              <p:cNvCxnSpPr>
                <a:endCxn id="93" idx="7"/>
              </p:cNvCxnSpPr>
              <p:nvPr/>
            </p:nvCxnSpPr>
            <p:spPr>
              <a:xfrm flipH="1">
                <a:off x="6154180" y="4304994"/>
                <a:ext cx="1210169" cy="509599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prstDash val="sysDot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5" name="Rectangle 74"/>
            <p:cNvSpPr/>
            <p:nvPr/>
          </p:nvSpPr>
          <p:spPr>
            <a:xfrm>
              <a:off x="2694036" y="4268989"/>
              <a:ext cx="2620914" cy="181177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5412288" y="4388889"/>
            <a:ext cx="1336944" cy="950711"/>
            <a:chOff x="5806806" y="5027179"/>
            <a:chExt cx="1336944" cy="950711"/>
          </a:xfrm>
        </p:grpSpPr>
        <p:grpSp>
          <p:nvGrpSpPr>
            <p:cNvPr id="101" name="Group 100"/>
            <p:cNvGrpSpPr/>
            <p:nvPr/>
          </p:nvGrpSpPr>
          <p:grpSpPr>
            <a:xfrm>
              <a:off x="5873893" y="5097087"/>
              <a:ext cx="1189764" cy="809461"/>
              <a:chOff x="5090972" y="2206267"/>
              <a:chExt cx="2423160" cy="1726900"/>
            </a:xfrm>
          </p:grpSpPr>
          <p:sp>
            <p:nvSpPr>
              <p:cNvPr id="103" name="Oval 102"/>
              <p:cNvSpPr/>
              <p:nvPr/>
            </p:nvSpPr>
            <p:spPr>
              <a:xfrm>
                <a:off x="5246690" y="3001383"/>
                <a:ext cx="815666" cy="710870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Content Placeholder 2"/>
              <p:cNvSpPr txBox="1">
                <a:spLocks/>
              </p:cNvSpPr>
              <p:nvPr/>
            </p:nvSpPr>
            <p:spPr>
              <a:xfrm>
                <a:off x="5512292" y="2289028"/>
                <a:ext cx="193993" cy="292616"/>
              </a:xfrm>
              <a:prstGeom prst="rect">
                <a:avLst/>
              </a:prstGeom>
            </p:spPr>
            <p:txBody>
              <a:bodyPr vert="horz" lIns="0" tIns="0" rIns="0" bIns="0" rtlCol="0">
                <a:normAutofit fontScale="40000" lnSpcReduction="20000"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Tx/>
                  <a:buNone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 typeface="Arial"/>
                  <a:buChar char="•"/>
                  <a:defRPr sz="2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SzPct val="100000"/>
                  <a:buFont typeface="Arial"/>
                  <a:buChar char="•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3pPr>
                <a:lvl4pPr marL="1554480" indent="-219456" algn="l" defTabSz="457200" rtl="0" eaLnBrk="1" latinLnBrk="0" hangingPunct="1">
                  <a:spcBef>
                    <a:spcPct val="200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4pPr>
                <a:lvl5pPr marL="1828800" indent="-182880" algn="l" defTabSz="457200" rtl="0" eaLnBrk="1" latinLnBrk="0" hangingPunct="1">
                  <a:spcBef>
                    <a:spcPts val="6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x</a:t>
                </a:r>
              </a:p>
              <a:p>
                <a:endParaRPr lang="en-US" sz="2800" dirty="0"/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6604234" y="3001381"/>
                <a:ext cx="747969" cy="710870"/>
              </a:xfrm>
              <a:prstGeom prst="ellipse">
                <a:avLst/>
              </a:prstGeom>
              <a:noFill/>
              <a:ln w="158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6" name="Straight Arrow Connector 105"/>
              <p:cNvCxnSpPr>
                <a:stCxn id="103" idx="6"/>
              </p:cNvCxnSpPr>
              <p:nvPr/>
            </p:nvCxnSpPr>
            <p:spPr>
              <a:xfrm flipV="1">
                <a:off x="6062356" y="3356818"/>
                <a:ext cx="550662" cy="1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prstDash val="solid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Content Placeholder 2"/>
              <p:cNvSpPr txBox="1">
                <a:spLocks/>
              </p:cNvSpPr>
              <p:nvPr/>
            </p:nvSpPr>
            <p:spPr>
              <a:xfrm>
                <a:off x="6307224" y="2330110"/>
                <a:ext cx="170246" cy="358547"/>
              </a:xfrm>
              <a:prstGeom prst="rect">
                <a:avLst/>
              </a:prstGeom>
            </p:spPr>
            <p:txBody>
              <a:bodyPr vert="horz" lIns="0" tIns="0" rIns="0" bIns="0" rtlCol="0">
                <a:normAutofit fontScale="55000" lnSpcReduction="20000"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Tx/>
                  <a:buNone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 typeface="Arial"/>
                  <a:buChar char="•"/>
                  <a:defRPr sz="2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SzPct val="100000"/>
                  <a:buFont typeface="Arial"/>
                  <a:buChar char="•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3pPr>
                <a:lvl4pPr marL="1554480" indent="-219456" algn="l" defTabSz="457200" rtl="0" eaLnBrk="1" latinLnBrk="0" hangingPunct="1">
                  <a:spcBef>
                    <a:spcPct val="200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4pPr>
                <a:lvl5pPr marL="1828800" indent="-182880" algn="l" defTabSz="457200" rtl="0" eaLnBrk="1" latinLnBrk="0" hangingPunct="1">
                  <a:spcBef>
                    <a:spcPts val="6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200" dirty="0" smtClean="0">
                    <a:solidFill>
                      <a:schemeClr val="tx1"/>
                    </a:solidFill>
                  </a:rPr>
                  <a:t>y</a:t>
                </a:r>
              </a:p>
              <a:p>
                <a:endParaRPr lang="en-US" sz="2800" dirty="0"/>
              </a:p>
            </p:txBody>
          </p:sp>
          <p:cxnSp>
            <p:nvCxnSpPr>
              <p:cNvPr id="108" name="Straight Arrow Connector 107"/>
              <p:cNvCxnSpPr>
                <a:stCxn id="104" idx="2"/>
                <a:endCxn id="103" idx="0"/>
              </p:cNvCxnSpPr>
              <p:nvPr/>
            </p:nvCxnSpPr>
            <p:spPr>
              <a:xfrm>
                <a:off x="5609289" y="2581644"/>
                <a:ext cx="45235" cy="419739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Arrow Connector 108"/>
              <p:cNvCxnSpPr/>
              <p:nvPr/>
            </p:nvCxnSpPr>
            <p:spPr>
              <a:xfrm>
                <a:off x="6457950" y="2674620"/>
                <a:ext cx="354330" cy="388620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prstDash val="solid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Rectangle 109"/>
              <p:cNvSpPr/>
              <p:nvPr/>
            </p:nvSpPr>
            <p:spPr>
              <a:xfrm>
                <a:off x="5090972" y="2206267"/>
                <a:ext cx="2423160" cy="17269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2" name="Rectangle 101"/>
            <p:cNvSpPr/>
            <p:nvPr/>
          </p:nvSpPr>
          <p:spPr>
            <a:xfrm>
              <a:off x="5806806" y="5027179"/>
              <a:ext cx="1336944" cy="95071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7080581" y="4385135"/>
            <a:ext cx="1336944" cy="950711"/>
            <a:chOff x="5806806" y="5027179"/>
            <a:chExt cx="1336944" cy="950711"/>
          </a:xfrm>
        </p:grpSpPr>
        <p:grpSp>
          <p:nvGrpSpPr>
            <p:cNvPr id="112" name="Group 111"/>
            <p:cNvGrpSpPr/>
            <p:nvPr/>
          </p:nvGrpSpPr>
          <p:grpSpPr>
            <a:xfrm>
              <a:off x="5873893" y="5097087"/>
              <a:ext cx="1189764" cy="809461"/>
              <a:chOff x="5090972" y="2206267"/>
              <a:chExt cx="2423160" cy="1726900"/>
            </a:xfrm>
          </p:grpSpPr>
          <p:sp>
            <p:nvSpPr>
              <p:cNvPr id="114" name="Oval 113"/>
              <p:cNvSpPr/>
              <p:nvPr/>
            </p:nvSpPr>
            <p:spPr>
              <a:xfrm>
                <a:off x="5246690" y="3001383"/>
                <a:ext cx="815666" cy="710870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Content Placeholder 2"/>
              <p:cNvSpPr txBox="1">
                <a:spLocks/>
              </p:cNvSpPr>
              <p:nvPr/>
            </p:nvSpPr>
            <p:spPr>
              <a:xfrm>
                <a:off x="5512292" y="2289028"/>
                <a:ext cx="193993" cy="292616"/>
              </a:xfrm>
              <a:prstGeom prst="rect">
                <a:avLst/>
              </a:prstGeom>
            </p:spPr>
            <p:txBody>
              <a:bodyPr vert="horz" lIns="0" tIns="0" rIns="0" bIns="0" rtlCol="0">
                <a:normAutofit fontScale="40000" lnSpcReduction="20000"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Tx/>
                  <a:buNone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 typeface="Arial"/>
                  <a:buChar char="•"/>
                  <a:defRPr sz="2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SzPct val="100000"/>
                  <a:buFont typeface="Arial"/>
                  <a:buChar char="•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3pPr>
                <a:lvl4pPr marL="1554480" indent="-219456" algn="l" defTabSz="457200" rtl="0" eaLnBrk="1" latinLnBrk="0" hangingPunct="1">
                  <a:spcBef>
                    <a:spcPct val="200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4pPr>
                <a:lvl5pPr marL="1828800" indent="-182880" algn="l" defTabSz="457200" rtl="0" eaLnBrk="1" latinLnBrk="0" hangingPunct="1">
                  <a:spcBef>
                    <a:spcPts val="6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x</a:t>
                </a:r>
              </a:p>
              <a:p>
                <a:endParaRPr lang="en-US" sz="2800" dirty="0"/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6604234" y="3001381"/>
                <a:ext cx="747969" cy="710870"/>
              </a:xfrm>
              <a:prstGeom prst="ellipse">
                <a:avLst/>
              </a:prstGeom>
              <a:noFill/>
              <a:ln w="158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7" name="Straight Arrow Connector 116"/>
              <p:cNvCxnSpPr>
                <a:stCxn id="114" idx="6"/>
              </p:cNvCxnSpPr>
              <p:nvPr/>
            </p:nvCxnSpPr>
            <p:spPr>
              <a:xfrm flipV="1">
                <a:off x="6062356" y="3356818"/>
                <a:ext cx="550662" cy="1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prstDash val="solid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8" name="Content Placeholder 2"/>
              <p:cNvSpPr txBox="1">
                <a:spLocks/>
              </p:cNvSpPr>
              <p:nvPr/>
            </p:nvSpPr>
            <p:spPr>
              <a:xfrm>
                <a:off x="6307224" y="2330110"/>
                <a:ext cx="170246" cy="358547"/>
              </a:xfrm>
              <a:prstGeom prst="rect">
                <a:avLst/>
              </a:prstGeom>
            </p:spPr>
            <p:txBody>
              <a:bodyPr vert="horz" lIns="0" tIns="0" rIns="0" bIns="0" rtlCol="0">
                <a:normAutofit fontScale="55000" lnSpcReduction="20000"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Tx/>
                  <a:buNone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 typeface="Arial"/>
                  <a:buChar char="•"/>
                  <a:defRPr sz="2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SzPct val="100000"/>
                  <a:buFont typeface="Arial"/>
                  <a:buChar char="•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3pPr>
                <a:lvl4pPr marL="1554480" indent="-219456" algn="l" defTabSz="457200" rtl="0" eaLnBrk="1" latinLnBrk="0" hangingPunct="1">
                  <a:spcBef>
                    <a:spcPct val="200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4pPr>
                <a:lvl5pPr marL="1828800" indent="-182880" algn="l" defTabSz="457200" rtl="0" eaLnBrk="1" latinLnBrk="0" hangingPunct="1">
                  <a:spcBef>
                    <a:spcPts val="6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200" dirty="0" smtClean="0">
                    <a:solidFill>
                      <a:schemeClr val="tx1"/>
                    </a:solidFill>
                  </a:rPr>
                  <a:t>y</a:t>
                </a:r>
              </a:p>
              <a:p>
                <a:endParaRPr lang="en-US" sz="2800" dirty="0"/>
              </a:p>
            </p:txBody>
          </p:sp>
          <p:cxnSp>
            <p:nvCxnSpPr>
              <p:cNvPr id="119" name="Straight Arrow Connector 118"/>
              <p:cNvCxnSpPr>
                <a:stCxn id="115" idx="2"/>
                <a:endCxn id="114" idx="0"/>
              </p:cNvCxnSpPr>
              <p:nvPr/>
            </p:nvCxnSpPr>
            <p:spPr>
              <a:xfrm>
                <a:off x="5609289" y="2581644"/>
                <a:ext cx="45235" cy="419739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Arrow Connector 119"/>
              <p:cNvCxnSpPr/>
              <p:nvPr/>
            </p:nvCxnSpPr>
            <p:spPr>
              <a:xfrm>
                <a:off x="6457950" y="2674620"/>
                <a:ext cx="354330" cy="388620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prstDash val="solid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Rectangle 120"/>
              <p:cNvSpPr/>
              <p:nvPr/>
            </p:nvSpPr>
            <p:spPr>
              <a:xfrm>
                <a:off x="5090972" y="2206267"/>
                <a:ext cx="2423160" cy="17269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3" name="Rectangle 112"/>
            <p:cNvSpPr/>
            <p:nvPr/>
          </p:nvSpPr>
          <p:spPr>
            <a:xfrm>
              <a:off x="5806806" y="5027179"/>
              <a:ext cx="1336944" cy="95071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2" name="Content Placeholder 2"/>
              <p:cNvSpPr txBox="1">
                <a:spLocks/>
              </p:cNvSpPr>
              <p:nvPr/>
            </p:nvSpPr>
            <p:spPr>
              <a:xfrm>
                <a:off x="358088" y="4705659"/>
                <a:ext cx="289048" cy="270945"/>
              </a:xfrm>
              <a:prstGeom prst="rect">
                <a:avLst/>
              </a:prstGeom>
            </p:spPr>
            <p:txBody>
              <a:bodyPr vert="horz" lIns="0" tIns="0" rIns="0" bIns="0" rtlCol="0">
                <a:norm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Tx/>
                  <a:buNone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 typeface="Arial"/>
                  <a:buChar char="•"/>
                  <a:defRPr sz="2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SzPct val="100000"/>
                  <a:buFont typeface="Arial"/>
                  <a:buChar char="•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3pPr>
                <a:lvl4pPr marL="1554480" indent="-219456" algn="l" defTabSz="457200" rtl="0" eaLnBrk="1" latinLnBrk="0" hangingPunct="1">
                  <a:spcBef>
                    <a:spcPct val="200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4pPr>
                <a:lvl5pPr marL="1828800" indent="-182880" algn="l" defTabSz="457200" rtl="0" eaLnBrk="1" latinLnBrk="0" hangingPunct="1">
                  <a:spcBef>
                    <a:spcPts val="6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sz="1400" dirty="0" smtClean="0">
                    <a:solidFill>
                      <a:schemeClr val="tx1"/>
                    </a:solidFill>
                  </a:rPr>
                  <a:t>h</a:t>
                </a:r>
                <a:endParaRPr lang="en-US" sz="1400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2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088" y="4705659"/>
                <a:ext cx="289048" cy="270945"/>
              </a:xfrm>
              <a:prstGeom prst="rect">
                <a:avLst/>
              </a:prstGeom>
              <a:blipFill rotWithShape="0">
                <a:blip r:embed="rId10"/>
                <a:stretch>
                  <a:fillRect l="-2128" t="-20455" r="-27660" b="-20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3" name="Content Placeholder 2"/>
              <p:cNvSpPr txBox="1">
                <a:spLocks/>
              </p:cNvSpPr>
              <p:nvPr/>
            </p:nvSpPr>
            <p:spPr>
              <a:xfrm>
                <a:off x="990814" y="5542474"/>
                <a:ext cx="289048" cy="270945"/>
              </a:xfrm>
              <a:prstGeom prst="rect">
                <a:avLst/>
              </a:prstGeom>
            </p:spPr>
            <p:txBody>
              <a:bodyPr vert="horz" lIns="0" tIns="0" rIns="0" bIns="0" rtlCol="0">
                <a:norm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Tx/>
                  <a:buNone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 typeface="Arial"/>
                  <a:buChar char="•"/>
                  <a:defRPr sz="2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SzPct val="100000"/>
                  <a:buFont typeface="Arial"/>
                  <a:buChar char="•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3pPr>
                <a:lvl4pPr marL="1554480" indent="-219456" algn="l" defTabSz="457200" rtl="0" eaLnBrk="1" latinLnBrk="0" hangingPunct="1">
                  <a:spcBef>
                    <a:spcPct val="200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4pPr>
                <a:lvl5pPr marL="1828800" indent="-182880" algn="l" defTabSz="457200" rtl="0" eaLnBrk="1" latinLnBrk="0" hangingPunct="1">
                  <a:spcBef>
                    <a:spcPts val="6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sz="1400" dirty="0" smtClean="0">
                    <a:solidFill>
                      <a:schemeClr val="tx1"/>
                    </a:solidFill>
                  </a:rPr>
                  <a:t>h</a:t>
                </a:r>
                <a:endParaRPr lang="en-US" sz="1400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2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814" y="5542474"/>
                <a:ext cx="289048" cy="270945"/>
              </a:xfrm>
              <a:prstGeom prst="rect">
                <a:avLst/>
              </a:prstGeom>
              <a:blipFill rotWithShape="0">
                <a:blip r:embed="rId10"/>
                <a:stretch>
                  <a:fillRect l="-2128" t="-20000" r="-27660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4" name="Content Placeholder 2"/>
              <p:cNvSpPr txBox="1">
                <a:spLocks/>
              </p:cNvSpPr>
              <p:nvPr/>
            </p:nvSpPr>
            <p:spPr>
              <a:xfrm>
                <a:off x="1620951" y="6345047"/>
                <a:ext cx="289048" cy="270945"/>
              </a:xfrm>
              <a:prstGeom prst="rect">
                <a:avLst/>
              </a:prstGeom>
            </p:spPr>
            <p:txBody>
              <a:bodyPr vert="horz" lIns="0" tIns="0" rIns="0" bIns="0" rtlCol="0">
                <a:norm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Tx/>
                  <a:buNone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 typeface="Arial"/>
                  <a:buChar char="•"/>
                  <a:defRPr sz="2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SzPct val="100000"/>
                  <a:buFont typeface="Arial"/>
                  <a:buChar char="•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3pPr>
                <a:lvl4pPr marL="1554480" indent="-219456" algn="l" defTabSz="457200" rtl="0" eaLnBrk="1" latinLnBrk="0" hangingPunct="1">
                  <a:spcBef>
                    <a:spcPct val="200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4pPr>
                <a:lvl5pPr marL="1828800" indent="-182880" algn="l" defTabSz="457200" rtl="0" eaLnBrk="1" latinLnBrk="0" hangingPunct="1">
                  <a:spcBef>
                    <a:spcPts val="6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sz="1400" dirty="0" smtClean="0">
                    <a:solidFill>
                      <a:schemeClr val="tx1"/>
                    </a:solidFill>
                  </a:rPr>
                  <a:t>h</a:t>
                </a:r>
                <a:endParaRPr lang="en-US" sz="1400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2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951" y="6345047"/>
                <a:ext cx="289048" cy="270945"/>
              </a:xfrm>
              <a:prstGeom prst="rect">
                <a:avLst/>
              </a:prstGeom>
              <a:blipFill rotWithShape="0">
                <a:blip r:embed="rId10"/>
                <a:stretch>
                  <a:fillRect l="-2128" t="-20455" r="-27660" b="-20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5" name="Content Placeholder 2"/>
              <p:cNvSpPr txBox="1">
                <a:spLocks/>
              </p:cNvSpPr>
              <p:nvPr/>
            </p:nvSpPr>
            <p:spPr>
              <a:xfrm>
                <a:off x="3332385" y="5707026"/>
                <a:ext cx="289048" cy="270945"/>
              </a:xfrm>
              <a:prstGeom prst="rect">
                <a:avLst/>
              </a:prstGeom>
            </p:spPr>
            <p:txBody>
              <a:bodyPr vert="horz" lIns="0" tIns="0" rIns="0" bIns="0" rtlCol="0">
                <a:norm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Tx/>
                  <a:buNone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 typeface="Arial"/>
                  <a:buChar char="•"/>
                  <a:defRPr sz="2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SzPct val="100000"/>
                  <a:buFont typeface="Arial"/>
                  <a:buChar char="•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3pPr>
                <a:lvl4pPr marL="1554480" indent="-219456" algn="l" defTabSz="457200" rtl="0" eaLnBrk="1" latinLnBrk="0" hangingPunct="1">
                  <a:spcBef>
                    <a:spcPct val="200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4pPr>
                <a:lvl5pPr marL="1828800" indent="-182880" algn="l" defTabSz="457200" rtl="0" eaLnBrk="1" latinLnBrk="0" hangingPunct="1">
                  <a:spcBef>
                    <a:spcPts val="6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sz="1400" dirty="0" smtClean="0">
                    <a:solidFill>
                      <a:schemeClr val="tx1"/>
                    </a:solidFill>
                  </a:rPr>
                  <a:t>h</a:t>
                </a:r>
                <a:endParaRPr lang="en-US" sz="1400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2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2385" y="5707026"/>
                <a:ext cx="289048" cy="270945"/>
              </a:xfrm>
              <a:prstGeom prst="rect">
                <a:avLst/>
              </a:prstGeom>
              <a:blipFill rotWithShape="0">
                <a:blip r:embed="rId10"/>
                <a:stretch>
                  <a:fillRect l="-2128" t="-20000" r="-27660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6" name="Content Placeholder 2"/>
              <p:cNvSpPr txBox="1">
                <a:spLocks/>
              </p:cNvSpPr>
              <p:nvPr/>
            </p:nvSpPr>
            <p:spPr>
              <a:xfrm>
                <a:off x="6237544" y="4893762"/>
                <a:ext cx="289048" cy="270945"/>
              </a:xfrm>
              <a:prstGeom prst="rect">
                <a:avLst/>
              </a:prstGeom>
            </p:spPr>
            <p:txBody>
              <a:bodyPr vert="horz" lIns="0" tIns="0" rIns="0" bIns="0" rtlCol="0">
                <a:norm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Tx/>
                  <a:buNone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 typeface="Arial"/>
                  <a:buChar char="•"/>
                  <a:defRPr sz="2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SzPct val="100000"/>
                  <a:buFont typeface="Arial"/>
                  <a:buChar char="•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3pPr>
                <a:lvl4pPr marL="1554480" indent="-219456" algn="l" defTabSz="457200" rtl="0" eaLnBrk="1" latinLnBrk="0" hangingPunct="1">
                  <a:spcBef>
                    <a:spcPct val="200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4pPr>
                <a:lvl5pPr marL="1828800" indent="-182880" algn="l" defTabSz="457200" rtl="0" eaLnBrk="1" latinLnBrk="0" hangingPunct="1">
                  <a:spcBef>
                    <a:spcPts val="6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sz="1400" dirty="0" smtClean="0">
                    <a:solidFill>
                      <a:schemeClr val="tx1"/>
                    </a:solidFill>
                  </a:rPr>
                  <a:t>h</a:t>
                </a:r>
                <a:endParaRPr lang="en-US" sz="1400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2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7544" y="4893762"/>
                <a:ext cx="289048" cy="270945"/>
              </a:xfrm>
              <a:prstGeom prst="rect">
                <a:avLst/>
              </a:prstGeom>
              <a:blipFill rotWithShape="0">
                <a:blip r:embed="rId11"/>
                <a:stretch>
                  <a:fillRect t="-20455" r="-25000" b="-20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7" name="Content Placeholder 2"/>
              <p:cNvSpPr txBox="1">
                <a:spLocks/>
              </p:cNvSpPr>
              <p:nvPr/>
            </p:nvSpPr>
            <p:spPr>
              <a:xfrm>
                <a:off x="7893578" y="4893680"/>
                <a:ext cx="289048" cy="270945"/>
              </a:xfrm>
              <a:prstGeom prst="rect">
                <a:avLst/>
              </a:prstGeom>
            </p:spPr>
            <p:txBody>
              <a:bodyPr vert="horz" lIns="0" tIns="0" rIns="0" bIns="0" rtlCol="0">
                <a:norm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Tx/>
                  <a:buNone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 typeface="Arial"/>
                  <a:buChar char="•"/>
                  <a:defRPr sz="2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SzPct val="100000"/>
                  <a:buFont typeface="Arial"/>
                  <a:buChar char="•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3pPr>
                <a:lvl4pPr marL="1554480" indent="-219456" algn="l" defTabSz="457200" rtl="0" eaLnBrk="1" latinLnBrk="0" hangingPunct="1">
                  <a:spcBef>
                    <a:spcPct val="200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4pPr>
                <a:lvl5pPr marL="1828800" indent="-182880" algn="l" defTabSz="457200" rtl="0" eaLnBrk="1" latinLnBrk="0" hangingPunct="1">
                  <a:spcBef>
                    <a:spcPts val="6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sz="1400" dirty="0" smtClean="0">
                    <a:solidFill>
                      <a:schemeClr val="tx1"/>
                    </a:solidFill>
                  </a:rPr>
                  <a:t>h</a:t>
                </a:r>
                <a:endParaRPr lang="en-US" sz="1400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2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3578" y="4893680"/>
                <a:ext cx="289048" cy="270945"/>
              </a:xfrm>
              <a:prstGeom prst="rect">
                <a:avLst/>
              </a:prstGeom>
              <a:blipFill rotWithShape="0">
                <a:blip r:embed="rId10"/>
                <a:stretch>
                  <a:fillRect l="-2128" t="-20455" r="-27660" b="-20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12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142" y="505191"/>
            <a:ext cx="4589426" cy="703111"/>
          </a:xfrm>
        </p:spPr>
        <p:txBody>
          <a:bodyPr>
            <a:normAutofit/>
          </a:bodyPr>
          <a:lstStyle/>
          <a:p>
            <a:r>
              <a:rPr lang="en-US" dirty="0" smtClean="0"/>
              <a:t>Meet: Inputs</a:t>
            </a:r>
            <a:endParaRPr lang="en-US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6875791" y="3508818"/>
            <a:ext cx="178300" cy="276006"/>
          </a:xfrm>
          <a:prstGeom prst="rect">
            <a:avLst/>
          </a:prstGeom>
        </p:spPr>
        <p:txBody>
          <a:bodyPr vert="horz" lIns="0" tIns="0" rIns="0" bIns="0" rtlCol="0">
            <a:normAutofit fontScale="700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FontTx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Font typeface="Arial"/>
              <a:buChar char="•"/>
              <a:defRPr sz="2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SzPct val="100000"/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3pPr>
            <a:lvl4pPr marL="1554480" indent="-219456" algn="l" defTabSz="4572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4pPr>
            <a:lvl5pPr marL="1828800" indent="-182880" algn="l" defTabSz="4572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100" dirty="0" smtClean="0">
                <a:solidFill>
                  <a:schemeClr val="tx1"/>
                </a:solidFill>
              </a:rPr>
              <a:t>x</a:t>
            </a:r>
          </a:p>
          <a:p>
            <a:endParaRPr lang="en-US" sz="2800" dirty="0"/>
          </a:p>
        </p:txBody>
      </p:sp>
      <p:cxnSp>
        <p:nvCxnSpPr>
          <p:cNvPr id="25" name="Straight Arrow Connector 24"/>
          <p:cNvCxnSpPr>
            <a:endCxn id="43" idx="2"/>
          </p:cNvCxnSpPr>
          <p:nvPr/>
        </p:nvCxnSpPr>
        <p:spPr>
          <a:xfrm flipV="1">
            <a:off x="7595398" y="4561776"/>
            <a:ext cx="550662" cy="1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headEnd type="triangl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8146060" y="4206340"/>
            <a:ext cx="747969" cy="710870"/>
          </a:xfrm>
          <a:prstGeom prst="ellipse">
            <a:avLst/>
          </a:prstGeom>
          <a:noFill/>
          <a:ln w="101600" cmpd="dbl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Curved Connector 20"/>
          <p:cNvCxnSpPr>
            <a:stCxn id="43" idx="3"/>
            <a:endCxn id="43" idx="5"/>
          </p:cNvCxnSpPr>
          <p:nvPr/>
        </p:nvCxnSpPr>
        <p:spPr>
          <a:xfrm rot="16200000" flipH="1">
            <a:off x="8520044" y="4548658"/>
            <a:ext cx="12700" cy="528893"/>
          </a:xfrm>
          <a:prstGeom prst="curvedConnector3">
            <a:avLst>
              <a:gd name="adj1" fmla="val 2799724"/>
            </a:avLst>
          </a:prstGeom>
          <a:ln w="50800">
            <a:solidFill>
              <a:schemeClr val="tx1"/>
            </a:solidFill>
            <a:prstDash val="sysDot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646258" y="3498059"/>
            <a:ext cx="2429646" cy="17411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9" name="Group 108"/>
          <p:cNvGrpSpPr/>
          <p:nvPr/>
        </p:nvGrpSpPr>
        <p:grpSpPr>
          <a:xfrm>
            <a:off x="4223098" y="3662701"/>
            <a:ext cx="2105513" cy="1355556"/>
            <a:chOff x="4075367" y="5055662"/>
            <a:chExt cx="2690659" cy="1700088"/>
          </a:xfrm>
        </p:grpSpPr>
        <p:sp>
          <p:nvSpPr>
            <p:cNvPr id="110" name="Oval 109"/>
            <p:cNvSpPr/>
            <p:nvPr/>
          </p:nvSpPr>
          <p:spPr>
            <a:xfrm>
              <a:off x="4075367" y="5864203"/>
              <a:ext cx="1042349" cy="891547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Content Placeholder 2"/>
            <p:cNvSpPr txBox="1">
              <a:spLocks/>
            </p:cNvSpPr>
            <p:nvPr/>
          </p:nvSpPr>
          <p:spPr>
            <a:xfrm>
              <a:off x="4482615" y="5145908"/>
              <a:ext cx="227851" cy="346157"/>
            </a:xfrm>
            <a:prstGeom prst="rect">
              <a:avLst/>
            </a:prstGeom>
          </p:spPr>
          <p:txBody>
            <a:bodyPr vert="horz" lIns="0" tIns="0" rIns="0" bIns="0" rtlCol="0">
              <a:normAutofit fontScale="77500" lnSpcReduction="20000"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Tx/>
                <a:buNone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 typeface="Arial"/>
                <a:buChar char="•"/>
                <a:defRPr sz="2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SzPct val="100000"/>
                <a:buFont typeface="Arial"/>
                <a:buChar char="•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3pPr>
              <a:lvl4pPr marL="1554480" indent="-219456" algn="l" defTabSz="457200" rtl="0" eaLnBrk="1" latinLnBrk="0" hangingPunct="1">
                <a:spcBef>
                  <a:spcPct val="200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4pPr>
              <a:lvl5pPr marL="1828800" indent="-182880" algn="l" defTabSz="457200" rtl="0" eaLnBrk="1" latinLnBrk="0" hangingPunct="1">
                <a:spcBef>
                  <a:spcPts val="6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 smtClean="0">
                  <a:solidFill>
                    <a:schemeClr val="tx1"/>
                  </a:solidFill>
                </a:rPr>
                <a:t>x</a:t>
              </a:r>
            </a:p>
            <a:p>
              <a:endParaRPr lang="en-US" sz="2800" dirty="0"/>
            </a:p>
          </p:txBody>
        </p:sp>
        <p:sp>
          <p:nvSpPr>
            <p:cNvPr id="112" name="Oval 111"/>
            <p:cNvSpPr/>
            <p:nvPr/>
          </p:nvSpPr>
          <p:spPr>
            <a:xfrm>
              <a:off x="5810188" y="5864201"/>
              <a:ext cx="955838" cy="891547"/>
            </a:xfrm>
            <a:prstGeom prst="ellipse">
              <a:avLst/>
            </a:prstGeom>
            <a:noFill/>
            <a:ln w="158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3" name="Straight Arrow Connector 112"/>
            <p:cNvCxnSpPr>
              <a:stCxn id="110" idx="6"/>
            </p:cNvCxnSpPr>
            <p:nvPr/>
          </p:nvCxnSpPr>
          <p:spPr>
            <a:xfrm flipV="1">
              <a:off x="5117716" y="6309976"/>
              <a:ext cx="703697" cy="1"/>
            </a:xfrm>
            <a:prstGeom prst="straightConnector1">
              <a:avLst/>
            </a:prstGeom>
            <a:ln w="50800">
              <a:solidFill>
                <a:schemeClr val="tx1"/>
              </a:solidFill>
              <a:prstDash val="soli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Content Placeholder 2"/>
            <p:cNvSpPr txBox="1">
              <a:spLocks/>
            </p:cNvSpPr>
            <p:nvPr/>
          </p:nvSpPr>
          <p:spPr>
            <a:xfrm>
              <a:off x="5808463" y="5055662"/>
              <a:ext cx="217559" cy="449676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Tx/>
                <a:buNone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 typeface="Arial"/>
                <a:buChar char="•"/>
                <a:defRPr sz="2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SzPct val="100000"/>
                <a:buFont typeface="Arial"/>
                <a:buChar char="•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3pPr>
              <a:lvl4pPr marL="1554480" indent="-219456" algn="l" defTabSz="457200" rtl="0" eaLnBrk="1" latinLnBrk="0" hangingPunct="1">
                <a:spcBef>
                  <a:spcPct val="200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4pPr>
              <a:lvl5pPr marL="1828800" indent="-182880" algn="l" defTabSz="457200" rtl="0" eaLnBrk="1" latinLnBrk="0" hangingPunct="1">
                <a:spcBef>
                  <a:spcPts val="6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200" dirty="0" smtClean="0">
                  <a:solidFill>
                    <a:schemeClr val="tx1"/>
                  </a:solidFill>
                </a:rPr>
                <a:t>y</a:t>
              </a:r>
            </a:p>
            <a:p>
              <a:endParaRPr lang="en-US" sz="2800" dirty="0"/>
            </a:p>
          </p:txBody>
        </p:sp>
        <p:cxnSp>
          <p:nvCxnSpPr>
            <p:cNvPr id="118" name="Straight Arrow Connector 117"/>
            <p:cNvCxnSpPr>
              <a:stCxn id="111" idx="2"/>
              <a:endCxn id="110" idx="0"/>
            </p:cNvCxnSpPr>
            <p:nvPr/>
          </p:nvCxnSpPr>
          <p:spPr>
            <a:xfrm>
              <a:off x="4596541" y="5492065"/>
              <a:ext cx="1" cy="372138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>
              <a:endCxn id="110" idx="7"/>
            </p:cNvCxnSpPr>
            <p:nvPr/>
          </p:nvCxnSpPr>
          <p:spPr>
            <a:xfrm flipH="1">
              <a:off x="4965067" y="5523255"/>
              <a:ext cx="673823" cy="471513"/>
            </a:xfrm>
            <a:prstGeom prst="straightConnector1">
              <a:avLst/>
            </a:prstGeom>
            <a:ln w="41275">
              <a:solidFill>
                <a:schemeClr val="tx1"/>
              </a:solidFill>
              <a:prstDash val="sysDot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3" name="Rectangle 122"/>
          <p:cNvSpPr/>
          <p:nvPr/>
        </p:nvSpPr>
        <p:spPr>
          <a:xfrm>
            <a:off x="4067380" y="3512270"/>
            <a:ext cx="2423160" cy="17269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/>
          <p:cNvSpPr/>
          <p:nvPr/>
        </p:nvSpPr>
        <p:spPr>
          <a:xfrm>
            <a:off x="4067380" y="1836937"/>
            <a:ext cx="2423160" cy="15184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Content Placeholder 2"/>
          <p:cNvSpPr txBox="1">
            <a:spLocks/>
          </p:cNvSpPr>
          <p:nvPr/>
        </p:nvSpPr>
        <p:spPr>
          <a:xfrm>
            <a:off x="4277450" y="4339871"/>
            <a:ext cx="685800" cy="645895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FontTx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Font typeface="Arial"/>
              <a:buChar char="•"/>
              <a:defRPr sz="2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SzPct val="100000"/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3pPr>
            <a:lvl4pPr marL="1554480" indent="-219456" algn="l" defTabSz="4572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4pPr>
            <a:lvl5pPr marL="1828800" indent="-182880" algn="l" defTabSz="4572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r[x]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6" name="Content Placeholder 2"/>
              <p:cNvSpPr txBox="1">
                <a:spLocks/>
              </p:cNvSpPr>
              <p:nvPr/>
            </p:nvSpPr>
            <p:spPr>
              <a:xfrm>
                <a:off x="5589426" y="4350094"/>
                <a:ext cx="685800" cy="645895"/>
              </a:xfrm>
              <a:prstGeom prst="rect">
                <a:avLst/>
              </a:prstGeom>
            </p:spPr>
            <p:txBody>
              <a:bodyPr vert="horz" lIns="0" tIns="0" rIns="0" bIns="0" rtlCol="0">
                <a:normAutofit fontScale="92500" lnSpcReduction="20000"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Tx/>
                  <a:buNone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 typeface="Arial"/>
                  <a:buChar char="•"/>
                  <a:defRPr sz="2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SzPct val="100000"/>
                  <a:buFont typeface="Arial"/>
                  <a:buChar char="•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3pPr>
                <a:lvl4pPr marL="1554480" indent="-219456" algn="l" defTabSz="457200" rtl="0" eaLnBrk="1" latinLnBrk="0" hangingPunct="1">
                  <a:spcBef>
                    <a:spcPct val="200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4pPr>
                <a:lvl5pPr marL="1828800" indent="-182880" algn="l" defTabSz="457200" rtl="0" eaLnBrk="1" latinLnBrk="0" hangingPunct="1">
                  <a:spcBef>
                    <a:spcPts val="6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h</a:t>
                </a:r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r[x]</a:t>
                </a:r>
              </a:p>
            </p:txBody>
          </p:sp>
        </mc:Choice>
        <mc:Fallback>
          <p:sp>
            <p:nvSpPr>
              <p:cNvPr id="9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9426" y="4350094"/>
                <a:ext cx="685800" cy="645895"/>
              </a:xfrm>
              <a:prstGeom prst="rect">
                <a:avLst/>
              </a:prstGeom>
              <a:blipFill rotWithShape="0">
                <a:blip r:embed="rId2"/>
                <a:stretch>
                  <a:fillRect l="-3571" t="-23585" r="-5357" b="-20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Content Placeholder 2"/>
          <p:cNvSpPr txBox="1">
            <a:spLocks/>
          </p:cNvSpPr>
          <p:nvPr/>
        </p:nvSpPr>
        <p:spPr>
          <a:xfrm>
            <a:off x="8182455" y="4358666"/>
            <a:ext cx="685800" cy="53569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FontTx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Font typeface="Arial"/>
              <a:buChar char="•"/>
              <a:defRPr sz="2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SzPct val="100000"/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3pPr>
            <a:lvl4pPr marL="1554480" indent="-219456" algn="l" defTabSz="4572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4pPr>
            <a:lvl5pPr marL="1828800" indent="-182880" algn="l" defTabSz="4572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720528" y="1277155"/>
                <a:ext cx="15275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ES" sz="2400" dirty="0" smtClean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0528" y="1277155"/>
                <a:ext cx="1527534" cy="461665"/>
              </a:xfrm>
              <a:prstGeom prst="rect">
                <a:avLst/>
              </a:prstGeom>
              <a:blipFill rotWithShape="0">
                <a:blip r:embed="rId3"/>
                <a:stretch>
                  <a:fillRect r="-797"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 59"/>
          <p:cNvSpPr/>
          <p:nvPr/>
        </p:nvSpPr>
        <p:spPr>
          <a:xfrm>
            <a:off x="6652744" y="1837082"/>
            <a:ext cx="2423160" cy="15184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409937" y="2318820"/>
            <a:ext cx="747969" cy="710870"/>
          </a:xfrm>
          <a:prstGeom prst="ellipse">
            <a:avLst/>
          </a:prstGeom>
          <a:noFill/>
          <a:ln w="101600" cmpd="dbl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7564786" y="2461337"/>
            <a:ext cx="44287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 smtClean="0"/>
              <a:t>h</a:t>
            </a:r>
            <a:endParaRPr lang="en-US" sz="2200" dirty="0"/>
          </a:p>
        </p:txBody>
      </p:sp>
      <p:cxnSp>
        <p:nvCxnSpPr>
          <p:cNvPr id="67" name="Curved Connector 66"/>
          <p:cNvCxnSpPr>
            <a:stCxn id="62" idx="1"/>
            <a:endCxn id="62" idx="7"/>
          </p:cNvCxnSpPr>
          <p:nvPr/>
        </p:nvCxnSpPr>
        <p:spPr>
          <a:xfrm rot="5400000" flipH="1" flipV="1">
            <a:off x="7783921" y="2158479"/>
            <a:ext cx="12700" cy="528893"/>
          </a:xfrm>
          <a:prstGeom prst="curvedConnector3">
            <a:avLst>
              <a:gd name="adj1" fmla="val 2979724"/>
            </a:avLst>
          </a:prstGeom>
          <a:ln w="50800">
            <a:solidFill>
              <a:schemeClr val="tx1"/>
            </a:solidFill>
            <a:prstDash val="sysDot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Oval 75"/>
          <p:cNvSpPr/>
          <p:nvPr/>
        </p:nvSpPr>
        <p:spPr>
          <a:xfrm>
            <a:off x="6793018" y="4185624"/>
            <a:ext cx="747969" cy="710870"/>
          </a:xfrm>
          <a:prstGeom prst="ellipse">
            <a:avLst/>
          </a:prstGeom>
          <a:noFill/>
          <a:ln w="101600" cmpd="dbl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Curved Connector 76"/>
          <p:cNvCxnSpPr>
            <a:stCxn id="76" idx="3"/>
            <a:endCxn id="76" idx="5"/>
          </p:cNvCxnSpPr>
          <p:nvPr/>
        </p:nvCxnSpPr>
        <p:spPr>
          <a:xfrm rot="16200000" flipH="1">
            <a:off x="7167002" y="4527942"/>
            <a:ext cx="12700" cy="528893"/>
          </a:xfrm>
          <a:prstGeom prst="curvedConnector3">
            <a:avLst>
              <a:gd name="adj1" fmla="val 2889724"/>
            </a:avLst>
          </a:prstGeom>
          <a:ln w="50800">
            <a:solidFill>
              <a:schemeClr val="tx1"/>
            </a:solidFill>
            <a:prstDash val="sysDot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Content Placeholder 2"/>
          <p:cNvSpPr txBox="1">
            <a:spLocks/>
          </p:cNvSpPr>
          <p:nvPr/>
        </p:nvSpPr>
        <p:spPr>
          <a:xfrm>
            <a:off x="6829413" y="4337950"/>
            <a:ext cx="685800" cy="53569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FontTx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Font typeface="Arial"/>
              <a:buChar char="•"/>
              <a:defRPr sz="2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SzPct val="100000"/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3pPr>
            <a:lvl4pPr marL="1554480" indent="-219456" algn="l" defTabSz="4572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4pPr>
            <a:lvl5pPr marL="1828800" indent="-182880" algn="l" defTabSz="4572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cxnSp>
        <p:nvCxnSpPr>
          <p:cNvPr id="79" name="Straight Arrow Connector 78"/>
          <p:cNvCxnSpPr>
            <a:stCxn id="18" idx="2"/>
            <a:endCxn id="76" idx="1"/>
          </p:cNvCxnSpPr>
          <p:nvPr/>
        </p:nvCxnSpPr>
        <p:spPr>
          <a:xfrm flipH="1">
            <a:off x="6902556" y="3784824"/>
            <a:ext cx="62385" cy="504905"/>
          </a:xfrm>
          <a:prstGeom prst="straightConnector1">
            <a:avLst/>
          </a:prstGeom>
          <a:ln w="41275">
            <a:solidFill>
              <a:schemeClr val="tx1"/>
            </a:solidFill>
            <a:prstDash val="sysDot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Content Placeholder 2"/>
          <p:cNvSpPr txBox="1">
            <a:spLocks/>
          </p:cNvSpPr>
          <p:nvPr/>
        </p:nvSpPr>
        <p:spPr>
          <a:xfrm>
            <a:off x="8688674" y="3508818"/>
            <a:ext cx="178300" cy="276006"/>
          </a:xfrm>
          <a:prstGeom prst="rect">
            <a:avLst/>
          </a:prstGeom>
        </p:spPr>
        <p:txBody>
          <a:bodyPr vert="horz" lIns="0" tIns="0" rIns="0" bIns="0" rtlCol="0">
            <a:normAutofit fontScale="700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FontTx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Font typeface="Arial"/>
              <a:buChar char="•"/>
              <a:defRPr sz="2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SzPct val="100000"/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3pPr>
            <a:lvl4pPr marL="1554480" indent="-219456" algn="l" defTabSz="4572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4pPr>
            <a:lvl5pPr marL="1828800" indent="-182880" algn="l" defTabSz="4572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100" dirty="0" smtClean="0">
                <a:solidFill>
                  <a:schemeClr val="tx1"/>
                </a:solidFill>
              </a:rPr>
              <a:t>y</a:t>
            </a:r>
          </a:p>
          <a:p>
            <a:endParaRPr lang="en-US" sz="2800" dirty="0"/>
          </a:p>
        </p:txBody>
      </p:sp>
      <p:cxnSp>
        <p:nvCxnSpPr>
          <p:cNvPr id="84" name="Straight Arrow Connector 83"/>
          <p:cNvCxnSpPr>
            <a:stCxn id="83" idx="2"/>
            <a:endCxn id="43" idx="7"/>
          </p:cNvCxnSpPr>
          <p:nvPr/>
        </p:nvCxnSpPr>
        <p:spPr>
          <a:xfrm>
            <a:off x="8777824" y="3784824"/>
            <a:ext cx="6667" cy="525621"/>
          </a:xfrm>
          <a:prstGeom prst="straightConnector1">
            <a:avLst/>
          </a:prstGeom>
          <a:ln w="41275">
            <a:solidFill>
              <a:schemeClr val="tx1"/>
            </a:solidFill>
            <a:prstDash val="sysDot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endCxn id="43" idx="1"/>
          </p:cNvCxnSpPr>
          <p:nvPr/>
        </p:nvCxnSpPr>
        <p:spPr>
          <a:xfrm>
            <a:off x="7095613" y="3795380"/>
            <a:ext cx="1159985" cy="515065"/>
          </a:xfrm>
          <a:prstGeom prst="straightConnector1">
            <a:avLst/>
          </a:prstGeom>
          <a:ln w="41275">
            <a:solidFill>
              <a:schemeClr val="tx1"/>
            </a:solidFill>
            <a:prstDash val="sysDot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endCxn id="76" idx="7"/>
          </p:cNvCxnSpPr>
          <p:nvPr/>
        </p:nvCxnSpPr>
        <p:spPr>
          <a:xfrm flipH="1">
            <a:off x="7431449" y="3780130"/>
            <a:ext cx="1210169" cy="509599"/>
          </a:xfrm>
          <a:prstGeom prst="straightConnector1">
            <a:avLst/>
          </a:prstGeom>
          <a:ln w="41275">
            <a:solidFill>
              <a:schemeClr val="tx1"/>
            </a:solidFill>
            <a:prstDash val="sysDot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267213" y="5240207"/>
            <a:ext cx="3408423" cy="1366139"/>
            <a:chOff x="4075367" y="5042389"/>
            <a:chExt cx="4355663" cy="1713361"/>
          </a:xfrm>
        </p:grpSpPr>
        <p:sp>
          <p:nvSpPr>
            <p:cNvPr id="39" name="Oval 38"/>
            <p:cNvSpPr/>
            <p:nvPr/>
          </p:nvSpPr>
          <p:spPr>
            <a:xfrm>
              <a:off x="4075367" y="5864203"/>
              <a:ext cx="1042349" cy="891547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Content Placeholder 2"/>
            <p:cNvSpPr txBox="1">
              <a:spLocks/>
            </p:cNvSpPr>
            <p:nvPr/>
          </p:nvSpPr>
          <p:spPr>
            <a:xfrm>
              <a:off x="4482614" y="5145908"/>
              <a:ext cx="227852" cy="346157"/>
            </a:xfrm>
            <a:prstGeom prst="rect">
              <a:avLst/>
            </a:prstGeom>
          </p:spPr>
          <p:txBody>
            <a:bodyPr vert="horz" lIns="0" tIns="0" rIns="0" bIns="0" rtlCol="0">
              <a:normAutofit fontScale="70000" lnSpcReduction="20000"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Tx/>
                <a:buNone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 typeface="Arial"/>
                <a:buChar char="•"/>
                <a:defRPr sz="2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SzPct val="100000"/>
                <a:buFont typeface="Arial"/>
                <a:buChar char="•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3pPr>
              <a:lvl4pPr marL="1554480" indent="-219456" algn="l" defTabSz="457200" rtl="0" eaLnBrk="1" latinLnBrk="0" hangingPunct="1">
                <a:spcBef>
                  <a:spcPct val="200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4pPr>
              <a:lvl5pPr marL="1828800" indent="-182880" algn="l" defTabSz="457200" rtl="0" eaLnBrk="1" latinLnBrk="0" hangingPunct="1">
                <a:spcBef>
                  <a:spcPts val="6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100" dirty="0" smtClean="0">
                  <a:solidFill>
                    <a:schemeClr val="tx1"/>
                  </a:solidFill>
                </a:rPr>
                <a:t>x</a:t>
              </a:r>
            </a:p>
            <a:p>
              <a:endParaRPr lang="en-US" sz="2800" dirty="0"/>
            </a:p>
          </p:txBody>
        </p:sp>
        <p:sp>
          <p:nvSpPr>
            <p:cNvPr id="41" name="Oval 40"/>
            <p:cNvSpPr/>
            <p:nvPr/>
          </p:nvSpPr>
          <p:spPr>
            <a:xfrm>
              <a:off x="7475192" y="5864201"/>
              <a:ext cx="955838" cy="891547"/>
            </a:xfrm>
            <a:prstGeom prst="ellipse">
              <a:avLst/>
            </a:prstGeom>
            <a:noFill/>
            <a:ln w="158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Arrow Connector 41"/>
            <p:cNvCxnSpPr>
              <a:stCxn id="39" idx="6"/>
              <a:endCxn id="45" idx="2"/>
            </p:cNvCxnSpPr>
            <p:nvPr/>
          </p:nvCxnSpPr>
          <p:spPr>
            <a:xfrm flipV="1">
              <a:off x="5117716" y="6309976"/>
              <a:ext cx="703697" cy="1"/>
            </a:xfrm>
            <a:prstGeom prst="straightConnector1">
              <a:avLst/>
            </a:prstGeom>
            <a:ln w="50800">
              <a:solidFill>
                <a:schemeClr val="tx1"/>
              </a:solidFill>
              <a:prstDash val="sysDot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Content Placeholder 2"/>
            <p:cNvSpPr txBox="1">
              <a:spLocks/>
            </p:cNvSpPr>
            <p:nvPr/>
          </p:nvSpPr>
          <p:spPr>
            <a:xfrm>
              <a:off x="7844331" y="5042389"/>
              <a:ext cx="217559" cy="449676"/>
            </a:xfrm>
            <a:prstGeom prst="rect">
              <a:avLst/>
            </a:prstGeom>
          </p:spPr>
          <p:txBody>
            <a:bodyPr vert="horz" lIns="0" tIns="0" rIns="0" bIns="0" rtlCol="0">
              <a:normAutofit lnSpcReduction="10000"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Tx/>
                <a:buNone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 typeface="Arial"/>
                <a:buChar char="•"/>
                <a:defRPr sz="2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SzPct val="100000"/>
                <a:buFont typeface="Arial"/>
                <a:buChar char="•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3pPr>
              <a:lvl4pPr marL="1554480" indent="-219456" algn="l" defTabSz="457200" rtl="0" eaLnBrk="1" latinLnBrk="0" hangingPunct="1">
                <a:spcBef>
                  <a:spcPct val="200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4pPr>
              <a:lvl5pPr marL="1828800" indent="-182880" algn="l" defTabSz="457200" rtl="0" eaLnBrk="1" latinLnBrk="0" hangingPunct="1">
                <a:spcBef>
                  <a:spcPts val="6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600" dirty="0" smtClean="0">
                  <a:solidFill>
                    <a:schemeClr val="tx1"/>
                  </a:solidFill>
                </a:rPr>
                <a:t>y</a:t>
              </a:r>
            </a:p>
            <a:p>
              <a:endParaRPr lang="en-US" sz="2800" dirty="0"/>
            </a:p>
          </p:txBody>
        </p:sp>
        <p:sp>
          <p:nvSpPr>
            <p:cNvPr id="45" name="Oval 44"/>
            <p:cNvSpPr/>
            <p:nvPr/>
          </p:nvSpPr>
          <p:spPr>
            <a:xfrm>
              <a:off x="5821413" y="5864202"/>
              <a:ext cx="955838" cy="891547"/>
            </a:xfrm>
            <a:prstGeom prst="ellipse">
              <a:avLst/>
            </a:prstGeom>
            <a:noFill/>
            <a:ln w="101600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Arrow Connector 45"/>
            <p:cNvCxnSpPr>
              <a:stCxn id="45" idx="6"/>
              <a:endCxn id="41" idx="2"/>
            </p:cNvCxnSpPr>
            <p:nvPr/>
          </p:nvCxnSpPr>
          <p:spPr>
            <a:xfrm flipV="1">
              <a:off x="6777251" y="6309975"/>
              <a:ext cx="697941" cy="1"/>
            </a:xfrm>
            <a:prstGeom prst="straightConnector1">
              <a:avLst/>
            </a:prstGeom>
            <a:ln w="50800">
              <a:solidFill>
                <a:schemeClr val="tx1"/>
              </a:solidFill>
              <a:prstDash val="sysDot"/>
              <a:headEnd type="non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urved Connector 46"/>
            <p:cNvCxnSpPr>
              <a:stCxn id="45" idx="1"/>
              <a:endCxn id="45" idx="7"/>
            </p:cNvCxnSpPr>
            <p:nvPr/>
          </p:nvCxnSpPr>
          <p:spPr>
            <a:xfrm rot="5400000" flipH="1" flipV="1">
              <a:off x="6299332" y="5656826"/>
              <a:ext cx="12700" cy="675880"/>
            </a:xfrm>
            <a:prstGeom prst="curvedConnector3">
              <a:avLst>
                <a:gd name="adj1" fmla="val 5694213"/>
              </a:avLst>
            </a:prstGeom>
            <a:ln w="50800">
              <a:solidFill>
                <a:schemeClr val="tx1"/>
              </a:solidFill>
              <a:prstDash val="sysDot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40" idx="2"/>
              <a:endCxn id="39" idx="0"/>
            </p:cNvCxnSpPr>
            <p:nvPr/>
          </p:nvCxnSpPr>
          <p:spPr>
            <a:xfrm>
              <a:off x="4596540" y="5492064"/>
              <a:ext cx="1" cy="372139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44" idx="2"/>
              <a:endCxn id="41" idx="0"/>
            </p:cNvCxnSpPr>
            <p:nvPr/>
          </p:nvCxnSpPr>
          <p:spPr>
            <a:xfrm>
              <a:off x="7953111" y="5492065"/>
              <a:ext cx="0" cy="372136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Rectangle 49"/>
          <p:cNvSpPr/>
          <p:nvPr/>
        </p:nvSpPr>
        <p:spPr>
          <a:xfrm>
            <a:off x="111495" y="5240206"/>
            <a:ext cx="3745436" cy="15258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>
            <a:off x="267213" y="3552247"/>
            <a:ext cx="2105513" cy="1366139"/>
            <a:chOff x="4075367" y="5042389"/>
            <a:chExt cx="2690659" cy="1713361"/>
          </a:xfrm>
        </p:grpSpPr>
        <p:sp>
          <p:nvSpPr>
            <p:cNvPr id="52" name="Oval 51"/>
            <p:cNvSpPr/>
            <p:nvPr/>
          </p:nvSpPr>
          <p:spPr>
            <a:xfrm>
              <a:off x="4075367" y="5864203"/>
              <a:ext cx="1042349" cy="891547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Content Placeholder 2"/>
            <p:cNvSpPr txBox="1">
              <a:spLocks/>
            </p:cNvSpPr>
            <p:nvPr/>
          </p:nvSpPr>
          <p:spPr>
            <a:xfrm>
              <a:off x="4482615" y="5145908"/>
              <a:ext cx="227851" cy="346157"/>
            </a:xfrm>
            <a:prstGeom prst="rect">
              <a:avLst/>
            </a:prstGeom>
          </p:spPr>
          <p:txBody>
            <a:bodyPr vert="horz" lIns="0" tIns="0" rIns="0" bIns="0" rtlCol="0">
              <a:normAutofit fontScale="77500" lnSpcReduction="20000"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Tx/>
                <a:buNone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 typeface="Arial"/>
                <a:buChar char="•"/>
                <a:defRPr sz="2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SzPct val="100000"/>
                <a:buFont typeface="Arial"/>
                <a:buChar char="•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3pPr>
              <a:lvl4pPr marL="1554480" indent="-219456" algn="l" defTabSz="457200" rtl="0" eaLnBrk="1" latinLnBrk="0" hangingPunct="1">
                <a:spcBef>
                  <a:spcPct val="200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4pPr>
              <a:lvl5pPr marL="1828800" indent="-182880" algn="l" defTabSz="457200" rtl="0" eaLnBrk="1" latinLnBrk="0" hangingPunct="1">
                <a:spcBef>
                  <a:spcPts val="6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 smtClean="0">
                  <a:solidFill>
                    <a:schemeClr val="tx1"/>
                  </a:solidFill>
                </a:rPr>
                <a:t>x</a:t>
              </a:r>
            </a:p>
            <a:p>
              <a:endParaRPr lang="en-US" sz="2800" dirty="0"/>
            </a:p>
          </p:txBody>
        </p:sp>
        <p:sp>
          <p:nvSpPr>
            <p:cNvPr id="54" name="Oval 53"/>
            <p:cNvSpPr/>
            <p:nvPr/>
          </p:nvSpPr>
          <p:spPr>
            <a:xfrm>
              <a:off x="5810188" y="5864201"/>
              <a:ext cx="955838" cy="891547"/>
            </a:xfrm>
            <a:prstGeom prst="ellipse">
              <a:avLst/>
            </a:prstGeom>
            <a:noFill/>
            <a:ln w="158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" name="Straight Arrow Connector 54"/>
            <p:cNvCxnSpPr>
              <a:stCxn id="52" idx="6"/>
            </p:cNvCxnSpPr>
            <p:nvPr/>
          </p:nvCxnSpPr>
          <p:spPr>
            <a:xfrm flipV="1">
              <a:off x="5117716" y="6309976"/>
              <a:ext cx="703697" cy="1"/>
            </a:xfrm>
            <a:prstGeom prst="straightConnector1">
              <a:avLst/>
            </a:prstGeom>
            <a:ln w="50800">
              <a:solidFill>
                <a:schemeClr val="tx1"/>
              </a:solidFill>
              <a:prstDash val="soli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Content Placeholder 2"/>
            <p:cNvSpPr txBox="1">
              <a:spLocks/>
            </p:cNvSpPr>
            <p:nvPr/>
          </p:nvSpPr>
          <p:spPr>
            <a:xfrm>
              <a:off x="6179327" y="5042389"/>
              <a:ext cx="217559" cy="449676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Tx/>
                <a:buNone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 typeface="Arial"/>
                <a:buChar char="•"/>
                <a:defRPr sz="2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SzPct val="100000"/>
                <a:buFont typeface="Arial"/>
                <a:buChar char="•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3pPr>
              <a:lvl4pPr marL="1554480" indent="-219456" algn="l" defTabSz="457200" rtl="0" eaLnBrk="1" latinLnBrk="0" hangingPunct="1">
                <a:spcBef>
                  <a:spcPct val="200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4pPr>
              <a:lvl5pPr marL="1828800" indent="-182880" algn="l" defTabSz="457200" rtl="0" eaLnBrk="1" latinLnBrk="0" hangingPunct="1">
                <a:spcBef>
                  <a:spcPts val="6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200" dirty="0" smtClean="0">
                  <a:solidFill>
                    <a:schemeClr val="tx1"/>
                  </a:solidFill>
                </a:rPr>
                <a:t>y</a:t>
              </a:r>
            </a:p>
            <a:p>
              <a:endParaRPr lang="en-US" sz="2800" dirty="0"/>
            </a:p>
          </p:txBody>
        </p:sp>
        <p:cxnSp>
          <p:nvCxnSpPr>
            <p:cNvPr id="57" name="Straight Arrow Connector 56"/>
            <p:cNvCxnSpPr>
              <a:stCxn id="53" idx="2"/>
              <a:endCxn id="52" idx="0"/>
            </p:cNvCxnSpPr>
            <p:nvPr/>
          </p:nvCxnSpPr>
          <p:spPr>
            <a:xfrm>
              <a:off x="4596541" y="5492065"/>
              <a:ext cx="1" cy="372138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stCxn id="56" idx="2"/>
              <a:endCxn id="54" idx="0"/>
            </p:cNvCxnSpPr>
            <p:nvPr/>
          </p:nvCxnSpPr>
          <p:spPr>
            <a:xfrm>
              <a:off x="6288108" y="5492065"/>
              <a:ext cx="0" cy="372137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Rectangle 58"/>
          <p:cNvSpPr/>
          <p:nvPr/>
        </p:nvSpPr>
        <p:spPr>
          <a:xfrm>
            <a:off x="111495" y="3508752"/>
            <a:ext cx="3745436" cy="15619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272695" y="2482747"/>
            <a:ext cx="815666" cy="710870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Content Placeholder 2"/>
          <p:cNvSpPr txBox="1">
            <a:spLocks/>
          </p:cNvSpPr>
          <p:nvPr/>
        </p:nvSpPr>
        <p:spPr>
          <a:xfrm>
            <a:off x="591377" y="1910018"/>
            <a:ext cx="178300" cy="276006"/>
          </a:xfrm>
          <a:prstGeom prst="rect">
            <a:avLst/>
          </a:prstGeom>
        </p:spPr>
        <p:txBody>
          <a:bodyPr vert="horz" lIns="0" tIns="0" rIns="0" bIns="0" rtlCol="0">
            <a:normAutofit fontScale="77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FontTx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Font typeface="Arial"/>
              <a:buChar char="•"/>
              <a:defRPr sz="2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SzPct val="100000"/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3pPr>
            <a:lvl4pPr marL="1554480" indent="-219456" algn="l" defTabSz="4572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4pPr>
            <a:lvl5pPr marL="1828800" indent="-182880" algn="l" defTabSz="4572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tx1"/>
                </a:solidFill>
              </a:rPr>
              <a:t>x</a:t>
            </a:r>
          </a:p>
          <a:p>
            <a:endParaRPr lang="en-US" sz="2800" dirty="0"/>
          </a:p>
        </p:txBody>
      </p:sp>
      <p:sp>
        <p:nvSpPr>
          <p:cNvPr id="66" name="Content Placeholder 2"/>
          <p:cNvSpPr txBox="1">
            <a:spLocks/>
          </p:cNvSpPr>
          <p:nvPr/>
        </p:nvSpPr>
        <p:spPr>
          <a:xfrm>
            <a:off x="1041921" y="1868747"/>
            <a:ext cx="170246" cy="35854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FontTx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Font typeface="Arial"/>
              <a:buChar char="•"/>
              <a:defRPr sz="2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SzPct val="100000"/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3pPr>
            <a:lvl4pPr marL="1554480" indent="-219456" algn="l" defTabSz="4572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4pPr>
            <a:lvl5pPr marL="1828800" indent="-182880" algn="l" defTabSz="4572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>
                <a:solidFill>
                  <a:schemeClr val="tx1"/>
                </a:solidFill>
              </a:rPr>
              <a:t>y</a:t>
            </a:r>
          </a:p>
          <a:p>
            <a:endParaRPr lang="en-US" sz="2800" dirty="0"/>
          </a:p>
        </p:txBody>
      </p:sp>
      <p:cxnSp>
        <p:nvCxnSpPr>
          <p:cNvPr id="68" name="Straight Arrow Connector 67"/>
          <p:cNvCxnSpPr>
            <a:stCxn id="65" idx="2"/>
            <a:endCxn id="61" idx="0"/>
          </p:cNvCxnSpPr>
          <p:nvPr/>
        </p:nvCxnSpPr>
        <p:spPr>
          <a:xfrm>
            <a:off x="680528" y="2186025"/>
            <a:ext cx="1" cy="296722"/>
          </a:xfrm>
          <a:prstGeom prst="straightConnector1">
            <a:avLst/>
          </a:prstGeom>
          <a:ln w="41275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66" idx="2"/>
            <a:endCxn id="61" idx="7"/>
          </p:cNvCxnSpPr>
          <p:nvPr/>
        </p:nvCxnSpPr>
        <p:spPr>
          <a:xfrm flipH="1">
            <a:off x="968909" y="2227294"/>
            <a:ext cx="158135" cy="359558"/>
          </a:xfrm>
          <a:prstGeom prst="straightConnector1">
            <a:avLst/>
          </a:prstGeom>
          <a:ln w="41275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0" name="Content Placeholder 2"/>
              <p:cNvSpPr txBox="1">
                <a:spLocks/>
              </p:cNvSpPr>
              <p:nvPr/>
            </p:nvSpPr>
            <p:spPr>
              <a:xfrm>
                <a:off x="2936204" y="5937595"/>
                <a:ext cx="685800" cy="645895"/>
              </a:xfrm>
              <a:prstGeom prst="rect">
                <a:avLst/>
              </a:prstGeom>
            </p:spPr>
            <p:txBody>
              <a:bodyPr vert="horz" lIns="0" tIns="0" rIns="0" bIns="0" rtlCol="0">
                <a:normAutofit fontScale="92500" lnSpcReduction="20000"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Tx/>
                  <a:buNone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 typeface="Arial"/>
                  <a:buChar char="•"/>
                  <a:defRPr sz="2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SzPct val="100000"/>
                  <a:buFont typeface="Arial"/>
                  <a:buChar char="•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3pPr>
                <a:lvl4pPr marL="1554480" indent="-219456" algn="l" defTabSz="457200" rtl="0" eaLnBrk="1" latinLnBrk="0" hangingPunct="1">
                  <a:spcBef>
                    <a:spcPct val="200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4pPr>
                <a:lvl5pPr marL="1828800" indent="-182880" algn="l" defTabSz="457200" rtl="0" eaLnBrk="1" latinLnBrk="0" hangingPunct="1">
                  <a:spcBef>
                    <a:spcPts val="6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h</a:t>
                </a:r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r[x]</a:t>
                </a:r>
              </a:p>
            </p:txBody>
          </p:sp>
        </mc:Choice>
        <mc:Fallback>
          <p:sp>
            <p:nvSpPr>
              <p:cNvPr id="7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6204" y="5937595"/>
                <a:ext cx="685800" cy="645895"/>
              </a:xfrm>
              <a:prstGeom prst="rect">
                <a:avLst/>
              </a:prstGeom>
              <a:blipFill rotWithShape="0">
                <a:blip r:embed="rId4"/>
                <a:stretch>
                  <a:fillRect l="-3571" t="-22642" r="-5357" b="-20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Rectangle 70"/>
          <p:cNvSpPr/>
          <p:nvPr/>
        </p:nvSpPr>
        <p:spPr>
          <a:xfrm>
            <a:off x="116977" y="1827477"/>
            <a:ext cx="3739954" cy="15184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Content Placeholder 2"/>
          <p:cNvSpPr txBox="1">
            <a:spLocks/>
          </p:cNvSpPr>
          <p:nvPr/>
        </p:nvSpPr>
        <p:spPr>
          <a:xfrm>
            <a:off x="321565" y="4240001"/>
            <a:ext cx="685800" cy="645895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FontTx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Font typeface="Arial"/>
              <a:buChar char="•"/>
              <a:defRPr sz="2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SzPct val="100000"/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3pPr>
            <a:lvl4pPr marL="1554480" indent="-219456" algn="l" defTabSz="4572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4pPr>
            <a:lvl5pPr marL="1828800" indent="-182880" algn="l" defTabSz="4572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r[x]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3" name="Content Placeholder 2"/>
              <p:cNvSpPr txBox="1">
                <a:spLocks/>
              </p:cNvSpPr>
              <p:nvPr/>
            </p:nvSpPr>
            <p:spPr>
              <a:xfrm>
                <a:off x="1633541" y="4250224"/>
                <a:ext cx="685800" cy="645895"/>
              </a:xfrm>
              <a:prstGeom prst="rect">
                <a:avLst/>
              </a:prstGeom>
            </p:spPr>
            <p:txBody>
              <a:bodyPr vert="horz" lIns="0" tIns="0" rIns="0" bIns="0" rtlCol="0">
                <a:normAutofit fontScale="92500" lnSpcReduction="20000"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Tx/>
                  <a:buNone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 typeface="Arial"/>
                  <a:buChar char="•"/>
                  <a:defRPr sz="2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SzPct val="100000"/>
                  <a:buFont typeface="Arial"/>
                  <a:buChar char="•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3pPr>
                <a:lvl4pPr marL="1554480" indent="-219456" algn="l" defTabSz="457200" rtl="0" eaLnBrk="1" latinLnBrk="0" hangingPunct="1">
                  <a:spcBef>
                    <a:spcPct val="200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4pPr>
                <a:lvl5pPr marL="1828800" indent="-182880" algn="l" defTabSz="457200" rtl="0" eaLnBrk="1" latinLnBrk="0" hangingPunct="1">
                  <a:spcBef>
                    <a:spcPts val="6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h</a:t>
                </a:r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r[x]</a:t>
                </a:r>
              </a:p>
            </p:txBody>
          </p:sp>
        </mc:Choice>
        <mc:Fallback>
          <p:sp>
            <p:nvSpPr>
              <p:cNvPr id="7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3541" y="4250224"/>
                <a:ext cx="685800" cy="645895"/>
              </a:xfrm>
              <a:prstGeom prst="rect">
                <a:avLst/>
              </a:prstGeom>
              <a:blipFill rotWithShape="0">
                <a:blip r:embed="rId5"/>
                <a:stretch>
                  <a:fillRect l="-3571" t="-22642" r="-5357" b="-20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Content Placeholder 2"/>
          <p:cNvSpPr txBox="1">
            <a:spLocks/>
          </p:cNvSpPr>
          <p:nvPr/>
        </p:nvSpPr>
        <p:spPr>
          <a:xfrm>
            <a:off x="321565" y="5953441"/>
            <a:ext cx="685800" cy="645895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FontTx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Font typeface="Arial"/>
              <a:buChar char="•"/>
              <a:defRPr sz="2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SzPct val="100000"/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3pPr>
            <a:lvl4pPr marL="1554480" indent="-219456" algn="l" defTabSz="4572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4pPr>
            <a:lvl5pPr marL="1828800" indent="-182880" algn="l" defTabSz="4572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r[x]</a:t>
            </a:r>
          </a:p>
        </p:txBody>
      </p:sp>
      <p:sp>
        <p:nvSpPr>
          <p:cNvPr id="75" name="Content Placeholder 2"/>
          <p:cNvSpPr txBox="1">
            <a:spLocks/>
          </p:cNvSpPr>
          <p:nvPr/>
        </p:nvSpPr>
        <p:spPr>
          <a:xfrm>
            <a:off x="1669936" y="5937596"/>
            <a:ext cx="685800" cy="645895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FontTx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Font typeface="Arial"/>
              <a:buChar char="•"/>
              <a:defRPr sz="2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SzPct val="100000"/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3pPr>
            <a:lvl4pPr marL="1554480" indent="-219456" algn="l" defTabSz="4572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4pPr>
            <a:lvl5pPr marL="1828800" indent="-182880" algn="l" defTabSz="4572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r[x]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0" name="Content Placeholder 2"/>
              <p:cNvSpPr txBox="1">
                <a:spLocks/>
              </p:cNvSpPr>
              <p:nvPr/>
            </p:nvSpPr>
            <p:spPr>
              <a:xfrm>
                <a:off x="312971" y="2521739"/>
                <a:ext cx="685800" cy="645895"/>
              </a:xfrm>
              <a:prstGeom prst="rect">
                <a:avLst/>
              </a:prstGeom>
            </p:spPr>
            <p:txBody>
              <a:bodyPr vert="horz" lIns="0" tIns="0" rIns="0" bIns="0" rtlCol="0">
                <a:normAutofit fontScale="92500" lnSpcReduction="20000"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Tx/>
                  <a:buNone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 typeface="Arial"/>
                  <a:buChar char="•"/>
                  <a:defRPr sz="2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SzPct val="100000"/>
                  <a:buFont typeface="Arial"/>
                  <a:buChar char="•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3pPr>
                <a:lvl4pPr marL="1554480" indent="-219456" algn="l" defTabSz="457200" rtl="0" eaLnBrk="1" latinLnBrk="0" hangingPunct="1">
                  <a:spcBef>
                    <a:spcPct val="200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4pPr>
                <a:lvl5pPr marL="1828800" indent="-182880" algn="l" defTabSz="457200" rtl="0" eaLnBrk="1" latinLnBrk="0" hangingPunct="1">
                  <a:spcBef>
                    <a:spcPts val="6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h</a:t>
                </a:r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r[x]</a:t>
                </a:r>
              </a:p>
            </p:txBody>
          </p:sp>
        </mc:Choice>
        <mc:Fallback>
          <p:sp>
            <p:nvSpPr>
              <p:cNvPr id="8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971" y="2521739"/>
                <a:ext cx="685800" cy="645895"/>
              </a:xfrm>
              <a:prstGeom prst="rect">
                <a:avLst/>
              </a:prstGeom>
              <a:blipFill rotWithShape="0">
                <a:blip r:embed="rId6"/>
                <a:stretch>
                  <a:fillRect l="-3540" t="-23585" r="-4425" b="-20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1402649" y="1274189"/>
                <a:ext cx="12202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𝑙𝑠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ES" sz="2400" dirty="0" smtClean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649" y="1274189"/>
                <a:ext cx="1220206" cy="461665"/>
              </a:xfrm>
              <a:prstGeom prst="rect">
                <a:avLst/>
              </a:prstGeom>
              <a:blipFill rotWithShape="0">
                <a:blip r:embed="rId7"/>
                <a:stretch>
                  <a:fillRect r="-1500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3964510" y="1222785"/>
            <a:ext cx="0" cy="5649698"/>
          </a:xfrm>
          <a:prstGeom prst="line">
            <a:avLst/>
          </a:prstGeom>
          <a:ln w="444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126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142" y="505191"/>
            <a:ext cx="4589426" cy="703111"/>
          </a:xfrm>
        </p:spPr>
        <p:txBody>
          <a:bodyPr>
            <a:normAutofit/>
          </a:bodyPr>
          <a:lstStyle/>
          <a:p>
            <a:r>
              <a:rPr lang="en-US" dirty="0" smtClean="0"/>
              <a:t>Meet: Outputs</a:t>
            </a:r>
            <a:endParaRPr lang="en-US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6875791" y="3508818"/>
            <a:ext cx="178300" cy="276006"/>
          </a:xfrm>
          <a:prstGeom prst="rect">
            <a:avLst/>
          </a:prstGeom>
        </p:spPr>
        <p:txBody>
          <a:bodyPr vert="horz" lIns="0" tIns="0" rIns="0" bIns="0" rtlCol="0">
            <a:normAutofit fontScale="700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FontTx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Font typeface="Arial"/>
              <a:buChar char="•"/>
              <a:defRPr sz="2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SzPct val="100000"/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3pPr>
            <a:lvl4pPr marL="1554480" indent="-219456" algn="l" defTabSz="4572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4pPr>
            <a:lvl5pPr marL="1828800" indent="-182880" algn="l" defTabSz="4572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100" dirty="0" smtClean="0">
                <a:solidFill>
                  <a:schemeClr val="tx1"/>
                </a:solidFill>
              </a:rPr>
              <a:t>x</a:t>
            </a:r>
          </a:p>
          <a:p>
            <a:endParaRPr lang="en-US" sz="2800" dirty="0"/>
          </a:p>
        </p:txBody>
      </p:sp>
      <p:cxnSp>
        <p:nvCxnSpPr>
          <p:cNvPr id="25" name="Straight Arrow Connector 24"/>
          <p:cNvCxnSpPr>
            <a:endCxn id="43" idx="2"/>
          </p:cNvCxnSpPr>
          <p:nvPr/>
        </p:nvCxnSpPr>
        <p:spPr>
          <a:xfrm flipV="1">
            <a:off x="7595398" y="4561776"/>
            <a:ext cx="550662" cy="1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headEnd type="triangl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8146060" y="4206340"/>
            <a:ext cx="747969" cy="710870"/>
          </a:xfrm>
          <a:prstGeom prst="ellipse">
            <a:avLst/>
          </a:prstGeom>
          <a:noFill/>
          <a:ln w="101600" cmpd="dbl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Curved Connector 20"/>
          <p:cNvCxnSpPr>
            <a:stCxn id="43" idx="3"/>
            <a:endCxn id="43" idx="5"/>
          </p:cNvCxnSpPr>
          <p:nvPr/>
        </p:nvCxnSpPr>
        <p:spPr>
          <a:xfrm rot="16200000" flipH="1">
            <a:off x="8520044" y="4548658"/>
            <a:ext cx="12700" cy="528893"/>
          </a:xfrm>
          <a:prstGeom prst="curvedConnector3">
            <a:avLst>
              <a:gd name="adj1" fmla="val 2799724"/>
            </a:avLst>
          </a:prstGeom>
          <a:ln w="50800">
            <a:solidFill>
              <a:schemeClr val="tx1"/>
            </a:solidFill>
            <a:prstDash val="sysDot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646258" y="3498059"/>
            <a:ext cx="2429646" cy="17411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9" name="Group 108"/>
          <p:cNvGrpSpPr/>
          <p:nvPr/>
        </p:nvGrpSpPr>
        <p:grpSpPr>
          <a:xfrm>
            <a:off x="4223098" y="3662701"/>
            <a:ext cx="2105513" cy="1355556"/>
            <a:chOff x="4075367" y="5055662"/>
            <a:chExt cx="2690659" cy="1700088"/>
          </a:xfrm>
        </p:grpSpPr>
        <p:sp>
          <p:nvSpPr>
            <p:cNvPr id="110" name="Oval 109"/>
            <p:cNvSpPr/>
            <p:nvPr/>
          </p:nvSpPr>
          <p:spPr>
            <a:xfrm>
              <a:off x="4075367" y="5864203"/>
              <a:ext cx="1042349" cy="891547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Content Placeholder 2"/>
            <p:cNvSpPr txBox="1">
              <a:spLocks/>
            </p:cNvSpPr>
            <p:nvPr/>
          </p:nvSpPr>
          <p:spPr>
            <a:xfrm>
              <a:off x="4482615" y="5145908"/>
              <a:ext cx="227851" cy="346157"/>
            </a:xfrm>
            <a:prstGeom prst="rect">
              <a:avLst/>
            </a:prstGeom>
          </p:spPr>
          <p:txBody>
            <a:bodyPr vert="horz" lIns="0" tIns="0" rIns="0" bIns="0" rtlCol="0">
              <a:normAutofit fontScale="77500" lnSpcReduction="20000"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Tx/>
                <a:buNone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 typeface="Arial"/>
                <a:buChar char="•"/>
                <a:defRPr sz="2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SzPct val="100000"/>
                <a:buFont typeface="Arial"/>
                <a:buChar char="•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3pPr>
              <a:lvl4pPr marL="1554480" indent="-219456" algn="l" defTabSz="457200" rtl="0" eaLnBrk="1" latinLnBrk="0" hangingPunct="1">
                <a:spcBef>
                  <a:spcPct val="200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4pPr>
              <a:lvl5pPr marL="1828800" indent="-182880" algn="l" defTabSz="457200" rtl="0" eaLnBrk="1" latinLnBrk="0" hangingPunct="1">
                <a:spcBef>
                  <a:spcPts val="6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 smtClean="0">
                  <a:solidFill>
                    <a:schemeClr val="tx1"/>
                  </a:solidFill>
                </a:rPr>
                <a:t>x</a:t>
              </a:r>
            </a:p>
            <a:p>
              <a:endParaRPr lang="en-US" sz="2800" dirty="0"/>
            </a:p>
          </p:txBody>
        </p:sp>
        <p:sp>
          <p:nvSpPr>
            <p:cNvPr id="112" name="Oval 111"/>
            <p:cNvSpPr/>
            <p:nvPr/>
          </p:nvSpPr>
          <p:spPr>
            <a:xfrm>
              <a:off x="5810188" y="5864201"/>
              <a:ext cx="955838" cy="891547"/>
            </a:xfrm>
            <a:prstGeom prst="ellipse">
              <a:avLst/>
            </a:prstGeom>
            <a:noFill/>
            <a:ln w="158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3" name="Straight Arrow Connector 112"/>
            <p:cNvCxnSpPr>
              <a:stCxn id="110" idx="6"/>
            </p:cNvCxnSpPr>
            <p:nvPr/>
          </p:nvCxnSpPr>
          <p:spPr>
            <a:xfrm flipV="1">
              <a:off x="5117716" y="6309976"/>
              <a:ext cx="703697" cy="1"/>
            </a:xfrm>
            <a:prstGeom prst="straightConnector1">
              <a:avLst/>
            </a:prstGeom>
            <a:ln w="50800">
              <a:solidFill>
                <a:schemeClr val="tx1"/>
              </a:solidFill>
              <a:prstDash val="soli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Content Placeholder 2"/>
            <p:cNvSpPr txBox="1">
              <a:spLocks/>
            </p:cNvSpPr>
            <p:nvPr/>
          </p:nvSpPr>
          <p:spPr>
            <a:xfrm>
              <a:off x="5808463" y="5055662"/>
              <a:ext cx="217559" cy="449676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Tx/>
                <a:buNone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 typeface="Arial"/>
                <a:buChar char="•"/>
                <a:defRPr sz="2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SzPct val="100000"/>
                <a:buFont typeface="Arial"/>
                <a:buChar char="•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3pPr>
              <a:lvl4pPr marL="1554480" indent="-219456" algn="l" defTabSz="457200" rtl="0" eaLnBrk="1" latinLnBrk="0" hangingPunct="1">
                <a:spcBef>
                  <a:spcPct val="200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4pPr>
              <a:lvl5pPr marL="1828800" indent="-182880" algn="l" defTabSz="457200" rtl="0" eaLnBrk="1" latinLnBrk="0" hangingPunct="1">
                <a:spcBef>
                  <a:spcPts val="6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200" dirty="0" smtClean="0">
                  <a:solidFill>
                    <a:schemeClr val="tx1"/>
                  </a:solidFill>
                </a:rPr>
                <a:t>y</a:t>
              </a:r>
            </a:p>
            <a:p>
              <a:endParaRPr lang="en-US" sz="2800" dirty="0"/>
            </a:p>
          </p:txBody>
        </p:sp>
        <p:cxnSp>
          <p:nvCxnSpPr>
            <p:cNvPr id="118" name="Straight Arrow Connector 117"/>
            <p:cNvCxnSpPr>
              <a:stCxn id="111" idx="2"/>
              <a:endCxn id="110" idx="0"/>
            </p:cNvCxnSpPr>
            <p:nvPr/>
          </p:nvCxnSpPr>
          <p:spPr>
            <a:xfrm>
              <a:off x="4596541" y="5492065"/>
              <a:ext cx="1" cy="372138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>
              <a:endCxn id="110" idx="7"/>
            </p:cNvCxnSpPr>
            <p:nvPr/>
          </p:nvCxnSpPr>
          <p:spPr>
            <a:xfrm flipH="1">
              <a:off x="4965067" y="5523255"/>
              <a:ext cx="673823" cy="471513"/>
            </a:xfrm>
            <a:prstGeom prst="straightConnector1">
              <a:avLst/>
            </a:prstGeom>
            <a:ln w="41275">
              <a:solidFill>
                <a:schemeClr val="tx1"/>
              </a:solidFill>
              <a:prstDash val="sysDot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3" name="Rectangle 122"/>
          <p:cNvSpPr/>
          <p:nvPr/>
        </p:nvSpPr>
        <p:spPr>
          <a:xfrm>
            <a:off x="4067380" y="3512270"/>
            <a:ext cx="2423160" cy="17269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/>
          <p:cNvSpPr/>
          <p:nvPr/>
        </p:nvSpPr>
        <p:spPr>
          <a:xfrm>
            <a:off x="4067380" y="1836937"/>
            <a:ext cx="2423160" cy="15184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Content Placeholder 2"/>
          <p:cNvSpPr txBox="1">
            <a:spLocks/>
          </p:cNvSpPr>
          <p:nvPr/>
        </p:nvSpPr>
        <p:spPr>
          <a:xfrm>
            <a:off x="4277450" y="4339871"/>
            <a:ext cx="685800" cy="645895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FontTx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Font typeface="Arial"/>
              <a:buChar char="•"/>
              <a:defRPr sz="2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SzPct val="100000"/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3pPr>
            <a:lvl4pPr marL="1554480" indent="-219456" algn="l" defTabSz="4572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4pPr>
            <a:lvl5pPr marL="1828800" indent="-182880" algn="l" defTabSz="4572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r[x]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6" name="Content Placeholder 2"/>
              <p:cNvSpPr txBox="1">
                <a:spLocks/>
              </p:cNvSpPr>
              <p:nvPr/>
            </p:nvSpPr>
            <p:spPr>
              <a:xfrm>
                <a:off x="5589426" y="4350094"/>
                <a:ext cx="685800" cy="645895"/>
              </a:xfrm>
              <a:prstGeom prst="rect">
                <a:avLst/>
              </a:prstGeom>
            </p:spPr>
            <p:txBody>
              <a:bodyPr vert="horz" lIns="0" tIns="0" rIns="0" bIns="0" rtlCol="0">
                <a:normAutofit fontScale="92500" lnSpcReduction="20000"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Tx/>
                  <a:buNone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 typeface="Arial"/>
                  <a:buChar char="•"/>
                  <a:defRPr sz="2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SzPct val="100000"/>
                  <a:buFont typeface="Arial"/>
                  <a:buChar char="•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3pPr>
                <a:lvl4pPr marL="1554480" indent="-219456" algn="l" defTabSz="457200" rtl="0" eaLnBrk="1" latinLnBrk="0" hangingPunct="1">
                  <a:spcBef>
                    <a:spcPct val="200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4pPr>
                <a:lvl5pPr marL="1828800" indent="-182880" algn="l" defTabSz="457200" rtl="0" eaLnBrk="1" latinLnBrk="0" hangingPunct="1">
                  <a:spcBef>
                    <a:spcPts val="6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h</a:t>
                </a:r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r[x]</a:t>
                </a:r>
              </a:p>
            </p:txBody>
          </p:sp>
        </mc:Choice>
        <mc:Fallback>
          <p:sp>
            <p:nvSpPr>
              <p:cNvPr id="9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9426" y="4350094"/>
                <a:ext cx="685800" cy="645895"/>
              </a:xfrm>
              <a:prstGeom prst="rect">
                <a:avLst/>
              </a:prstGeom>
              <a:blipFill rotWithShape="0">
                <a:blip r:embed="rId2"/>
                <a:stretch>
                  <a:fillRect l="-3571" t="-23585" r="-5357" b="-20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Content Placeholder 2"/>
          <p:cNvSpPr txBox="1">
            <a:spLocks/>
          </p:cNvSpPr>
          <p:nvPr/>
        </p:nvSpPr>
        <p:spPr>
          <a:xfrm>
            <a:off x="8182455" y="4358666"/>
            <a:ext cx="685800" cy="53569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FontTx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Font typeface="Arial"/>
              <a:buChar char="•"/>
              <a:defRPr sz="2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SzPct val="100000"/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3pPr>
            <a:lvl4pPr marL="1554480" indent="-219456" algn="l" defTabSz="4572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4pPr>
            <a:lvl5pPr marL="1828800" indent="-182880" algn="l" defTabSz="4572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720528" y="1277155"/>
                <a:ext cx="15275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ES" sz="2400" dirty="0" smtClean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0528" y="1277155"/>
                <a:ext cx="1527534" cy="461665"/>
              </a:xfrm>
              <a:prstGeom prst="rect">
                <a:avLst/>
              </a:prstGeom>
              <a:blipFill rotWithShape="0">
                <a:blip r:embed="rId3"/>
                <a:stretch>
                  <a:fillRect r="-797"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 59"/>
          <p:cNvSpPr/>
          <p:nvPr/>
        </p:nvSpPr>
        <p:spPr>
          <a:xfrm>
            <a:off x="6652744" y="1837082"/>
            <a:ext cx="2423160" cy="15184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409937" y="2318820"/>
            <a:ext cx="747969" cy="710870"/>
          </a:xfrm>
          <a:prstGeom prst="ellipse">
            <a:avLst/>
          </a:prstGeom>
          <a:noFill/>
          <a:ln w="101600" cmpd="dbl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7564786" y="2461337"/>
            <a:ext cx="44287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 smtClean="0"/>
              <a:t>h</a:t>
            </a:r>
            <a:endParaRPr lang="en-US" sz="2200" dirty="0"/>
          </a:p>
        </p:txBody>
      </p:sp>
      <p:cxnSp>
        <p:nvCxnSpPr>
          <p:cNvPr id="67" name="Curved Connector 66"/>
          <p:cNvCxnSpPr>
            <a:stCxn id="62" idx="1"/>
            <a:endCxn id="62" idx="7"/>
          </p:cNvCxnSpPr>
          <p:nvPr/>
        </p:nvCxnSpPr>
        <p:spPr>
          <a:xfrm rot="5400000" flipH="1" flipV="1">
            <a:off x="7783921" y="2158479"/>
            <a:ext cx="12700" cy="528893"/>
          </a:xfrm>
          <a:prstGeom prst="curvedConnector3">
            <a:avLst>
              <a:gd name="adj1" fmla="val 2979724"/>
            </a:avLst>
          </a:prstGeom>
          <a:ln w="50800">
            <a:solidFill>
              <a:schemeClr val="tx1"/>
            </a:solidFill>
            <a:prstDash val="sysDot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Oval 75"/>
          <p:cNvSpPr/>
          <p:nvPr/>
        </p:nvSpPr>
        <p:spPr>
          <a:xfrm>
            <a:off x="6793018" y="4185624"/>
            <a:ext cx="747969" cy="710870"/>
          </a:xfrm>
          <a:prstGeom prst="ellipse">
            <a:avLst/>
          </a:prstGeom>
          <a:noFill/>
          <a:ln w="101600" cmpd="dbl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Curved Connector 76"/>
          <p:cNvCxnSpPr>
            <a:stCxn id="76" idx="3"/>
            <a:endCxn id="76" idx="5"/>
          </p:cNvCxnSpPr>
          <p:nvPr/>
        </p:nvCxnSpPr>
        <p:spPr>
          <a:xfrm rot="16200000" flipH="1">
            <a:off x="7167002" y="4527942"/>
            <a:ext cx="12700" cy="528893"/>
          </a:xfrm>
          <a:prstGeom prst="curvedConnector3">
            <a:avLst>
              <a:gd name="adj1" fmla="val 2889724"/>
            </a:avLst>
          </a:prstGeom>
          <a:ln w="50800">
            <a:solidFill>
              <a:schemeClr val="tx1"/>
            </a:solidFill>
            <a:prstDash val="sysDot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Content Placeholder 2"/>
          <p:cNvSpPr txBox="1">
            <a:spLocks/>
          </p:cNvSpPr>
          <p:nvPr/>
        </p:nvSpPr>
        <p:spPr>
          <a:xfrm>
            <a:off x="6829413" y="4337950"/>
            <a:ext cx="685800" cy="53569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FontTx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Font typeface="Arial"/>
              <a:buChar char="•"/>
              <a:defRPr sz="2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SzPct val="100000"/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3pPr>
            <a:lvl4pPr marL="1554480" indent="-219456" algn="l" defTabSz="4572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4pPr>
            <a:lvl5pPr marL="1828800" indent="-182880" algn="l" defTabSz="4572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cxnSp>
        <p:nvCxnSpPr>
          <p:cNvPr id="79" name="Straight Arrow Connector 78"/>
          <p:cNvCxnSpPr>
            <a:stCxn id="18" idx="2"/>
            <a:endCxn id="76" idx="1"/>
          </p:cNvCxnSpPr>
          <p:nvPr/>
        </p:nvCxnSpPr>
        <p:spPr>
          <a:xfrm flipH="1">
            <a:off x="6902556" y="3784824"/>
            <a:ext cx="62385" cy="504905"/>
          </a:xfrm>
          <a:prstGeom prst="straightConnector1">
            <a:avLst/>
          </a:prstGeom>
          <a:ln w="41275">
            <a:solidFill>
              <a:schemeClr val="tx1"/>
            </a:solidFill>
            <a:prstDash val="sysDot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Content Placeholder 2"/>
          <p:cNvSpPr txBox="1">
            <a:spLocks/>
          </p:cNvSpPr>
          <p:nvPr/>
        </p:nvSpPr>
        <p:spPr>
          <a:xfrm>
            <a:off x="8688674" y="3508818"/>
            <a:ext cx="178300" cy="276006"/>
          </a:xfrm>
          <a:prstGeom prst="rect">
            <a:avLst/>
          </a:prstGeom>
        </p:spPr>
        <p:txBody>
          <a:bodyPr vert="horz" lIns="0" tIns="0" rIns="0" bIns="0" rtlCol="0">
            <a:normAutofit fontScale="700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FontTx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Font typeface="Arial"/>
              <a:buChar char="•"/>
              <a:defRPr sz="2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SzPct val="100000"/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3pPr>
            <a:lvl4pPr marL="1554480" indent="-219456" algn="l" defTabSz="4572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4pPr>
            <a:lvl5pPr marL="1828800" indent="-182880" algn="l" defTabSz="4572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100" dirty="0" smtClean="0">
                <a:solidFill>
                  <a:schemeClr val="tx1"/>
                </a:solidFill>
              </a:rPr>
              <a:t>y</a:t>
            </a:r>
          </a:p>
          <a:p>
            <a:endParaRPr lang="en-US" sz="2800" dirty="0"/>
          </a:p>
        </p:txBody>
      </p:sp>
      <p:cxnSp>
        <p:nvCxnSpPr>
          <p:cNvPr id="84" name="Straight Arrow Connector 83"/>
          <p:cNvCxnSpPr>
            <a:stCxn id="83" idx="2"/>
            <a:endCxn id="43" idx="7"/>
          </p:cNvCxnSpPr>
          <p:nvPr/>
        </p:nvCxnSpPr>
        <p:spPr>
          <a:xfrm>
            <a:off x="8777824" y="3784824"/>
            <a:ext cx="6667" cy="525621"/>
          </a:xfrm>
          <a:prstGeom prst="straightConnector1">
            <a:avLst/>
          </a:prstGeom>
          <a:ln w="41275">
            <a:solidFill>
              <a:schemeClr val="tx1"/>
            </a:solidFill>
            <a:prstDash val="sysDot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endCxn id="43" idx="1"/>
          </p:cNvCxnSpPr>
          <p:nvPr/>
        </p:nvCxnSpPr>
        <p:spPr>
          <a:xfrm>
            <a:off x="7095613" y="3795380"/>
            <a:ext cx="1159985" cy="515065"/>
          </a:xfrm>
          <a:prstGeom prst="straightConnector1">
            <a:avLst/>
          </a:prstGeom>
          <a:ln w="41275">
            <a:solidFill>
              <a:schemeClr val="tx1"/>
            </a:solidFill>
            <a:prstDash val="sysDot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endCxn id="76" idx="7"/>
          </p:cNvCxnSpPr>
          <p:nvPr/>
        </p:nvCxnSpPr>
        <p:spPr>
          <a:xfrm flipH="1">
            <a:off x="7431449" y="3780130"/>
            <a:ext cx="1210169" cy="509599"/>
          </a:xfrm>
          <a:prstGeom prst="straightConnector1">
            <a:avLst/>
          </a:prstGeom>
          <a:ln w="41275">
            <a:solidFill>
              <a:schemeClr val="tx1"/>
            </a:solidFill>
            <a:prstDash val="sysDot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>
            <a:off x="267213" y="3552247"/>
            <a:ext cx="2105513" cy="1366139"/>
            <a:chOff x="4075367" y="5042389"/>
            <a:chExt cx="2690659" cy="1713361"/>
          </a:xfrm>
        </p:grpSpPr>
        <p:sp>
          <p:nvSpPr>
            <p:cNvPr id="52" name="Oval 51"/>
            <p:cNvSpPr/>
            <p:nvPr/>
          </p:nvSpPr>
          <p:spPr>
            <a:xfrm>
              <a:off x="4075367" y="5864203"/>
              <a:ext cx="1042349" cy="891547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Content Placeholder 2"/>
            <p:cNvSpPr txBox="1">
              <a:spLocks/>
            </p:cNvSpPr>
            <p:nvPr/>
          </p:nvSpPr>
          <p:spPr>
            <a:xfrm>
              <a:off x="4482615" y="5145908"/>
              <a:ext cx="227851" cy="346157"/>
            </a:xfrm>
            <a:prstGeom prst="rect">
              <a:avLst/>
            </a:prstGeom>
          </p:spPr>
          <p:txBody>
            <a:bodyPr vert="horz" lIns="0" tIns="0" rIns="0" bIns="0" rtlCol="0">
              <a:normAutofit fontScale="77500" lnSpcReduction="20000"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Tx/>
                <a:buNone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 typeface="Arial"/>
                <a:buChar char="•"/>
                <a:defRPr sz="2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SzPct val="100000"/>
                <a:buFont typeface="Arial"/>
                <a:buChar char="•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3pPr>
              <a:lvl4pPr marL="1554480" indent="-219456" algn="l" defTabSz="457200" rtl="0" eaLnBrk="1" latinLnBrk="0" hangingPunct="1">
                <a:spcBef>
                  <a:spcPct val="200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4pPr>
              <a:lvl5pPr marL="1828800" indent="-182880" algn="l" defTabSz="457200" rtl="0" eaLnBrk="1" latinLnBrk="0" hangingPunct="1">
                <a:spcBef>
                  <a:spcPts val="6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 smtClean="0">
                  <a:solidFill>
                    <a:schemeClr val="tx1"/>
                  </a:solidFill>
                </a:rPr>
                <a:t>x</a:t>
              </a:r>
            </a:p>
            <a:p>
              <a:endParaRPr lang="en-US" sz="2800" dirty="0"/>
            </a:p>
          </p:txBody>
        </p:sp>
        <p:sp>
          <p:nvSpPr>
            <p:cNvPr id="54" name="Oval 53"/>
            <p:cNvSpPr/>
            <p:nvPr/>
          </p:nvSpPr>
          <p:spPr>
            <a:xfrm>
              <a:off x="5810188" y="5864201"/>
              <a:ext cx="955838" cy="891547"/>
            </a:xfrm>
            <a:prstGeom prst="ellipse">
              <a:avLst/>
            </a:prstGeom>
            <a:noFill/>
            <a:ln w="158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" name="Straight Arrow Connector 54"/>
            <p:cNvCxnSpPr>
              <a:stCxn id="52" idx="6"/>
            </p:cNvCxnSpPr>
            <p:nvPr/>
          </p:nvCxnSpPr>
          <p:spPr>
            <a:xfrm flipV="1">
              <a:off x="5117716" y="6309976"/>
              <a:ext cx="703697" cy="1"/>
            </a:xfrm>
            <a:prstGeom prst="straightConnector1">
              <a:avLst/>
            </a:prstGeom>
            <a:ln w="50800">
              <a:solidFill>
                <a:schemeClr val="tx1"/>
              </a:solidFill>
              <a:prstDash val="soli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Content Placeholder 2"/>
            <p:cNvSpPr txBox="1">
              <a:spLocks/>
            </p:cNvSpPr>
            <p:nvPr/>
          </p:nvSpPr>
          <p:spPr>
            <a:xfrm>
              <a:off x="6179327" y="5042389"/>
              <a:ext cx="217559" cy="449676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Tx/>
                <a:buNone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 typeface="Arial"/>
                <a:buChar char="•"/>
                <a:defRPr sz="2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SzPct val="100000"/>
                <a:buFont typeface="Arial"/>
                <a:buChar char="•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3pPr>
              <a:lvl4pPr marL="1554480" indent="-219456" algn="l" defTabSz="457200" rtl="0" eaLnBrk="1" latinLnBrk="0" hangingPunct="1">
                <a:spcBef>
                  <a:spcPct val="200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4pPr>
              <a:lvl5pPr marL="1828800" indent="-182880" algn="l" defTabSz="457200" rtl="0" eaLnBrk="1" latinLnBrk="0" hangingPunct="1">
                <a:spcBef>
                  <a:spcPts val="6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200" dirty="0" smtClean="0">
                  <a:solidFill>
                    <a:schemeClr val="tx1"/>
                  </a:solidFill>
                </a:rPr>
                <a:t>y</a:t>
              </a:r>
            </a:p>
            <a:p>
              <a:endParaRPr lang="en-US" sz="2800" dirty="0"/>
            </a:p>
          </p:txBody>
        </p:sp>
        <p:cxnSp>
          <p:nvCxnSpPr>
            <p:cNvPr id="57" name="Straight Arrow Connector 56"/>
            <p:cNvCxnSpPr>
              <a:stCxn id="53" idx="2"/>
              <a:endCxn id="52" idx="0"/>
            </p:cNvCxnSpPr>
            <p:nvPr/>
          </p:nvCxnSpPr>
          <p:spPr>
            <a:xfrm>
              <a:off x="4596541" y="5492065"/>
              <a:ext cx="1" cy="372138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stCxn id="56" idx="2"/>
              <a:endCxn id="54" idx="0"/>
            </p:cNvCxnSpPr>
            <p:nvPr/>
          </p:nvCxnSpPr>
          <p:spPr>
            <a:xfrm>
              <a:off x="6288108" y="5492065"/>
              <a:ext cx="0" cy="372137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Rectangle 58"/>
          <p:cNvSpPr/>
          <p:nvPr/>
        </p:nvSpPr>
        <p:spPr>
          <a:xfrm>
            <a:off x="111495" y="3508752"/>
            <a:ext cx="3745436" cy="15619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Content Placeholder 2"/>
          <p:cNvSpPr txBox="1">
            <a:spLocks/>
          </p:cNvSpPr>
          <p:nvPr/>
        </p:nvSpPr>
        <p:spPr>
          <a:xfrm>
            <a:off x="321565" y="4240001"/>
            <a:ext cx="685800" cy="645895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FontTx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Font typeface="Arial"/>
              <a:buChar char="•"/>
              <a:defRPr sz="2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SzPct val="100000"/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3pPr>
            <a:lvl4pPr marL="1554480" indent="-219456" algn="l" defTabSz="4572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4pPr>
            <a:lvl5pPr marL="1828800" indent="-182880" algn="l" defTabSz="4572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r[x]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3" name="Content Placeholder 2"/>
              <p:cNvSpPr txBox="1">
                <a:spLocks/>
              </p:cNvSpPr>
              <p:nvPr/>
            </p:nvSpPr>
            <p:spPr>
              <a:xfrm>
                <a:off x="1633541" y="4250224"/>
                <a:ext cx="685800" cy="645895"/>
              </a:xfrm>
              <a:prstGeom prst="rect">
                <a:avLst/>
              </a:prstGeom>
            </p:spPr>
            <p:txBody>
              <a:bodyPr vert="horz" lIns="0" tIns="0" rIns="0" bIns="0" rtlCol="0">
                <a:normAutofit fontScale="92500" lnSpcReduction="20000"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Tx/>
                  <a:buNone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 typeface="Arial"/>
                  <a:buChar char="•"/>
                  <a:defRPr sz="2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SzPct val="100000"/>
                  <a:buFont typeface="Arial"/>
                  <a:buChar char="•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3pPr>
                <a:lvl4pPr marL="1554480" indent="-219456" algn="l" defTabSz="457200" rtl="0" eaLnBrk="1" latinLnBrk="0" hangingPunct="1">
                  <a:spcBef>
                    <a:spcPct val="200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4pPr>
                <a:lvl5pPr marL="1828800" indent="-182880" algn="l" defTabSz="457200" rtl="0" eaLnBrk="1" latinLnBrk="0" hangingPunct="1">
                  <a:spcBef>
                    <a:spcPts val="6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h</a:t>
                </a:r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r[x]</a:t>
                </a:r>
              </a:p>
            </p:txBody>
          </p:sp>
        </mc:Choice>
        <mc:Fallback>
          <p:sp>
            <p:nvSpPr>
              <p:cNvPr id="7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3541" y="4250224"/>
                <a:ext cx="685800" cy="645895"/>
              </a:xfrm>
              <a:prstGeom prst="rect">
                <a:avLst/>
              </a:prstGeom>
              <a:blipFill rotWithShape="0">
                <a:blip r:embed="rId4"/>
                <a:stretch>
                  <a:fillRect l="-3571" t="-22642" r="-5357" b="-20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111495" y="5240206"/>
            <a:ext cx="3745436" cy="1525884"/>
            <a:chOff x="111495" y="5240206"/>
            <a:chExt cx="3745436" cy="1525884"/>
          </a:xfrm>
        </p:grpSpPr>
        <p:grpSp>
          <p:nvGrpSpPr>
            <p:cNvPr id="38" name="Group 37"/>
            <p:cNvGrpSpPr/>
            <p:nvPr/>
          </p:nvGrpSpPr>
          <p:grpSpPr>
            <a:xfrm>
              <a:off x="267213" y="5240207"/>
              <a:ext cx="3408423" cy="1366139"/>
              <a:chOff x="4075367" y="5042389"/>
              <a:chExt cx="4355663" cy="1713361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4075367" y="5864203"/>
                <a:ext cx="1042349" cy="891547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Content Placeholder 2"/>
              <p:cNvSpPr txBox="1">
                <a:spLocks/>
              </p:cNvSpPr>
              <p:nvPr/>
            </p:nvSpPr>
            <p:spPr>
              <a:xfrm>
                <a:off x="4482614" y="5145908"/>
                <a:ext cx="227852" cy="346157"/>
              </a:xfrm>
              <a:prstGeom prst="rect">
                <a:avLst/>
              </a:prstGeom>
            </p:spPr>
            <p:txBody>
              <a:bodyPr vert="horz" lIns="0" tIns="0" rIns="0" bIns="0" rtlCol="0">
                <a:normAutofit fontScale="70000" lnSpcReduction="20000"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Tx/>
                  <a:buNone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 typeface="Arial"/>
                  <a:buChar char="•"/>
                  <a:defRPr sz="2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SzPct val="100000"/>
                  <a:buFont typeface="Arial"/>
                  <a:buChar char="•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3pPr>
                <a:lvl4pPr marL="1554480" indent="-219456" algn="l" defTabSz="457200" rtl="0" eaLnBrk="1" latinLnBrk="0" hangingPunct="1">
                  <a:spcBef>
                    <a:spcPct val="200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4pPr>
                <a:lvl5pPr marL="1828800" indent="-182880" algn="l" defTabSz="457200" rtl="0" eaLnBrk="1" latinLnBrk="0" hangingPunct="1">
                  <a:spcBef>
                    <a:spcPts val="6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3100" dirty="0" smtClean="0">
                    <a:solidFill>
                      <a:schemeClr val="tx1"/>
                    </a:solidFill>
                  </a:rPr>
                  <a:t>x</a:t>
                </a:r>
              </a:p>
              <a:p>
                <a:endParaRPr lang="en-US" sz="2800" dirty="0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7475192" y="5864201"/>
                <a:ext cx="955838" cy="891547"/>
              </a:xfrm>
              <a:prstGeom prst="ellipse">
                <a:avLst/>
              </a:prstGeom>
              <a:noFill/>
              <a:ln w="158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2" name="Straight Arrow Connector 41"/>
              <p:cNvCxnSpPr>
                <a:stCxn id="39" idx="6"/>
                <a:endCxn id="45" idx="2"/>
              </p:cNvCxnSpPr>
              <p:nvPr/>
            </p:nvCxnSpPr>
            <p:spPr>
              <a:xfrm flipV="1">
                <a:off x="5117716" y="6309976"/>
                <a:ext cx="703697" cy="1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prstDash val="sysDot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Content Placeholder 2"/>
              <p:cNvSpPr txBox="1">
                <a:spLocks/>
              </p:cNvSpPr>
              <p:nvPr/>
            </p:nvSpPr>
            <p:spPr>
              <a:xfrm>
                <a:off x="7844331" y="5042389"/>
                <a:ext cx="217559" cy="449676"/>
              </a:xfrm>
              <a:prstGeom prst="rect">
                <a:avLst/>
              </a:prstGeom>
            </p:spPr>
            <p:txBody>
              <a:bodyPr vert="horz" lIns="0" tIns="0" rIns="0" bIns="0" rtlCol="0">
                <a:normAutofit lnSpcReduction="10000"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Tx/>
                  <a:buNone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 typeface="Arial"/>
                  <a:buChar char="•"/>
                  <a:defRPr sz="2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SzPct val="100000"/>
                  <a:buFont typeface="Arial"/>
                  <a:buChar char="•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3pPr>
                <a:lvl4pPr marL="1554480" indent="-219456" algn="l" defTabSz="457200" rtl="0" eaLnBrk="1" latinLnBrk="0" hangingPunct="1">
                  <a:spcBef>
                    <a:spcPct val="200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4pPr>
                <a:lvl5pPr marL="1828800" indent="-182880" algn="l" defTabSz="457200" rtl="0" eaLnBrk="1" latinLnBrk="0" hangingPunct="1">
                  <a:spcBef>
                    <a:spcPts val="6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600" dirty="0" smtClean="0">
                    <a:solidFill>
                      <a:schemeClr val="tx1"/>
                    </a:solidFill>
                  </a:rPr>
                  <a:t>y</a:t>
                </a:r>
              </a:p>
              <a:p>
                <a:endParaRPr lang="en-US" sz="2800" dirty="0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5821413" y="5864202"/>
                <a:ext cx="955838" cy="891547"/>
              </a:xfrm>
              <a:prstGeom prst="ellipse">
                <a:avLst/>
              </a:prstGeom>
              <a:noFill/>
              <a:ln w="101600" cmpd="dbl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6" name="Straight Arrow Connector 45"/>
              <p:cNvCxnSpPr>
                <a:stCxn id="45" idx="6"/>
                <a:endCxn id="41" idx="2"/>
              </p:cNvCxnSpPr>
              <p:nvPr/>
            </p:nvCxnSpPr>
            <p:spPr>
              <a:xfrm flipV="1">
                <a:off x="6777251" y="6309975"/>
                <a:ext cx="697941" cy="1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prstDash val="sysDot"/>
                <a:headEnd type="none" w="lg" len="lg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urved Connector 46"/>
              <p:cNvCxnSpPr>
                <a:stCxn id="45" idx="1"/>
                <a:endCxn id="45" idx="7"/>
              </p:cNvCxnSpPr>
              <p:nvPr/>
            </p:nvCxnSpPr>
            <p:spPr>
              <a:xfrm rot="5400000" flipH="1" flipV="1">
                <a:off x="6299332" y="5656826"/>
                <a:ext cx="12700" cy="675880"/>
              </a:xfrm>
              <a:prstGeom prst="curvedConnector3">
                <a:avLst>
                  <a:gd name="adj1" fmla="val 5694213"/>
                </a:avLst>
              </a:prstGeom>
              <a:ln w="50800">
                <a:solidFill>
                  <a:schemeClr val="tx1"/>
                </a:solidFill>
                <a:prstDash val="sysDot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>
                <a:stCxn id="40" idx="2"/>
                <a:endCxn id="39" idx="0"/>
              </p:cNvCxnSpPr>
              <p:nvPr/>
            </p:nvCxnSpPr>
            <p:spPr>
              <a:xfrm>
                <a:off x="4596540" y="5492064"/>
                <a:ext cx="1" cy="372139"/>
              </a:xfrm>
              <a:prstGeom prst="straightConnector1">
                <a:avLst/>
              </a:prstGeom>
              <a:ln w="41275">
                <a:solidFill>
                  <a:schemeClr val="tx1"/>
                </a:solidFill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>
                <a:stCxn id="44" idx="2"/>
                <a:endCxn id="41" idx="0"/>
              </p:cNvCxnSpPr>
              <p:nvPr/>
            </p:nvCxnSpPr>
            <p:spPr>
              <a:xfrm>
                <a:off x="7953111" y="5492065"/>
                <a:ext cx="0" cy="372136"/>
              </a:xfrm>
              <a:prstGeom prst="straightConnector1">
                <a:avLst/>
              </a:prstGeom>
              <a:ln w="41275">
                <a:solidFill>
                  <a:schemeClr val="tx1"/>
                </a:solidFill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Rectangle 49"/>
            <p:cNvSpPr/>
            <p:nvPr/>
          </p:nvSpPr>
          <p:spPr>
            <a:xfrm>
              <a:off x="111495" y="5240206"/>
              <a:ext cx="3745436" cy="152588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0" name="Content Placeholder 2"/>
                <p:cNvSpPr txBox="1">
                  <a:spLocks/>
                </p:cNvSpPr>
                <p:nvPr/>
              </p:nvSpPr>
              <p:spPr>
                <a:xfrm>
                  <a:off x="2936204" y="5937595"/>
                  <a:ext cx="685800" cy="645895"/>
                </a:xfrm>
                <a:prstGeom prst="rect">
                  <a:avLst/>
                </a:prstGeom>
              </p:spPr>
              <p:txBody>
                <a:bodyPr vert="horz" lIns="0" tIns="0" rIns="0" bIns="0" rtlCol="0">
                  <a:normAutofit fontScale="92500" lnSpcReduction="20000"/>
                </a:bodyPr>
                <a:lstStyle>
                  <a:lvl1pPr marL="0" indent="0" algn="l" defTabSz="457200" rtl="0" eaLnBrk="1" latinLnBrk="0" hangingPunct="1">
                    <a:spcBef>
                      <a:spcPct val="20000"/>
                    </a:spcBef>
                    <a:buClr>
                      <a:srgbClr val="C3020B"/>
                    </a:buClr>
                    <a:buFontTx/>
                    <a:buNone/>
                    <a:defRPr sz="18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/>
                      <a:ea typeface="+mn-ea"/>
                      <a:cs typeface="Arial"/>
                    </a:defRPr>
                  </a:lvl1pPr>
                  <a:lvl2pPr marL="742950" indent="-285750" algn="l" defTabSz="457200" rtl="0" eaLnBrk="1" latinLnBrk="0" hangingPunct="1">
                    <a:spcBef>
                      <a:spcPct val="20000"/>
                    </a:spcBef>
                    <a:buClr>
                      <a:srgbClr val="C3020B"/>
                    </a:buClr>
                    <a:buFont typeface="Arial"/>
                    <a:buChar char="•"/>
                    <a:defRPr sz="26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/>
                      <a:ea typeface="+mn-ea"/>
                      <a:cs typeface="Arial"/>
                    </a:defRPr>
                  </a:lvl2pPr>
                  <a:lvl3pPr marL="1143000" indent="-228600" algn="l" defTabSz="457200" rtl="0" eaLnBrk="1" latinLnBrk="0" hangingPunct="1">
                    <a:spcBef>
                      <a:spcPct val="20000"/>
                    </a:spcBef>
                    <a:buClr>
                      <a:srgbClr val="C3020B"/>
                    </a:buClr>
                    <a:buSzPct val="100000"/>
                    <a:buFont typeface="Arial"/>
                    <a:buChar char="•"/>
                    <a:defRPr sz="2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/>
                      <a:ea typeface="+mn-ea"/>
                      <a:cs typeface="Arial"/>
                    </a:defRPr>
                  </a:lvl3pPr>
                  <a:lvl4pPr marL="1554480" indent="-219456" algn="l" defTabSz="457200" rtl="0" eaLnBrk="1" latinLnBrk="0" hangingPunct="1">
                    <a:spcBef>
                      <a:spcPct val="20000"/>
                    </a:spcBef>
                    <a:buClr>
                      <a:schemeClr val="tx1">
                        <a:lumMod val="50000"/>
                        <a:lumOff val="50000"/>
                      </a:schemeClr>
                    </a:buClr>
                    <a:buSzPct val="100000"/>
                    <a:buFont typeface="Arial"/>
                    <a:buChar char="•"/>
                    <a:defRPr sz="22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/>
                      <a:ea typeface="+mn-ea"/>
                      <a:cs typeface="Arial"/>
                    </a:defRPr>
                  </a:lvl4pPr>
                  <a:lvl5pPr marL="1828800" indent="-182880" algn="l" defTabSz="457200" rtl="0" eaLnBrk="1" latinLnBrk="0" hangingPunct="1">
                    <a:spcBef>
                      <a:spcPts val="600"/>
                    </a:spcBef>
                    <a:buClr>
                      <a:schemeClr val="tx1">
                        <a:lumMod val="50000"/>
                        <a:lumOff val="50000"/>
                      </a:schemeClr>
                    </a:buClr>
                    <a:buSzPct val="100000"/>
                    <a:buFont typeface="Arial"/>
                    <a:buChar char="•"/>
                    <a:defRPr sz="22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/>
                      <a:ea typeface="+mn-ea"/>
                      <a:cs typeface="Arial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</m:oMath>
                  </a14:m>
                  <a:r>
                    <a:rPr lang="en-US" sz="2400" dirty="0"/>
                    <a:t> </a:t>
                  </a:r>
                  <a:r>
                    <a:rPr lang="en-US" sz="2400" dirty="0" smtClean="0">
                      <a:solidFill>
                        <a:schemeClr val="tx1"/>
                      </a:solidFill>
                    </a:rPr>
                    <a:t>h</a:t>
                  </a:r>
                  <a:endParaRPr lang="en-US" sz="2400" dirty="0" smtClean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en-US" sz="2400" dirty="0" smtClean="0">
                      <a:solidFill>
                        <a:schemeClr val="tx1"/>
                      </a:solidFill>
                    </a:rPr>
                    <a:t>r[x]</a:t>
                  </a:r>
                </a:p>
              </p:txBody>
            </p:sp>
          </mc:Choice>
          <mc:Fallback>
            <p:sp>
              <p:nvSpPr>
                <p:cNvPr id="70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6204" y="5937595"/>
                  <a:ext cx="685800" cy="64589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3571" t="-22642" r="-5357" b="-207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4" name="Content Placeholder 2"/>
            <p:cNvSpPr txBox="1">
              <a:spLocks/>
            </p:cNvSpPr>
            <p:nvPr/>
          </p:nvSpPr>
          <p:spPr>
            <a:xfrm>
              <a:off x="321565" y="5953441"/>
              <a:ext cx="685800" cy="645895"/>
            </a:xfrm>
            <a:prstGeom prst="rect">
              <a:avLst/>
            </a:prstGeom>
          </p:spPr>
          <p:txBody>
            <a:bodyPr vert="horz" lIns="0" tIns="0" rIns="0" bIns="0" rtlCol="0">
              <a:normAutofit fontScale="92500" lnSpcReduction="20000"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Tx/>
                <a:buNone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 typeface="Arial"/>
                <a:buChar char="•"/>
                <a:defRPr sz="2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SzPct val="100000"/>
                <a:buFont typeface="Arial"/>
                <a:buChar char="•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3pPr>
              <a:lvl4pPr marL="1554480" indent="-219456" algn="l" defTabSz="457200" rtl="0" eaLnBrk="1" latinLnBrk="0" hangingPunct="1">
                <a:spcBef>
                  <a:spcPct val="200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4pPr>
              <a:lvl5pPr marL="1828800" indent="-182880" algn="l" defTabSz="457200" rtl="0" eaLnBrk="1" latinLnBrk="0" hangingPunct="1">
                <a:spcBef>
                  <a:spcPts val="6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h</a:t>
              </a:r>
              <a:endParaRPr lang="en-US" sz="24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r[x]</a:t>
              </a:r>
            </a:p>
          </p:txBody>
        </p:sp>
        <p:sp>
          <p:nvSpPr>
            <p:cNvPr id="75" name="Content Placeholder 2"/>
            <p:cNvSpPr txBox="1">
              <a:spLocks/>
            </p:cNvSpPr>
            <p:nvPr/>
          </p:nvSpPr>
          <p:spPr>
            <a:xfrm>
              <a:off x="1669936" y="5937596"/>
              <a:ext cx="685800" cy="645895"/>
            </a:xfrm>
            <a:prstGeom prst="rect">
              <a:avLst/>
            </a:prstGeom>
          </p:spPr>
          <p:txBody>
            <a:bodyPr vert="horz" lIns="0" tIns="0" rIns="0" bIns="0" rtlCol="0">
              <a:normAutofit fontScale="92500" lnSpcReduction="20000"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Tx/>
                <a:buNone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 typeface="Arial"/>
                <a:buChar char="•"/>
                <a:defRPr sz="2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SzPct val="100000"/>
                <a:buFont typeface="Arial"/>
                <a:buChar char="•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3pPr>
              <a:lvl4pPr marL="1554480" indent="-219456" algn="l" defTabSz="457200" rtl="0" eaLnBrk="1" latinLnBrk="0" hangingPunct="1">
                <a:spcBef>
                  <a:spcPct val="200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4pPr>
              <a:lvl5pPr marL="1828800" indent="-182880" algn="l" defTabSz="457200" rtl="0" eaLnBrk="1" latinLnBrk="0" hangingPunct="1">
                <a:spcBef>
                  <a:spcPts val="6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h</a:t>
              </a:r>
              <a:endParaRPr lang="en-US" sz="24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r[x]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16977" y="1827477"/>
            <a:ext cx="3739954" cy="1518460"/>
            <a:chOff x="116977" y="1827477"/>
            <a:chExt cx="3739954" cy="1518460"/>
          </a:xfrm>
        </p:grpSpPr>
        <p:sp>
          <p:nvSpPr>
            <p:cNvPr id="61" name="Oval 60"/>
            <p:cNvSpPr/>
            <p:nvPr/>
          </p:nvSpPr>
          <p:spPr>
            <a:xfrm>
              <a:off x="272695" y="2482747"/>
              <a:ext cx="815666" cy="710870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Content Placeholder 2"/>
            <p:cNvSpPr txBox="1">
              <a:spLocks/>
            </p:cNvSpPr>
            <p:nvPr/>
          </p:nvSpPr>
          <p:spPr>
            <a:xfrm>
              <a:off x="591377" y="1910018"/>
              <a:ext cx="178300" cy="276006"/>
            </a:xfrm>
            <a:prstGeom prst="rect">
              <a:avLst/>
            </a:prstGeom>
          </p:spPr>
          <p:txBody>
            <a:bodyPr vert="horz" lIns="0" tIns="0" rIns="0" bIns="0" rtlCol="0">
              <a:normAutofit fontScale="77500" lnSpcReduction="20000"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Tx/>
                <a:buNone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 typeface="Arial"/>
                <a:buChar char="•"/>
                <a:defRPr sz="2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SzPct val="100000"/>
                <a:buFont typeface="Arial"/>
                <a:buChar char="•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3pPr>
              <a:lvl4pPr marL="1554480" indent="-219456" algn="l" defTabSz="457200" rtl="0" eaLnBrk="1" latinLnBrk="0" hangingPunct="1">
                <a:spcBef>
                  <a:spcPct val="200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4pPr>
              <a:lvl5pPr marL="1828800" indent="-182880" algn="l" defTabSz="457200" rtl="0" eaLnBrk="1" latinLnBrk="0" hangingPunct="1">
                <a:spcBef>
                  <a:spcPts val="6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 smtClean="0">
                  <a:solidFill>
                    <a:schemeClr val="tx1"/>
                  </a:solidFill>
                </a:rPr>
                <a:t>x</a:t>
              </a:r>
            </a:p>
            <a:p>
              <a:endParaRPr lang="en-US" sz="2800" dirty="0"/>
            </a:p>
          </p:txBody>
        </p:sp>
        <p:sp>
          <p:nvSpPr>
            <p:cNvPr id="66" name="Content Placeholder 2"/>
            <p:cNvSpPr txBox="1">
              <a:spLocks/>
            </p:cNvSpPr>
            <p:nvPr/>
          </p:nvSpPr>
          <p:spPr>
            <a:xfrm>
              <a:off x="1041921" y="1868747"/>
              <a:ext cx="170246" cy="358547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Tx/>
                <a:buNone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 typeface="Arial"/>
                <a:buChar char="•"/>
                <a:defRPr sz="2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SzPct val="100000"/>
                <a:buFont typeface="Arial"/>
                <a:buChar char="•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3pPr>
              <a:lvl4pPr marL="1554480" indent="-219456" algn="l" defTabSz="457200" rtl="0" eaLnBrk="1" latinLnBrk="0" hangingPunct="1">
                <a:spcBef>
                  <a:spcPct val="200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4pPr>
              <a:lvl5pPr marL="1828800" indent="-182880" algn="l" defTabSz="457200" rtl="0" eaLnBrk="1" latinLnBrk="0" hangingPunct="1">
                <a:spcBef>
                  <a:spcPts val="6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200" dirty="0" smtClean="0">
                  <a:solidFill>
                    <a:schemeClr val="tx1"/>
                  </a:solidFill>
                </a:rPr>
                <a:t>y</a:t>
              </a:r>
            </a:p>
            <a:p>
              <a:endParaRPr lang="en-US" sz="2800" dirty="0"/>
            </a:p>
          </p:txBody>
        </p:sp>
        <p:cxnSp>
          <p:nvCxnSpPr>
            <p:cNvPr id="68" name="Straight Arrow Connector 67"/>
            <p:cNvCxnSpPr>
              <a:stCxn id="65" idx="2"/>
              <a:endCxn id="61" idx="0"/>
            </p:cNvCxnSpPr>
            <p:nvPr/>
          </p:nvCxnSpPr>
          <p:spPr>
            <a:xfrm>
              <a:off x="680528" y="2186025"/>
              <a:ext cx="1" cy="296722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66" idx="2"/>
              <a:endCxn id="61" idx="7"/>
            </p:cNvCxnSpPr>
            <p:nvPr/>
          </p:nvCxnSpPr>
          <p:spPr>
            <a:xfrm flipH="1">
              <a:off x="968909" y="2227294"/>
              <a:ext cx="158135" cy="359558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ectangle 70"/>
            <p:cNvSpPr/>
            <p:nvPr/>
          </p:nvSpPr>
          <p:spPr>
            <a:xfrm>
              <a:off x="116977" y="1827477"/>
              <a:ext cx="3739954" cy="15184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0" name="Content Placeholder 2"/>
                <p:cNvSpPr txBox="1">
                  <a:spLocks/>
                </p:cNvSpPr>
                <p:nvPr/>
              </p:nvSpPr>
              <p:spPr>
                <a:xfrm>
                  <a:off x="312971" y="2521739"/>
                  <a:ext cx="685800" cy="645895"/>
                </a:xfrm>
                <a:prstGeom prst="rect">
                  <a:avLst/>
                </a:prstGeom>
              </p:spPr>
              <p:txBody>
                <a:bodyPr vert="horz" lIns="0" tIns="0" rIns="0" bIns="0" rtlCol="0">
                  <a:normAutofit fontScale="92500" lnSpcReduction="20000"/>
                </a:bodyPr>
                <a:lstStyle>
                  <a:lvl1pPr marL="0" indent="0" algn="l" defTabSz="457200" rtl="0" eaLnBrk="1" latinLnBrk="0" hangingPunct="1">
                    <a:spcBef>
                      <a:spcPct val="20000"/>
                    </a:spcBef>
                    <a:buClr>
                      <a:srgbClr val="C3020B"/>
                    </a:buClr>
                    <a:buFontTx/>
                    <a:buNone/>
                    <a:defRPr sz="18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/>
                      <a:ea typeface="+mn-ea"/>
                      <a:cs typeface="Arial"/>
                    </a:defRPr>
                  </a:lvl1pPr>
                  <a:lvl2pPr marL="742950" indent="-285750" algn="l" defTabSz="457200" rtl="0" eaLnBrk="1" latinLnBrk="0" hangingPunct="1">
                    <a:spcBef>
                      <a:spcPct val="20000"/>
                    </a:spcBef>
                    <a:buClr>
                      <a:srgbClr val="C3020B"/>
                    </a:buClr>
                    <a:buFont typeface="Arial"/>
                    <a:buChar char="•"/>
                    <a:defRPr sz="26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/>
                      <a:ea typeface="+mn-ea"/>
                      <a:cs typeface="Arial"/>
                    </a:defRPr>
                  </a:lvl2pPr>
                  <a:lvl3pPr marL="1143000" indent="-228600" algn="l" defTabSz="457200" rtl="0" eaLnBrk="1" latinLnBrk="0" hangingPunct="1">
                    <a:spcBef>
                      <a:spcPct val="20000"/>
                    </a:spcBef>
                    <a:buClr>
                      <a:srgbClr val="C3020B"/>
                    </a:buClr>
                    <a:buSzPct val="100000"/>
                    <a:buFont typeface="Arial"/>
                    <a:buChar char="•"/>
                    <a:defRPr sz="2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/>
                      <a:ea typeface="+mn-ea"/>
                      <a:cs typeface="Arial"/>
                    </a:defRPr>
                  </a:lvl3pPr>
                  <a:lvl4pPr marL="1554480" indent="-219456" algn="l" defTabSz="457200" rtl="0" eaLnBrk="1" latinLnBrk="0" hangingPunct="1">
                    <a:spcBef>
                      <a:spcPct val="20000"/>
                    </a:spcBef>
                    <a:buClr>
                      <a:schemeClr val="tx1">
                        <a:lumMod val="50000"/>
                        <a:lumOff val="50000"/>
                      </a:schemeClr>
                    </a:buClr>
                    <a:buSzPct val="100000"/>
                    <a:buFont typeface="Arial"/>
                    <a:buChar char="•"/>
                    <a:defRPr sz="22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/>
                      <a:ea typeface="+mn-ea"/>
                      <a:cs typeface="Arial"/>
                    </a:defRPr>
                  </a:lvl4pPr>
                  <a:lvl5pPr marL="1828800" indent="-182880" algn="l" defTabSz="457200" rtl="0" eaLnBrk="1" latinLnBrk="0" hangingPunct="1">
                    <a:spcBef>
                      <a:spcPts val="600"/>
                    </a:spcBef>
                    <a:buClr>
                      <a:schemeClr val="tx1">
                        <a:lumMod val="50000"/>
                        <a:lumOff val="50000"/>
                      </a:schemeClr>
                    </a:buClr>
                    <a:buSzPct val="100000"/>
                    <a:buFont typeface="Arial"/>
                    <a:buChar char="•"/>
                    <a:defRPr sz="22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/>
                      <a:ea typeface="+mn-ea"/>
                      <a:cs typeface="Arial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</m:oMath>
                  </a14:m>
                  <a:r>
                    <a:rPr lang="en-US" sz="2400" dirty="0"/>
                    <a:t> </a:t>
                  </a:r>
                  <a:r>
                    <a:rPr lang="en-US" sz="2400" dirty="0" smtClean="0">
                      <a:solidFill>
                        <a:schemeClr val="tx1"/>
                      </a:solidFill>
                    </a:rPr>
                    <a:t>h</a:t>
                  </a:r>
                  <a:endParaRPr lang="en-US" sz="2400" dirty="0" smtClean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en-US" sz="2400" dirty="0" smtClean="0">
                      <a:solidFill>
                        <a:schemeClr val="tx1"/>
                      </a:solidFill>
                    </a:rPr>
                    <a:t>r[x]</a:t>
                  </a:r>
                </a:p>
              </p:txBody>
            </p:sp>
          </mc:Choice>
          <mc:Fallback>
            <p:sp>
              <p:nvSpPr>
                <p:cNvPr id="80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971" y="2521739"/>
                  <a:ext cx="685800" cy="64589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3540" t="-23585" r="-4425" b="-207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1402649" y="1274189"/>
                <a:ext cx="12202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𝑙𝑠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ES" sz="2400" dirty="0" smtClean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649" y="1274189"/>
                <a:ext cx="1220206" cy="461665"/>
              </a:xfrm>
              <a:prstGeom prst="rect">
                <a:avLst/>
              </a:prstGeom>
              <a:blipFill rotWithShape="0">
                <a:blip r:embed="rId7"/>
                <a:stretch>
                  <a:fillRect r="-1500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3964510" y="1222785"/>
            <a:ext cx="0" cy="5649698"/>
          </a:xfrm>
          <a:prstGeom prst="line">
            <a:avLst/>
          </a:prstGeom>
          <a:ln w="444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227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33333E-6 L 0.28906 0.15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44" y="7500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48148E-6 L 0.28941 -0.09259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62" y="-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3" grpId="0" animBg="1"/>
      <p:bldP spid="6" grpId="0" animBg="1"/>
      <p:bldP spid="123" grpId="0" animBg="1"/>
      <p:bldP spid="138" grpId="0" animBg="1"/>
      <p:bldP spid="95" grpId="0"/>
      <p:bldP spid="96" grpId="0"/>
      <p:bldP spid="98" grpId="0"/>
      <p:bldP spid="37" grpId="0"/>
      <p:bldP spid="60" grpId="0" animBg="1"/>
      <p:bldP spid="62" grpId="0" animBg="1"/>
      <p:bldP spid="63" grpId="0"/>
      <p:bldP spid="76" grpId="0" animBg="1"/>
      <p:bldP spid="78" grpId="0"/>
      <p:bldP spid="83" grpId="0"/>
      <p:bldP spid="59" grpId="0" animBg="1"/>
      <p:bldP spid="72" grpId="0"/>
      <p:bldP spid="73" grpId="0"/>
      <p:bldP spid="8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Strategy: Bottom-Up Evaluation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192706" y="1408476"/>
                <a:ext cx="5717912" cy="509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𝑙𝑠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↦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ES" sz="2400" dirty="0" smtClean="0"/>
                  <a:t> 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706" y="1408476"/>
                <a:ext cx="5717912" cy="50917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4176710" y="2120414"/>
                <a:ext cx="4347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s-ES" sz="2400" dirty="0" smtClean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6710" y="2120414"/>
                <a:ext cx="434734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603530" y="2817443"/>
                <a:ext cx="43954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3530" y="2817443"/>
                <a:ext cx="439543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361106" y="2821059"/>
                <a:ext cx="4347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s-ES" sz="240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1106" y="2821059"/>
                <a:ext cx="434734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31209" y="3766214"/>
                <a:ext cx="12202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𝑙𝑠</m:t>
                      </m:r>
                      <m:r>
                        <a:rPr lang="en-US" sz="24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ES" sz="2400" dirty="0" smtClean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09" y="3766214"/>
                <a:ext cx="1220206" cy="461665"/>
              </a:xfrm>
              <a:prstGeom prst="rect">
                <a:avLst/>
              </a:prstGeom>
              <a:blipFill rotWithShape="0">
                <a:blip r:embed="rId6"/>
                <a:stretch>
                  <a:fillRect r="-1000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705531" y="3809130"/>
                <a:ext cx="15275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¬(</m:t>
                      </m:r>
                      <m:r>
                        <a:rPr lang="en-US" sz="24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↦</m:t>
                      </m:r>
                      <m:r>
                        <a:rPr lang="en-US" sz="24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ES" sz="2400" dirty="0" smtClean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5531" y="3809130"/>
                <a:ext cx="1527534" cy="461665"/>
              </a:xfrm>
              <a:prstGeom prst="rect">
                <a:avLst/>
              </a:prstGeom>
              <a:blipFill rotWithShape="0">
                <a:blip r:embed="rId7"/>
                <a:stretch>
                  <a:fillRect r="-800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402384" y="3826303"/>
                <a:ext cx="1041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s-ES" sz="2400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2384" y="3826303"/>
                <a:ext cx="1041824" cy="461665"/>
              </a:xfrm>
              <a:prstGeom prst="rect">
                <a:avLst/>
              </a:prstGeom>
              <a:blipFill rotWithShape="0">
                <a:blip r:embed="rId8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033422" y="3819110"/>
                <a:ext cx="1041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s-ES" sz="2400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3422" y="3819110"/>
                <a:ext cx="1041824" cy="461665"/>
              </a:xfrm>
              <a:prstGeom prst="rect">
                <a:avLst/>
              </a:prstGeom>
              <a:blipFill rotWithShape="0">
                <a:blip r:embed="rId9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>
            <a:stCxn id="8" idx="0"/>
          </p:cNvCxnSpPr>
          <p:nvPr/>
        </p:nvCxnSpPr>
        <p:spPr>
          <a:xfrm flipV="1">
            <a:off x="1241312" y="3237985"/>
            <a:ext cx="1054488" cy="528229"/>
          </a:xfrm>
          <a:prstGeom prst="line">
            <a:avLst/>
          </a:prstGeom>
          <a:ln w="508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9" idx="0"/>
          </p:cNvCxnSpPr>
          <p:nvPr/>
        </p:nvCxnSpPr>
        <p:spPr>
          <a:xfrm>
            <a:off x="2795840" y="3237985"/>
            <a:ext cx="673458" cy="571145"/>
          </a:xfrm>
          <a:prstGeom prst="line">
            <a:avLst/>
          </a:prstGeom>
          <a:ln w="508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0" idx="0"/>
          </p:cNvCxnSpPr>
          <p:nvPr/>
        </p:nvCxnSpPr>
        <p:spPr>
          <a:xfrm flipV="1">
            <a:off x="5923296" y="3299898"/>
            <a:ext cx="671471" cy="52640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1" idx="0"/>
          </p:cNvCxnSpPr>
          <p:nvPr/>
        </p:nvCxnSpPr>
        <p:spPr>
          <a:xfrm flipH="1" flipV="1">
            <a:off x="7006205" y="3307090"/>
            <a:ext cx="548129" cy="51202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795840" y="2530047"/>
            <a:ext cx="1380870" cy="35256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611444" y="2539406"/>
            <a:ext cx="1983323" cy="38819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1372411" y="4692732"/>
            <a:ext cx="1977389" cy="1698363"/>
            <a:chOff x="7051836" y="295029"/>
            <a:chExt cx="1977389" cy="1698363"/>
          </a:xfrm>
        </p:grpSpPr>
        <p:sp>
          <p:nvSpPr>
            <p:cNvPr id="47" name="Oval 46"/>
            <p:cNvSpPr/>
            <p:nvPr/>
          </p:nvSpPr>
          <p:spPr>
            <a:xfrm>
              <a:off x="7213011" y="1503679"/>
              <a:ext cx="394487" cy="341353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Content Placeholder 2"/>
            <p:cNvSpPr txBox="1">
              <a:spLocks/>
            </p:cNvSpPr>
            <p:nvPr/>
          </p:nvSpPr>
          <p:spPr>
            <a:xfrm>
              <a:off x="7367138" y="1195498"/>
              <a:ext cx="86233" cy="165698"/>
            </a:xfrm>
            <a:prstGeom prst="rect">
              <a:avLst/>
            </a:prstGeom>
            <a:ln w="28575">
              <a:noFill/>
            </a:ln>
          </p:spPr>
          <p:txBody>
            <a:bodyPr vert="horz" lIns="0" tIns="0" rIns="0" bIns="0" rtlCol="0">
              <a:normAutofit fontScale="40000" lnSpcReduction="20000"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Tx/>
                <a:buNone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 typeface="Arial"/>
                <a:buChar char="•"/>
                <a:defRPr sz="2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SzPct val="100000"/>
                <a:buFont typeface="Arial"/>
                <a:buChar char="•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3pPr>
              <a:lvl4pPr marL="1554480" indent="-219456" algn="l" defTabSz="457200" rtl="0" eaLnBrk="1" latinLnBrk="0" hangingPunct="1">
                <a:spcBef>
                  <a:spcPct val="200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4pPr>
              <a:lvl5pPr marL="1828800" indent="-182880" algn="l" defTabSz="457200" rtl="0" eaLnBrk="1" latinLnBrk="0" hangingPunct="1">
                <a:spcBef>
                  <a:spcPts val="6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100" dirty="0" smtClean="0">
                  <a:solidFill>
                    <a:schemeClr val="tx1"/>
                  </a:solidFill>
                </a:rPr>
                <a:t>x</a:t>
              </a:r>
            </a:p>
            <a:p>
              <a:endParaRPr lang="en-US" sz="2800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8499709" y="1503678"/>
              <a:ext cx="361746" cy="341353"/>
            </a:xfrm>
            <a:prstGeom prst="ellipse">
              <a:avLst/>
            </a:prstGeom>
            <a:noFill/>
            <a:ln w="158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Arrow Connector 49"/>
            <p:cNvCxnSpPr>
              <a:stCxn id="47" idx="6"/>
              <a:endCxn id="52" idx="2"/>
            </p:cNvCxnSpPr>
            <p:nvPr/>
          </p:nvCxnSpPr>
          <p:spPr>
            <a:xfrm flipV="1">
              <a:off x="7607498" y="1674355"/>
              <a:ext cx="266321" cy="0"/>
            </a:xfrm>
            <a:prstGeom prst="straightConnector1">
              <a:avLst/>
            </a:prstGeom>
            <a:ln w="15875">
              <a:solidFill>
                <a:schemeClr val="tx1"/>
              </a:solidFill>
              <a:prstDash val="sysDot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Content Placeholder 2"/>
            <p:cNvSpPr txBox="1">
              <a:spLocks/>
            </p:cNvSpPr>
            <p:nvPr/>
          </p:nvSpPr>
          <p:spPr>
            <a:xfrm>
              <a:off x="8639413" y="1189025"/>
              <a:ext cx="82337" cy="136147"/>
            </a:xfrm>
            <a:prstGeom prst="rect">
              <a:avLst/>
            </a:prstGeom>
          </p:spPr>
          <p:txBody>
            <a:bodyPr vert="horz" lIns="0" tIns="0" rIns="0" bIns="0" rtlCol="0">
              <a:normAutofit fontScale="40000" lnSpcReduction="20000"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Tx/>
                <a:buNone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 typeface="Arial"/>
                <a:buChar char="•"/>
                <a:defRPr sz="2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SzPct val="100000"/>
                <a:buFont typeface="Arial"/>
                <a:buChar char="•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3pPr>
              <a:lvl4pPr marL="1554480" indent="-219456" algn="l" defTabSz="457200" rtl="0" eaLnBrk="1" latinLnBrk="0" hangingPunct="1">
                <a:spcBef>
                  <a:spcPct val="200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4pPr>
              <a:lvl5pPr marL="1828800" indent="-182880" algn="l" defTabSz="457200" rtl="0" eaLnBrk="1" latinLnBrk="0" hangingPunct="1">
                <a:spcBef>
                  <a:spcPts val="6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600" dirty="0" smtClean="0">
                  <a:solidFill>
                    <a:schemeClr val="tx1"/>
                  </a:solidFill>
                </a:rPr>
                <a:t>y</a:t>
              </a:r>
            </a:p>
            <a:p>
              <a:endParaRPr lang="en-US" sz="2800" dirty="0"/>
            </a:p>
          </p:txBody>
        </p:sp>
        <p:sp>
          <p:nvSpPr>
            <p:cNvPr id="52" name="Oval 51"/>
            <p:cNvSpPr/>
            <p:nvPr/>
          </p:nvSpPr>
          <p:spPr>
            <a:xfrm>
              <a:off x="7873819" y="1503679"/>
              <a:ext cx="361746" cy="341353"/>
            </a:xfrm>
            <a:prstGeom prst="ellipse">
              <a:avLst/>
            </a:prstGeom>
            <a:noFill/>
            <a:ln w="101600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" name="Straight Arrow Connector 52"/>
            <p:cNvCxnSpPr>
              <a:stCxn id="52" idx="6"/>
              <a:endCxn id="49" idx="2"/>
            </p:cNvCxnSpPr>
            <p:nvPr/>
          </p:nvCxnSpPr>
          <p:spPr>
            <a:xfrm flipV="1">
              <a:off x="8235566" y="1674355"/>
              <a:ext cx="264143" cy="0"/>
            </a:xfrm>
            <a:prstGeom prst="straightConnector1">
              <a:avLst/>
            </a:prstGeom>
            <a:ln w="15875">
              <a:solidFill>
                <a:schemeClr val="tx1"/>
              </a:solidFill>
              <a:prstDash val="sysDot"/>
              <a:headEnd type="non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urved Connector 53"/>
            <p:cNvCxnSpPr>
              <a:stCxn id="52" idx="1"/>
              <a:endCxn id="52" idx="7"/>
            </p:cNvCxnSpPr>
            <p:nvPr/>
          </p:nvCxnSpPr>
          <p:spPr>
            <a:xfrm rot="5400000" flipH="1" flipV="1">
              <a:off x="8054665" y="1425772"/>
              <a:ext cx="4863" cy="255794"/>
            </a:xfrm>
            <a:prstGeom prst="curvedConnector3">
              <a:avLst>
                <a:gd name="adj1" fmla="val 5694213"/>
              </a:avLst>
            </a:prstGeom>
            <a:ln w="15875">
              <a:solidFill>
                <a:schemeClr val="tx1"/>
              </a:solidFill>
              <a:prstDash val="sysDot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stCxn id="48" idx="2"/>
              <a:endCxn id="47" idx="0"/>
            </p:cNvCxnSpPr>
            <p:nvPr/>
          </p:nvCxnSpPr>
          <p:spPr>
            <a:xfrm>
              <a:off x="7410255" y="1361196"/>
              <a:ext cx="0" cy="142483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stCxn id="51" idx="2"/>
              <a:endCxn id="49" idx="0"/>
            </p:cNvCxnSpPr>
            <p:nvPr/>
          </p:nvCxnSpPr>
          <p:spPr>
            <a:xfrm>
              <a:off x="8680582" y="1325172"/>
              <a:ext cx="0" cy="178506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tangle 56"/>
            <p:cNvSpPr/>
            <p:nvPr/>
          </p:nvSpPr>
          <p:spPr>
            <a:xfrm>
              <a:off x="7137700" y="1189025"/>
              <a:ext cx="1802123" cy="7291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7213011" y="687479"/>
              <a:ext cx="394487" cy="341353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Content Placeholder 2"/>
            <p:cNvSpPr txBox="1">
              <a:spLocks/>
            </p:cNvSpPr>
            <p:nvPr/>
          </p:nvSpPr>
          <p:spPr>
            <a:xfrm>
              <a:off x="7367138" y="372826"/>
              <a:ext cx="86233" cy="172170"/>
            </a:xfrm>
            <a:prstGeom prst="rect">
              <a:avLst/>
            </a:prstGeom>
          </p:spPr>
          <p:txBody>
            <a:bodyPr vert="horz" lIns="0" tIns="0" rIns="0" bIns="0" rtlCol="0">
              <a:normAutofit fontScale="47500" lnSpcReduction="20000"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Tx/>
                <a:buNone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 typeface="Arial"/>
                <a:buChar char="•"/>
                <a:defRPr sz="2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SzPct val="100000"/>
                <a:buFont typeface="Arial"/>
                <a:buChar char="•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3pPr>
              <a:lvl4pPr marL="1554480" indent="-219456" algn="l" defTabSz="457200" rtl="0" eaLnBrk="1" latinLnBrk="0" hangingPunct="1">
                <a:spcBef>
                  <a:spcPct val="200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4pPr>
              <a:lvl5pPr marL="1828800" indent="-182880" algn="l" defTabSz="457200" rtl="0" eaLnBrk="1" latinLnBrk="0" hangingPunct="1">
                <a:spcBef>
                  <a:spcPts val="6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 smtClean="0">
                  <a:solidFill>
                    <a:schemeClr val="tx1"/>
                  </a:solidFill>
                </a:rPr>
                <a:t>x</a:t>
              </a:r>
            </a:p>
            <a:p>
              <a:endParaRPr lang="en-US" sz="2800" dirty="0"/>
            </a:p>
          </p:txBody>
        </p:sp>
        <p:sp>
          <p:nvSpPr>
            <p:cNvPr id="68" name="Content Placeholder 2"/>
            <p:cNvSpPr txBox="1">
              <a:spLocks/>
            </p:cNvSpPr>
            <p:nvPr/>
          </p:nvSpPr>
          <p:spPr>
            <a:xfrm>
              <a:off x="7585038" y="392643"/>
              <a:ext cx="82337" cy="152354"/>
            </a:xfrm>
            <a:prstGeom prst="rect">
              <a:avLst/>
            </a:prstGeom>
          </p:spPr>
          <p:txBody>
            <a:bodyPr vert="horz" lIns="0" tIns="0" rIns="0" bIns="0" rtlCol="0">
              <a:normAutofit fontScale="55000" lnSpcReduction="20000"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Tx/>
                <a:buNone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 typeface="Arial"/>
                <a:buChar char="•"/>
                <a:defRPr sz="2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SzPct val="100000"/>
                <a:buFont typeface="Arial"/>
                <a:buChar char="•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3pPr>
              <a:lvl4pPr marL="1554480" indent="-219456" algn="l" defTabSz="457200" rtl="0" eaLnBrk="1" latinLnBrk="0" hangingPunct="1">
                <a:spcBef>
                  <a:spcPct val="200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4pPr>
              <a:lvl5pPr marL="1828800" indent="-182880" algn="l" defTabSz="457200" rtl="0" eaLnBrk="1" latinLnBrk="0" hangingPunct="1">
                <a:spcBef>
                  <a:spcPts val="6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200" dirty="0" smtClean="0">
                  <a:solidFill>
                    <a:schemeClr val="tx1"/>
                  </a:solidFill>
                </a:rPr>
                <a:t>y</a:t>
              </a:r>
            </a:p>
            <a:p>
              <a:endParaRPr lang="en-US" sz="2800" dirty="0"/>
            </a:p>
          </p:txBody>
        </p:sp>
        <p:cxnSp>
          <p:nvCxnSpPr>
            <p:cNvPr id="69" name="Straight Arrow Connector 68"/>
            <p:cNvCxnSpPr>
              <a:stCxn id="67" idx="2"/>
              <a:endCxn id="66" idx="0"/>
            </p:cNvCxnSpPr>
            <p:nvPr/>
          </p:nvCxnSpPr>
          <p:spPr>
            <a:xfrm>
              <a:off x="7410255" y="544996"/>
              <a:ext cx="0" cy="142483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>
              <a:stCxn id="68" idx="2"/>
              <a:endCxn id="66" idx="7"/>
            </p:cNvCxnSpPr>
            <p:nvPr/>
          </p:nvCxnSpPr>
          <p:spPr>
            <a:xfrm flipH="1">
              <a:off x="7549727" y="544997"/>
              <a:ext cx="76480" cy="192472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ectangle 70"/>
            <p:cNvSpPr/>
            <p:nvPr/>
          </p:nvSpPr>
          <p:spPr>
            <a:xfrm>
              <a:off x="7137700" y="372825"/>
              <a:ext cx="1802123" cy="7291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7051836" y="295029"/>
              <a:ext cx="1977389" cy="16983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5412288" y="4388889"/>
            <a:ext cx="1336944" cy="950711"/>
            <a:chOff x="5806806" y="5027179"/>
            <a:chExt cx="1336944" cy="950711"/>
          </a:xfrm>
        </p:grpSpPr>
        <p:grpSp>
          <p:nvGrpSpPr>
            <p:cNvPr id="101" name="Group 100"/>
            <p:cNvGrpSpPr/>
            <p:nvPr/>
          </p:nvGrpSpPr>
          <p:grpSpPr>
            <a:xfrm>
              <a:off x="5873893" y="5097087"/>
              <a:ext cx="1189764" cy="809461"/>
              <a:chOff x="5090972" y="2206267"/>
              <a:chExt cx="2423160" cy="1726900"/>
            </a:xfrm>
          </p:grpSpPr>
          <p:sp>
            <p:nvSpPr>
              <p:cNvPr id="103" name="Oval 102"/>
              <p:cNvSpPr/>
              <p:nvPr/>
            </p:nvSpPr>
            <p:spPr>
              <a:xfrm>
                <a:off x="5246690" y="3001383"/>
                <a:ext cx="815666" cy="710870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Content Placeholder 2"/>
              <p:cNvSpPr txBox="1">
                <a:spLocks/>
              </p:cNvSpPr>
              <p:nvPr/>
            </p:nvSpPr>
            <p:spPr>
              <a:xfrm>
                <a:off x="5512292" y="2289028"/>
                <a:ext cx="193993" cy="292616"/>
              </a:xfrm>
              <a:prstGeom prst="rect">
                <a:avLst/>
              </a:prstGeom>
            </p:spPr>
            <p:txBody>
              <a:bodyPr vert="horz" lIns="0" tIns="0" rIns="0" bIns="0" rtlCol="0">
                <a:normAutofit fontScale="40000" lnSpcReduction="20000"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Tx/>
                  <a:buNone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 typeface="Arial"/>
                  <a:buChar char="•"/>
                  <a:defRPr sz="2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SzPct val="100000"/>
                  <a:buFont typeface="Arial"/>
                  <a:buChar char="•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3pPr>
                <a:lvl4pPr marL="1554480" indent="-219456" algn="l" defTabSz="457200" rtl="0" eaLnBrk="1" latinLnBrk="0" hangingPunct="1">
                  <a:spcBef>
                    <a:spcPct val="200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4pPr>
                <a:lvl5pPr marL="1828800" indent="-182880" algn="l" defTabSz="457200" rtl="0" eaLnBrk="1" latinLnBrk="0" hangingPunct="1">
                  <a:spcBef>
                    <a:spcPts val="6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x</a:t>
                </a:r>
              </a:p>
              <a:p>
                <a:endParaRPr lang="en-US" sz="2800" dirty="0"/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6604234" y="3001381"/>
                <a:ext cx="747969" cy="710870"/>
              </a:xfrm>
              <a:prstGeom prst="ellipse">
                <a:avLst/>
              </a:prstGeom>
              <a:noFill/>
              <a:ln w="158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6" name="Straight Arrow Connector 105"/>
              <p:cNvCxnSpPr>
                <a:stCxn id="103" idx="6"/>
              </p:cNvCxnSpPr>
              <p:nvPr/>
            </p:nvCxnSpPr>
            <p:spPr>
              <a:xfrm flipV="1">
                <a:off x="6062356" y="3356818"/>
                <a:ext cx="550662" cy="1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prstDash val="solid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Content Placeholder 2"/>
              <p:cNvSpPr txBox="1">
                <a:spLocks/>
              </p:cNvSpPr>
              <p:nvPr/>
            </p:nvSpPr>
            <p:spPr>
              <a:xfrm>
                <a:off x="6307224" y="2330110"/>
                <a:ext cx="170246" cy="358547"/>
              </a:xfrm>
              <a:prstGeom prst="rect">
                <a:avLst/>
              </a:prstGeom>
            </p:spPr>
            <p:txBody>
              <a:bodyPr vert="horz" lIns="0" tIns="0" rIns="0" bIns="0" rtlCol="0">
                <a:normAutofit fontScale="55000" lnSpcReduction="20000"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Tx/>
                  <a:buNone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 typeface="Arial"/>
                  <a:buChar char="•"/>
                  <a:defRPr sz="2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SzPct val="100000"/>
                  <a:buFont typeface="Arial"/>
                  <a:buChar char="•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3pPr>
                <a:lvl4pPr marL="1554480" indent="-219456" algn="l" defTabSz="457200" rtl="0" eaLnBrk="1" latinLnBrk="0" hangingPunct="1">
                  <a:spcBef>
                    <a:spcPct val="200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4pPr>
                <a:lvl5pPr marL="1828800" indent="-182880" algn="l" defTabSz="457200" rtl="0" eaLnBrk="1" latinLnBrk="0" hangingPunct="1">
                  <a:spcBef>
                    <a:spcPts val="6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200" dirty="0" smtClean="0">
                    <a:solidFill>
                      <a:schemeClr val="tx1"/>
                    </a:solidFill>
                  </a:rPr>
                  <a:t>y</a:t>
                </a:r>
              </a:p>
              <a:p>
                <a:endParaRPr lang="en-US" sz="2800" dirty="0"/>
              </a:p>
            </p:txBody>
          </p:sp>
          <p:cxnSp>
            <p:nvCxnSpPr>
              <p:cNvPr id="108" name="Straight Arrow Connector 107"/>
              <p:cNvCxnSpPr>
                <a:stCxn id="104" idx="2"/>
                <a:endCxn id="103" idx="0"/>
              </p:cNvCxnSpPr>
              <p:nvPr/>
            </p:nvCxnSpPr>
            <p:spPr>
              <a:xfrm>
                <a:off x="5609289" y="2581644"/>
                <a:ext cx="45235" cy="419739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Arrow Connector 108"/>
              <p:cNvCxnSpPr/>
              <p:nvPr/>
            </p:nvCxnSpPr>
            <p:spPr>
              <a:xfrm>
                <a:off x="6457950" y="2674620"/>
                <a:ext cx="354330" cy="388620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prstDash val="solid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Rectangle 109"/>
              <p:cNvSpPr/>
              <p:nvPr/>
            </p:nvSpPr>
            <p:spPr>
              <a:xfrm>
                <a:off x="5090972" y="2206267"/>
                <a:ext cx="2423160" cy="17269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2" name="Rectangle 101"/>
            <p:cNvSpPr/>
            <p:nvPr/>
          </p:nvSpPr>
          <p:spPr>
            <a:xfrm>
              <a:off x="5806806" y="5027179"/>
              <a:ext cx="1336944" cy="95071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7080581" y="4385135"/>
            <a:ext cx="1336944" cy="950711"/>
            <a:chOff x="5806806" y="5027179"/>
            <a:chExt cx="1336944" cy="950711"/>
          </a:xfrm>
        </p:grpSpPr>
        <p:grpSp>
          <p:nvGrpSpPr>
            <p:cNvPr id="112" name="Group 111"/>
            <p:cNvGrpSpPr/>
            <p:nvPr/>
          </p:nvGrpSpPr>
          <p:grpSpPr>
            <a:xfrm>
              <a:off x="5873893" y="5097087"/>
              <a:ext cx="1189764" cy="809461"/>
              <a:chOff x="5090972" y="2206267"/>
              <a:chExt cx="2423160" cy="1726900"/>
            </a:xfrm>
          </p:grpSpPr>
          <p:sp>
            <p:nvSpPr>
              <p:cNvPr id="114" name="Oval 113"/>
              <p:cNvSpPr/>
              <p:nvPr/>
            </p:nvSpPr>
            <p:spPr>
              <a:xfrm>
                <a:off x="5246690" y="3001383"/>
                <a:ext cx="815666" cy="710870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Content Placeholder 2"/>
              <p:cNvSpPr txBox="1">
                <a:spLocks/>
              </p:cNvSpPr>
              <p:nvPr/>
            </p:nvSpPr>
            <p:spPr>
              <a:xfrm>
                <a:off x="5512292" y="2289028"/>
                <a:ext cx="193993" cy="292616"/>
              </a:xfrm>
              <a:prstGeom prst="rect">
                <a:avLst/>
              </a:prstGeom>
            </p:spPr>
            <p:txBody>
              <a:bodyPr vert="horz" lIns="0" tIns="0" rIns="0" bIns="0" rtlCol="0">
                <a:normAutofit fontScale="40000" lnSpcReduction="20000"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Tx/>
                  <a:buNone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 typeface="Arial"/>
                  <a:buChar char="•"/>
                  <a:defRPr sz="2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SzPct val="100000"/>
                  <a:buFont typeface="Arial"/>
                  <a:buChar char="•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3pPr>
                <a:lvl4pPr marL="1554480" indent="-219456" algn="l" defTabSz="457200" rtl="0" eaLnBrk="1" latinLnBrk="0" hangingPunct="1">
                  <a:spcBef>
                    <a:spcPct val="200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4pPr>
                <a:lvl5pPr marL="1828800" indent="-182880" algn="l" defTabSz="457200" rtl="0" eaLnBrk="1" latinLnBrk="0" hangingPunct="1">
                  <a:spcBef>
                    <a:spcPts val="6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x</a:t>
                </a:r>
              </a:p>
              <a:p>
                <a:endParaRPr lang="en-US" sz="2800" dirty="0"/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6604234" y="3001381"/>
                <a:ext cx="747969" cy="710870"/>
              </a:xfrm>
              <a:prstGeom prst="ellipse">
                <a:avLst/>
              </a:prstGeom>
              <a:noFill/>
              <a:ln w="158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7" name="Straight Arrow Connector 116"/>
              <p:cNvCxnSpPr>
                <a:stCxn id="114" idx="6"/>
              </p:cNvCxnSpPr>
              <p:nvPr/>
            </p:nvCxnSpPr>
            <p:spPr>
              <a:xfrm flipV="1">
                <a:off x="6062356" y="3356818"/>
                <a:ext cx="550662" cy="1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prstDash val="solid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8" name="Content Placeholder 2"/>
              <p:cNvSpPr txBox="1">
                <a:spLocks/>
              </p:cNvSpPr>
              <p:nvPr/>
            </p:nvSpPr>
            <p:spPr>
              <a:xfrm>
                <a:off x="6307224" y="2330110"/>
                <a:ext cx="170246" cy="358547"/>
              </a:xfrm>
              <a:prstGeom prst="rect">
                <a:avLst/>
              </a:prstGeom>
            </p:spPr>
            <p:txBody>
              <a:bodyPr vert="horz" lIns="0" tIns="0" rIns="0" bIns="0" rtlCol="0">
                <a:normAutofit fontScale="55000" lnSpcReduction="20000"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Tx/>
                  <a:buNone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 typeface="Arial"/>
                  <a:buChar char="•"/>
                  <a:defRPr sz="2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SzPct val="100000"/>
                  <a:buFont typeface="Arial"/>
                  <a:buChar char="•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3pPr>
                <a:lvl4pPr marL="1554480" indent="-219456" algn="l" defTabSz="457200" rtl="0" eaLnBrk="1" latinLnBrk="0" hangingPunct="1">
                  <a:spcBef>
                    <a:spcPct val="200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4pPr>
                <a:lvl5pPr marL="1828800" indent="-182880" algn="l" defTabSz="457200" rtl="0" eaLnBrk="1" latinLnBrk="0" hangingPunct="1">
                  <a:spcBef>
                    <a:spcPts val="6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200" dirty="0" smtClean="0">
                    <a:solidFill>
                      <a:schemeClr val="tx1"/>
                    </a:solidFill>
                  </a:rPr>
                  <a:t>y</a:t>
                </a:r>
              </a:p>
              <a:p>
                <a:endParaRPr lang="en-US" sz="2800" dirty="0"/>
              </a:p>
            </p:txBody>
          </p:sp>
          <p:cxnSp>
            <p:nvCxnSpPr>
              <p:cNvPr id="119" name="Straight Arrow Connector 118"/>
              <p:cNvCxnSpPr>
                <a:stCxn id="115" idx="2"/>
                <a:endCxn id="114" idx="0"/>
              </p:cNvCxnSpPr>
              <p:nvPr/>
            </p:nvCxnSpPr>
            <p:spPr>
              <a:xfrm>
                <a:off x="5609289" y="2581644"/>
                <a:ext cx="45235" cy="419739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Arrow Connector 119"/>
              <p:cNvCxnSpPr/>
              <p:nvPr/>
            </p:nvCxnSpPr>
            <p:spPr>
              <a:xfrm>
                <a:off x="6457950" y="2674620"/>
                <a:ext cx="354330" cy="388620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prstDash val="solid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Rectangle 120"/>
              <p:cNvSpPr/>
              <p:nvPr/>
            </p:nvSpPr>
            <p:spPr>
              <a:xfrm>
                <a:off x="5090972" y="2206267"/>
                <a:ext cx="2423160" cy="17269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3" name="Rectangle 112"/>
            <p:cNvSpPr/>
            <p:nvPr/>
          </p:nvSpPr>
          <p:spPr>
            <a:xfrm>
              <a:off x="5806806" y="5027179"/>
              <a:ext cx="1336944" cy="95071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6" name="Content Placeholder 2"/>
              <p:cNvSpPr txBox="1">
                <a:spLocks/>
              </p:cNvSpPr>
              <p:nvPr/>
            </p:nvSpPr>
            <p:spPr>
              <a:xfrm>
                <a:off x="6237544" y="4893762"/>
                <a:ext cx="289048" cy="270945"/>
              </a:xfrm>
              <a:prstGeom prst="rect">
                <a:avLst/>
              </a:prstGeom>
            </p:spPr>
            <p:txBody>
              <a:bodyPr vert="horz" lIns="0" tIns="0" rIns="0" bIns="0" rtlCol="0">
                <a:norm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Tx/>
                  <a:buNone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 typeface="Arial"/>
                  <a:buChar char="•"/>
                  <a:defRPr sz="2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SzPct val="100000"/>
                  <a:buFont typeface="Arial"/>
                  <a:buChar char="•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3pPr>
                <a:lvl4pPr marL="1554480" indent="-219456" algn="l" defTabSz="457200" rtl="0" eaLnBrk="1" latinLnBrk="0" hangingPunct="1">
                  <a:spcBef>
                    <a:spcPct val="200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4pPr>
                <a:lvl5pPr marL="1828800" indent="-182880" algn="l" defTabSz="457200" rtl="0" eaLnBrk="1" latinLnBrk="0" hangingPunct="1">
                  <a:spcBef>
                    <a:spcPts val="6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sz="1400" dirty="0" smtClean="0">
                    <a:solidFill>
                      <a:schemeClr val="tx1"/>
                    </a:solidFill>
                  </a:rPr>
                  <a:t>h</a:t>
                </a:r>
                <a:endParaRPr lang="en-US" sz="1400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2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7544" y="4893762"/>
                <a:ext cx="289048" cy="270945"/>
              </a:xfrm>
              <a:prstGeom prst="rect">
                <a:avLst/>
              </a:prstGeom>
              <a:blipFill rotWithShape="0">
                <a:blip r:embed="rId10"/>
                <a:stretch>
                  <a:fillRect t="-20455" r="-25000" b="-20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7" name="Content Placeholder 2"/>
              <p:cNvSpPr txBox="1">
                <a:spLocks/>
              </p:cNvSpPr>
              <p:nvPr/>
            </p:nvSpPr>
            <p:spPr>
              <a:xfrm>
                <a:off x="7893578" y="4893680"/>
                <a:ext cx="289048" cy="270945"/>
              </a:xfrm>
              <a:prstGeom prst="rect">
                <a:avLst/>
              </a:prstGeom>
            </p:spPr>
            <p:txBody>
              <a:bodyPr vert="horz" lIns="0" tIns="0" rIns="0" bIns="0" rtlCol="0">
                <a:norm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Tx/>
                  <a:buNone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 typeface="Arial"/>
                  <a:buChar char="•"/>
                  <a:defRPr sz="2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SzPct val="100000"/>
                  <a:buFont typeface="Arial"/>
                  <a:buChar char="•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3pPr>
                <a:lvl4pPr marL="1554480" indent="-219456" algn="l" defTabSz="457200" rtl="0" eaLnBrk="1" latinLnBrk="0" hangingPunct="1">
                  <a:spcBef>
                    <a:spcPct val="200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4pPr>
                <a:lvl5pPr marL="1828800" indent="-182880" algn="l" defTabSz="457200" rtl="0" eaLnBrk="1" latinLnBrk="0" hangingPunct="1">
                  <a:spcBef>
                    <a:spcPts val="6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sz="1400" dirty="0" smtClean="0">
                    <a:solidFill>
                      <a:schemeClr val="tx1"/>
                    </a:solidFill>
                  </a:rPr>
                  <a:t>h</a:t>
                </a:r>
                <a:endParaRPr lang="en-US" sz="1400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2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3578" y="4893680"/>
                <a:ext cx="289048" cy="270945"/>
              </a:xfrm>
              <a:prstGeom prst="rect">
                <a:avLst/>
              </a:prstGeom>
              <a:blipFill rotWithShape="0">
                <a:blip r:embed="rId11"/>
                <a:stretch>
                  <a:fillRect l="-2128" t="-20455" r="-27660" b="-20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594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342" y="0"/>
            <a:ext cx="8168183" cy="240343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4800" spc="40" dirty="0" smtClean="0">
                <a:solidFill>
                  <a:srgbClr val="C3020B"/>
                </a:solidFill>
                <a:latin typeface="Times New Roman"/>
                <a:cs typeface="Times New Roman"/>
              </a:rPr>
              <a:t>Satisfiability </a:t>
            </a:r>
            <a:r>
              <a:rPr lang="en-US" sz="4800" spc="4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Modulo Abstraction for Separation Logic with Linked </a:t>
            </a:r>
            <a:r>
              <a:rPr lang="en-US" sz="4800" spc="4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Lists</a:t>
            </a:r>
            <a:endParaRPr lang="en-US" sz="2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49549" y="2495420"/>
            <a:ext cx="4369572" cy="4941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FontTx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Font typeface="Arial"/>
              <a:buChar char="•"/>
              <a:defRPr sz="2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SzPct val="100000"/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3pPr>
            <a:lvl4pPr marL="1554480" indent="-219456" algn="l" defTabSz="4572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4pPr>
            <a:lvl5pPr marL="1828800" indent="-182880" algn="l" defTabSz="4572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(program P, property Q)</a:t>
            </a:r>
            <a:endParaRPr lang="en-US" sz="2800" dirty="0"/>
          </a:p>
        </p:txBody>
      </p:sp>
      <p:sp>
        <p:nvSpPr>
          <p:cNvPr id="6" name="Down Arrow 5"/>
          <p:cNvSpPr/>
          <p:nvPr/>
        </p:nvSpPr>
        <p:spPr>
          <a:xfrm>
            <a:off x="1492766" y="3015122"/>
            <a:ext cx="663930" cy="606891"/>
          </a:xfrm>
          <a:prstGeom prst="downArrow">
            <a:avLst>
              <a:gd name="adj1" fmla="val 36916"/>
              <a:gd name="adj2" fmla="val 50000"/>
            </a:avLst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1149549" y="3648458"/>
                <a:ext cx="1218472" cy="494125"/>
              </a:xfrm>
              <a:prstGeom prst="rect">
                <a:avLst/>
              </a:prstGeom>
            </p:spPr>
            <p:txBody>
              <a:bodyPr vert="horz" lIns="0" tIns="0" rIns="0" bIns="0" rtlCol="0">
                <a:norm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Tx/>
                  <a:buNone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 typeface="Arial"/>
                  <a:buChar char="•"/>
                  <a:defRPr sz="2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SzPct val="100000"/>
                  <a:buFont typeface="Arial"/>
                  <a:buChar char="•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3pPr>
                <a:lvl4pPr marL="1554480" indent="-219456" algn="l" defTabSz="457200" rtl="0" eaLnBrk="1" latinLnBrk="0" hangingPunct="1">
                  <a:spcBef>
                    <a:spcPct val="200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4pPr>
                <a:lvl5pPr marL="1828800" indent="-182880" algn="l" defTabSz="457200" rtl="0" eaLnBrk="1" latinLnBrk="0" hangingPunct="1">
                  <a:spcBef>
                    <a:spcPts val="6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∈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549" y="3648458"/>
                <a:ext cx="1218472" cy="49412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1149549" y="6073823"/>
                <a:ext cx="6204980" cy="494125"/>
              </a:xfrm>
              <a:prstGeom prst="rect">
                <a:avLst/>
              </a:prstGeom>
            </p:spPr>
            <p:txBody>
              <a:bodyPr vert="horz" lIns="0" tIns="0" rIns="0" bIns="0" rtlCol="0">
                <a:norm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Tx/>
                  <a:buNone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 typeface="Arial"/>
                  <a:buChar char="•"/>
                  <a:defRPr sz="2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SzPct val="100000"/>
                  <a:buFont typeface="Arial"/>
                  <a:buChar char="•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3pPr>
                <a:lvl4pPr marL="1554480" indent="-219456" algn="l" defTabSz="457200" rtl="0" eaLnBrk="1" latinLnBrk="0" hangingPunct="1">
                  <a:spcBef>
                    <a:spcPct val="200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4pPr>
                <a:lvl5pPr marL="1828800" indent="-182880" algn="l" defTabSz="457200" rtl="0" eaLnBrk="1" latinLnBrk="0" hangingPunct="1">
                  <a:spcBef>
                    <a:spcPts val="6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b="0" dirty="0" smtClean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is </a:t>
                </a:r>
                <a:r>
                  <a:rPr lang="en-US" sz="2800" dirty="0" err="1" smtClean="0"/>
                  <a:t>unsatisfiable</a:t>
                </a:r>
                <a:r>
                  <a:rPr lang="en-US" sz="2800" dirty="0" smtClean="0"/>
                  <a:t> then P has property Q</a:t>
                </a:r>
                <a:endParaRPr lang="en-US" sz="2800" dirty="0"/>
              </a:p>
            </p:txBody>
          </p:sp>
        </mc:Choice>
        <mc:Fallback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549" y="6073823"/>
                <a:ext cx="6204980" cy="494125"/>
              </a:xfrm>
              <a:prstGeom prst="rect">
                <a:avLst/>
              </a:prstGeom>
              <a:blipFill rotWithShape="0">
                <a:blip r:embed="rId3"/>
                <a:stretch>
                  <a:fillRect l="-3540" t="-20988" b="-32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Down Arrow 10"/>
          <p:cNvSpPr/>
          <p:nvPr/>
        </p:nvSpPr>
        <p:spPr>
          <a:xfrm>
            <a:off x="1492765" y="4158296"/>
            <a:ext cx="663930" cy="606891"/>
          </a:xfrm>
          <a:prstGeom prst="downArrow">
            <a:avLst>
              <a:gd name="adj1" fmla="val 36916"/>
              <a:gd name="adj2" fmla="val 50000"/>
            </a:avLst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1504629" y="5493375"/>
            <a:ext cx="663930" cy="606891"/>
          </a:xfrm>
          <a:prstGeom prst="downArrow">
            <a:avLst>
              <a:gd name="adj1" fmla="val 36916"/>
              <a:gd name="adj2" fmla="val 50000"/>
            </a:avLst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149549" y="4765186"/>
            <a:ext cx="3855630" cy="72818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Satisfiability Solver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91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  <p:bldP spid="11" grpId="0" animBg="1"/>
      <p:bldP spid="12" grpId="0" animBg="1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Separating Conjunction</a:t>
            </a:r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837529" y="1841711"/>
            <a:ext cx="2423160" cy="1726900"/>
            <a:chOff x="837529" y="1841711"/>
            <a:chExt cx="2423160" cy="1726900"/>
          </a:xfrm>
        </p:grpSpPr>
        <p:grpSp>
          <p:nvGrpSpPr>
            <p:cNvPr id="59" name="Group 58"/>
            <p:cNvGrpSpPr/>
            <p:nvPr/>
          </p:nvGrpSpPr>
          <p:grpSpPr>
            <a:xfrm>
              <a:off x="993247" y="1963264"/>
              <a:ext cx="2105513" cy="1384433"/>
              <a:chOff x="4075367" y="5019445"/>
              <a:chExt cx="2690659" cy="1736305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4075367" y="5864203"/>
                <a:ext cx="1042349" cy="891547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Content Placeholder 2"/>
              <p:cNvSpPr txBox="1">
                <a:spLocks/>
              </p:cNvSpPr>
              <p:nvPr/>
            </p:nvSpPr>
            <p:spPr>
              <a:xfrm>
                <a:off x="4482616" y="5019445"/>
                <a:ext cx="227852" cy="346157"/>
              </a:xfrm>
              <a:prstGeom prst="rect">
                <a:avLst/>
              </a:prstGeom>
            </p:spPr>
            <p:txBody>
              <a:bodyPr vert="horz" lIns="0" tIns="0" rIns="0" bIns="0" rtlCol="0">
                <a:normAutofit fontScale="77500" lnSpcReduction="20000"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Tx/>
                  <a:buNone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 typeface="Arial"/>
                  <a:buChar char="•"/>
                  <a:defRPr sz="2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SzPct val="100000"/>
                  <a:buFont typeface="Arial"/>
                  <a:buChar char="•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3pPr>
                <a:lvl4pPr marL="1554480" indent="-219456" algn="l" defTabSz="457200" rtl="0" eaLnBrk="1" latinLnBrk="0" hangingPunct="1">
                  <a:spcBef>
                    <a:spcPct val="200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4pPr>
                <a:lvl5pPr marL="1828800" indent="-182880" algn="l" defTabSz="457200" rtl="0" eaLnBrk="1" latinLnBrk="0" hangingPunct="1">
                  <a:spcBef>
                    <a:spcPts val="6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x</a:t>
                </a:r>
              </a:p>
              <a:p>
                <a:endParaRPr lang="en-US" sz="2800" dirty="0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5810188" y="5864201"/>
                <a:ext cx="955838" cy="891547"/>
              </a:xfrm>
              <a:prstGeom prst="ellipse">
                <a:avLst/>
              </a:prstGeom>
              <a:noFill/>
              <a:ln w="158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3" name="Straight Arrow Connector 62"/>
              <p:cNvCxnSpPr>
                <a:stCxn id="60" idx="6"/>
              </p:cNvCxnSpPr>
              <p:nvPr/>
            </p:nvCxnSpPr>
            <p:spPr>
              <a:xfrm flipV="1">
                <a:off x="5117716" y="6309976"/>
                <a:ext cx="703697" cy="1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prstDash val="solid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Content Placeholder 2"/>
              <p:cNvSpPr txBox="1">
                <a:spLocks/>
              </p:cNvSpPr>
              <p:nvPr/>
            </p:nvSpPr>
            <p:spPr>
              <a:xfrm>
                <a:off x="5430635" y="5022317"/>
                <a:ext cx="217559" cy="449676"/>
              </a:xfrm>
              <a:prstGeom prst="rect">
                <a:avLst/>
              </a:prstGeom>
            </p:spPr>
            <p:txBody>
              <a:bodyPr vert="horz" lIns="0" tIns="0" rIns="0" bIns="0" rtlCol="0">
                <a:norm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Tx/>
                  <a:buNone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 typeface="Arial"/>
                  <a:buChar char="•"/>
                  <a:defRPr sz="2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SzPct val="100000"/>
                  <a:buFont typeface="Arial"/>
                  <a:buChar char="•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3pPr>
                <a:lvl4pPr marL="1554480" indent="-219456" algn="l" defTabSz="457200" rtl="0" eaLnBrk="1" latinLnBrk="0" hangingPunct="1">
                  <a:spcBef>
                    <a:spcPct val="200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4pPr>
                <a:lvl5pPr marL="1828800" indent="-182880" algn="l" defTabSz="457200" rtl="0" eaLnBrk="1" latinLnBrk="0" hangingPunct="1">
                  <a:spcBef>
                    <a:spcPts val="6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200" dirty="0" smtClean="0">
                    <a:solidFill>
                      <a:schemeClr val="tx1"/>
                    </a:solidFill>
                  </a:rPr>
                  <a:t>y</a:t>
                </a:r>
              </a:p>
              <a:p>
                <a:endParaRPr lang="en-US" sz="2800" dirty="0"/>
              </a:p>
            </p:txBody>
          </p:sp>
          <p:cxnSp>
            <p:nvCxnSpPr>
              <p:cNvPr id="65" name="Straight Arrow Connector 64"/>
              <p:cNvCxnSpPr>
                <a:stCxn id="61" idx="2"/>
                <a:endCxn id="60" idx="0"/>
              </p:cNvCxnSpPr>
              <p:nvPr/>
            </p:nvCxnSpPr>
            <p:spPr>
              <a:xfrm>
                <a:off x="4596541" y="5365602"/>
                <a:ext cx="0" cy="498601"/>
              </a:xfrm>
              <a:prstGeom prst="straightConnector1">
                <a:avLst/>
              </a:prstGeom>
              <a:ln w="41275">
                <a:solidFill>
                  <a:schemeClr val="tx1"/>
                </a:solidFill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/>
              <p:cNvCxnSpPr>
                <a:endCxn id="69" idx="0"/>
              </p:cNvCxnSpPr>
              <p:nvPr/>
            </p:nvCxnSpPr>
            <p:spPr>
              <a:xfrm>
                <a:off x="5654358" y="5401349"/>
                <a:ext cx="605251" cy="516417"/>
              </a:xfrm>
              <a:prstGeom prst="straightConnector1">
                <a:avLst/>
              </a:prstGeom>
              <a:ln w="41275">
                <a:solidFill>
                  <a:schemeClr val="tx1"/>
                </a:solidFill>
                <a:prstDash val="solid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" name="Rectangle 66"/>
            <p:cNvSpPr/>
            <p:nvPr/>
          </p:nvSpPr>
          <p:spPr>
            <a:xfrm>
              <a:off x="837529" y="1841711"/>
              <a:ext cx="2423160" cy="17269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Content Placeholder 2"/>
            <p:cNvSpPr txBox="1">
              <a:spLocks/>
            </p:cNvSpPr>
            <p:nvPr/>
          </p:nvSpPr>
          <p:spPr>
            <a:xfrm>
              <a:off x="1047599" y="2669312"/>
              <a:ext cx="685800" cy="645895"/>
            </a:xfrm>
            <a:prstGeom prst="rect">
              <a:avLst/>
            </a:prstGeom>
          </p:spPr>
          <p:txBody>
            <a:bodyPr vert="horz" lIns="0" tIns="0" rIns="0" bIns="0" rtlCol="0">
              <a:normAutofit fontScale="92500" lnSpcReduction="20000"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Tx/>
                <a:buNone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 typeface="Arial"/>
                <a:buChar char="•"/>
                <a:defRPr sz="2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SzPct val="100000"/>
                <a:buFont typeface="Arial"/>
                <a:buChar char="•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3pPr>
              <a:lvl4pPr marL="1554480" indent="-219456" algn="l" defTabSz="457200" rtl="0" eaLnBrk="1" latinLnBrk="0" hangingPunct="1">
                <a:spcBef>
                  <a:spcPct val="200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4pPr>
              <a:lvl5pPr marL="1828800" indent="-182880" algn="l" defTabSz="457200" rtl="0" eaLnBrk="1" latinLnBrk="0" hangingPunct="1">
                <a:spcBef>
                  <a:spcPts val="6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h</a:t>
              </a:r>
              <a:endParaRPr lang="en-US" sz="24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r[x]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9" name="Content Placeholder 2"/>
                <p:cNvSpPr txBox="1">
                  <a:spLocks/>
                </p:cNvSpPr>
                <p:nvPr/>
              </p:nvSpPr>
              <p:spPr>
                <a:xfrm>
                  <a:off x="2359575" y="2679535"/>
                  <a:ext cx="685800" cy="645895"/>
                </a:xfrm>
                <a:prstGeom prst="rect">
                  <a:avLst/>
                </a:prstGeom>
              </p:spPr>
              <p:txBody>
                <a:bodyPr vert="horz" lIns="0" tIns="0" rIns="0" bIns="0" rtlCol="0">
                  <a:normAutofit fontScale="92500" lnSpcReduction="20000"/>
                </a:bodyPr>
                <a:lstStyle>
                  <a:lvl1pPr marL="0" indent="0" algn="l" defTabSz="457200" rtl="0" eaLnBrk="1" latinLnBrk="0" hangingPunct="1">
                    <a:spcBef>
                      <a:spcPct val="20000"/>
                    </a:spcBef>
                    <a:buClr>
                      <a:srgbClr val="C3020B"/>
                    </a:buClr>
                    <a:buFontTx/>
                    <a:buNone/>
                    <a:defRPr sz="18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/>
                      <a:ea typeface="+mn-ea"/>
                      <a:cs typeface="Arial"/>
                    </a:defRPr>
                  </a:lvl1pPr>
                  <a:lvl2pPr marL="742950" indent="-285750" algn="l" defTabSz="457200" rtl="0" eaLnBrk="1" latinLnBrk="0" hangingPunct="1">
                    <a:spcBef>
                      <a:spcPct val="20000"/>
                    </a:spcBef>
                    <a:buClr>
                      <a:srgbClr val="C3020B"/>
                    </a:buClr>
                    <a:buFont typeface="Arial"/>
                    <a:buChar char="•"/>
                    <a:defRPr sz="26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/>
                      <a:ea typeface="+mn-ea"/>
                      <a:cs typeface="Arial"/>
                    </a:defRPr>
                  </a:lvl2pPr>
                  <a:lvl3pPr marL="1143000" indent="-228600" algn="l" defTabSz="457200" rtl="0" eaLnBrk="1" latinLnBrk="0" hangingPunct="1">
                    <a:spcBef>
                      <a:spcPct val="20000"/>
                    </a:spcBef>
                    <a:buClr>
                      <a:srgbClr val="C3020B"/>
                    </a:buClr>
                    <a:buSzPct val="100000"/>
                    <a:buFont typeface="Arial"/>
                    <a:buChar char="•"/>
                    <a:defRPr sz="2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/>
                      <a:ea typeface="+mn-ea"/>
                      <a:cs typeface="Arial"/>
                    </a:defRPr>
                  </a:lvl3pPr>
                  <a:lvl4pPr marL="1554480" indent="-219456" algn="l" defTabSz="457200" rtl="0" eaLnBrk="1" latinLnBrk="0" hangingPunct="1">
                    <a:spcBef>
                      <a:spcPct val="20000"/>
                    </a:spcBef>
                    <a:buClr>
                      <a:schemeClr val="tx1">
                        <a:lumMod val="50000"/>
                        <a:lumOff val="50000"/>
                      </a:schemeClr>
                    </a:buClr>
                    <a:buSzPct val="100000"/>
                    <a:buFont typeface="Arial"/>
                    <a:buChar char="•"/>
                    <a:defRPr sz="22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/>
                      <a:ea typeface="+mn-ea"/>
                      <a:cs typeface="Arial"/>
                    </a:defRPr>
                  </a:lvl4pPr>
                  <a:lvl5pPr marL="1828800" indent="-182880" algn="l" defTabSz="457200" rtl="0" eaLnBrk="1" latinLnBrk="0" hangingPunct="1">
                    <a:spcBef>
                      <a:spcPts val="600"/>
                    </a:spcBef>
                    <a:buClr>
                      <a:schemeClr val="tx1">
                        <a:lumMod val="50000"/>
                        <a:lumOff val="50000"/>
                      </a:schemeClr>
                    </a:buClr>
                    <a:buSzPct val="100000"/>
                    <a:buFont typeface="Arial"/>
                    <a:buChar char="•"/>
                    <a:defRPr sz="22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/>
                      <a:ea typeface="+mn-ea"/>
                      <a:cs typeface="Arial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</m:oMath>
                  </a14:m>
                  <a:r>
                    <a:rPr lang="en-US" sz="2400" dirty="0"/>
                    <a:t> </a:t>
                  </a:r>
                  <a:r>
                    <a:rPr lang="en-US" sz="2400" dirty="0" smtClean="0">
                      <a:solidFill>
                        <a:schemeClr val="tx1"/>
                      </a:solidFill>
                    </a:rPr>
                    <a:t>h</a:t>
                  </a:r>
                  <a:endParaRPr lang="en-US" sz="2400" dirty="0" smtClean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en-US" sz="2400" dirty="0" smtClean="0">
                      <a:solidFill>
                        <a:schemeClr val="tx1"/>
                      </a:solidFill>
                    </a:rPr>
                    <a:t>r[x]</a:t>
                  </a:r>
                </a:p>
              </p:txBody>
            </p:sp>
          </mc:Choice>
          <mc:Fallback>
            <p:sp>
              <p:nvSpPr>
                <p:cNvPr id="69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59575" y="2679535"/>
                  <a:ext cx="685800" cy="645895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3540" t="-23585" r="-4425" b="-207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0" name="Group 69"/>
          <p:cNvGrpSpPr/>
          <p:nvPr/>
        </p:nvGrpSpPr>
        <p:grpSpPr>
          <a:xfrm>
            <a:off x="5596219" y="1841711"/>
            <a:ext cx="2423160" cy="1726900"/>
            <a:chOff x="3260689" y="2808628"/>
            <a:chExt cx="2423160" cy="1726900"/>
          </a:xfrm>
        </p:grpSpPr>
        <p:grpSp>
          <p:nvGrpSpPr>
            <p:cNvPr id="71" name="Group 70"/>
            <p:cNvGrpSpPr/>
            <p:nvPr/>
          </p:nvGrpSpPr>
          <p:grpSpPr>
            <a:xfrm>
              <a:off x="3416407" y="2930181"/>
              <a:ext cx="2105513" cy="1384433"/>
              <a:chOff x="4075367" y="5019445"/>
              <a:chExt cx="2690659" cy="1736305"/>
            </a:xfrm>
          </p:grpSpPr>
          <p:sp>
            <p:nvSpPr>
              <p:cNvPr id="75" name="Oval 74"/>
              <p:cNvSpPr/>
              <p:nvPr/>
            </p:nvSpPr>
            <p:spPr>
              <a:xfrm>
                <a:off x="4075367" y="5864203"/>
                <a:ext cx="1042349" cy="891547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Content Placeholder 2"/>
              <p:cNvSpPr txBox="1">
                <a:spLocks/>
              </p:cNvSpPr>
              <p:nvPr/>
            </p:nvSpPr>
            <p:spPr>
              <a:xfrm>
                <a:off x="4482616" y="5019445"/>
                <a:ext cx="227852" cy="346157"/>
              </a:xfrm>
              <a:prstGeom prst="rect">
                <a:avLst/>
              </a:prstGeom>
            </p:spPr>
            <p:txBody>
              <a:bodyPr vert="horz" lIns="0" tIns="0" rIns="0" bIns="0" rtlCol="0">
                <a:normAutofit fontScale="77500" lnSpcReduction="20000"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Tx/>
                  <a:buNone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 typeface="Arial"/>
                  <a:buChar char="•"/>
                  <a:defRPr sz="2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SzPct val="100000"/>
                  <a:buFont typeface="Arial"/>
                  <a:buChar char="•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3pPr>
                <a:lvl4pPr marL="1554480" indent="-219456" algn="l" defTabSz="457200" rtl="0" eaLnBrk="1" latinLnBrk="0" hangingPunct="1">
                  <a:spcBef>
                    <a:spcPct val="200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4pPr>
                <a:lvl5pPr marL="1828800" indent="-182880" algn="l" defTabSz="457200" rtl="0" eaLnBrk="1" latinLnBrk="0" hangingPunct="1">
                  <a:spcBef>
                    <a:spcPts val="6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x</a:t>
                </a:r>
              </a:p>
              <a:p>
                <a:endParaRPr lang="en-US" sz="2800" dirty="0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5810188" y="5864201"/>
                <a:ext cx="955838" cy="891547"/>
              </a:xfrm>
              <a:prstGeom prst="ellipse">
                <a:avLst/>
              </a:prstGeom>
              <a:noFill/>
              <a:ln w="158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8" name="Straight Arrow Connector 77"/>
              <p:cNvCxnSpPr>
                <a:stCxn id="75" idx="6"/>
              </p:cNvCxnSpPr>
              <p:nvPr/>
            </p:nvCxnSpPr>
            <p:spPr>
              <a:xfrm flipV="1">
                <a:off x="5117716" y="6309976"/>
                <a:ext cx="703697" cy="1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prstDash val="solid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Content Placeholder 2"/>
              <p:cNvSpPr txBox="1">
                <a:spLocks/>
              </p:cNvSpPr>
              <p:nvPr/>
            </p:nvSpPr>
            <p:spPr>
              <a:xfrm>
                <a:off x="5430635" y="5022317"/>
                <a:ext cx="217559" cy="449676"/>
              </a:xfrm>
              <a:prstGeom prst="rect">
                <a:avLst/>
              </a:prstGeom>
            </p:spPr>
            <p:txBody>
              <a:bodyPr vert="horz" lIns="0" tIns="0" rIns="0" bIns="0" rtlCol="0">
                <a:norm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Tx/>
                  <a:buNone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 typeface="Arial"/>
                  <a:buChar char="•"/>
                  <a:defRPr sz="2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SzPct val="100000"/>
                  <a:buFont typeface="Arial"/>
                  <a:buChar char="•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3pPr>
                <a:lvl4pPr marL="1554480" indent="-219456" algn="l" defTabSz="457200" rtl="0" eaLnBrk="1" latinLnBrk="0" hangingPunct="1">
                  <a:spcBef>
                    <a:spcPct val="200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4pPr>
                <a:lvl5pPr marL="1828800" indent="-182880" algn="l" defTabSz="457200" rtl="0" eaLnBrk="1" latinLnBrk="0" hangingPunct="1">
                  <a:spcBef>
                    <a:spcPts val="6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200" dirty="0" smtClean="0">
                    <a:solidFill>
                      <a:schemeClr val="tx1"/>
                    </a:solidFill>
                  </a:rPr>
                  <a:t>y</a:t>
                </a:r>
              </a:p>
              <a:p>
                <a:endParaRPr lang="en-US" sz="2800" dirty="0"/>
              </a:p>
            </p:txBody>
          </p:sp>
          <p:cxnSp>
            <p:nvCxnSpPr>
              <p:cNvPr id="80" name="Straight Arrow Connector 79"/>
              <p:cNvCxnSpPr>
                <a:stCxn id="76" idx="2"/>
                <a:endCxn id="75" idx="0"/>
              </p:cNvCxnSpPr>
              <p:nvPr/>
            </p:nvCxnSpPr>
            <p:spPr>
              <a:xfrm>
                <a:off x="4596541" y="5365602"/>
                <a:ext cx="0" cy="498601"/>
              </a:xfrm>
              <a:prstGeom prst="straightConnector1">
                <a:avLst/>
              </a:prstGeom>
              <a:ln w="41275">
                <a:solidFill>
                  <a:schemeClr val="tx1"/>
                </a:solidFill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/>
              <p:cNvCxnSpPr>
                <a:endCxn id="74" idx="0"/>
              </p:cNvCxnSpPr>
              <p:nvPr/>
            </p:nvCxnSpPr>
            <p:spPr>
              <a:xfrm>
                <a:off x="5654358" y="5401349"/>
                <a:ext cx="605251" cy="516417"/>
              </a:xfrm>
              <a:prstGeom prst="straightConnector1">
                <a:avLst/>
              </a:prstGeom>
              <a:ln w="41275">
                <a:solidFill>
                  <a:schemeClr val="tx1"/>
                </a:solidFill>
                <a:prstDash val="solid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" name="Rectangle 71"/>
            <p:cNvSpPr/>
            <p:nvPr/>
          </p:nvSpPr>
          <p:spPr>
            <a:xfrm>
              <a:off x="3260689" y="2808628"/>
              <a:ext cx="2423160" cy="17269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Content Placeholder 2"/>
            <p:cNvSpPr txBox="1">
              <a:spLocks/>
            </p:cNvSpPr>
            <p:nvPr/>
          </p:nvSpPr>
          <p:spPr>
            <a:xfrm>
              <a:off x="3470759" y="3636229"/>
              <a:ext cx="685800" cy="645895"/>
            </a:xfrm>
            <a:prstGeom prst="rect">
              <a:avLst/>
            </a:prstGeom>
          </p:spPr>
          <p:txBody>
            <a:bodyPr vert="horz" lIns="0" tIns="0" rIns="0" bIns="0" rtlCol="0">
              <a:normAutofit fontScale="92500" lnSpcReduction="20000"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Tx/>
                <a:buNone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 typeface="Arial"/>
                <a:buChar char="•"/>
                <a:defRPr sz="2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SzPct val="100000"/>
                <a:buFont typeface="Arial"/>
                <a:buChar char="•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3pPr>
              <a:lvl4pPr marL="1554480" indent="-219456" algn="l" defTabSz="457200" rtl="0" eaLnBrk="1" latinLnBrk="0" hangingPunct="1">
                <a:spcBef>
                  <a:spcPct val="200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4pPr>
              <a:lvl5pPr marL="1828800" indent="-182880" algn="l" defTabSz="457200" rtl="0" eaLnBrk="1" latinLnBrk="0" hangingPunct="1">
                <a:spcBef>
                  <a:spcPts val="6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h</a:t>
              </a:r>
              <a:endParaRPr lang="en-US" sz="24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r[x]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4" name="Content Placeholder 2"/>
                <p:cNvSpPr txBox="1">
                  <a:spLocks/>
                </p:cNvSpPr>
                <p:nvPr/>
              </p:nvSpPr>
              <p:spPr>
                <a:xfrm>
                  <a:off x="4782735" y="3646452"/>
                  <a:ext cx="685800" cy="645895"/>
                </a:xfrm>
                <a:prstGeom prst="rect">
                  <a:avLst/>
                </a:prstGeom>
              </p:spPr>
              <p:txBody>
                <a:bodyPr vert="horz" lIns="0" tIns="0" rIns="0" bIns="0" rtlCol="0">
                  <a:normAutofit fontScale="92500" lnSpcReduction="20000"/>
                </a:bodyPr>
                <a:lstStyle>
                  <a:lvl1pPr marL="0" indent="0" algn="l" defTabSz="457200" rtl="0" eaLnBrk="1" latinLnBrk="0" hangingPunct="1">
                    <a:spcBef>
                      <a:spcPct val="20000"/>
                    </a:spcBef>
                    <a:buClr>
                      <a:srgbClr val="C3020B"/>
                    </a:buClr>
                    <a:buFontTx/>
                    <a:buNone/>
                    <a:defRPr sz="18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/>
                      <a:ea typeface="+mn-ea"/>
                      <a:cs typeface="Arial"/>
                    </a:defRPr>
                  </a:lvl1pPr>
                  <a:lvl2pPr marL="742950" indent="-285750" algn="l" defTabSz="457200" rtl="0" eaLnBrk="1" latinLnBrk="0" hangingPunct="1">
                    <a:spcBef>
                      <a:spcPct val="20000"/>
                    </a:spcBef>
                    <a:buClr>
                      <a:srgbClr val="C3020B"/>
                    </a:buClr>
                    <a:buFont typeface="Arial"/>
                    <a:buChar char="•"/>
                    <a:defRPr sz="26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/>
                      <a:ea typeface="+mn-ea"/>
                      <a:cs typeface="Arial"/>
                    </a:defRPr>
                  </a:lvl2pPr>
                  <a:lvl3pPr marL="1143000" indent="-228600" algn="l" defTabSz="457200" rtl="0" eaLnBrk="1" latinLnBrk="0" hangingPunct="1">
                    <a:spcBef>
                      <a:spcPct val="20000"/>
                    </a:spcBef>
                    <a:buClr>
                      <a:srgbClr val="C3020B"/>
                    </a:buClr>
                    <a:buSzPct val="100000"/>
                    <a:buFont typeface="Arial"/>
                    <a:buChar char="•"/>
                    <a:defRPr sz="2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/>
                      <a:ea typeface="+mn-ea"/>
                      <a:cs typeface="Arial"/>
                    </a:defRPr>
                  </a:lvl3pPr>
                  <a:lvl4pPr marL="1554480" indent="-219456" algn="l" defTabSz="457200" rtl="0" eaLnBrk="1" latinLnBrk="0" hangingPunct="1">
                    <a:spcBef>
                      <a:spcPct val="20000"/>
                    </a:spcBef>
                    <a:buClr>
                      <a:schemeClr val="tx1">
                        <a:lumMod val="50000"/>
                        <a:lumOff val="50000"/>
                      </a:schemeClr>
                    </a:buClr>
                    <a:buSzPct val="100000"/>
                    <a:buFont typeface="Arial"/>
                    <a:buChar char="•"/>
                    <a:defRPr sz="22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/>
                      <a:ea typeface="+mn-ea"/>
                      <a:cs typeface="Arial"/>
                    </a:defRPr>
                  </a:lvl4pPr>
                  <a:lvl5pPr marL="1828800" indent="-182880" algn="l" defTabSz="457200" rtl="0" eaLnBrk="1" latinLnBrk="0" hangingPunct="1">
                    <a:spcBef>
                      <a:spcPts val="600"/>
                    </a:spcBef>
                    <a:buClr>
                      <a:schemeClr val="tx1">
                        <a:lumMod val="50000"/>
                        <a:lumOff val="50000"/>
                      </a:schemeClr>
                    </a:buClr>
                    <a:buSzPct val="100000"/>
                    <a:buFont typeface="Arial"/>
                    <a:buChar char="•"/>
                    <a:defRPr sz="22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/>
                      <a:ea typeface="+mn-ea"/>
                      <a:cs typeface="Arial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</m:oMath>
                  </a14:m>
                  <a:r>
                    <a:rPr lang="en-US" sz="2400" dirty="0"/>
                    <a:t> </a:t>
                  </a:r>
                  <a:r>
                    <a:rPr lang="en-US" sz="2400" dirty="0" smtClean="0">
                      <a:solidFill>
                        <a:schemeClr val="tx1"/>
                      </a:solidFill>
                    </a:rPr>
                    <a:t>h</a:t>
                  </a:r>
                  <a:endParaRPr lang="en-US" sz="2400" dirty="0" smtClean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en-US" sz="2400" dirty="0" smtClean="0">
                      <a:solidFill>
                        <a:schemeClr val="tx1"/>
                      </a:solidFill>
                    </a:rPr>
                    <a:t>r[x]</a:t>
                  </a:r>
                </a:p>
              </p:txBody>
            </p:sp>
          </mc:Choice>
          <mc:Fallback>
            <p:sp>
              <p:nvSpPr>
                <p:cNvPr id="74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2735" y="3646452"/>
                  <a:ext cx="685800" cy="64589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3571" t="-23585" r="-5357" b="-207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/>
              <p:cNvSpPr/>
              <p:nvPr/>
            </p:nvSpPr>
            <p:spPr>
              <a:xfrm>
                <a:off x="4159958" y="2463007"/>
                <a:ext cx="43954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9958" y="2463007"/>
                <a:ext cx="439543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Rectangle 94"/>
          <p:cNvSpPr/>
          <p:nvPr/>
        </p:nvSpPr>
        <p:spPr>
          <a:xfrm>
            <a:off x="670052" y="1703070"/>
            <a:ext cx="2747517" cy="20116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5440172" y="1703070"/>
            <a:ext cx="2747517" cy="20116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Separating Conjunction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837529" y="1841711"/>
            <a:ext cx="2423160" cy="1726900"/>
            <a:chOff x="3260689" y="2808628"/>
            <a:chExt cx="2423160" cy="1726900"/>
          </a:xfrm>
        </p:grpSpPr>
        <p:grpSp>
          <p:nvGrpSpPr>
            <p:cNvPr id="59" name="Group 58"/>
            <p:cNvGrpSpPr/>
            <p:nvPr/>
          </p:nvGrpSpPr>
          <p:grpSpPr>
            <a:xfrm>
              <a:off x="3416407" y="2930181"/>
              <a:ext cx="2105513" cy="1384433"/>
              <a:chOff x="4075367" y="5019445"/>
              <a:chExt cx="2690659" cy="1736305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4075367" y="5864203"/>
                <a:ext cx="1042349" cy="891547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Content Placeholder 2"/>
              <p:cNvSpPr txBox="1">
                <a:spLocks/>
              </p:cNvSpPr>
              <p:nvPr/>
            </p:nvSpPr>
            <p:spPr>
              <a:xfrm>
                <a:off x="4482616" y="5019445"/>
                <a:ext cx="227852" cy="346157"/>
              </a:xfrm>
              <a:prstGeom prst="rect">
                <a:avLst/>
              </a:prstGeom>
            </p:spPr>
            <p:txBody>
              <a:bodyPr vert="horz" lIns="0" tIns="0" rIns="0" bIns="0" rtlCol="0">
                <a:normAutofit fontScale="77500" lnSpcReduction="20000"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Tx/>
                  <a:buNone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 typeface="Arial"/>
                  <a:buChar char="•"/>
                  <a:defRPr sz="2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SzPct val="100000"/>
                  <a:buFont typeface="Arial"/>
                  <a:buChar char="•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3pPr>
                <a:lvl4pPr marL="1554480" indent="-219456" algn="l" defTabSz="457200" rtl="0" eaLnBrk="1" latinLnBrk="0" hangingPunct="1">
                  <a:spcBef>
                    <a:spcPct val="200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4pPr>
                <a:lvl5pPr marL="1828800" indent="-182880" algn="l" defTabSz="457200" rtl="0" eaLnBrk="1" latinLnBrk="0" hangingPunct="1">
                  <a:spcBef>
                    <a:spcPts val="6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x</a:t>
                </a:r>
              </a:p>
              <a:p>
                <a:endParaRPr lang="en-US" sz="2800" dirty="0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5810188" y="5864201"/>
                <a:ext cx="955838" cy="891547"/>
              </a:xfrm>
              <a:prstGeom prst="ellipse">
                <a:avLst/>
              </a:prstGeom>
              <a:noFill/>
              <a:ln w="158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3" name="Straight Arrow Connector 62"/>
              <p:cNvCxnSpPr>
                <a:stCxn id="60" idx="6"/>
              </p:cNvCxnSpPr>
              <p:nvPr/>
            </p:nvCxnSpPr>
            <p:spPr>
              <a:xfrm flipV="1">
                <a:off x="5117716" y="6309976"/>
                <a:ext cx="703697" cy="1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prstDash val="solid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Content Placeholder 2"/>
              <p:cNvSpPr txBox="1">
                <a:spLocks/>
              </p:cNvSpPr>
              <p:nvPr/>
            </p:nvSpPr>
            <p:spPr>
              <a:xfrm>
                <a:off x="5430635" y="5022317"/>
                <a:ext cx="217559" cy="449676"/>
              </a:xfrm>
              <a:prstGeom prst="rect">
                <a:avLst/>
              </a:prstGeom>
            </p:spPr>
            <p:txBody>
              <a:bodyPr vert="horz" lIns="0" tIns="0" rIns="0" bIns="0" rtlCol="0">
                <a:norm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Tx/>
                  <a:buNone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 typeface="Arial"/>
                  <a:buChar char="•"/>
                  <a:defRPr sz="2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SzPct val="100000"/>
                  <a:buFont typeface="Arial"/>
                  <a:buChar char="•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3pPr>
                <a:lvl4pPr marL="1554480" indent="-219456" algn="l" defTabSz="457200" rtl="0" eaLnBrk="1" latinLnBrk="0" hangingPunct="1">
                  <a:spcBef>
                    <a:spcPct val="200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4pPr>
                <a:lvl5pPr marL="1828800" indent="-182880" algn="l" defTabSz="457200" rtl="0" eaLnBrk="1" latinLnBrk="0" hangingPunct="1">
                  <a:spcBef>
                    <a:spcPts val="6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200" dirty="0" smtClean="0">
                    <a:solidFill>
                      <a:schemeClr val="tx1"/>
                    </a:solidFill>
                  </a:rPr>
                  <a:t>y</a:t>
                </a:r>
              </a:p>
              <a:p>
                <a:endParaRPr lang="en-US" sz="2800" dirty="0"/>
              </a:p>
            </p:txBody>
          </p:sp>
          <p:cxnSp>
            <p:nvCxnSpPr>
              <p:cNvPr id="65" name="Straight Arrow Connector 64"/>
              <p:cNvCxnSpPr>
                <a:stCxn id="61" idx="2"/>
                <a:endCxn id="60" idx="0"/>
              </p:cNvCxnSpPr>
              <p:nvPr/>
            </p:nvCxnSpPr>
            <p:spPr>
              <a:xfrm>
                <a:off x="4596541" y="5365602"/>
                <a:ext cx="0" cy="498601"/>
              </a:xfrm>
              <a:prstGeom prst="straightConnector1">
                <a:avLst/>
              </a:prstGeom>
              <a:ln w="41275">
                <a:solidFill>
                  <a:schemeClr val="tx1"/>
                </a:solidFill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/>
              <p:cNvCxnSpPr>
                <a:endCxn id="69" idx="0"/>
              </p:cNvCxnSpPr>
              <p:nvPr/>
            </p:nvCxnSpPr>
            <p:spPr>
              <a:xfrm>
                <a:off x="5654358" y="5401349"/>
                <a:ext cx="605251" cy="516417"/>
              </a:xfrm>
              <a:prstGeom prst="straightConnector1">
                <a:avLst/>
              </a:prstGeom>
              <a:ln w="41275">
                <a:solidFill>
                  <a:schemeClr val="tx1"/>
                </a:solidFill>
                <a:prstDash val="solid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" name="Rectangle 66"/>
            <p:cNvSpPr/>
            <p:nvPr/>
          </p:nvSpPr>
          <p:spPr>
            <a:xfrm>
              <a:off x="3260689" y="2808628"/>
              <a:ext cx="2423160" cy="17269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Content Placeholder 2"/>
            <p:cNvSpPr txBox="1">
              <a:spLocks/>
            </p:cNvSpPr>
            <p:nvPr/>
          </p:nvSpPr>
          <p:spPr>
            <a:xfrm>
              <a:off x="3470759" y="3636229"/>
              <a:ext cx="685800" cy="645895"/>
            </a:xfrm>
            <a:prstGeom prst="rect">
              <a:avLst/>
            </a:prstGeom>
          </p:spPr>
          <p:txBody>
            <a:bodyPr vert="horz" lIns="0" tIns="0" rIns="0" bIns="0" rtlCol="0">
              <a:normAutofit fontScale="92500" lnSpcReduction="20000"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Tx/>
                <a:buNone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 typeface="Arial"/>
                <a:buChar char="•"/>
                <a:defRPr sz="2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SzPct val="100000"/>
                <a:buFont typeface="Arial"/>
                <a:buChar char="•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3pPr>
              <a:lvl4pPr marL="1554480" indent="-219456" algn="l" defTabSz="457200" rtl="0" eaLnBrk="1" latinLnBrk="0" hangingPunct="1">
                <a:spcBef>
                  <a:spcPct val="200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4pPr>
              <a:lvl5pPr marL="1828800" indent="-182880" algn="l" defTabSz="457200" rtl="0" eaLnBrk="1" latinLnBrk="0" hangingPunct="1">
                <a:spcBef>
                  <a:spcPts val="6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h1</a:t>
              </a:r>
              <a:endParaRPr lang="en-US" sz="24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r[x]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9" name="Content Placeholder 2"/>
                <p:cNvSpPr txBox="1">
                  <a:spLocks/>
                </p:cNvSpPr>
                <p:nvPr/>
              </p:nvSpPr>
              <p:spPr>
                <a:xfrm>
                  <a:off x="4782735" y="3646452"/>
                  <a:ext cx="685800" cy="645895"/>
                </a:xfrm>
                <a:prstGeom prst="rect">
                  <a:avLst/>
                </a:prstGeom>
              </p:spPr>
              <p:txBody>
                <a:bodyPr vert="horz" lIns="0" tIns="0" rIns="0" bIns="0" rtlCol="0">
                  <a:normAutofit fontScale="92500" lnSpcReduction="20000"/>
                </a:bodyPr>
                <a:lstStyle>
                  <a:lvl1pPr marL="0" indent="0" algn="l" defTabSz="457200" rtl="0" eaLnBrk="1" latinLnBrk="0" hangingPunct="1">
                    <a:spcBef>
                      <a:spcPct val="20000"/>
                    </a:spcBef>
                    <a:buClr>
                      <a:srgbClr val="C3020B"/>
                    </a:buClr>
                    <a:buFontTx/>
                    <a:buNone/>
                    <a:defRPr sz="18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/>
                      <a:ea typeface="+mn-ea"/>
                      <a:cs typeface="Arial"/>
                    </a:defRPr>
                  </a:lvl1pPr>
                  <a:lvl2pPr marL="742950" indent="-285750" algn="l" defTabSz="457200" rtl="0" eaLnBrk="1" latinLnBrk="0" hangingPunct="1">
                    <a:spcBef>
                      <a:spcPct val="20000"/>
                    </a:spcBef>
                    <a:buClr>
                      <a:srgbClr val="C3020B"/>
                    </a:buClr>
                    <a:buFont typeface="Arial"/>
                    <a:buChar char="•"/>
                    <a:defRPr sz="26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/>
                      <a:ea typeface="+mn-ea"/>
                      <a:cs typeface="Arial"/>
                    </a:defRPr>
                  </a:lvl2pPr>
                  <a:lvl3pPr marL="1143000" indent="-228600" algn="l" defTabSz="457200" rtl="0" eaLnBrk="1" latinLnBrk="0" hangingPunct="1">
                    <a:spcBef>
                      <a:spcPct val="20000"/>
                    </a:spcBef>
                    <a:buClr>
                      <a:srgbClr val="C3020B"/>
                    </a:buClr>
                    <a:buSzPct val="100000"/>
                    <a:buFont typeface="Arial"/>
                    <a:buChar char="•"/>
                    <a:defRPr sz="2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/>
                      <a:ea typeface="+mn-ea"/>
                      <a:cs typeface="Arial"/>
                    </a:defRPr>
                  </a:lvl3pPr>
                  <a:lvl4pPr marL="1554480" indent="-219456" algn="l" defTabSz="457200" rtl="0" eaLnBrk="1" latinLnBrk="0" hangingPunct="1">
                    <a:spcBef>
                      <a:spcPct val="20000"/>
                    </a:spcBef>
                    <a:buClr>
                      <a:schemeClr val="tx1">
                        <a:lumMod val="50000"/>
                        <a:lumOff val="50000"/>
                      </a:schemeClr>
                    </a:buClr>
                    <a:buSzPct val="100000"/>
                    <a:buFont typeface="Arial"/>
                    <a:buChar char="•"/>
                    <a:defRPr sz="22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/>
                      <a:ea typeface="+mn-ea"/>
                      <a:cs typeface="Arial"/>
                    </a:defRPr>
                  </a:lvl4pPr>
                  <a:lvl5pPr marL="1828800" indent="-182880" algn="l" defTabSz="457200" rtl="0" eaLnBrk="1" latinLnBrk="0" hangingPunct="1">
                    <a:spcBef>
                      <a:spcPts val="600"/>
                    </a:spcBef>
                    <a:buClr>
                      <a:schemeClr val="tx1">
                        <a:lumMod val="50000"/>
                        <a:lumOff val="50000"/>
                      </a:schemeClr>
                    </a:buClr>
                    <a:buSzPct val="100000"/>
                    <a:buFont typeface="Arial"/>
                    <a:buChar char="•"/>
                    <a:defRPr sz="22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/>
                      <a:ea typeface="+mn-ea"/>
                      <a:cs typeface="Arial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</m:oMath>
                  </a14:m>
                  <a:r>
                    <a:rPr lang="en-US" sz="2400" dirty="0"/>
                    <a:t> </a:t>
                  </a:r>
                  <a:r>
                    <a:rPr lang="en-US" sz="2400" dirty="0" smtClean="0">
                      <a:solidFill>
                        <a:schemeClr val="tx1"/>
                      </a:solidFill>
                    </a:rPr>
                    <a:t>h1</a:t>
                  </a:r>
                  <a:endParaRPr lang="en-US" sz="2400" dirty="0" smtClean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en-US" sz="2400" dirty="0" smtClean="0">
                      <a:solidFill>
                        <a:schemeClr val="tx1"/>
                      </a:solidFill>
                    </a:rPr>
                    <a:t>r[x]</a:t>
                  </a:r>
                </a:p>
              </p:txBody>
            </p:sp>
          </mc:Choice>
          <mc:Fallback>
            <p:sp>
              <p:nvSpPr>
                <p:cNvPr id="69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2735" y="3646452"/>
                  <a:ext cx="685800" cy="645895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3540" t="-23585" r="-15044" b="-207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0" name="Group 69"/>
          <p:cNvGrpSpPr/>
          <p:nvPr/>
        </p:nvGrpSpPr>
        <p:grpSpPr>
          <a:xfrm>
            <a:off x="5596219" y="1841711"/>
            <a:ext cx="2423160" cy="1726900"/>
            <a:chOff x="3260689" y="2808628"/>
            <a:chExt cx="2423160" cy="1726900"/>
          </a:xfrm>
        </p:grpSpPr>
        <p:grpSp>
          <p:nvGrpSpPr>
            <p:cNvPr id="71" name="Group 70"/>
            <p:cNvGrpSpPr/>
            <p:nvPr/>
          </p:nvGrpSpPr>
          <p:grpSpPr>
            <a:xfrm>
              <a:off x="3416407" y="2930181"/>
              <a:ext cx="2105513" cy="1384433"/>
              <a:chOff x="4075367" y="5019445"/>
              <a:chExt cx="2690659" cy="1736305"/>
            </a:xfrm>
          </p:grpSpPr>
          <p:sp>
            <p:nvSpPr>
              <p:cNvPr id="75" name="Oval 74"/>
              <p:cNvSpPr/>
              <p:nvPr/>
            </p:nvSpPr>
            <p:spPr>
              <a:xfrm>
                <a:off x="4075367" y="5864203"/>
                <a:ext cx="1042349" cy="891547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Content Placeholder 2"/>
              <p:cNvSpPr txBox="1">
                <a:spLocks/>
              </p:cNvSpPr>
              <p:nvPr/>
            </p:nvSpPr>
            <p:spPr>
              <a:xfrm>
                <a:off x="4482616" y="5019445"/>
                <a:ext cx="227852" cy="346157"/>
              </a:xfrm>
              <a:prstGeom prst="rect">
                <a:avLst/>
              </a:prstGeom>
            </p:spPr>
            <p:txBody>
              <a:bodyPr vert="horz" lIns="0" tIns="0" rIns="0" bIns="0" rtlCol="0">
                <a:normAutofit fontScale="77500" lnSpcReduction="20000"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Tx/>
                  <a:buNone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 typeface="Arial"/>
                  <a:buChar char="•"/>
                  <a:defRPr sz="2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SzPct val="100000"/>
                  <a:buFont typeface="Arial"/>
                  <a:buChar char="•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3pPr>
                <a:lvl4pPr marL="1554480" indent="-219456" algn="l" defTabSz="457200" rtl="0" eaLnBrk="1" latinLnBrk="0" hangingPunct="1">
                  <a:spcBef>
                    <a:spcPct val="200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4pPr>
                <a:lvl5pPr marL="1828800" indent="-182880" algn="l" defTabSz="457200" rtl="0" eaLnBrk="1" latinLnBrk="0" hangingPunct="1">
                  <a:spcBef>
                    <a:spcPts val="6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x</a:t>
                </a:r>
              </a:p>
              <a:p>
                <a:endParaRPr lang="en-US" sz="2800" dirty="0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5810188" y="5864201"/>
                <a:ext cx="955838" cy="891547"/>
              </a:xfrm>
              <a:prstGeom prst="ellipse">
                <a:avLst/>
              </a:prstGeom>
              <a:noFill/>
              <a:ln w="158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8" name="Straight Arrow Connector 77"/>
              <p:cNvCxnSpPr>
                <a:stCxn id="75" idx="6"/>
              </p:cNvCxnSpPr>
              <p:nvPr/>
            </p:nvCxnSpPr>
            <p:spPr>
              <a:xfrm flipV="1">
                <a:off x="5117716" y="6309976"/>
                <a:ext cx="703697" cy="1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prstDash val="solid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Content Placeholder 2"/>
              <p:cNvSpPr txBox="1">
                <a:spLocks/>
              </p:cNvSpPr>
              <p:nvPr/>
            </p:nvSpPr>
            <p:spPr>
              <a:xfrm>
                <a:off x="5430635" y="5022317"/>
                <a:ext cx="217559" cy="449676"/>
              </a:xfrm>
              <a:prstGeom prst="rect">
                <a:avLst/>
              </a:prstGeom>
            </p:spPr>
            <p:txBody>
              <a:bodyPr vert="horz" lIns="0" tIns="0" rIns="0" bIns="0" rtlCol="0">
                <a:norm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Tx/>
                  <a:buNone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 typeface="Arial"/>
                  <a:buChar char="•"/>
                  <a:defRPr sz="2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SzPct val="100000"/>
                  <a:buFont typeface="Arial"/>
                  <a:buChar char="•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3pPr>
                <a:lvl4pPr marL="1554480" indent="-219456" algn="l" defTabSz="457200" rtl="0" eaLnBrk="1" latinLnBrk="0" hangingPunct="1">
                  <a:spcBef>
                    <a:spcPct val="200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4pPr>
                <a:lvl5pPr marL="1828800" indent="-182880" algn="l" defTabSz="457200" rtl="0" eaLnBrk="1" latinLnBrk="0" hangingPunct="1">
                  <a:spcBef>
                    <a:spcPts val="6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200" dirty="0" smtClean="0">
                    <a:solidFill>
                      <a:schemeClr val="tx1"/>
                    </a:solidFill>
                  </a:rPr>
                  <a:t>y</a:t>
                </a:r>
              </a:p>
              <a:p>
                <a:endParaRPr lang="en-US" sz="2800" dirty="0"/>
              </a:p>
            </p:txBody>
          </p:sp>
          <p:cxnSp>
            <p:nvCxnSpPr>
              <p:cNvPr id="80" name="Straight Arrow Connector 79"/>
              <p:cNvCxnSpPr>
                <a:stCxn id="76" idx="2"/>
                <a:endCxn id="75" idx="0"/>
              </p:cNvCxnSpPr>
              <p:nvPr/>
            </p:nvCxnSpPr>
            <p:spPr>
              <a:xfrm>
                <a:off x="4596541" y="5365602"/>
                <a:ext cx="0" cy="498601"/>
              </a:xfrm>
              <a:prstGeom prst="straightConnector1">
                <a:avLst/>
              </a:prstGeom>
              <a:ln w="41275">
                <a:solidFill>
                  <a:schemeClr val="tx1"/>
                </a:solidFill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/>
              <p:cNvCxnSpPr>
                <a:endCxn id="74" idx="0"/>
              </p:cNvCxnSpPr>
              <p:nvPr/>
            </p:nvCxnSpPr>
            <p:spPr>
              <a:xfrm>
                <a:off x="5654358" y="5401349"/>
                <a:ext cx="605251" cy="516417"/>
              </a:xfrm>
              <a:prstGeom prst="straightConnector1">
                <a:avLst/>
              </a:prstGeom>
              <a:ln w="41275">
                <a:solidFill>
                  <a:schemeClr val="tx1"/>
                </a:solidFill>
                <a:prstDash val="solid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" name="Rectangle 71"/>
            <p:cNvSpPr/>
            <p:nvPr/>
          </p:nvSpPr>
          <p:spPr>
            <a:xfrm>
              <a:off x="3260689" y="2808628"/>
              <a:ext cx="2423160" cy="17269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Content Placeholder 2"/>
            <p:cNvSpPr txBox="1">
              <a:spLocks/>
            </p:cNvSpPr>
            <p:nvPr/>
          </p:nvSpPr>
          <p:spPr>
            <a:xfrm>
              <a:off x="3470759" y="3636229"/>
              <a:ext cx="685800" cy="645895"/>
            </a:xfrm>
            <a:prstGeom prst="rect">
              <a:avLst/>
            </a:prstGeom>
          </p:spPr>
          <p:txBody>
            <a:bodyPr vert="horz" lIns="0" tIns="0" rIns="0" bIns="0" rtlCol="0">
              <a:normAutofit fontScale="92500" lnSpcReduction="20000"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Tx/>
                <a:buNone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 typeface="Arial"/>
                <a:buChar char="•"/>
                <a:defRPr sz="2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SzPct val="100000"/>
                <a:buFont typeface="Arial"/>
                <a:buChar char="•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3pPr>
              <a:lvl4pPr marL="1554480" indent="-219456" algn="l" defTabSz="457200" rtl="0" eaLnBrk="1" latinLnBrk="0" hangingPunct="1">
                <a:spcBef>
                  <a:spcPct val="200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4pPr>
              <a:lvl5pPr marL="1828800" indent="-182880" algn="l" defTabSz="457200" rtl="0" eaLnBrk="1" latinLnBrk="0" hangingPunct="1">
                <a:spcBef>
                  <a:spcPts val="6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h</a:t>
              </a:r>
              <a:endParaRPr lang="en-US" sz="24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r[x]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4" name="Content Placeholder 2"/>
                <p:cNvSpPr txBox="1">
                  <a:spLocks/>
                </p:cNvSpPr>
                <p:nvPr/>
              </p:nvSpPr>
              <p:spPr>
                <a:xfrm>
                  <a:off x="4782735" y="3646452"/>
                  <a:ext cx="685800" cy="645895"/>
                </a:xfrm>
                <a:prstGeom prst="rect">
                  <a:avLst/>
                </a:prstGeom>
              </p:spPr>
              <p:txBody>
                <a:bodyPr vert="horz" lIns="0" tIns="0" rIns="0" bIns="0" rtlCol="0">
                  <a:normAutofit fontScale="92500" lnSpcReduction="20000"/>
                </a:bodyPr>
                <a:lstStyle>
                  <a:lvl1pPr marL="0" indent="0" algn="l" defTabSz="457200" rtl="0" eaLnBrk="1" latinLnBrk="0" hangingPunct="1">
                    <a:spcBef>
                      <a:spcPct val="20000"/>
                    </a:spcBef>
                    <a:buClr>
                      <a:srgbClr val="C3020B"/>
                    </a:buClr>
                    <a:buFontTx/>
                    <a:buNone/>
                    <a:defRPr sz="18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/>
                      <a:ea typeface="+mn-ea"/>
                      <a:cs typeface="Arial"/>
                    </a:defRPr>
                  </a:lvl1pPr>
                  <a:lvl2pPr marL="742950" indent="-285750" algn="l" defTabSz="457200" rtl="0" eaLnBrk="1" latinLnBrk="0" hangingPunct="1">
                    <a:spcBef>
                      <a:spcPct val="20000"/>
                    </a:spcBef>
                    <a:buClr>
                      <a:srgbClr val="C3020B"/>
                    </a:buClr>
                    <a:buFont typeface="Arial"/>
                    <a:buChar char="•"/>
                    <a:defRPr sz="26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/>
                      <a:ea typeface="+mn-ea"/>
                      <a:cs typeface="Arial"/>
                    </a:defRPr>
                  </a:lvl2pPr>
                  <a:lvl3pPr marL="1143000" indent="-228600" algn="l" defTabSz="457200" rtl="0" eaLnBrk="1" latinLnBrk="0" hangingPunct="1">
                    <a:spcBef>
                      <a:spcPct val="20000"/>
                    </a:spcBef>
                    <a:buClr>
                      <a:srgbClr val="C3020B"/>
                    </a:buClr>
                    <a:buSzPct val="100000"/>
                    <a:buFont typeface="Arial"/>
                    <a:buChar char="•"/>
                    <a:defRPr sz="2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/>
                      <a:ea typeface="+mn-ea"/>
                      <a:cs typeface="Arial"/>
                    </a:defRPr>
                  </a:lvl3pPr>
                  <a:lvl4pPr marL="1554480" indent="-219456" algn="l" defTabSz="457200" rtl="0" eaLnBrk="1" latinLnBrk="0" hangingPunct="1">
                    <a:spcBef>
                      <a:spcPct val="20000"/>
                    </a:spcBef>
                    <a:buClr>
                      <a:schemeClr val="tx1">
                        <a:lumMod val="50000"/>
                        <a:lumOff val="50000"/>
                      </a:schemeClr>
                    </a:buClr>
                    <a:buSzPct val="100000"/>
                    <a:buFont typeface="Arial"/>
                    <a:buChar char="•"/>
                    <a:defRPr sz="22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/>
                      <a:ea typeface="+mn-ea"/>
                      <a:cs typeface="Arial"/>
                    </a:defRPr>
                  </a:lvl4pPr>
                  <a:lvl5pPr marL="1828800" indent="-182880" algn="l" defTabSz="457200" rtl="0" eaLnBrk="1" latinLnBrk="0" hangingPunct="1">
                    <a:spcBef>
                      <a:spcPts val="600"/>
                    </a:spcBef>
                    <a:buClr>
                      <a:schemeClr val="tx1">
                        <a:lumMod val="50000"/>
                        <a:lumOff val="50000"/>
                      </a:schemeClr>
                    </a:buClr>
                    <a:buSzPct val="100000"/>
                    <a:buFont typeface="Arial"/>
                    <a:buChar char="•"/>
                    <a:defRPr sz="22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/>
                      <a:ea typeface="+mn-ea"/>
                      <a:cs typeface="Arial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</m:oMath>
                  </a14:m>
                  <a:r>
                    <a:rPr lang="en-US" sz="2400" dirty="0"/>
                    <a:t> </a:t>
                  </a:r>
                  <a:r>
                    <a:rPr lang="en-US" sz="2400" dirty="0" smtClean="0">
                      <a:solidFill>
                        <a:schemeClr val="tx1"/>
                      </a:solidFill>
                    </a:rPr>
                    <a:t>h</a:t>
                  </a:r>
                  <a:endParaRPr lang="en-US" sz="2400" dirty="0" smtClean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en-US" sz="2400" dirty="0" smtClean="0">
                      <a:solidFill>
                        <a:schemeClr val="tx1"/>
                      </a:solidFill>
                    </a:rPr>
                    <a:t>r[x]</a:t>
                  </a:r>
                </a:p>
              </p:txBody>
            </p:sp>
          </mc:Choice>
          <mc:Fallback>
            <p:sp>
              <p:nvSpPr>
                <p:cNvPr id="74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2735" y="3646452"/>
                  <a:ext cx="685800" cy="64589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3571" t="-23585" r="-5357" b="-207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/>
              <p:cNvSpPr/>
              <p:nvPr/>
            </p:nvSpPr>
            <p:spPr>
              <a:xfrm>
                <a:off x="4159958" y="2463007"/>
                <a:ext cx="43954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9958" y="2463007"/>
                <a:ext cx="439543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670052" y="1703070"/>
            <a:ext cx="2747517" cy="20116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440172" y="1703070"/>
            <a:ext cx="2747517" cy="20116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21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Separating Conjunction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837529" y="1841711"/>
            <a:ext cx="2423160" cy="1726900"/>
            <a:chOff x="3260689" y="2808628"/>
            <a:chExt cx="2423160" cy="1726900"/>
          </a:xfrm>
        </p:grpSpPr>
        <p:grpSp>
          <p:nvGrpSpPr>
            <p:cNvPr id="59" name="Group 58"/>
            <p:cNvGrpSpPr/>
            <p:nvPr/>
          </p:nvGrpSpPr>
          <p:grpSpPr>
            <a:xfrm>
              <a:off x="3416407" y="2930181"/>
              <a:ext cx="2105513" cy="1384433"/>
              <a:chOff x="4075367" y="5019445"/>
              <a:chExt cx="2690659" cy="1736305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4075367" y="5864203"/>
                <a:ext cx="1042349" cy="891547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Content Placeholder 2"/>
              <p:cNvSpPr txBox="1">
                <a:spLocks/>
              </p:cNvSpPr>
              <p:nvPr/>
            </p:nvSpPr>
            <p:spPr>
              <a:xfrm>
                <a:off x="4482616" y="5019445"/>
                <a:ext cx="227852" cy="346157"/>
              </a:xfrm>
              <a:prstGeom prst="rect">
                <a:avLst/>
              </a:prstGeom>
            </p:spPr>
            <p:txBody>
              <a:bodyPr vert="horz" lIns="0" tIns="0" rIns="0" bIns="0" rtlCol="0">
                <a:normAutofit fontScale="77500" lnSpcReduction="20000"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Tx/>
                  <a:buNone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 typeface="Arial"/>
                  <a:buChar char="•"/>
                  <a:defRPr sz="2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SzPct val="100000"/>
                  <a:buFont typeface="Arial"/>
                  <a:buChar char="•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3pPr>
                <a:lvl4pPr marL="1554480" indent="-219456" algn="l" defTabSz="457200" rtl="0" eaLnBrk="1" latinLnBrk="0" hangingPunct="1">
                  <a:spcBef>
                    <a:spcPct val="200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4pPr>
                <a:lvl5pPr marL="1828800" indent="-182880" algn="l" defTabSz="457200" rtl="0" eaLnBrk="1" latinLnBrk="0" hangingPunct="1">
                  <a:spcBef>
                    <a:spcPts val="6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x</a:t>
                </a:r>
              </a:p>
              <a:p>
                <a:endParaRPr lang="en-US" sz="2800" dirty="0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5810188" y="5864201"/>
                <a:ext cx="955838" cy="891547"/>
              </a:xfrm>
              <a:prstGeom prst="ellipse">
                <a:avLst/>
              </a:prstGeom>
              <a:noFill/>
              <a:ln w="158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3" name="Straight Arrow Connector 62"/>
              <p:cNvCxnSpPr>
                <a:stCxn id="60" idx="6"/>
              </p:cNvCxnSpPr>
              <p:nvPr/>
            </p:nvCxnSpPr>
            <p:spPr>
              <a:xfrm flipV="1">
                <a:off x="5117716" y="6309976"/>
                <a:ext cx="703697" cy="1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prstDash val="solid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Content Placeholder 2"/>
              <p:cNvSpPr txBox="1">
                <a:spLocks/>
              </p:cNvSpPr>
              <p:nvPr/>
            </p:nvSpPr>
            <p:spPr>
              <a:xfrm>
                <a:off x="5430635" y="5022317"/>
                <a:ext cx="217559" cy="449676"/>
              </a:xfrm>
              <a:prstGeom prst="rect">
                <a:avLst/>
              </a:prstGeom>
            </p:spPr>
            <p:txBody>
              <a:bodyPr vert="horz" lIns="0" tIns="0" rIns="0" bIns="0" rtlCol="0">
                <a:norm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Tx/>
                  <a:buNone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 typeface="Arial"/>
                  <a:buChar char="•"/>
                  <a:defRPr sz="2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SzPct val="100000"/>
                  <a:buFont typeface="Arial"/>
                  <a:buChar char="•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3pPr>
                <a:lvl4pPr marL="1554480" indent="-219456" algn="l" defTabSz="457200" rtl="0" eaLnBrk="1" latinLnBrk="0" hangingPunct="1">
                  <a:spcBef>
                    <a:spcPct val="200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4pPr>
                <a:lvl5pPr marL="1828800" indent="-182880" algn="l" defTabSz="457200" rtl="0" eaLnBrk="1" latinLnBrk="0" hangingPunct="1">
                  <a:spcBef>
                    <a:spcPts val="6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200" dirty="0" smtClean="0">
                    <a:solidFill>
                      <a:schemeClr val="tx1"/>
                    </a:solidFill>
                  </a:rPr>
                  <a:t>y</a:t>
                </a:r>
              </a:p>
              <a:p>
                <a:endParaRPr lang="en-US" sz="2800" dirty="0"/>
              </a:p>
            </p:txBody>
          </p:sp>
          <p:cxnSp>
            <p:nvCxnSpPr>
              <p:cNvPr id="65" name="Straight Arrow Connector 64"/>
              <p:cNvCxnSpPr>
                <a:stCxn id="61" idx="2"/>
                <a:endCxn id="60" idx="0"/>
              </p:cNvCxnSpPr>
              <p:nvPr/>
            </p:nvCxnSpPr>
            <p:spPr>
              <a:xfrm>
                <a:off x="4596541" y="5365602"/>
                <a:ext cx="0" cy="498601"/>
              </a:xfrm>
              <a:prstGeom prst="straightConnector1">
                <a:avLst/>
              </a:prstGeom>
              <a:ln w="41275">
                <a:solidFill>
                  <a:schemeClr val="tx1"/>
                </a:solidFill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/>
              <p:cNvCxnSpPr>
                <a:endCxn id="69" idx="0"/>
              </p:cNvCxnSpPr>
              <p:nvPr/>
            </p:nvCxnSpPr>
            <p:spPr>
              <a:xfrm>
                <a:off x="5654358" y="5401349"/>
                <a:ext cx="605251" cy="516417"/>
              </a:xfrm>
              <a:prstGeom prst="straightConnector1">
                <a:avLst/>
              </a:prstGeom>
              <a:ln w="41275">
                <a:solidFill>
                  <a:schemeClr val="tx1"/>
                </a:solidFill>
                <a:prstDash val="solid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" name="Rectangle 66"/>
            <p:cNvSpPr/>
            <p:nvPr/>
          </p:nvSpPr>
          <p:spPr>
            <a:xfrm>
              <a:off x="3260689" y="2808628"/>
              <a:ext cx="2423160" cy="17269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Content Placeholder 2"/>
            <p:cNvSpPr txBox="1">
              <a:spLocks/>
            </p:cNvSpPr>
            <p:nvPr/>
          </p:nvSpPr>
          <p:spPr>
            <a:xfrm>
              <a:off x="3470759" y="3636229"/>
              <a:ext cx="685800" cy="645895"/>
            </a:xfrm>
            <a:prstGeom prst="rect">
              <a:avLst/>
            </a:prstGeom>
          </p:spPr>
          <p:txBody>
            <a:bodyPr vert="horz" lIns="0" tIns="0" rIns="0" bIns="0" rtlCol="0">
              <a:normAutofit fontScale="92500" lnSpcReduction="20000"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Tx/>
                <a:buNone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 typeface="Arial"/>
                <a:buChar char="•"/>
                <a:defRPr sz="2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SzPct val="100000"/>
                <a:buFont typeface="Arial"/>
                <a:buChar char="•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3pPr>
              <a:lvl4pPr marL="1554480" indent="-219456" algn="l" defTabSz="457200" rtl="0" eaLnBrk="1" latinLnBrk="0" hangingPunct="1">
                <a:spcBef>
                  <a:spcPct val="200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4pPr>
              <a:lvl5pPr marL="1828800" indent="-182880" algn="l" defTabSz="457200" rtl="0" eaLnBrk="1" latinLnBrk="0" hangingPunct="1">
                <a:spcBef>
                  <a:spcPts val="6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h1</a:t>
              </a:r>
              <a:endParaRPr lang="en-US" sz="24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r[x]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9" name="Content Placeholder 2"/>
                <p:cNvSpPr txBox="1">
                  <a:spLocks/>
                </p:cNvSpPr>
                <p:nvPr/>
              </p:nvSpPr>
              <p:spPr>
                <a:xfrm>
                  <a:off x="4782735" y="3646452"/>
                  <a:ext cx="685800" cy="645895"/>
                </a:xfrm>
                <a:prstGeom prst="rect">
                  <a:avLst/>
                </a:prstGeom>
              </p:spPr>
              <p:txBody>
                <a:bodyPr vert="horz" lIns="0" tIns="0" rIns="0" bIns="0" rtlCol="0">
                  <a:normAutofit fontScale="92500" lnSpcReduction="20000"/>
                </a:bodyPr>
                <a:lstStyle>
                  <a:lvl1pPr marL="0" indent="0" algn="l" defTabSz="457200" rtl="0" eaLnBrk="1" latinLnBrk="0" hangingPunct="1">
                    <a:spcBef>
                      <a:spcPct val="20000"/>
                    </a:spcBef>
                    <a:buClr>
                      <a:srgbClr val="C3020B"/>
                    </a:buClr>
                    <a:buFontTx/>
                    <a:buNone/>
                    <a:defRPr sz="18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/>
                      <a:ea typeface="+mn-ea"/>
                      <a:cs typeface="Arial"/>
                    </a:defRPr>
                  </a:lvl1pPr>
                  <a:lvl2pPr marL="742950" indent="-285750" algn="l" defTabSz="457200" rtl="0" eaLnBrk="1" latinLnBrk="0" hangingPunct="1">
                    <a:spcBef>
                      <a:spcPct val="20000"/>
                    </a:spcBef>
                    <a:buClr>
                      <a:srgbClr val="C3020B"/>
                    </a:buClr>
                    <a:buFont typeface="Arial"/>
                    <a:buChar char="•"/>
                    <a:defRPr sz="26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/>
                      <a:ea typeface="+mn-ea"/>
                      <a:cs typeface="Arial"/>
                    </a:defRPr>
                  </a:lvl2pPr>
                  <a:lvl3pPr marL="1143000" indent="-228600" algn="l" defTabSz="457200" rtl="0" eaLnBrk="1" latinLnBrk="0" hangingPunct="1">
                    <a:spcBef>
                      <a:spcPct val="20000"/>
                    </a:spcBef>
                    <a:buClr>
                      <a:srgbClr val="C3020B"/>
                    </a:buClr>
                    <a:buSzPct val="100000"/>
                    <a:buFont typeface="Arial"/>
                    <a:buChar char="•"/>
                    <a:defRPr sz="2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/>
                      <a:ea typeface="+mn-ea"/>
                      <a:cs typeface="Arial"/>
                    </a:defRPr>
                  </a:lvl3pPr>
                  <a:lvl4pPr marL="1554480" indent="-219456" algn="l" defTabSz="457200" rtl="0" eaLnBrk="1" latinLnBrk="0" hangingPunct="1">
                    <a:spcBef>
                      <a:spcPct val="20000"/>
                    </a:spcBef>
                    <a:buClr>
                      <a:schemeClr val="tx1">
                        <a:lumMod val="50000"/>
                        <a:lumOff val="50000"/>
                      </a:schemeClr>
                    </a:buClr>
                    <a:buSzPct val="100000"/>
                    <a:buFont typeface="Arial"/>
                    <a:buChar char="•"/>
                    <a:defRPr sz="22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/>
                      <a:ea typeface="+mn-ea"/>
                      <a:cs typeface="Arial"/>
                    </a:defRPr>
                  </a:lvl4pPr>
                  <a:lvl5pPr marL="1828800" indent="-182880" algn="l" defTabSz="457200" rtl="0" eaLnBrk="1" latinLnBrk="0" hangingPunct="1">
                    <a:spcBef>
                      <a:spcPts val="600"/>
                    </a:spcBef>
                    <a:buClr>
                      <a:schemeClr val="tx1">
                        <a:lumMod val="50000"/>
                        <a:lumOff val="50000"/>
                      </a:schemeClr>
                    </a:buClr>
                    <a:buSzPct val="100000"/>
                    <a:buFont typeface="Arial"/>
                    <a:buChar char="•"/>
                    <a:defRPr sz="22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/>
                      <a:ea typeface="+mn-ea"/>
                      <a:cs typeface="Arial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</m:oMath>
                  </a14:m>
                  <a:r>
                    <a:rPr lang="en-US" sz="2400" dirty="0"/>
                    <a:t> </a:t>
                  </a:r>
                  <a:r>
                    <a:rPr lang="en-US" sz="2400" dirty="0" smtClean="0">
                      <a:solidFill>
                        <a:schemeClr val="tx1"/>
                      </a:solidFill>
                    </a:rPr>
                    <a:t>h1</a:t>
                  </a:r>
                  <a:endParaRPr lang="en-US" sz="2400" dirty="0" smtClean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en-US" sz="2400" dirty="0" smtClean="0">
                      <a:solidFill>
                        <a:schemeClr val="tx1"/>
                      </a:solidFill>
                    </a:rPr>
                    <a:t>r[x]</a:t>
                  </a:r>
                </a:p>
              </p:txBody>
            </p:sp>
          </mc:Choice>
          <mc:Fallback>
            <p:sp>
              <p:nvSpPr>
                <p:cNvPr id="69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2735" y="3646452"/>
                  <a:ext cx="685800" cy="645895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3540" t="-23585" r="-15044" b="-207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0" name="Group 69"/>
          <p:cNvGrpSpPr/>
          <p:nvPr/>
        </p:nvGrpSpPr>
        <p:grpSpPr>
          <a:xfrm>
            <a:off x="5596219" y="1841711"/>
            <a:ext cx="2423160" cy="1726900"/>
            <a:chOff x="3260689" y="2808628"/>
            <a:chExt cx="2423160" cy="1726900"/>
          </a:xfrm>
        </p:grpSpPr>
        <p:grpSp>
          <p:nvGrpSpPr>
            <p:cNvPr id="71" name="Group 70"/>
            <p:cNvGrpSpPr/>
            <p:nvPr/>
          </p:nvGrpSpPr>
          <p:grpSpPr>
            <a:xfrm>
              <a:off x="3416407" y="2930181"/>
              <a:ext cx="2105513" cy="1384433"/>
              <a:chOff x="4075367" y="5019445"/>
              <a:chExt cx="2690659" cy="1736305"/>
            </a:xfrm>
          </p:grpSpPr>
          <p:sp>
            <p:nvSpPr>
              <p:cNvPr id="75" name="Oval 74"/>
              <p:cNvSpPr/>
              <p:nvPr/>
            </p:nvSpPr>
            <p:spPr>
              <a:xfrm>
                <a:off x="4075367" y="5864203"/>
                <a:ext cx="1042349" cy="891547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Content Placeholder 2"/>
              <p:cNvSpPr txBox="1">
                <a:spLocks/>
              </p:cNvSpPr>
              <p:nvPr/>
            </p:nvSpPr>
            <p:spPr>
              <a:xfrm>
                <a:off x="4482616" y="5019445"/>
                <a:ext cx="227852" cy="346157"/>
              </a:xfrm>
              <a:prstGeom prst="rect">
                <a:avLst/>
              </a:prstGeom>
            </p:spPr>
            <p:txBody>
              <a:bodyPr vert="horz" lIns="0" tIns="0" rIns="0" bIns="0" rtlCol="0">
                <a:normAutofit fontScale="77500" lnSpcReduction="20000"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Tx/>
                  <a:buNone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 typeface="Arial"/>
                  <a:buChar char="•"/>
                  <a:defRPr sz="2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SzPct val="100000"/>
                  <a:buFont typeface="Arial"/>
                  <a:buChar char="•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3pPr>
                <a:lvl4pPr marL="1554480" indent="-219456" algn="l" defTabSz="457200" rtl="0" eaLnBrk="1" latinLnBrk="0" hangingPunct="1">
                  <a:spcBef>
                    <a:spcPct val="200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4pPr>
                <a:lvl5pPr marL="1828800" indent="-182880" algn="l" defTabSz="457200" rtl="0" eaLnBrk="1" latinLnBrk="0" hangingPunct="1">
                  <a:spcBef>
                    <a:spcPts val="6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x</a:t>
                </a:r>
              </a:p>
              <a:p>
                <a:endParaRPr lang="en-US" sz="2800" dirty="0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5810188" y="5864201"/>
                <a:ext cx="955838" cy="891547"/>
              </a:xfrm>
              <a:prstGeom prst="ellipse">
                <a:avLst/>
              </a:prstGeom>
              <a:noFill/>
              <a:ln w="158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8" name="Straight Arrow Connector 77"/>
              <p:cNvCxnSpPr>
                <a:stCxn id="75" idx="6"/>
              </p:cNvCxnSpPr>
              <p:nvPr/>
            </p:nvCxnSpPr>
            <p:spPr>
              <a:xfrm flipV="1">
                <a:off x="5117716" y="6309976"/>
                <a:ext cx="703697" cy="1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prstDash val="solid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Content Placeholder 2"/>
              <p:cNvSpPr txBox="1">
                <a:spLocks/>
              </p:cNvSpPr>
              <p:nvPr/>
            </p:nvSpPr>
            <p:spPr>
              <a:xfrm>
                <a:off x="5430635" y="5022317"/>
                <a:ext cx="217559" cy="449676"/>
              </a:xfrm>
              <a:prstGeom prst="rect">
                <a:avLst/>
              </a:prstGeom>
            </p:spPr>
            <p:txBody>
              <a:bodyPr vert="horz" lIns="0" tIns="0" rIns="0" bIns="0" rtlCol="0">
                <a:norm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Tx/>
                  <a:buNone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 typeface="Arial"/>
                  <a:buChar char="•"/>
                  <a:defRPr sz="2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SzPct val="100000"/>
                  <a:buFont typeface="Arial"/>
                  <a:buChar char="•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3pPr>
                <a:lvl4pPr marL="1554480" indent="-219456" algn="l" defTabSz="457200" rtl="0" eaLnBrk="1" latinLnBrk="0" hangingPunct="1">
                  <a:spcBef>
                    <a:spcPct val="200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4pPr>
                <a:lvl5pPr marL="1828800" indent="-182880" algn="l" defTabSz="457200" rtl="0" eaLnBrk="1" latinLnBrk="0" hangingPunct="1">
                  <a:spcBef>
                    <a:spcPts val="6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200" dirty="0" smtClean="0">
                    <a:solidFill>
                      <a:schemeClr val="tx1"/>
                    </a:solidFill>
                  </a:rPr>
                  <a:t>y</a:t>
                </a:r>
              </a:p>
              <a:p>
                <a:endParaRPr lang="en-US" sz="2800" dirty="0"/>
              </a:p>
            </p:txBody>
          </p:sp>
          <p:cxnSp>
            <p:nvCxnSpPr>
              <p:cNvPr id="80" name="Straight Arrow Connector 79"/>
              <p:cNvCxnSpPr>
                <a:stCxn id="76" idx="2"/>
                <a:endCxn id="75" idx="0"/>
              </p:cNvCxnSpPr>
              <p:nvPr/>
            </p:nvCxnSpPr>
            <p:spPr>
              <a:xfrm>
                <a:off x="4596541" y="5365602"/>
                <a:ext cx="0" cy="498601"/>
              </a:xfrm>
              <a:prstGeom prst="straightConnector1">
                <a:avLst/>
              </a:prstGeom>
              <a:ln w="41275">
                <a:solidFill>
                  <a:schemeClr val="tx1"/>
                </a:solidFill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/>
              <p:cNvCxnSpPr>
                <a:endCxn id="74" idx="0"/>
              </p:cNvCxnSpPr>
              <p:nvPr/>
            </p:nvCxnSpPr>
            <p:spPr>
              <a:xfrm>
                <a:off x="5654358" y="5401349"/>
                <a:ext cx="605251" cy="516417"/>
              </a:xfrm>
              <a:prstGeom prst="straightConnector1">
                <a:avLst/>
              </a:prstGeom>
              <a:ln w="41275">
                <a:solidFill>
                  <a:schemeClr val="tx1"/>
                </a:solidFill>
                <a:prstDash val="solid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" name="Rectangle 71"/>
            <p:cNvSpPr/>
            <p:nvPr/>
          </p:nvSpPr>
          <p:spPr>
            <a:xfrm>
              <a:off x="3260689" y="2808628"/>
              <a:ext cx="2423160" cy="17269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Content Placeholder 2"/>
            <p:cNvSpPr txBox="1">
              <a:spLocks/>
            </p:cNvSpPr>
            <p:nvPr/>
          </p:nvSpPr>
          <p:spPr>
            <a:xfrm>
              <a:off x="3470759" y="3636229"/>
              <a:ext cx="685800" cy="645895"/>
            </a:xfrm>
            <a:prstGeom prst="rect">
              <a:avLst/>
            </a:prstGeom>
          </p:spPr>
          <p:txBody>
            <a:bodyPr vert="horz" lIns="0" tIns="0" rIns="0" bIns="0" rtlCol="0">
              <a:normAutofit fontScale="92500" lnSpcReduction="20000"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Tx/>
                <a:buNone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 typeface="Arial"/>
                <a:buChar char="•"/>
                <a:defRPr sz="2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SzPct val="100000"/>
                <a:buFont typeface="Arial"/>
                <a:buChar char="•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3pPr>
              <a:lvl4pPr marL="1554480" indent="-219456" algn="l" defTabSz="457200" rtl="0" eaLnBrk="1" latinLnBrk="0" hangingPunct="1">
                <a:spcBef>
                  <a:spcPct val="200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4pPr>
              <a:lvl5pPr marL="1828800" indent="-182880" algn="l" defTabSz="457200" rtl="0" eaLnBrk="1" latinLnBrk="0" hangingPunct="1">
                <a:spcBef>
                  <a:spcPts val="6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h2</a:t>
              </a:r>
              <a:endParaRPr lang="en-US" sz="24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r[x]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4" name="Content Placeholder 2"/>
                <p:cNvSpPr txBox="1">
                  <a:spLocks/>
                </p:cNvSpPr>
                <p:nvPr/>
              </p:nvSpPr>
              <p:spPr>
                <a:xfrm>
                  <a:off x="4782735" y="3646452"/>
                  <a:ext cx="685800" cy="645895"/>
                </a:xfrm>
                <a:prstGeom prst="rect">
                  <a:avLst/>
                </a:prstGeom>
              </p:spPr>
              <p:txBody>
                <a:bodyPr vert="horz" lIns="0" tIns="0" rIns="0" bIns="0" rtlCol="0">
                  <a:normAutofit fontScale="92500" lnSpcReduction="20000"/>
                </a:bodyPr>
                <a:lstStyle>
                  <a:lvl1pPr marL="0" indent="0" algn="l" defTabSz="457200" rtl="0" eaLnBrk="1" latinLnBrk="0" hangingPunct="1">
                    <a:spcBef>
                      <a:spcPct val="20000"/>
                    </a:spcBef>
                    <a:buClr>
                      <a:srgbClr val="C3020B"/>
                    </a:buClr>
                    <a:buFontTx/>
                    <a:buNone/>
                    <a:defRPr sz="18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/>
                      <a:ea typeface="+mn-ea"/>
                      <a:cs typeface="Arial"/>
                    </a:defRPr>
                  </a:lvl1pPr>
                  <a:lvl2pPr marL="742950" indent="-285750" algn="l" defTabSz="457200" rtl="0" eaLnBrk="1" latinLnBrk="0" hangingPunct="1">
                    <a:spcBef>
                      <a:spcPct val="20000"/>
                    </a:spcBef>
                    <a:buClr>
                      <a:srgbClr val="C3020B"/>
                    </a:buClr>
                    <a:buFont typeface="Arial"/>
                    <a:buChar char="•"/>
                    <a:defRPr sz="26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/>
                      <a:ea typeface="+mn-ea"/>
                      <a:cs typeface="Arial"/>
                    </a:defRPr>
                  </a:lvl2pPr>
                  <a:lvl3pPr marL="1143000" indent="-228600" algn="l" defTabSz="457200" rtl="0" eaLnBrk="1" latinLnBrk="0" hangingPunct="1">
                    <a:spcBef>
                      <a:spcPct val="20000"/>
                    </a:spcBef>
                    <a:buClr>
                      <a:srgbClr val="C3020B"/>
                    </a:buClr>
                    <a:buSzPct val="100000"/>
                    <a:buFont typeface="Arial"/>
                    <a:buChar char="•"/>
                    <a:defRPr sz="2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/>
                      <a:ea typeface="+mn-ea"/>
                      <a:cs typeface="Arial"/>
                    </a:defRPr>
                  </a:lvl3pPr>
                  <a:lvl4pPr marL="1554480" indent="-219456" algn="l" defTabSz="457200" rtl="0" eaLnBrk="1" latinLnBrk="0" hangingPunct="1">
                    <a:spcBef>
                      <a:spcPct val="20000"/>
                    </a:spcBef>
                    <a:buClr>
                      <a:schemeClr val="tx1">
                        <a:lumMod val="50000"/>
                        <a:lumOff val="50000"/>
                      </a:schemeClr>
                    </a:buClr>
                    <a:buSzPct val="100000"/>
                    <a:buFont typeface="Arial"/>
                    <a:buChar char="•"/>
                    <a:defRPr sz="22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/>
                      <a:ea typeface="+mn-ea"/>
                      <a:cs typeface="Arial"/>
                    </a:defRPr>
                  </a:lvl4pPr>
                  <a:lvl5pPr marL="1828800" indent="-182880" algn="l" defTabSz="457200" rtl="0" eaLnBrk="1" latinLnBrk="0" hangingPunct="1">
                    <a:spcBef>
                      <a:spcPts val="600"/>
                    </a:spcBef>
                    <a:buClr>
                      <a:schemeClr val="tx1">
                        <a:lumMod val="50000"/>
                        <a:lumOff val="50000"/>
                      </a:schemeClr>
                    </a:buClr>
                    <a:buSzPct val="100000"/>
                    <a:buFont typeface="Arial"/>
                    <a:buChar char="•"/>
                    <a:defRPr sz="22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/>
                      <a:ea typeface="+mn-ea"/>
                      <a:cs typeface="Arial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</m:oMath>
                  </a14:m>
                  <a:r>
                    <a:rPr lang="en-US" sz="2400" dirty="0"/>
                    <a:t> </a:t>
                  </a:r>
                  <a:r>
                    <a:rPr lang="en-US" sz="2400" dirty="0" smtClean="0">
                      <a:solidFill>
                        <a:schemeClr val="tx1"/>
                      </a:solidFill>
                    </a:rPr>
                    <a:t>h2</a:t>
                  </a:r>
                  <a:endParaRPr lang="en-US" sz="2400" dirty="0" smtClean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en-US" sz="2400" dirty="0" smtClean="0">
                      <a:solidFill>
                        <a:schemeClr val="tx1"/>
                      </a:solidFill>
                    </a:rPr>
                    <a:t>r[x]</a:t>
                  </a:r>
                </a:p>
              </p:txBody>
            </p:sp>
          </mc:Choice>
          <mc:Fallback>
            <p:sp>
              <p:nvSpPr>
                <p:cNvPr id="74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2735" y="3646452"/>
                  <a:ext cx="685800" cy="64589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3571" t="-23585" r="-16071" b="-207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/>
              <p:cNvSpPr/>
              <p:nvPr/>
            </p:nvSpPr>
            <p:spPr>
              <a:xfrm>
                <a:off x="4159958" y="2463007"/>
                <a:ext cx="43954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9958" y="2463007"/>
                <a:ext cx="439543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670052" y="1703070"/>
            <a:ext cx="2747517" cy="20116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440172" y="1703070"/>
            <a:ext cx="2747517" cy="20116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77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Separating Conjunction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59635" y="1429588"/>
            <a:ext cx="5271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 </a:t>
            </a:r>
            <a:r>
              <a:rPr lang="en-US" sz="2800" dirty="0" smtClean="0"/>
              <a:t>is the disjoint union of </a:t>
            </a:r>
            <a:r>
              <a:rPr lang="en-US" sz="2800" dirty="0" smtClean="0"/>
              <a:t>h1 </a:t>
            </a:r>
            <a:r>
              <a:rPr lang="en-US" sz="2800" dirty="0" smtClean="0"/>
              <a:t>and </a:t>
            </a:r>
            <a:r>
              <a:rPr lang="en-US" sz="2800" dirty="0" smtClean="0"/>
              <a:t>h2</a:t>
            </a:r>
            <a:endParaRPr lang="en-US" sz="2800" dirty="0"/>
          </a:p>
        </p:txBody>
      </p:sp>
      <p:grpSp>
        <p:nvGrpSpPr>
          <p:cNvPr id="142" name="Group 141"/>
          <p:cNvGrpSpPr/>
          <p:nvPr/>
        </p:nvGrpSpPr>
        <p:grpSpPr>
          <a:xfrm>
            <a:off x="305812" y="4498246"/>
            <a:ext cx="3495937" cy="1611408"/>
            <a:chOff x="1200765" y="4597405"/>
            <a:chExt cx="4057036" cy="2089145"/>
          </a:xfrm>
        </p:grpSpPr>
        <p:cxnSp>
          <p:nvCxnSpPr>
            <p:cNvPr id="143" name="Straight Arrow Connector 142"/>
            <p:cNvCxnSpPr/>
            <p:nvPr/>
          </p:nvCxnSpPr>
          <p:spPr>
            <a:xfrm>
              <a:off x="2800838" y="5744707"/>
              <a:ext cx="799876" cy="10759"/>
            </a:xfrm>
            <a:prstGeom prst="straightConnector1">
              <a:avLst/>
            </a:prstGeom>
            <a:ln w="50800">
              <a:solidFill>
                <a:schemeClr val="tx1"/>
              </a:solidFill>
              <a:prstDash val="sysDot"/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Content Placeholder 2"/>
            <p:cNvSpPr txBox="1">
              <a:spLocks/>
            </p:cNvSpPr>
            <p:nvPr/>
          </p:nvSpPr>
          <p:spPr>
            <a:xfrm>
              <a:off x="1468758" y="5264973"/>
              <a:ext cx="1088288" cy="1137951"/>
            </a:xfrm>
            <a:prstGeom prst="rect">
              <a:avLst/>
            </a:prstGeom>
          </p:spPr>
          <p:txBody>
            <a:bodyPr vert="horz" lIns="0" tIns="0" rIns="0" bIns="0" rtlCol="0">
              <a:normAutofit fontScale="70000" lnSpcReduction="20000"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Tx/>
                <a:buNone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 typeface="Arial"/>
                <a:buChar char="•"/>
                <a:defRPr sz="2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SzPct val="100000"/>
                <a:buFont typeface="Arial"/>
                <a:buChar char="•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3pPr>
              <a:lvl4pPr marL="1554480" indent="-219456" algn="l" defTabSz="457200" rtl="0" eaLnBrk="1" latinLnBrk="0" hangingPunct="1">
                <a:spcBef>
                  <a:spcPct val="200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4pPr>
              <a:lvl5pPr marL="1828800" indent="-182880" algn="l" defTabSz="457200" rtl="0" eaLnBrk="1" latinLnBrk="0" hangingPunct="1">
                <a:spcBef>
                  <a:spcPts val="6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h1</a:t>
              </a:r>
              <a:endParaRPr lang="en-US" sz="28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sz="28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¬ </a:t>
              </a:r>
              <a:r>
                <a:rPr lang="en-US" sz="2800" dirty="0" smtClean="0"/>
                <a:t>h2</a:t>
              </a:r>
              <a:endParaRPr lang="en-US" sz="2800" dirty="0" smtClean="0"/>
            </a:p>
            <a:p>
              <a:pPr algn="ctr"/>
              <a:r>
                <a:rPr lang="en-US" sz="2800" dirty="0" smtClean="0"/>
                <a:t>h</a:t>
              </a:r>
              <a:endParaRPr lang="en-US" sz="2800" dirty="0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1200765" y="4597405"/>
              <a:ext cx="4057036" cy="20891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/>
            <p:nvPr/>
          </p:nvSpPr>
          <p:spPr>
            <a:xfrm>
              <a:off x="1411893" y="5075142"/>
              <a:ext cx="1382409" cy="1413446"/>
            </a:xfrm>
            <a:prstGeom prst="ellipse">
              <a:avLst/>
            </a:prstGeom>
            <a:noFill/>
            <a:ln w="69850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7" name="Curved Connector 146"/>
            <p:cNvCxnSpPr>
              <a:stCxn id="146" idx="1"/>
              <a:endCxn id="146" idx="7"/>
            </p:cNvCxnSpPr>
            <p:nvPr/>
          </p:nvCxnSpPr>
          <p:spPr>
            <a:xfrm rot="5400000" flipH="1" flipV="1">
              <a:off x="2103097" y="4793381"/>
              <a:ext cx="12700" cy="977511"/>
            </a:xfrm>
            <a:prstGeom prst="curvedConnector3">
              <a:avLst>
                <a:gd name="adj1" fmla="val 3429874"/>
              </a:avLst>
            </a:prstGeom>
            <a:ln w="44450">
              <a:solidFill>
                <a:schemeClr val="tx1"/>
              </a:solidFill>
              <a:prstDash val="sysDot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Content Placeholder 2"/>
            <p:cNvSpPr txBox="1">
              <a:spLocks/>
            </p:cNvSpPr>
            <p:nvPr/>
          </p:nvSpPr>
          <p:spPr>
            <a:xfrm>
              <a:off x="3703003" y="5268405"/>
              <a:ext cx="1088288" cy="1137951"/>
            </a:xfrm>
            <a:prstGeom prst="rect">
              <a:avLst/>
            </a:prstGeom>
          </p:spPr>
          <p:txBody>
            <a:bodyPr vert="horz" lIns="0" tIns="0" rIns="0" bIns="0" rtlCol="0">
              <a:normAutofit fontScale="70000" lnSpcReduction="20000"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Tx/>
                <a:buNone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 typeface="Arial"/>
                <a:buChar char="•"/>
                <a:defRPr sz="2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SzPct val="100000"/>
                <a:buFont typeface="Arial"/>
                <a:buChar char="•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3pPr>
              <a:lvl4pPr marL="1554480" indent="-219456" algn="l" defTabSz="457200" rtl="0" eaLnBrk="1" latinLnBrk="0" hangingPunct="1">
                <a:spcBef>
                  <a:spcPct val="200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4pPr>
              <a:lvl5pPr marL="1828800" indent="-182880" algn="l" defTabSz="457200" rtl="0" eaLnBrk="1" latinLnBrk="0" hangingPunct="1">
                <a:spcBef>
                  <a:spcPts val="6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¬ </a:t>
              </a:r>
              <a:r>
                <a:rPr lang="en-US" sz="2800" dirty="0" smtClean="0">
                  <a:solidFill>
                    <a:schemeClr val="tx1"/>
                  </a:solidFill>
                </a:rPr>
                <a:t>h1</a:t>
              </a:r>
              <a:endParaRPr lang="en-US" sz="28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sz="2800" dirty="0" smtClean="0"/>
                <a:t>h2</a:t>
              </a:r>
              <a:endParaRPr lang="en-US" sz="2800" dirty="0" smtClean="0"/>
            </a:p>
            <a:p>
              <a:pPr algn="ctr"/>
              <a:r>
                <a:rPr lang="en-US" sz="2800" dirty="0" smtClean="0"/>
                <a:t>h</a:t>
              </a:r>
              <a:endParaRPr lang="en-US" sz="2800" dirty="0"/>
            </a:p>
          </p:txBody>
        </p:sp>
        <p:sp>
          <p:nvSpPr>
            <p:cNvPr id="149" name="Oval 148"/>
            <p:cNvSpPr/>
            <p:nvPr/>
          </p:nvSpPr>
          <p:spPr>
            <a:xfrm>
              <a:off x="3643074" y="5037984"/>
              <a:ext cx="1382409" cy="1413446"/>
            </a:xfrm>
            <a:prstGeom prst="ellipse">
              <a:avLst/>
            </a:prstGeom>
            <a:noFill/>
            <a:ln w="69850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0" name="Curved Connector 149"/>
            <p:cNvCxnSpPr/>
            <p:nvPr/>
          </p:nvCxnSpPr>
          <p:spPr>
            <a:xfrm rot="5400000" flipH="1" flipV="1">
              <a:off x="4296186" y="4732157"/>
              <a:ext cx="12700" cy="977511"/>
            </a:xfrm>
            <a:prstGeom prst="curvedConnector3">
              <a:avLst>
                <a:gd name="adj1" fmla="val 3429874"/>
              </a:avLst>
            </a:prstGeom>
            <a:ln w="44450">
              <a:solidFill>
                <a:schemeClr val="tx1"/>
              </a:solidFill>
              <a:prstDash val="sysDot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1" name="Rectangle 150"/>
          <p:cNvSpPr/>
          <p:nvPr/>
        </p:nvSpPr>
        <p:spPr>
          <a:xfrm>
            <a:off x="180975" y="4331541"/>
            <a:ext cx="8736782" cy="19088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Content Placeholder 2"/>
          <p:cNvSpPr txBox="1">
            <a:spLocks/>
          </p:cNvSpPr>
          <p:nvPr/>
        </p:nvSpPr>
        <p:spPr>
          <a:xfrm>
            <a:off x="4159285" y="5000229"/>
            <a:ext cx="900004" cy="883934"/>
          </a:xfrm>
          <a:prstGeom prst="rect">
            <a:avLst/>
          </a:prstGeom>
        </p:spPr>
        <p:txBody>
          <a:bodyPr vert="horz" lIns="0" tIns="0" rIns="0" bIns="0" rtlCol="0">
            <a:normAutofit fontScale="700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FontTx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Font typeface="Arial"/>
              <a:buChar char="•"/>
              <a:defRPr sz="2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SzPct val="100000"/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3pPr>
            <a:lvl4pPr marL="1554480" indent="-219456" algn="l" defTabSz="4572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4pPr>
            <a:lvl5pPr marL="1828800" indent="-182880" algn="l" defTabSz="4572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h1</a:t>
            </a:r>
            <a:endParaRPr lang="en-US" sz="2800" dirty="0" smtClean="0">
              <a:solidFill>
                <a:schemeClr val="tx1"/>
              </a:solidFill>
            </a:endParaRPr>
          </a:p>
          <a:p>
            <a:pPr algn="ctr"/>
            <a:r>
              <a:rPr lang="en-US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¬ </a:t>
            </a:r>
            <a:r>
              <a:rPr lang="en-US" sz="2800" dirty="0" smtClean="0"/>
              <a:t>h2</a:t>
            </a:r>
            <a:endParaRPr lang="en-US" sz="2800" dirty="0" smtClean="0"/>
          </a:p>
          <a:p>
            <a:pPr algn="ctr"/>
            <a:r>
              <a:rPr lang="en-US" sz="2800" dirty="0" smtClean="0"/>
              <a:t>h</a:t>
            </a:r>
            <a:endParaRPr lang="en-US" sz="2800" dirty="0"/>
          </a:p>
        </p:txBody>
      </p:sp>
      <p:sp>
        <p:nvSpPr>
          <p:cNvPr id="153" name="Rectangle 152"/>
          <p:cNvSpPr/>
          <p:nvPr/>
        </p:nvSpPr>
        <p:spPr>
          <a:xfrm>
            <a:off x="3937657" y="4481677"/>
            <a:ext cx="1518193" cy="1622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4112258" y="4852772"/>
            <a:ext cx="1143239" cy="1097933"/>
          </a:xfrm>
          <a:prstGeom prst="ellipse">
            <a:avLst/>
          </a:prstGeom>
          <a:noFill/>
          <a:ln w="69850" cmpd="dbl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5" name="Curved Connector 154"/>
          <p:cNvCxnSpPr>
            <a:stCxn id="154" idx="1"/>
            <a:endCxn id="154" idx="7"/>
          </p:cNvCxnSpPr>
          <p:nvPr/>
        </p:nvCxnSpPr>
        <p:spPr>
          <a:xfrm rot="5400000" flipH="1" flipV="1">
            <a:off x="4684196" y="4609365"/>
            <a:ext cx="9865" cy="808392"/>
          </a:xfrm>
          <a:prstGeom prst="curvedConnector3">
            <a:avLst>
              <a:gd name="adj1" fmla="val 3429874"/>
            </a:avLst>
          </a:prstGeom>
          <a:ln w="44450">
            <a:solidFill>
              <a:schemeClr val="tx1"/>
            </a:solidFill>
            <a:prstDash val="sysDot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6" name="Rectangle 155"/>
          <p:cNvSpPr/>
          <p:nvPr/>
        </p:nvSpPr>
        <p:spPr>
          <a:xfrm>
            <a:off x="5610745" y="4483991"/>
            <a:ext cx="1524233" cy="1622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Content Placeholder 2"/>
          <p:cNvSpPr txBox="1">
            <a:spLocks/>
          </p:cNvSpPr>
          <p:nvPr/>
        </p:nvSpPr>
        <p:spPr>
          <a:xfrm>
            <a:off x="5849176" y="5005209"/>
            <a:ext cx="900004" cy="883934"/>
          </a:xfrm>
          <a:prstGeom prst="rect">
            <a:avLst/>
          </a:prstGeom>
        </p:spPr>
        <p:txBody>
          <a:bodyPr vert="horz" lIns="0" tIns="0" rIns="0" bIns="0" rtlCol="0">
            <a:normAutofit fontScale="700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FontTx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Font typeface="Arial"/>
              <a:buChar char="•"/>
              <a:defRPr sz="2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SzPct val="100000"/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3pPr>
            <a:lvl4pPr marL="1554480" indent="-219456" algn="l" defTabSz="4572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4pPr>
            <a:lvl5pPr marL="1828800" indent="-182880" algn="l" defTabSz="4572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¬ </a:t>
            </a:r>
            <a:r>
              <a:rPr lang="en-US" sz="2800" dirty="0" smtClean="0">
                <a:solidFill>
                  <a:schemeClr val="tx1"/>
                </a:solidFill>
              </a:rPr>
              <a:t>h1</a:t>
            </a:r>
            <a:endParaRPr lang="en-US" sz="2800" dirty="0" smtClean="0">
              <a:solidFill>
                <a:schemeClr val="tx1"/>
              </a:solidFill>
            </a:endParaRPr>
          </a:p>
          <a:p>
            <a:pPr algn="ctr"/>
            <a:r>
              <a:rPr lang="en-US" sz="2800" dirty="0" smtClean="0"/>
              <a:t>h2</a:t>
            </a:r>
            <a:endParaRPr lang="en-US" sz="2800" dirty="0" smtClean="0"/>
          </a:p>
          <a:p>
            <a:pPr algn="ctr"/>
            <a:r>
              <a:rPr lang="en-US" sz="2800" dirty="0" smtClean="0"/>
              <a:t>h</a:t>
            </a:r>
            <a:endParaRPr lang="en-US" sz="2800" dirty="0"/>
          </a:p>
        </p:txBody>
      </p:sp>
      <p:sp>
        <p:nvSpPr>
          <p:cNvPr id="158" name="Oval 157"/>
          <p:cNvSpPr/>
          <p:nvPr/>
        </p:nvSpPr>
        <p:spPr>
          <a:xfrm>
            <a:off x="5799615" y="4826223"/>
            <a:ext cx="1143239" cy="1097933"/>
          </a:xfrm>
          <a:prstGeom prst="ellipse">
            <a:avLst/>
          </a:prstGeom>
          <a:noFill/>
          <a:ln w="69850" cmpd="dbl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9" name="Curved Connector 158"/>
          <p:cNvCxnSpPr/>
          <p:nvPr/>
        </p:nvCxnSpPr>
        <p:spPr>
          <a:xfrm rot="5400000" flipH="1" flipV="1">
            <a:off x="6340051" y="4564121"/>
            <a:ext cx="9865" cy="808392"/>
          </a:xfrm>
          <a:prstGeom prst="curvedConnector3">
            <a:avLst>
              <a:gd name="adj1" fmla="val 3429874"/>
            </a:avLst>
          </a:prstGeom>
          <a:ln w="44450">
            <a:solidFill>
              <a:schemeClr val="tx1"/>
            </a:solidFill>
            <a:prstDash val="sysDot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0" name="Rectangle 159"/>
          <p:cNvSpPr/>
          <p:nvPr/>
        </p:nvSpPr>
        <p:spPr>
          <a:xfrm>
            <a:off x="7265944" y="4481677"/>
            <a:ext cx="1524233" cy="1622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27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 animBg="1"/>
      <p:bldP spid="152" grpId="0"/>
      <p:bldP spid="153" grpId="0" animBg="1"/>
      <p:bldP spid="154" grpId="0" animBg="1"/>
      <p:bldP spid="156" grpId="0" animBg="1"/>
      <p:bldP spid="157" grpId="0"/>
      <p:bldP spid="158" grpId="0" animBg="1"/>
      <p:bldP spid="16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Separating Conjunction</a:t>
            </a:r>
            <a:endParaRPr lang="en-US" dirty="0"/>
          </a:p>
        </p:txBody>
      </p:sp>
      <p:grpSp>
        <p:nvGrpSpPr>
          <p:cNvPr id="58" name="Group 57"/>
          <p:cNvGrpSpPr/>
          <p:nvPr/>
        </p:nvGrpSpPr>
        <p:grpSpPr>
          <a:xfrm>
            <a:off x="305812" y="4498246"/>
            <a:ext cx="3495937" cy="1611408"/>
            <a:chOff x="1200765" y="4597405"/>
            <a:chExt cx="4057036" cy="2089145"/>
          </a:xfrm>
        </p:grpSpPr>
        <p:cxnSp>
          <p:nvCxnSpPr>
            <p:cNvPr id="83" name="Straight Arrow Connector 82"/>
            <p:cNvCxnSpPr/>
            <p:nvPr/>
          </p:nvCxnSpPr>
          <p:spPr>
            <a:xfrm>
              <a:off x="2800838" y="5744707"/>
              <a:ext cx="799876" cy="10759"/>
            </a:xfrm>
            <a:prstGeom prst="straightConnector1">
              <a:avLst/>
            </a:prstGeom>
            <a:ln w="50800">
              <a:solidFill>
                <a:schemeClr val="tx1"/>
              </a:solidFill>
              <a:prstDash val="sysDot"/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Content Placeholder 2"/>
            <p:cNvSpPr txBox="1">
              <a:spLocks/>
            </p:cNvSpPr>
            <p:nvPr/>
          </p:nvSpPr>
          <p:spPr>
            <a:xfrm>
              <a:off x="1468758" y="5264973"/>
              <a:ext cx="1088288" cy="1137951"/>
            </a:xfrm>
            <a:prstGeom prst="rect">
              <a:avLst/>
            </a:prstGeom>
          </p:spPr>
          <p:txBody>
            <a:bodyPr vert="horz" lIns="0" tIns="0" rIns="0" bIns="0" rtlCol="0">
              <a:normAutofit fontScale="70000" lnSpcReduction="20000"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Tx/>
                <a:buNone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 typeface="Arial"/>
                <a:buChar char="•"/>
                <a:defRPr sz="2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SzPct val="100000"/>
                <a:buFont typeface="Arial"/>
                <a:buChar char="•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3pPr>
              <a:lvl4pPr marL="1554480" indent="-219456" algn="l" defTabSz="457200" rtl="0" eaLnBrk="1" latinLnBrk="0" hangingPunct="1">
                <a:spcBef>
                  <a:spcPct val="200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4pPr>
              <a:lvl5pPr marL="1828800" indent="-182880" algn="l" defTabSz="457200" rtl="0" eaLnBrk="1" latinLnBrk="0" hangingPunct="1">
                <a:spcBef>
                  <a:spcPts val="6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h1</a:t>
              </a:r>
              <a:endParaRPr lang="en-US" sz="28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sz="28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¬ </a:t>
              </a:r>
              <a:r>
                <a:rPr lang="en-US" sz="2800" dirty="0" smtClean="0"/>
                <a:t>h2</a:t>
              </a:r>
              <a:endParaRPr lang="en-US" sz="2800" dirty="0" smtClean="0"/>
            </a:p>
            <a:p>
              <a:pPr algn="ctr"/>
              <a:r>
                <a:rPr lang="en-US" sz="2800" dirty="0" smtClean="0"/>
                <a:t>h</a:t>
              </a:r>
              <a:endParaRPr lang="en-US" sz="2800" dirty="0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1200765" y="4597405"/>
              <a:ext cx="4057036" cy="20891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1411893" y="5075142"/>
              <a:ext cx="1382409" cy="1413446"/>
            </a:xfrm>
            <a:prstGeom prst="ellipse">
              <a:avLst/>
            </a:prstGeom>
            <a:noFill/>
            <a:ln w="69850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7" name="Curved Connector 86"/>
            <p:cNvCxnSpPr>
              <a:stCxn id="86" idx="1"/>
              <a:endCxn id="86" idx="7"/>
            </p:cNvCxnSpPr>
            <p:nvPr/>
          </p:nvCxnSpPr>
          <p:spPr>
            <a:xfrm rot="5400000" flipH="1" flipV="1">
              <a:off x="2103097" y="4793381"/>
              <a:ext cx="12700" cy="977511"/>
            </a:xfrm>
            <a:prstGeom prst="curvedConnector3">
              <a:avLst>
                <a:gd name="adj1" fmla="val 3429874"/>
              </a:avLst>
            </a:prstGeom>
            <a:ln w="44450">
              <a:solidFill>
                <a:schemeClr val="tx1"/>
              </a:solidFill>
              <a:prstDash val="sysDot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Content Placeholder 2"/>
            <p:cNvSpPr txBox="1">
              <a:spLocks/>
            </p:cNvSpPr>
            <p:nvPr/>
          </p:nvSpPr>
          <p:spPr>
            <a:xfrm>
              <a:off x="3703003" y="5268405"/>
              <a:ext cx="1088288" cy="1137951"/>
            </a:xfrm>
            <a:prstGeom prst="rect">
              <a:avLst/>
            </a:prstGeom>
          </p:spPr>
          <p:txBody>
            <a:bodyPr vert="horz" lIns="0" tIns="0" rIns="0" bIns="0" rtlCol="0">
              <a:normAutofit fontScale="70000" lnSpcReduction="20000"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Tx/>
                <a:buNone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 typeface="Arial"/>
                <a:buChar char="•"/>
                <a:defRPr sz="2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SzPct val="100000"/>
                <a:buFont typeface="Arial"/>
                <a:buChar char="•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3pPr>
              <a:lvl4pPr marL="1554480" indent="-219456" algn="l" defTabSz="457200" rtl="0" eaLnBrk="1" latinLnBrk="0" hangingPunct="1">
                <a:spcBef>
                  <a:spcPct val="200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4pPr>
              <a:lvl5pPr marL="1828800" indent="-182880" algn="l" defTabSz="457200" rtl="0" eaLnBrk="1" latinLnBrk="0" hangingPunct="1">
                <a:spcBef>
                  <a:spcPts val="6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¬ </a:t>
              </a:r>
              <a:r>
                <a:rPr lang="en-US" sz="2800" dirty="0" smtClean="0">
                  <a:solidFill>
                    <a:schemeClr val="tx1"/>
                  </a:solidFill>
                </a:rPr>
                <a:t>h1</a:t>
              </a:r>
              <a:endParaRPr lang="en-US" sz="28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sz="2800" dirty="0" smtClean="0"/>
                <a:t>h2</a:t>
              </a:r>
              <a:endParaRPr lang="en-US" sz="2800" dirty="0" smtClean="0"/>
            </a:p>
            <a:p>
              <a:pPr algn="ctr"/>
              <a:r>
                <a:rPr lang="en-US" sz="2800" dirty="0" smtClean="0"/>
                <a:t>h</a:t>
              </a:r>
              <a:endParaRPr lang="en-US" sz="2800" dirty="0"/>
            </a:p>
          </p:txBody>
        </p:sp>
        <p:sp>
          <p:nvSpPr>
            <p:cNvPr id="89" name="Oval 88"/>
            <p:cNvSpPr/>
            <p:nvPr/>
          </p:nvSpPr>
          <p:spPr>
            <a:xfrm>
              <a:off x="3643074" y="5037984"/>
              <a:ext cx="1382409" cy="1413446"/>
            </a:xfrm>
            <a:prstGeom prst="ellipse">
              <a:avLst/>
            </a:prstGeom>
            <a:noFill/>
            <a:ln w="69850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0" name="Curved Connector 89"/>
            <p:cNvCxnSpPr/>
            <p:nvPr/>
          </p:nvCxnSpPr>
          <p:spPr>
            <a:xfrm rot="5400000" flipH="1" flipV="1">
              <a:off x="4296186" y="4732157"/>
              <a:ext cx="12700" cy="977511"/>
            </a:xfrm>
            <a:prstGeom prst="curvedConnector3">
              <a:avLst>
                <a:gd name="adj1" fmla="val 3429874"/>
              </a:avLst>
            </a:prstGeom>
            <a:ln w="44450">
              <a:solidFill>
                <a:schemeClr val="tx1"/>
              </a:solidFill>
              <a:prstDash val="sysDot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Rectangle 90"/>
          <p:cNvSpPr/>
          <p:nvPr/>
        </p:nvSpPr>
        <p:spPr>
          <a:xfrm>
            <a:off x="180975" y="4331541"/>
            <a:ext cx="8736782" cy="19088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837529" y="1841711"/>
            <a:ext cx="2423160" cy="1726900"/>
            <a:chOff x="3260689" y="2808628"/>
            <a:chExt cx="2423160" cy="1726900"/>
          </a:xfrm>
        </p:grpSpPr>
        <p:grpSp>
          <p:nvGrpSpPr>
            <p:cNvPr id="42" name="Group 41"/>
            <p:cNvGrpSpPr/>
            <p:nvPr/>
          </p:nvGrpSpPr>
          <p:grpSpPr>
            <a:xfrm>
              <a:off x="3416407" y="2930181"/>
              <a:ext cx="2105513" cy="1384433"/>
              <a:chOff x="4075367" y="5019445"/>
              <a:chExt cx="2690659" cy="1736305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4075367" y="5864203"/>
                <a:ext cx="1042349" cy="891547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Content Placeholder 2"/>
              <p:cNvSpPr txBox="1">
                <a:spLocks/>
              </p:cNvSpPr>
              <p:nvPr/>
            </p:nvSpPr>
            <p:spPr>
              <a:xfrm>
                <a:off x="4482616" y="5019445"/>
                <a:ext cx="227852" cy="346157"/>
              </a:xfrm>
              <a:prstGeom prst="rect">
                <a:avLst/>
              </a:prstGeom>
            </p:spPr>
            <p:txBody>
              <a:bodyPr vert="horz" lIns="0" tIns="0" rIns="0" bIns="0" rtlCol="0">
                <a:normAutofit fontScale="77500" lnSpcReduction="20000"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Tx/>
                  <a:buNone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 typeface="Arial"/>
                  <a:buChar char="•"/>
                  <a:defRPr sz="2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SzPct val="100000"/>
                  <a:buFont typeface="Arial"/>
                  <a:buChar char="•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3pPr>
                <a:lvl4pPr marL="1554480" indent="-219456" algn="l" defTabSz="457200" rtl="0" eaLnBrk="1" latinLnBrk="0" hangingPunct="1">
                  <a:spcBef>
                    <a:spcPct val="200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4pPr>
                <a:lvl5pPr marL="1828800" indent="-182880" algn="l" defTabSz="457200" rtl="0" eaLnBrk="1" latinLnBrk="0" hangingPunct="1">
                  <a:spcBef>
                    <a:spcPts val="6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x</a:t>
                </a:r>
              </a:p>
              <a:p>
                <a:endParaRPr lang="en-US" sz="2800" dirty="0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5810188" y="5864201"/>
                <a:ext cx="955838" cy="891547"/>
              </a:xfrm>
              <a:prstGeom prst="ellipse">
                <a:avLst/>
              </a:prstGeom>
              <a:noFill/>
              <a:ln w="158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9" name="Straight Arrow Connector 48"/>
              <p:cNvCxnSpPr>
                <a:stCxn id="46" idx="6"/>
              </p:cNvCxnSpPr>
              <p:nvPr/>
            </p:nvCxnSpPr>
            <p:spPr>
              <a:xfrm flipV="1">
                <a:off x="5117716" y="6309976"/>
                <a:ext cx="703697" cy="1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prstDash val="solid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Content Placeholder 2"/>
              <p:cNvSpPr txBox="1">
                <a:spLocks/>
              </p:cNvSpPr>
              <p:nvPr/>
            </p:nvSpPr>
            <p:spPr>
              <a:xfrm>
                <a:off x="5430635" y="5022317"/>
                <a:ext cx="217559" cy="449676"/>
              </a:xfrm>
              <a:prstGeom prst="rect">
                <a:avLst/>
              </a:prstGeom>
            </p:spPr>
            <p:txBody>
              <a:bodyPr vert="horz" lIns="0" tIns="0" rIns="0" bIns="0" rtlCol="0">
                <a:norm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Tx/>
                  <a:buNone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 typeface="Arial"/>
                  <a:buChar char="•"/>
                  <a:defRPr sz="2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SzPct val="100000"/>
                  <a:buFont typeface="Arial"/>
                  <a:buChar char="•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3pPr>
                <a:lvl4pPr marL="1554480" indent="-219456" algn="l" defTabSz="457200" rtl="0" eaLnBrk="1" latinLnBrk="0" hangingPunct="1">
                  <a:spcBef>
                    <a:spcPct val="200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4pPr>
                <a:lvl5pPr marL="1828800" indent="-182880" algn="l" defTabSz="457200" rtl="0" eaLnBrk="1" latinLnBrk="0" hangingPunct="1">
                  <a:spcBef>
                    <a:spcPts val="6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200" dirty="0" smtClean="0">
                    <a:solidFill>
                      <a:schemeClr val="tx1"/>
                    </a:solidFill>
                  </a:rPr>
                  <a:t>y</a:t>
                </a:r>
              </a:p>
              <a:p>
                <a:endParaRPr lang="en-US" sz="2800" dirty="0"/>
              </a:p>
            </p:txBody>
          </p:sp>
          <p:cxnSp>
            <p:nvCxnSpPr>
              <p:cNvPr id="51" name="Straight Arrow Connector 50"/>
              <p:cNvCxnSpPr>
                <a:stCxn id="47" idx="2"/>
                <a:endCxn id="46" idx="0"/>
              </p:cNvCxnSpPr>
              <p:nvPr/>
            </p:nvCxnSpPr>
            <p:spPr>
              <a:xfrm>
                <a:off x="4596541" y="5365602"/>
                <a:ext cx="0" cy="498601"/>
              </a:xfrm>
              <a:prstGeom prst="straightConnector1">
                <a:avLst/>
              </a:prstGeom>
              <a:ln w="41275">
                <a:solidFill>
                  <a:schemeClr val="tx1"/>
                </a:solidFill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>
                <a:endCxn id="45" idx="0"/>
              </p:cNvCxnSpPr>
              <p:nvPr/>
            </p:nvCxnSpPr>
            <p:spPr>
              <a:xfrm>
                <a:off x="5654358" y="5401349"/>
                <a:ext cx="605251" cy="516417"/>
              </a:xfrm>
              <a:prstGeom prst="straightConnector1">
                <a:avLst/>
              </a:prstGeom>
              <a:ln w="41275">
                <a:solidFill>
                  <a:schemeClr val="tx1"/>
                </a:solidFill>
                <a:prstDash val="solid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Rectangle 42"/>
            <p:cNvSpPr/>
            <p:nvPr/>
          </p:nvSpPr>
          <p:spPr>
            <a:xfrm>
              <a:off x="3260689" y="2808628"/>
              <a:ext cx="2423160" cy="17269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Content Placeholder 2"/>
            <p:cNvSpPr txBox="1">
              <a:spLocks/>
            </p:cNvSpPr>
            <p:nvPr/>
          </p:nvSpPr>
          <p:spPr>
            <a:xfrm>
              <a:off x="3470759" y="3636229"/>
              <a:ext cx="685800" cy="645895"/>
            </a:xfrm>
            <a:prstGeom prst="rect">
              <a:avLst/>
            </a:prstGeom>
          </p:spPr>
          <p:txBody>
            <a:bodyPr vert="horz" lIns="0" tIns="0" rIns="0" bIns="0" rtlCol="0">
              <a:normAutofit fontScale="92500" lnSpcReduction="20000"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Tx/>
                <a:buNone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 typeface="Arial"/>
                <a:buChar char="•"/>
                <a:defRPr sz="2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SzPct val="100000"/>
                <a:buFont typeface="Arial"/>
                <a:buChar char="•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3pPr>
              <a:lvl4pPr marL="1554480" indent="-219456" algn="l" defTabSz="457200" rtl="0" eaLnBrk="1" latinLnBrk="0" hangingPunct="1">
                <a:spcBef>
                  <a:spcPct val="200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4pPr>
              <a:lvl5pPr marL="1828800" indent="-182880" algn="l" defTabSz="457200" rtl="0" eaLnBrk="1" latinLnBrk="0" hangingPunct="1">
                <a:spcBef>
                  <a:spcPts val="6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h1</a:t>
              </a:r>
              <a:endParaRPr lang="en-US" sz="24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r[x]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5" name="Content Placeholder 2"/>
                <p:cNvSpPr txBox="1">
                  <a:spLocks/>
                </p:cNvSpPr>
                <p:nvPr/>
              </p:nvSpPr>
              <p:spPr>
                <a:xfrm>
                  <a:off x="4782735" y="3646452"/>
                  <a:ext cx="685800" cy="645895"/>
                </a:xfrm>
                <a:prstGeom prst="rect">
                  <a:avLst/>
                </a:prstGeom>
              </p:spPr>
              <p:txBody>
                <a:bodyPr vert="horz" lIns="0" tIns="0" rIns="0" bIns="0" rtlCol="0">
                  <a:normAutofit fontScale="92500" lnSpcReduction="20000"/>
                </a:bodyPr>
                <a:lstStyle>
                  <a:lvl1pPr marL="0" indent="0" algn="l" defTabSz="457200" rtl="0" eaLnBrk="1" latinLnBrk="0" hangingPunct="1">
                    <a:spcBef>
                      <a:spcPct val="20000"/>
                    </a:spcBef>
                    <a:buClr>
                      <a:srgbClr val="C3020B"/>
                    </a:buClr>
                    <a:buFontTx/>
                    <a:buNone/>
                    <a:defRPr sz="18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/>
                      <a:ea typeface="+mn-ea"/>
                      <a:cs typeface="Arial"/>
                    </a:defRPr>
                  </a:lvl1pPr>
                  <a:lvl2pPr marL="742950" indent="-285750" algn="l" defTabSz="457200" rtl="0" eaLnBrk="1" latinLnBrk="0" hangingPunct="1">
                    <a:spcBef>
                      <a:spcPct val="20000"/>
                    </a:spcBef>
                    <a:buClr>
                      <a:srgbClr val="C3020B"/>
                    </a:buClr>
                    <a:buFont typeface="Arial"/>
                    <a:buChar char="•"/>
                    <a:defRPr sz="26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/>
                      <a:ea typeface="+mn-ea"/>
                      <a:cs typeface="Arial"/>
                    </a:defRPr>
                  </a:lvl2pPr>
                  <a:lvl3pPr marL="1143000" indent="-228600" algn="l" defTabSz="457200" rtl="0" eaLnBrk="1" latinLnBrk="0" hangingPunct="1">
                    <a:spcBef>
                      <a:spcPct val="20000"/>
                    </a:spcBef>
                    <a:buClr>
                      <a:srgbClr val="C3020B"/>
                    </a:buClr>
                    <a:buSzPct val="100000"/>
                    <a:buFont typeface="Arial"/>
                    <a:buChar char="•"/>
                    <a:defRPr sz="2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/>
                      <a:ea typeface="+mn-ea"/>
                      <a:cs typeface="Arial"/>
                    </a:defRPr>
                  </a:lvl3pPr>
                  <a:lvl4pPr marL="1554480" indent="-219456" algn="l" defTabSz="457200" rtl="0" eaLnBrk="1" latinLnBrk="0" hangingPunct="1">
                    <a:spcBef>
                      <a:spcPct val="20000"/>
                    </a:spcBef>
                    <a:buClr>
                      <a:schemeClr val="tx1">
                        <a:lumMod val="50000"/>
                        <a:lumOff val="50000"/>
                      </a:schemeClr>
                    </a:buClr>
                    <a:buSzPct val="100000"/>
                    <a:buFont typeface="Arial"/>
                    <a:buChar char="•"/>
                    <a:defRPr sz="22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/>
                      <a:ea typeface="+mn-ea"/>
                      <a:cs typeface="Arial"/>
                    </a:defRPr>
                  </a:lvl4pPr>
                  <a:lvl5pPr marL="1828800" indent="-182880" algn="l" defTabSz="457200" rtl="0" eaLnBrk="1" latinLnBrk="0" hangingPunct="1">
                    <a:spcBef>
                      <a:spcPts val="600"/>
                    </a:spcBef>
                    <a:buClr>
                      <a:schemeClr val="tx1">
                        <a:lumMod val="50000"/>
                        <a:lumOff val="50000"/>
                      </a:schemeClr>
                    </a:buClr>
                    <a:buSzPct val="100000"/>
                    <a:buFont typeface="Arial"/>
                    <a:buChar char="•"/>
                    <a:defRPr sz="22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/>
                      <a:ea typeface="+mn-ea"/>
                      <a:cs typeface="Arial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</m:oMath>
                  </a14:m>
                  <a:r>
                    <a:rPr lang="en-US" sz="2400" dirty="0"/>
                    <a:t> </a:t>
                  </a:r>
                  <a:r>
                    <a:rPr lang="en-US" sz="2400" dirty="0" smtClean="0">
                      <a:solidFill>
                        <a:schemeClr val="tx1"/>
                      </a:solidFill>
                    </a:rPr>
                    <a:t>h1</a:t>
                  </a:r>
                  <a:endParaRPr lang="en-US" sz="2400" dirty="0" smtClean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en-US" sz="2400" dirty="0" smtClean="0">
                      <a:solidFill>
                        <a:schemeClr val="tx1"/>
                      </a:solidFill>
                    </a:rPr>
                    <a:t>r[x]</a:t>
                  </a:r>
                </a:p>
              </p:txBody>
            </p:sp>
          </mc:Choice>
          <mc:Fallback>
            <p:sp>
              <p:nvSpPr>
                <p:cNvPr id="45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2735" y="3646452"/>
                  <a:ext cx="685800" cy="645895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3540" t="-23585" r="-15044" b="-207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3" name="Group 52"/>
          <p:cNvGrpSpPr/>
          <p:nvPr/>
        </p:nvGrpSpPr>
        <p:grpSpPr>
          <a:xfrm>
            <a:off x="5596219" y="1841711"/>
            <a:ext cx="2423160" cy="1726900"/>
            <a:chOff x="3260689" y="2808628"/>
            <a:chExt cx="2423160" cy="1726900"/>
          </a:xfrm>
        </p:grpSpPr>
        <p:grpSp>
          <p:nvGrpSpPr>
            <p:cNvPr id="54" name="Group 53"/>
            <p:cNvGrpSpPr/>
            <p:nvPr/>
          </p:nvGrpSpPr>
          <p:grpSpPr>
            <a:xfrm>
              <a:off x="3416407" y="2930181"/>
              <a:ext cx="2105513" cy="1384433"/>
              <a:chOff x="4075367" y="5019445"/>
              <a:chExt cx="2690659" cy="1736305"/>
            </a:xfrm>
          </p:grpSpPr>
          <p:sp>
            <p:nvSpPr>
              <p:cNvPr id="94" name="Oval 93"/>
              <p:cNvSpPr/>
              <p:nvPr/>
            </p:nvSpPr>
            <p:spPr>
              <a:xfrm>
                <a:off x="4075367" y="5864203"/>
                <a:ext cx="1042349" cy="891547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Content Placeholder 2"/>
              <p:cNvSpPr txBox="1">
                <a:spLocks/>
              </p:cNvSpPr>
              <p:nvPr/>
            </p:nvSpPr>
            <p:spPr>
              <a:xfrm>
                <a:off x="4482616" y="5019445"/>
                <a:ext cx="227852" cy="346157"/>
              </a:xfrm>
              <a:prstGeom prst="rect">
                <a:avLst/>
              </a:prstGeom>
            </p:spPr>
            <p:txBody>
              <a:bodyPr vert="horz" lIns="0" tIns="0" rIns="0" bIns="0" rtlCol="0">
                <a:normAutofit fontScale="77500" lnSpcReduction="20000"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Tx/>
                  <a:buNone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 typeface="Arial"/>
                  <a:buChar char="•"/>
                  <a:defRPr sz="2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SzPct val="100000"/>
                  <a:buFont typeface="Arial"/>
                  <a:buChar char="•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3pPr>
                <a:lvl4pPr marL="1554480" indent="-219456" algn="l" defTabSz="457200" rtl="0" eaLnBrk="1" latinLnBrk="0" hangingPunct="1">
                  <a:spcBef>
                    <a:spcPct val="200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4pPr>
                <a:lvl5pPr marL="1828800" indent="-182880" algn="l" defTabSz="457200" rtl="0" eaLnBrk="1" latinLnBrk="0" hangingPunct="1">
                  <a:spcBef>
                    <a:spcPts val="6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x</a:t>
                </a:r>
              </a:p>
              <a:p>
                <a:endParaRPr lang="en-US" sz="2800" dirty="0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5810188" y="5864201"/>
                <a:ext cx="955838" cy="891547"/>
              </a:xfrm>
              <a:prstGeom prst="ellipse">
                <a:avLst/>
              </a:prstGeom>
              <a:noFill/>
              <a:ln w="158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7" name="Straight Arrow Connector 96"/>
              <p:cNvCxnSpPr>
                <a:stCxn id="94" idx="6"/>
              </p:cNvCxnSpPr>
              <p:nvPr/>
            </p:nvCxnSpPr>
            <p:spPr>
              <a:xfrm flipV="1">
                <a:off x="5117716" y="6309976"/>
                <a:ext cx="703697" cy="1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prstDash val="solid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" name="Content Placeholder 2"/>
              <p:cNvSpPr txBox="1">
                <a:spLocks/>
              </p:cNvSpPr>
              <p:nvPr/>
            </p:nvSpPr>
            <p:spPr>
              <a:xfrm>
                <a:off x="5430635" y="5022317"/>
                <a:ext cx="217559" cy="449676"/>
              </a:xfrm>
              <a:prstGeom prst="rect">
                <a:avLst/>
              </a:prstGeom>
            </p:spPr>
            <p:txBody>
              <a:bodyPr vert="horz" lIns="0" tIns="0" rIns="0" bIns="0" rtlCol="0">
                <a:norm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Tx/>
                  <a:buNone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 typeface="Arial"/>
                  <a:buChar char="•"/>
                  <a:defRPr sz="2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SzPct val="100000"/>
                  <a:buFont typeface="Arial"/>
                  <a:buChar char="•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3pPr>
                <a:lvl4pPr marL="1554480" indent="-219456" algn="l" defTabSz="457200" rtl="0" eaLnBrk="1" latinLnBrk="0" hangingPunct="1">
                  <a:spcBef>
                    <a:spcPct val="200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4pPr>
                <a:lvl5pPr marL="1828800" indent="-182880" algn="l" defTabSz="457200" rtl="0" eaLnBrk="1" latinLnBrk="0" hangingPunct="1">
                  <a:spcBef>
                    <a:spcPts val="6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200" dirty="0" smtClean="0">
                    <a:solidFill>
                      <a:schemeClr val="tx1"/>
                    </a:solidFill>
                  </a:rPr>
                  <a:t>y</a:t>
                </a:r>
              </a:p>
              <a:p>
                <a:endParaRPr lang="en-US" sz="2800" dirty="0"/>
              </a:p>
            </p:txBody>
          </p:sp>
          <p:cxnSp>
            <p:nvCxnSpPr>
              <p:cNvPr id="99" name="Straight Arrow Connector 98"/>
              <p:cNvCxnSpPr>
                <a:stCxn id="95" idx="2"/>
                <a:endCxn id="94" idx="0"/>
              </p:cNvCxnSpPr>
              <p:nvPr/>
            </p:nvCxnSpPr>
            <p:spPr>
              <a:xfrm>
                <a:off x="4596541" y="5365602"/>
                <a:ext cx="0" cy="498601"/>
              </a:xfrm>
              <a:prstGeom prst="straightConnector1">
                <a:avLst/>
              </a:prstGeom>
              <a:ln w="41275">
                <a:solidFill>
                  <a:schemeClr val="tx1"/>
                </a:solidFill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Arrow Connector 99"/>
              <p:cNvCxnSpPr>
                <a:endCxn id="57" idx="0"/>
              </p:cNvCxnSpPr>
              <p:nvPr/>
            </p:nvCxnSpPr>
            <p:spPr>
              <a:xfrm>
                <a:off x="5654358" y="5401349"/>
                <a:ext cx="605251" cy="516417"/>
              </a:xfrm>
              <a:prstGeom prst="straightConnector1">
                <a:avLst/>
              </a:prstGeom>
              <a:ln w="41275">
                <a:solidFill>
                  <a:schemeClr val="tx1"/>
                </a:solidFill>
                <a:prstDash val="solid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Rectangle 54"/>
            <p:cNvSpPr/>
            <p:nvPr/>
          </p:nvSpPr>
          <p:spPr>
            <a:xfrm>
              <a:off x="3260689" y="2808628"/>
              <a:ext cx="2423160" cy="17269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Content Placeholder 2"/>
            <p:cNvSpPr txBox="1">
              <a:spLocks/>
            </p:cNvSpPr>
            <p:nvPr/>
          </p:nvSpPr>
          <p:spPr>
            <a:xfrm>
              <a:off x="3470759" y="3636229"/>
              <a:ext cx="685800" cy="645895"/>
            </a:xfrm>
            <a:prstGeom prst="rect">
              <a:avLst/>
            </a:prstGeom>
          </p:spPr>
          <p:txBody>
            <a:bodyPr vert="horz" lIns="0" tIns="0" rIns="0" bIns="0" rtlCol="0">
              <a:normAutofit fontScale="92500" lnSpcReduction="20000"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Tx/>
                <a:buNone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 typeface="Arial"/>
                <a:buChar char="•"/>
                <a:defRPr sz="2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SzPct val="100000"/>
                <a:buFont typeface="Arial"/>
                <a:buChar char="•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3pPr>
              <a:lvl4pPr marL="1554480" indent="-219456" algn="l" defTabSz="457200" rtl="0" eaLnBrk="1" latinLnBrk="0" hangingPunct="1">
                <a:spcBef>
                  <a:spcPct val="200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4pPr>
              <a:lvl5pPr marL="1828800" indent="-182880" algn="l" defTabSz="457200" rtl="0" eaLnBrk="1" latinLnBrk="0" hangingPunct="1">
                <a:spcBef>
                  <a:spcPts val="6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h2</a:t>
              </a:r>
              <a:endParaRPr lang="en-US" sz="24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r[x]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7" name="Content Placeholder 2"/>
                <p:cNvSpPr txBox="1">
                  <a:spLocks/>
                </p:cNvSpPr>
                <p:nvPr/>
              </p:nvSpPr>
              <p:spPr>
                <a:xfrm>
                  <a:off x="4782735" y="3646452"/>
                  <a:ext cx="685800" cy="645895"/>
                </a:xfrm>
                <a:prstGeom prst="rect">
                  <a:avLst/>
                </a:prstGeom>
              </p:spPr>
              <p:txBody>
                <a:bodyPr vert="horz" lIns="0" tIns="0" rIns="0" bIns="0" rtlCol="0">
                  <a:normAutofit fontScale="92500" lnSpcReduction="20000"/>
                </a:bodyPr>
                <a:lstStyle>
                  <a:lvl1pPr marL="0" indent="0" algn="l" defTabSz="457200" rtl="0" eaLnBrk="1" latinLnBrk="0" hangingPunct="1">
                    <a:spcBef>
                      <a:spcPct val="20000"/>
                    </a:spcBef>
                    <a:buClr>
                      <a:srgbClr val="C3020B"/>
                    </a:buClr>
                    <a:buFontTx/>
                    <a:buNone/>
                    <a:defRPr sz="18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/>
                      <a:ea typeface="+mn-ea"/>
                      <a:cs typeface="Arial"/>
                    </a:defRPr>
                  </a:lvl1pPr>
                  <a:lvl2pPr marL="742950" indent="-285750" algn="l" defTabSz="457200" rtl="0" eaLnBrk="1" latinLnBrk="0" hangingPunct="1">
                    <a:spcBef>
                      <a:spcPct val="20000"/>
                    </a:spcBef>
                    <a:buClr>
                      <a:srgbClr val="C3020B"/>
                    </a:buClr>
                    <a:buFont typeface="Arial"/>
                    <a:buChar char="•"/>
                    <a:defRPr sz="26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/>
                      <a:ea typeface="+mn-ea"/>
                      <a:cs typeface="Arial"/>
                    </a:defRPr>
                  </a:lvl2pPr>
                  <a:lvl3pPr marL="1143000" indent="-228600" algn="l" defTabSz="457200" rtl="0" eaLnBrk="1" latinLnBrk="0" hangingPunct="1">
                    <a:spcBef>
                      <a:spcPct val="20000"/>
                    </a:spcBef>
                    <a:buClr>
                      <a:srgbClr val="C3020B"/>
                    </a:buClr>
                    <a:buSzPct val="100000"/>
                    <a:buFont typeface="Arial"/>
                    <a:buChar char="•"/>
                    <a:defRPr sz="2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/>
                      <a:ea typeface="+mn-ea"/>
                      <a:cs typeface="Arial"/>
                    </a:defRPr>
                  </a:lvl3pPr>
                  <a:lvl4pPr marL="1554480" indent="-219456" algn="l" defTabSz="457200" rtl="0" eaLnBrk="1" latinLnBrk="0" hangingPunct="1">
                    <a:spcBef>
                      <a:spcPct val="20000"/>
                    </a:spcBef>
                    <a:buClr>
                      <a:schemeClr val="tx1">
                        <a:lumMod val="50000"/>
                        <a:lumOff val="50000"/>
                      </a:schemeClr>
                    </a:buClr>
                    <a:buSzPct val="100000"/>
                    <a:buFont typeface="Arial"/>
                    <a:buChar char="•"/>
                    <a:defRPr sz="22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/>
                      <a:ea typeface="+mn-ea"/>
                      <a:cs typeface="Arial"/>
                    </a:defRPr>
                  </a:lvl4pPr>
                  <a:lvl5pPr marL="1828800" indent="-182880" algn="l" defTabSz="457200" rtl="0" eaLnBrk="1" latinLnBrk="0" hangingPunct="1">
                    <a:spcBef>
                      <a:spcPts val="600"/>
                    </a:spcBef>
                    <a:buClr>
                      <a:schemeClr val="tx1">
                        <a:lumMod val="50000"/>
                        <a:lumOff val="50000"/>
                      </a:schemeClr>
                    </a:buClr>
                    <a:buSzPct val="100000"/>
                    <a:buFont typeface="Arial"/>
                    <a:buChar char="•"/>
                    <a:defRPr sz="22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/>
                      <a:ea typeface="+mn-ea"/>
                      <a:cs typeface="Arial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</m:oMath>
                  </a14:m>
                  <a:r>
                    <a:rPr lang="en-US" sz="2400" dirty="0"/>
                    <a:t> </a:t>
                  </a:r>
                  <a:r>
                    <a:rPr lang="en-US" sz="2400" dirty="0" smtClean="0">
                      <a:solidFill>
                        <a:schemeClr val="tx1"/>
                      </a:solidFill>
                    </a:rPr>
                    <a:t>h2</a:t>
                  </a:r>
                  <a:endParaRPr lang="en-US" sz="2400" dirty="0" smtClean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en-US" sz="2400" dirty="0" smtClean="0">
                      <a:solidFill>
                        <a:schemeClr val="tx1"/>
                      </a:solidFill>
                    </a:rPr>
                    <a:t>r[x]</a:t>
                  </a:r>
                </a:p>
              </p:txBody>
            </p:sp>
          </mc:Choice>
          <mc:Fallback>
            <p:sp>
              <p:nvSpPr>
                <p:cNvPr id="57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2735" y="3646452"/>
                  <a:ext cx="685800" cy="64589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3571" t="-23585" r="-16071" b="-207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2" name="Rectangle 101"/>
          <p:cNvSpPr/>
          <p:nvPr/>
        </p:nvSpPr>
        <p:spPr>
          <a:xfrm>
            <a:off x="670052" y="1703070"/>
            <a:ext cx="2747517" cy="20116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5440172" y="1703070"/>
            <a:ext cx="2747517" cy="20116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4159958" y="2463007"/>
                <a:ext cx="43954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9958" y="2463007"/>
                <a:ext cx="439543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Content Placeholder 2"/>
          <p:cNvSpPr txBox="1">
            <a:spLocks/>
          </p:cNvSpPr>
          <p:nvPr/>
        </p:nvSpPr>
        <p:spPr>
          <a:xfrm>
            <a:off x="4159285" y="5000229"/>
            <a:ext cx="900004" cy="883934"/>
          </a:xfrm>
          <a:prstGeom prst="rect">
            <a:avLst/>
          </a:prstGeom>
        </p:spPr>
        <p:txBody>
          <a:bodyPr vert="horz" lIns="0" tIns="0" rIns="0" bIns="0" rtlCol="0">
            <a:normAutofit fontScale="700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FontTx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Font typeface="Arial"/>
              <a:buChar char="•"/>
              <a:defRPr sz="2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SzPct val="100000"/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3pPr>
            <a:lvl4pPr marL="1554480" indent="-219456" algn="l" defTabSz="4572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4pPr>
            <a:lvl5pPr marL="1828800" indent="-182880" algn="l" defTabSz="4572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h1</a:t>
            </a:r>
            <a:endParaRPr lang="en-US" sz="2800" dirty="0" smtClean="0">
              <a:solidFill>
                <a:schemeClr val="tx1"/>
              </a:solidFill>
            </a:endParaRPr>
          </a:p>
          <a:p>
            <a:pPr algn="ctr"/>
            <a:r>
              <a:rPr lang="en-US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¬ </a:t>
            </a:r>
            <a:r>
              <a:rPr lang="en-US" sz="2800" dirty="0" smtClean="0"/>
              <a:t>h2</a:t>
            </a:r>
            <a:endParaRPr lang="en-US" sz="2800" dirty="0" smtClean="0"/>
          </a:p>
          <a:p>
            <a:pPr algn="ctr"/>
            <a:r>
              <a:rPr lang="en-US" sz="2800" dirty="0" smtClean="0"/>
              <a:t>h</a:t>
            </a:r>
            <a:endParaRPr lang="en-US" sz="2800" dirty="0"/>
          </a:p>
        </p:txBody>
      </p:sp>
      <p:sp>
        <p:nvSpPr>
          <p:cNvPr id="62" name="Rectangle 61"/>
          <p:cNvSpPr/>
          <p:nvPr/>
        </p:nvSpPr>
        <p:spPr>
          <a:xfrm>
            <a:off x="3937657" y="4481677"/>
            <a:ext cx="1518193" cy="1622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4112258" y="4852772"/>
            <a:ext cx="1143239" cy="1097933"/>
          </a:xfrm>
          <a:prstGeom prst="ellipse">
            <a:avLst/>
          </a:prstGeom>
          <a:noFill/>
          <a:ln w="69850" cmpd="dbl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Curved Connector 63"/>
          <p:cNvCxnSpPr>
            <a:stCxn id="63" idx="1"/>
            <a:endCxn id="63" idx="7"/>
          </p:cNvCxnSpPr>
          <p:nvPr/>
        </p:nvCxnSpPr>
        <p:spPr>
          <a:xfrm rot="5400000" flipH="1" flipV="1">
            <a:off x="4684196" y="4609365"/>
            <a:ext cx="9865" cy="808392"/>
          </a:xfrm>
          <a:prstGeom prst="curvedConnector3">
            <a:avLst>
              <a:gd name="adj1" fmla="val 3429874"/>
            </a:avLst>
          </a:prstGeom>
          <a:ln w="44450">
            <a:solidFill>
              <a:schemeClr val="tx1"/>
            </a:solidFill>
            <a:prstDash val="sysDot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5610745" y="4483991"/>
            <a:ext cx="1524233" cy="1622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Content Placeholder 2"/>
          <p:cNvSpPr txBox="1">
            <a:spLocks/>
          </p:cNvSpPr>
          <p:nvPr/>
        </p:nvSpPr>
        <p:spPr>
          <a:xfrm>
            <a:off x="5849176" y="5005209"/>
            <a:ext cx="900004" cy="883934"/>
          </a:xfrm>
          <a:prstGeom prst="rect">
            <a:avLst/>
          </a:prstGeom>
        </p:spPr>
        <p:txBody>
          <a:bodyPr vert="horz" lIns="0" tIns="0" rIns="0" bIns="0" rtlCol="0">
            <a:normAutofit fontScale="700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FontTx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Font typeface="Arial"/>
              <a:buChar char="•"/>
              <a:defRPr sz="2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SzPct val="100000"/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3pPr>
            <a:lvl4pPr marL="1554480" indent="-219456" algn="l" defTabSz="4572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4pPr>
            <a:lvl5pPr marL="1828800" indent="-182880" algn="l" defTabSz="4572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¬ </a:t>
            </a:r>
            <a:r>
              <a:rPr lang="en-US" sz="2800" dirty="0" smtClean="0">
                <a:solidFill>
                  <a:schemeClr val="tx1"/>
                </a:solidFill>
              </a:rPr>
              <a:t>h1</a:t>
            </a:r>
            <a:endParaRPr lang="en-US" sz="2800" dirty="0" smtClean="0">
              <a:solidFill>
                <a:schemeClr val="tx1"/>
              </a:solidFill>
            </a:endParaRPr>
          </a:p>
          <a:p>
            <a:pPr algn="ctr"/>
            <a:r>
              <a:rPr lang="en-US" sz="2800" dirty="0" smtClean="0"/>
              <a:t>h2</a:t>
            </a:r>
            <a:endParaRPr lang="en-US" sz="2800" dirty="0" smtClean="0"/>
          </a:p>
          <a:p>
            <a:pPr algn="ctr"/>
            <a:r>
              <a:rPr lang="en-US" sz="2800" dirty="0" smtClean="0"/>
              <a:t>h</a:t>
            </a:r>
            <a:endParaRPr lang="en-US" sz="2800" dirty="0"/>
          </a:p>
        </p:txBody>
      </p:sp>
      <p:sp>
        <p:nvSpPr>
          <p:cNvPr id="67" name="Oval 66"/>
          <p:cNvSpPr/>
          <p:nvPr/>
        </p:nvSpPr>
        <p:spPr>
          <a:xfrm>
            <a:off x="5799615" y="4826223"/>
            <a:ext cx="1143239" cy="1097933"/>
          </a:xfrm>
          <a:prstGeom prst="ellipse">
            <a:avLst/>
          </a:prstGeom>
          <a:noFill/>
          <a:ln w="69850" cmpd="dbl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Curved Connector 67"/>
          <p:cNvCxnSpPr/>
          <p:nvPr/>
        </p:nvCxnSpPr>
        <p:spPr>
          <a:xfrm rot="5400000" flipH="1" flipV="1">
            <a:off x="6340051" y="4564121"/>
            <a:ext cx="9865" cy="808392"/>
          </a:xfrm>
          <a:prstGeom prst="curvedConnector3">
            <a:avLst>
              <a:gd name="adj1" fmla="val 3429874"/>
            </a:avLst>
          </a:prstGeom>
          <a:ln w="44450">
            <a:solidFill>
              <a:schemeClr val="tx1"/>
            </a:solidFill>
            <a:prstDash val="sysDot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7265944" y="4481677"/>
            <a:ext cx="1524233" cy="1622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85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Separating Conjunction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/>
              <p:cNvSpPr/>
              <p:nvPr/>
            </p:nvSpPr>
            <p:spPr>
              <a:xfrm>
                <a:off x="2593898" y="3735636"/>
                <a:ext cx="52290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⊓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3898" y="3735636"/>
                <a:ext cx="522900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5827837" y="3729146"/>
                <a:ext cx="52290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⊓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7837" y="3729146"/>
                <a:ext cx="522900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/>
          <p:cNvGrpSpPr/>
          <p:nvPr/>
        </p:nvGrpSpPr>
        <p:grpSpPr>
          <a:xfrm>
            <a:off x="837529" y="1841711"/>
            <a:ext cx="2423160" cy="1726900"/>
            <a:chOff x="3260689" y="2808628"/>
            <a:chExt cx="2423160" cy="1726900"/>
          </a:xfrm>
        </p:grpSpPr>
        <p:grpSp>
          <p:nvGrpSpPr>
            <p:cNvPr id="42" name="Group 41"/>
            <p:cNvGrpSpPr/>
            <p:nvPr/>
          </p:nvGrpSpPr>
          <p:grpSpPr>
            <a:xfrm>
              <a:off x="3416407" y="2930181"/>
              <a:ext cx="2105513" cy="1384433"/>
              <a:chOff x="4075367" y="5019445"/>
              <a:chExt cx="2690659" cy="1736305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4075367" y="5864203"/>
                <a:ext cx="1042349" cy="891547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Content Placeholder 2"/>
              <p:cNvSpPr txBox="1">
                <a:spLocks/>
              </p:cNvSpPr>
              <p:nvPr/>
            </p:nvSpPr>
            <p:spPr>
              <a:xfrm>
                <a:off x="4482616" y="5019445"/>
                <a:ext cx="227852" cy="346157"/>
              </a:xfrm>
              <a:prstGeom prst="rect">
                <a:avLst/>
              </a:prstGeom>
            </p:spPr>
            <p:txBody>
              <a:bodyPr vert="horz" lIns="0" tIns="0" rIns="0" bIns="0" rtlCol="0">
                <a:normAutofit fontScale="77500" lnSpcReduction="20000"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Tx/>
                  <a:buNone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 typeface="Arial"/>
                  <a:buChar char="•"/>
                  <a:defRPr sz="2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SzPct val="100000"/>
                  <a:buFont typeface="Arial"/>
                  <a:buChar char="•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3pPr>
                <a:lvl4pPr marL="1554480" indent="-219456" algn="l" defTabSz="457200" rtl="0" eaLnBrk="1" latinLnBrk="0" hangingPunct="1">
                  <a:spcBef>
                    <a:spcPct val="200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4pPr>
                <a:lvl5pPr marL="1828800" indent="-182880" algn="l" defTabSz="457200" rtl="0" eaLnBrk="1" latinLnBrk="0" hangingPunct="1">
                  <a:spcBef>
                    <a:spcPts val="6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x</a:t>
                </a:r>
              </a:p>
              <a:p>
                <a:endParaRPr lang="en-US" sz="2800" dirty="0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5810188" y="5864201"/>
                <a:ext cx="955838" cy="891547"/>
              </a:xfrm>
              <a:prstGeom prst="ellipse">
                <a:avLst/>
              </a:prstGeom>
              <a:noFill/>
              <a:ln w="158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9" name="Straight Arrow Connector 48"/>
              <p:cNvCxnSpPr>
                <a:stCxn id="46" idx="6"/>
              </p:cNvCxnSpPr>
              <p:nvPr/>
            </p:nvCxnSpPr>
            <p:spPr>
              <a:xfrm flipV="1">
                <a:off x="5117716" y="6309976"/>
                <a:ext cx="703697" cy="1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prstDash val="solid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Content Placeholder 2"/>
              <p:cNvSpPr txBox="1">
                <a:spLocks/>
              </p:cNvSpPr>
              <p:nvPr/>
            </p:nvSpPr>
            <p:spPr>
              <a:xfrm>
                <a:off x="5430635" y="5022317"/>
                <a:ext cx="217559" cy="449676"/>
              </a:xfrm>
              <a:prstGeom prst="rect">
                <a:avLst/>
              </a:prstGeom>
            </p:spPr>
            <p:txBody>
              <a:bodyPr vert="horz" lIns="0" tIns="0" rIns="0" bIns="0" rtlCol="0">
                <a:norm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Tx/>
                  <a:buNone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 typeface="Arial"/>
                  <a:buChar char="•"/>
                  <a:defRPr sz="2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SzPct val="100000"/>
                  <a:buFont typeface="Arial"/>
                  <a:buChar char="•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3pPr>
                <a:lvl4pPr marL="1554480" indent="-219456" algn="l" defTabSz="457200" rtl="0" eaLnBrk="1" latinLnBrk="0" hangingPunct="1">
                  <a:spcBef>
                    <a:spcPct val="200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4pPr>
                <a:lvl5pPr marL="1828800" indent="-182880" algn="l" defTabSz="457200" rtl="0" eaLnBrk="1" latinLnBrk="0" hangingPunct="1">
                  <a:spcBef>
                    <a:spcPts val="6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200" dirty="0" smtClean="0">
                    <a:solidFill>
                      <a:schemeClr val="tx1"/>
                    </a:solidFill>
                  </a:rPr>
                  <a:t>y</a:t>
                </a:r>
              </a:p>
              <a:p>
                <a:endParaRPr lang="en-US" sz="2800" dirty="0"/>
              </a:p>
            </p:txBody>
          </p:sp>
          <p:cxnSp>
            <p:nvCxnSpPr>
              <p:cNvPr id="51" name="Straight Arrow Connector 50"/>
              <p:cNvCxnSpPr>
                <a:stCxn id="47" idx="2"/>
                <a:endCxn id="46" idx="0"/>
              </p:cNvCxnSpPr>
              <p:nvPr/>
            </p:nvCxnSpPr>
            <p:spPr>
              <a:xfrm>
                <a:off x="4596541" y="5365602"/>
                <a:ext cx="0" cy="498601"/>
              </a:xfrm>
              <a:prstGeom prst="straightConnector1">
                <a:avLst/>
              </a:prstGeom>
              <a:ln w="41275">
                <a:solidFill>
                  <a:schemeClr val="tx1"/>
                </a:solidFill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>
                <a:endCxn id="45" idx="0"/>
              </p:cNvCxnSpPr>
              <p:nvPr/>
            </p:nvCxnSpPr>
            <p:spPr>
              <a:xfrm>
                <a:off x="5654358" y="5401349"/>
                <a:ext cx="605251" cy="516417"/>
              </a:xfrm>
              <a:prstGeom prst="straightConnector1">
                <a:avLst/>
              </a:prstGeom>
              <a:ln w="41275">
                <a:solidFill>
                  <a:schemeClr val="tx1"/>
                </a:solidFill>
                <a:prstDash val="solid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Rectangle 42"/>
            <p:cNvSpPr/>
            <p:nvPr/>
          </p:nvSpPr>
          <p:spPr>
            <a:xfrm>
              <a:off x="3260689" y="2808628"/>
              <a:ext cx="2423160" cy="17269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Content Placeholder 2"/>
            <p:cNvSpPr txBox="1">
              <a:spLocks/>
            </p:cNvSpPr>
            <p:nvPr/>
          </p:nvSpPr>
          <p:spPr>
            <a:xfrm>
              <a:off x="3470759" y="3636229"/>
              <a:ext cx="685800" cy="645895"/>
            </a:xfrm>
            <a:prstGeom prst="rect">
              <a:avLst/>
            </a:prstGeom>
          </p:spPr>
          <p:txBody>
            <a:bodyPr vert="horz" lIns="0" tIns="0" rIns="0" bIns="0" rtlCol="0">
              <a:normAutofit fontScale="92500" lnSpcReduction="20000"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Tx/>
                <a:buNone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 typeface="Arial"/>
                <a:buChar char="•"/>
                <a:defRPr sz="2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SzPct val="100000"/>
                <a:buFont typeface="Arial"/>
                <a:buChar char="•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3pPr>
              <a:lvl4pPr marL="1554480" indent="-219456" algn="l" defTabSz="457200" rtl="0" eaLnBrk="1" latinLnBrk="0" hangingPunct="1">
                <a:spcBef>
                  <a:spcPct val="200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4pPr>
              <a:lvl5pPr marL="1828800" indent="-182880" algn="l" defTabSz="457200" rtl="0" eaLnBrk="1" latinLnBrk="0" hangingPunct="1">
                <a:spcBef>
                  <a:spcPts val="6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h1</a:t>
              </a:r>
              <a:endParaRPr lang="en-US" sz="24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r[x]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5" name="Content Placeholder 2"/>
                <p:cNvSpPr txBox="1">
                  <a:spLocks/>
                </p:cNvSpPr>
                <p:nvPr/>
              </p:nvSpPr>
              <p:spPr>
                <a:xfrm>
                  <a:off x="4782735" y="3646452"/>
                  <a:ext cx="685800" cy="645895"/>
                </a:xfrm>
                <a:prstGeom prst="rect">
                  <a:avLst/>
                </a:prstGeom>
              </p:spPr>
              <p:txBody>
                <a:bodyPr vert="horz" lIns="0" tIns="0" rIns="0" bIns="0" rtlCol="0">
                  <a:normAutofit fontScale="92500" lnSpcReduction="20000"/>
                </a:bodyPr>
                <a:lstStyle>
                  <a:lvl1pPr marL="0" indent="0" algn="l" defTabSz="457200" rtl="0" eaLnBrk="1" latinLnBrk="0" hangingPunct="1">
                    <a:spcBef>
                      <a:spcPct val="20000"/>
                    </a:spcBef>
                    <a:buClr>
                      <a:srgbClr val="C3020B"/>
                    </a:buClr>
                    <a:buFontTx/>
                    <a:buNone/>
                    <a:defRPr sz="18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/>
                      <a:ea typeface="+mn-ea"/>
                      <a:cs typeface="Arial"/>
                    </a:defRPr>
                  </a:lvl1pPr>
                  <a:lvl2pPr marL="742950" indent="-285750" algn="l" defTabSz="457200" rtl="0" eaLnBrk="1" latinLnBrk="0" hangingPunct="1">
                    <a:spcBef>
                      <a:spcPct val="20000"/>
                    </a:spcBef>
                    <a:buClr>
                      <a:srgbClr val="C3020B"/>
                    </a:buClr>
                    <a:buFont typeface="Arial"/>
                    <a:buChar char="•"/>
                    <a:defRPr sz="26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/>
                      <a:ea typeface="+mn-ea"/>
                      <a:cs typeface="Arial"/>
                    </a:defRPr>
                  </a:lvl2pPr>
                  <a:lvl3pPr marL="1143000" indent="-228600" algn="l" defTabSz="457200" rtl="0" eaLnBrk="1" latinLnBrk="0" hangingPunct="1">
                    <a:spcBef>
                      <a:spcPct val="20000"/>
                    </a:spcBef>
                    <a:buClr>
                      <a:srgbClr val="C3020B"/>
                    </a:buClr>
                    <a:buSzPct val="100000"/>
                    <a:buFont typeface="Arial"/>
                    <a:buChar char="•"/>
                    <a:defRPr sz="2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/>
                      <a:ea typeface="+mn-ea"/>
                      <a:cs typeface="Arial"/>
                    </a:defRPr>
                  </a:lvl3pPr>
                  <a:lvl4pPr marL="1554480" indent="-219456" algn="l" defTabSz="457200" rtl="0" eaLnBrk="1" latinLnBrk="0" hangingPunct="1">
                    <a:spcBef>
                      <a:spcPct val="20000"/>
                    </a:spcBef>
                    <a:buClr>
                      <a:schemeClr val="tx1">
                        <a:lumMod val="50000"/>
                        <a:lumOff val="50000"/>
                      </a:schemeClr>
                    </a:buClr>
                    <a:buSzPct val="100000"/>
                    <a:buFont typeface="Arial"/>
                    <a:buChar char="•"/>
                    <a:defRPr sz="22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/>
                      <a:ea typeface="+mn-ea"/>
                      <a:cs typeface="Arial"/>
                    </a:defRPr>
                  </a:lvl4pPr>
                  <a:lvl5pPr marL="1828800" indent="-182880" algn="l" defTabSz="457200" rtl="0" eaLnBrk="1" latinLnBrk="0" hangingPunct="1">
                    <a:spcBef>
                      <a:spcPts val="600"/>
                    </a:spcBef>
                    <a:buClr>
                      <a:schemeClr val="tx1">
                        <a:lumMod val="50000"/>
                        <a:lumOff val="50000"/>
                      </a:schemeClr>
                    </a:buClr>
                    <a:buSzPct val="100000"/>
                    <a:buFont typeface="Arial"/>
                    <a:buChar char="•"/>
                    <a:defRPr sz="22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/>
                      <a:ea typeface="+mn-ea"/>
                      <a:cs typeface="Arial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</m:oMath>
                  </a14:m>
                  <a:r>
                    <a:rPr lang="en-US" sz="2400" dirty="0"/>
                    <a:t> </a:t>
                  </a:r>
                  <a:r>
                    <a:rPr lang="en-US" sz="2400" dirty="0" smtClean="0">
                      <a:solidFill>
                        <a:schemeClr val="tx1"/>
                      </a:solidFill>
                    </a:rPr>
                    <a:t>h1</a:t>
                  </a:r>
                  <a:endParaRPr lang="en-US" sz="2400" dirty="0" smtClean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en-US" sz="2400" dirty="0" smtClean="0">
                      <a:solidFill>
                        <a:schemeClr val="tx1"/>
                      </a:solidFill>
                    </a:rPr>
                    <a:t>r[x]</a:t>
                  </a:r>
                </a:p>
              </p:txBody>
            </p:sp>
          </mc:Choice>
          <mc:Fallback>
            <p:sp>
              <p:nvSpPr>
                <p:cNvPr id="45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2735" y="3646452"/>
                  <a:ext cx="685800" cy="64589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3540" t="-23585" r="-15044" b="-207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3" name="Group 52"/>
          <p:cNvGrpSpPr/>
          <p:nvPr/>
        </p:nvGrpSpPr>
        <p:grpSpPr>
          <a:xfrm>
            <a:off x="5596219" y="1841711"/>
            <a:ext cx="2423160" cy="1726900"/>
            <a:chOff x="3260689" y="2808628"/>
            <a:chExt cx="2423160" cy="1726900"/>
          </a:xfrm>
        </p:grpSpPr>
        <p:grpSp>
          <p:nvGrpSpPr>
            <p:cNvPr id="54" name="Group 53"/>
            <p:cNvGrpSpPr/>
            <p:nvPr/>
          </p:nvGrpSpPr>
          <p:grpSpPr>
            <a:xfrm>
              <a:off x="3416407" y="2930181"/>
              <a:ext cx="2105513" cy="1384433"/>
              <a:chOff x="4075367" y="5019445"/>
              <a:chExt cx="2690659" cy="1736305"/>
            </a:xfrm>
          </p:grpSpPr>
          <p:sp>
            <p:nvSpPr>
              <p:cNvPr id="94" name="Oval 93"/>
              <p:cNvSpPr/>
              <p:nvPr/>
            </p:nvSpPr>
            <p:spPr>
              <a:xfrm>
                <a:off x="4075367" y="5864203"/>
                <a:ext cx="1042349" cy="891547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Content Placeholder 2"/>
              <p:cNvSpPr txBox="1">
                <a:spLocks/>
              </p:cNvSpPr>
              <p:nvPr/>
            </p:nvSpPr>
            <p:spPr>
              <a:xfrm>
                <a:off x="4482616" y="5019445"/>
                <a:ext cx="227852" cy="346157"/>
              </a:xfrm>
              <a:prstGeom prst="rect">
                <a:avLst/>
              </a:prstGeom>
            </p:spPr>
            <p:txBody>
              <a:bodyPr vert="horz" lIns="0" tIns="0" rIns="0" bIns="0" rtlCol="0">
                <a:normAutofit fontScale="77500" lnSpcReduction="20000"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Tx/>
                  <a:buNone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 typeface="Arial"/>
                  <a:buChar char="•"/>
                  <a:defRPr sz="2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SzPct val="100000"/>
                  <a:buFont typeface="Arial"/>
                  <a:buChar char="•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3pPr>
                <a:lvl4pPr marL="1554480" indent="-219456" algn="l" defTabSz="457200" rtl="0" eaLnBrk="1" latinLnBrk="0" hangingPunct="1">
                  <a:spcBef>
                    <a:spcPct val="200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4pPr>
                <a:lvl5pPr marL="1828800" indent="-182880" algn="l" defTabSz="457200" rtl="0" eaLnBrk="1" latinLnBrk="0" hangingPunct="1">
                  <a:spcBef>
                    <a:spcPts val="6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x</a:t>
                </a:r>
              </a:p>
              <a:p>
                <a:endParaRPr lang="en-US" sz="2800" dirty="0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5810188" y="5864201"/>
                <a:ext cx="955838" cy="891547"/>
              </a:xfrm>
              <a:prstGeom prst="ellipse">
                <a:avLst/>
              </a:prstGeom>
              <a:noFill/>
              <a:ln w="158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7" name="Straight Arrow Connector 96"/>
              <p:cNvCxnSpPr>
                <a:stCxn id="94" idx="6"/>
              </p:cNvCxnSpPr>
              <p:nvPr/>
            </p:nvCxnSpPr>
            <p:spPr>
              <a:xfrm flipV="1">
                <a:off x="5117716" y="6309976"/>
                <a:ext cx="703697" cy="1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prstDash val="solid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" name="Content Placeholder 2"/>
              <p:cNvSpPr txBox="1">
                <a:spLocks/>
              </p:cNvSpPr>
              <p:nvPr/>
            </p:nvSpPr>
            <p:spPr>
              <a:xfrm>
                <a:off x="5430635" y="5022317"/>
                <a:ext cx="217559" cy="449676"/>
              </a:xfrm>
              <a:prstGeom prst="rect">
                <a:avLst/>
              </a:prstGeom>
            </p:spPr>
            <p:txBody>
              <a:bodyPr vert="horz" lIns="0" tIns="0" rIns="0" bIns="0" rtlCol="0">
                <a:norm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Tx/>
                  <a:buNone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 typeface="Arial"/>
                  <a:buChar char="•"/>
                  <a:defRPr sz="2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SzPct val="100000"/>
                  <a:buFont typeface="Arial"/>
                  <a:buChar char="•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3pPr>
                <a:lvl4pPr marL="1554480" indent="-219456" algn="l" defTabSz="457200" rtl="0" eaLnBrk="1" latinLnBrk="0" hangingPunct="1">
                  <a:spcBef>
                    <a:spcPct val="200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4pPr>
                <a:lvl5pPr marL="1828800" indent="-182880" algn="l" defTabSz="457200" rtl="0" eaLnBrk="1" latinLnBrk="0" hangingPunct="1">
                  <a:spcBef>
                    <a:spcPts val="6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200" dirty="0" smtClean="0">
                    <a:solidFill>
                      <a:schemeClr val="tx1"/>
                    </a:solidFill>
                  </a:rPr>
                  <a:t>y</a:t>
                </a:r>
              </a:p>
              <a:p>
                <a:endParaRPr lang="en-US" sz="2800" dirty="0"/>
              </a:p>
            </p:txBody>
          </p:sp>
          <p:cxnSp>
            <p:nvCxnSpPr>
              <p:cNvPr id="99" name="Straight Arrow Connector 98"/>
              <p:cNvCxnSpPr>
                <a:stCxn id="95" idx="2"/>
                <a:endCxn id="94" idx="0"/>
              </p:cNvCxnSpPr>
              <p:nvPr/>
            </p:nvCxnSpPr>
            <p:spPr>
              <a:xfrm>
                <a:off x="4596541" y="5365602"/>
                <a:ext cx="0" cy="498601"/>
              </a:xfrm>
              <a:prstGeom prst="straightConnector1">
                <a:avLst/>
              </a:prstGeom>
              <a:ln w="41275">
                <a:solidFill>
                  <a:schemeClr val="tx1"/>
                </a:solidFill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Arrow Connector 99"/>
              <p:cNvCxnSpPr>
                <a:endCxn id="57" idx="0"/>
              </p:cNvCxnSpPr>
              <p:nvPr/>
            </p:nvCxnSpPr>
            <p:spPr>
              <a:xfrm>
                <a:off x="5654358" y="5401349"/>
                <a:ext cx="605251" cy="516417"/>
              </a:xfrm>
              <a:prstGeom prst="straightConnector1">
                <a:avLst/>
              </a:prstGeom>
              <a:ln w="41275">
                <a:solidFill>
                  <a:schemeClr val="tx1"/>
                </a:solidFill>
                <a:prstDash val="solid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Rectangle 54"/>
            <p:cNvSpPr/>
            <p:nvPr/>
          </p:nvSpPr>
          <p:spPr>
            <a:xfrm>
              <a:off x="3260689" y="2808628"/>
              <a:ext cx="2423160" cy="17269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Content Placeholder 2"/>
            <p:cNvSpPr txBox="1">
              <a:spLocks/>
            </p:cNvSpPr>
            <p:nvPr/>
          </p:nvSpPr>
          <p:spPr>
            <a:xfrm>
              <a:off x="3470759" y="3636229"/>
              <a:ext cx="685800" cy="645895"/>
            </a:xfrm>
            <a:prstGeom prst="rect">
              <a:avLst/>
            </a:prstGeom>
          </p:spPr>
          <p:txBody>
            <a:bodyPr vert="horz" lIns="0" tIns="0" rIns="0" bIns="0" rtlCol="0">
              <a:normAutofit fontScale="92500" lnSpcReduction="20000"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Tx/>
                <a:buNone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 typeface="Arial"/>
                <a:buChar char="•"/>
                <a:defRPr sz="2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SzPct val="100000"/>
                <a:buFont typeface="Arial"/>
                <a:buChar char="•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3pPr>
              <a:lvl4pPr marL="1554480" indent="-219456" algn="l" defTabSz="457200" rtl="0" eaLnBrk="1" latinLnBrk="0" hangingPunct="1">
                <a:spcBef>
                  <a:spcPct val="200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4pPr>
              <a:lvl5pPr marL="1828800" indent="-182880" algn="l" defTabSz="457200" rtl="0" eaLnBrk="1" latinLnBrk="0" hangingPunct="1">
                <a:spcBef>
                  <a:spcPts val="6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h2</a:t>
              </a:r>
              <a:endParaRPr lang="en-US" sz="24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r[x]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7" name="Content Placeholder 2"/>
                <p:cNvSpPr txBox="1">
                  <a:spLocks/>
                </p:cNvSpPr>
                <p:nvPr/>
              </p:nvSpPr>
              <p:spPr>
                <a:xfrm>
                  <a:off x="4782735" y="3646452"/>
                  <a:ext cx="685800" cy="645895"/>
                </a:xfrm>
                <a:prstGeom prst="rect">
                  <a:avLst/>
                </a:prstGeom>
              </p:spPr>
              <p:txBody>
                <a:bodyPr vert="horz" lIns="0" tIns="0" rIns="0" bIns="0" rtlCol="0">
                  <a:normAutofit fontScale="92500" lnSpcReduction="20000"/>
                </a:bodyPr>
                <a:lstStyle>
                  <a:lvl1pPr marL="0" indent="0" algn="l" defTabSz="457200" rtl="0" eaLnBrk="1" latinLnBrk="0" hangingPunct="1">
                    <a:spcBef>
                      <a:spcPct val="20000"/>
                    </a:spcBef>
                    <a:buClr>
                      <a:srgbClr val="C3020B"/>
                    </a:buClr>
                    <a:buFontTx/>
                    <a:buNone/>
                    <a:defRPr sz="18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/>
                      <a:ea typeface="+mn-ea"/>
                      <a:cs typeface="Arial"/>
                    </a:defRPr>
                  </a:lvl1pPr>
                  <a:lvl2pPr marL="742950" indent="-285750" algn="l" defTabSz="457200" rtl="0" eaLnBrk="1" latinLnBrk="0" hangingPunct="1">
                    <a:spcBef>
                      <a:spcPct val="20000"/>
                    </a:spcBef>
                    <a:buClr>
                      <a:srgbClr val="C3020B"/>
                    </a:buClr>
                    <a:buFont typeface="Arial"/>
                    <a:buChar char="•"/>
                    <a:defRPr sz="26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/>
                      <a:ea typeface="+mn-ea"/>
                      <a:cs typeface="Arial"/>
                    </a:defRPr>
                  </a:lvl2pPr>
                  <a:lvl3pPr marL="1143000" indent="-228600" algn="l" defTabSz="457200" rtl="0" eaLnBrk="1" latinLnBrk="0" hangingPunct="1">
                    <a:spcBef>
                      <a:spcPct val="20000"/>
                    </a:spcBef>
                    <a:buClr>
                      <a:srgbClr val="C3020B"/>
                    </a:buClr>
                    <a:buSzPct val="100000"/>
                    <a:buFont typeface="Arial"/>
                    <a:buChar char="•"/>
                    <a:defRPr sz="2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/>
                      <a:ea typeface="+mn-ea"/>
                      <a:cs typeface="Arial"/>
                    </a:defRPr>
                  </a:lvl3pPr>
                  <a:lvl4pPr marL="1554480" indent="-219456" algn="l" defTabSz="457200" rtl="0" eaLnBrk="1" latinLnBrk="0" hangingPunct="1">
                    <a:spcBef>
                      <a:spcPct val="20000"/>
                    </a:spcBef>
                    <a:buClr>
                      <a:schemeClr val="tx1">
                        <a:lumMod val="50000"/>
                        <a:lumOff val="50000"/>
                      </a:schemeClr>
                    </a:buClr>
                    <a:buSzPct val="100000"/>
                    <a:buFont typeface="Arial"/>
                    <a:buChar char="•"/>
                    <a:defRPr sz="22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/>
                      <a:ea typeface="+mn-ea"/>
                      <a:cs typeface="Arial"/>
                    </a:defRPr>
                  </a:lvl4pPr>
                  <a:lvl5pPr marL="1828800" indent="-182880" algn="l" defTabSz="457200" rtl="0" eaLnBrk="1" latinLnBrk="0" hangingPunct="1">
                    <a:spcBef>
                      <a:spcPts val="600"/>
                    </a:spcBef>
                    <a:buClr>
                      <a:schemeClr val="tx1">
                        <a:lumMod val="50000"/>
                        <a:lumOff val="50000"/>
                      </a:schemeClr>
                    </a:buClr>
                    <a:buSzPct val="100000"/>
                    <a:buFont typeface="Arial"/>
                    <a:buChar char="•"/>
                    <a:defRPr sz="22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/>
                      <a:ea typeface="+mn-ea"/>
                      <a:cs typeface="Arial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</m:oMath>
                  </a14:m>
                  <a:r>
                    <a:rPr lang="en-US" sz="2400" dirty="0"/>
                    <a:t> </a:t>
                  </a:r>
                  <a:r>
                    <a:rPr lang="en-US" sz="2400" dirty="0" smtClean="0">
                      <a:solidFill>
                        <a:schemeClr val="tx1"/>
                      </a:solidFill>
                    </a:rPr>
                    <a:t>h2</a:t>
                  </a:r>
                  <a:endParaRPr lang="en-US" sz="2400" dirty="0" smtClean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en-US" sz="2400" dirty="0" smtClean="0">
                      <a:solidFill>
                        <a:schemeClr val="tx1"/>
                      </a:solidFill>
                    </a:rPr>
                    <a:t>r[x]</a:t>
                  </a:r>
                </a:p>
              </p:txBody>
            </p:sp>
          </mc:Choice>
          <mc:Fallback>
            <p:sp>
              <p:nvSpPr>
                <p:cNvPr id="57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2735" y="3646452"/>
                  <a:ext cx="685800" cy="64589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3571" t="-23585" r="-16071" b="-207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2" name="Rectangle 101"/>
          <p:cNvSpPr/>
          <p:nvPr/>
        </p:nvSpPr>
        <p:spPr>
          <a:xfrm>
            <a:off x="670052" y="1703070"/>
            <a:ext cx="2747517" cy="20116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5440172" y="1703070"/>
            <a:ext cx="2747517" cy="20116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2476500" y="6242736"/>
            <a:ext cx="5913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Result: </a:t>
            </a:r>
            <a:r>
              <a:rPr lang="en-US" sz="2800" dirty="0"/>
              <a:t>t</a:t>
            </a:r>
            <a:r>
              <a:rPr lang="en-US" sz="2800" dirty="0" smtClean="0"/>
              <a:t>he empty set of shape graphs</a:t>
            </a:r>
            <a:endParaRPr lang="en-US" sz="2800" dirty="0"/>
          </a:p>
        </p:txBody>
      </p:sp>
      <p:grpSp>
        <p:nvGrpSpPr>
          <p:cNvPr id="70" name="Group 69"/>
          <p:cNvGrpSpPr/>
          <p:nvPr/>
        </p:nvGrpSpPr>
        <p:grpSpPr>
          <a:xfrm>
            <a:off x="305812" y="4498246"/>
            <a:ext cx="3495937" cy="1611408"/>
            <a:chOff x="1200765" y="4597405"/>
            <a:chExt cx="4057036" cy="2089145"/>
          </a:xfrm>
        </p:grpSpPr>
        <p:cxnSp>
          <p:nvCxnSpPr>
            <p:cNvPr id="71" name="Straight Arrow Connector 70"/>
            <p:cNvCxnSpPr/>
            <p:nvPr/>
          </p:nvCxnSpPr>
          <p:spPr>
            <a:xfrm>
              <a:off x="2800838" y="5744707"/>
              <a:ext cx="799876" cy="10759"/>
            </a:xfrm>
            <a:prstGeom prst="straightConnector1">
              <a:avLst/>
            </a:prstGeom>
            <a:ln w="50800">
              <a:solidFill>
                <a:schemeClr val="tx1"/>
              </a:solidFill>
              <a:prstDash val="sysDot"/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Content Placeholder 2"/>
            <p:cNvSpPr txBox="1">
              <a:spLocks/>
            </p:cNvSpPr>
            <p:nvPr/>
          </p:nvSpPr>
          <p:spPr>
            <a:xfrm>
              <a:off x="1468758" y="5264973"/>
              <a:ext cx="1088288" cy="1137951"/>
            </a:xfrm>
            <a:prstGeom prst="rect">
              <a:avLst/>
            </a:prstGeom>
          </p:spPr>
          <p:txBody>
            <a:bodyPr vert="horz" lIns="0" tIns="0" rIns="0" bIns="0" rtlCol="0">
              <a:normAutofit fontScale="70000" lnSpcReduction="20000"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Tx/>
                <a:buNone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 typeface="Arial"/>
                <a:buChar char="•"/>
                <a:defRPr sz="2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SzPct val="100000"/>
                <a:buFont typeface="Arial"/>
                <a:buChar char="•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3pPr>
              <a:lvl4pPr marL="1554480" indent="-219456" algn="l" defTabSz="457200" rtl="0" eaLnBrk="1" latinLnBrk="0" hangingPunct="1">
                <a:spcBef>
                  <a:spcPct val="200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4pPr>
              <a:lvl5pPr marL="1828800" indent="-182880" algn="l" defTabSz="457200" rtl="0" eaLnBrk="1" latinLnBrk="0" hangingPunct="1">
                <a:spcBef>
                  <a:spcPts val="6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h1</a:t>
              </a:r>
              <a:endParaRPr lang="en-US" sz="28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sz="28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¬ </a:t>
              </a:r>
              <a:r>
                <a:rPr lang="en-US" sz="2800" dirty="0" smtClean="0"/>
                <a:t>h2</a:t>
              </a:r>
              <a:endParaRPr lang="en-US" sz="2800" dirty="0" smtClean="0"/>
            </a:p>
            <a:p>
              <a:pPr algn="ctr"/>
              <a:r>
                <a:rPr lang="en-US" sz="2800" dirty="0" smtClean="0"/>
                <a:t>h</a:t>
              </a:r>
              <a:endParaRPr lang="en-US" sz="2800" dirty="0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200765" y="4597405"/>
              <a:ext cx="4057036" cy="20891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1411893" y="5075142"/>
              <a:ext cx="1382409" cy="1413446"/>
            </a:xfrm>
            <a:prstGeom prst="ellipse">
              <a:avLst/>
            </a:prstGeom>
            <a:noFill/>
            <a:ln w="69850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5" name="Curved Connector 74"/>
            <p:cNvCxnSpPr>
              <a:stCxn id="74" idx="1"/>
              <a:endCxn id="74" idx="7"/>
            </p:cNvCxnSpPr>
            <p:nvPr/>
          </p:nvCxnSpPr>
          <p:spPr>
            <a:xfrm rot="5400000" flipH="1" flipV="1">
              <a:off x="2103097" y="4793381"/>
              <a:ext cx="12700" cy="977511"/>
            </a:xfrm>
            <a:prstGeom prst="curvedConnector3">
              <a:avLst>
                <a:gd name="adj1" fmla="val 3429874"/>
              </a:avLst>
            </a:prstGeom>
            <a:ln w="44450">
              <a:solidFill>
                <a:schemeClr val="tx1"/>
              </a:solidFill>
              <a:prstDash val="sysDot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Content Placeholder 2"/>
            <p:cNvSpPr txBox="1">
              <a:spLocks/>
            </p:cNvSpPr>
            <p:nvPr/>
          </p:nvSpPr>
          <p:spPr>
            <a:xfrm>
              <a:off x="3703003" y="5268405"/>
              <a:ext cx="1088288" cy="1137951"/>
            </a:xfrm>
            <a:prstGeom prst="rect">
              <a:avLst/>
            </a:prstGeom>
          </p:spPr>
          <p:txBody>
            <a:bodyPr vert="horz" lIns="0" tIns="0" rIns="0" bIns="0" rtlCol="0">
              <a:normAutofit fontScale="70000" lnSpcReduction="20000"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Tx/>
                <a:buNone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 typeface="Arial"/>
                <a:buChar char="•"/>
                <a:defRPr sz="2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SzPct val="100000"/>
                <a:buFont typeface="Arial"/>
                <a:buChar char="•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3pPr>
              <a:lvl4pPr marL="1554480" indent="-219456" algn="l" defTabSz="457200" rtl="0" eaLnBrk="1" latinLnBrk="0" hangingPunct="1">
                <a:spcBef>
                  <a:spcPct val="200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4pPr>
              <a:lvl5pPr marL="1828800" indent="-182880" algn="l" defTabSz="457200" rtl="0" eaLnBrk="1" latinLnBrk="0" hangingPunct="1">
                <a:spcBef>
                  <a:spcPts val="6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¬ </a:t>
              </a:r>
              <a:r>
                <a:rPr lang="en-US" sz="2800" dirty="0" smtClean="0">
                  <a:solidFill>
                    <a:schemeClr val="tx1"/>
                  </a:solidFill>
                </a:rPr>
                <a:t>h1</a:t>
              </a:r>
              <a:endParaRPr lang="en-US" sz="28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sz="2800" dirty="0" smtClean="0"/>
                <a:t>h2</a:t>
              </a:r>
              <a:endParaRPr lang="en-US" sz="2800" dirty="0" smtClean="0"/>
            </a:p>
            <a:p>
              <a:pPr algn="ctr"/>
              <a:r>
                <a:rPr lang="en-US" sz="2800" dirty="0" smtClean="0"/>
                <a:t>h</a:t>
              </a:r>
              <a:endParaRPr lang="en-US" sz="2800" dirty="0"/>
            </a:p>
          </p:txBody>
        </p:sp>
        <p:sp>
          <p:nvSpPr>
            <p:cNvPr id="77" name="Oval 76"/>
            <p:cNvSpPr/>
            <p:nvPr/>
          </p:nvSpPr>
          <p:spPr>
            <a:xfrm>
              <a:off x="3643074" y="5037984"/>
              <a:ext cx="1382409" cy="1413446"/>
            </a:xfrm>
            <a:prstGeom prst="ellipse">
              <a:avLst/>
            </a:prstGeom>
            <a:noFill/>
            <a:ln w="69850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" name="Curved Connector 77"/>
            <p:cNvCxnSpPr/>
            <p:nvPr/>
          </p:nvCxnSpPr>
          <p:spPr>
            <a:xfrm rot="5400000" flipH="1" flipV="1">
              <a:off x="4296186" y="4732157"/>
              <a:ext cx="12700" cy="977511"/>
            </a:xfrm>
            <a:prstGeom prst="curvedConnector3">
              <a:avLst>
                <a:gd name="adj1" fmla="val 3429874"/>
              </a:avLst>
            </a:prstGeom>
            <a:ln w="44450">
              <a:solidFill>
                <a:schemeClr val="tx1"/>
              </a:solidFill>
              <a:prstDash val="sysDot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Rectangle 78"/>
          <p:cNvSpPr/>
          <p:nvPr/>
        </p:nvSpPr>
        <p:spPr>
          <a:xfrm>
            <a:off x="180975" y="4331541"/>
            <a:ext cx="8736782" cy="19088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Content Placeholder 2"/>
          <p:cNvSpPr txBox="1">
            <a:spLocks/>
          </p:cNvSpPr>
          <p:nvPr/>
        </p:nvSpPr>
        <p:spPr>
          <a:xfrm>
            <a:off x="4159285" y="5000229"/>
            <a:ext cx="900004" cy="883934"/>
          </a:xfrm>
          <a:prstGeom prst="rect">
            <a:avLst/>
          </a:prstGeom>
        </p:spPr>
        <p:txBody>
          <a:bodyPr vert="horz" lIns="0" tIns="0" rIns="0" bIns="0" rtlCol="0">
            <a:normAutofit fontScale="700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FontTx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Font typeface="Arial"/>
              <a:buChar char="•"/>
              <a:defRPr sz="2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SzPct val="100000"/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3pPr>
            <a:lvl4pPr marL="1554480" indent="-219456" algn="l" defTabSz="4572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4pPr>
            <a:lvl5pPr marL="1828800" indent="-182880" algn="l" defTabSz="4572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h1</a:t>
            </a:r>
            <a:endParaRPr lang="en-US" sz="2800" dirty="0" smtClean="0">
              <a:solidFill>
                <a:schemeClr val="tx1"/>
              </a:solidFill>
            </a:endParaRPr>
          </a:p>
          <a:p>
            <a:pPr algn="ctr"/>
            <a:r>
              <a:rPr lang="en-US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¬ </a:t>
            </a:r>
            <a:r>
              <a:rPr lang="en-US" sz="2800" dirty="0" smtClean="0"/>
              <a:t>h2</a:t>
            </a:r>
            <a:endParaRPr lang="en-US" sz="2800" dirty="0" smtClean="0"/>
          </a:p>
          <a:p>
            <a:pPr algn="ctr"/>
            <a:r>
              <a:rPr lang="en-US" sz="2800" dirty="0" smtClean="0"/>
              <a:t>h</a:t>
            </a:r>
            <a:endParaRPr lang="en-US" sz="2800" dirty="0"/>
          </a:p>
        </p:txBody>
      </p:sp>
      <p:sp>
        <p:nvSpPr>
          <p:cNvPr id="81" name="Rectangle 80"/>
          <p:cNvSpPr/>
          <p:nvPr/>
        </p:nvSpPr>
        <p:spPr>
          <a:xfrm>
            <a:off x="3937657" y="4481677"/>
            <a:ext cx="1518193" cy="1622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4112258" y="4852772"/>
            <a:ext cx="1143239" cy="1097933"/>
          </a:xfrm>
          <a:prstGeom prst="ellipse">
            <a:avLst/>
          </a:prstGeom>
          <a:noFill/>
          <a:ln w="69850" cmpd="dbl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3" name="Curved Connector 92"/>
          <p:cNvCxnSpPr>
            <a:stCxn id="92" idx="1"/>
            <a:endCxn id="92" idx="7"/>
          </p:cNvCxnSpPr>
          <p:nvPr/>
        </p:nvCxnSpPr>
        <p:spPr>
          <a:xfrm rot="5400000" flipH="1" flipV="1">
            <a:off x="4684196" y="4609365"/>
            <a:ext cx="9865" cy="808392"/>
          </a:xfrm>
          <a:prstGeom prst="curvedConnector3">
            <a:avLst>
              <a:gd name="adj1" fmla="val 3429874"/>
            </a:avLst>
          </a:prstGeom>
          <a:ln w="44450">
            <a:solidFill>
              <a:schemeClr val="tx1"/>
            </a:solidFill>
            <a:prstDash val="sysDot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Rectangle 100"/>
          <p:cNvSpPr/>
          <p:nvPr/>
        </p:nvSpPr>
        <p:spPr>
          <a:xfrm>
            <a:off x="5610745" y="4483991"/>
            <a:ext cx="1524233" cy="1622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Content Placeholder 2"/>
          <p:cNvSpPr txBox="1">
            <a:spLocks/>
          </p:cNvSpPr>
          <p:nvPr/>
        </p:nvSpPr>
        <p:spPr>
          <a:xfrm>
            <a:off x="5849176" y="5005209"/>
            <a:ext cx="900004" cy="883934"/>
          </a:xfrm>
          <a:prstGeom prst="rect">
            <a:avLst/>
          </a:prstGeom>
        </p:spPr>
        <p:txBody>
          <a:bodyPr vert="horz" lIns="0" tIns="0" rIns="0" bIns="0" rtlCol="0">
            <a:normAutofit fontScale="700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FontTx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Font typeface="Arial"/>
              <a:buChar char="•"/>
              <a:defRPr sz="2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SzPct val="100000"/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3pPr>
            <a:lvl4pPr marL="1554480" indent="-219456" algn="l" defTabSz="4572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4pPr>
            <a:lvl5pPr marL="1828800" indent="-182880" algn="l" defTabSz="4572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¬ </a:t>
            </a:r>
            <a:r>
              <a:rPr lang="en-US" sz="2800" dirty="0" smtClean="0">
                <a:solidFill>
                  <a:schemeClr val="tx1"/>
                </a:solidFill>
              </a:rPr>
              <a:t>h1</a:t>
            </a:r>
            <a:endParaRPr lang="en-US" sz="2800" dirty="0" smtClean="0">
              <a:solidFill>
                <a:schemeClr val="tx1"/>
              </a:solidFill>
            </a:endParaRPr>
          </a:p>
          <a:p>
            <a:pPr algn="ctr"/>
            <a:r>
              <a:rPr lang="en-US" sz="2800" dirty="0" smtClean="0"/>
              <a:t>h2</a:t>
            </a:r>
            <a:endParaRPr lang="en-US" sz="2800" dirty="0" smtClean="0"/>
          </a:p>
          <a:p>
            <a:pPr algn="ctr"/>
            <a:r>
              <a:rPr lang="en-US" sz="2800" dirty="0" smtClean="0"/>
              <a:t>h</a:t>
            </a:r>
            <a:endParaRPr lang="en-US" sz="2800" dirty="0"/>
          </a:p>
        </p:txBody>
      </p:sp>
      <p:sp>
        <p:nvSpPr>
          <p:cNvPr id="105" name="Oval 104"/>
          <p:cNvSpPr/>
          <p:nvPr/>
        </p:nvSpPr>
        <p:spPr>
          <a:xfrm>
            <a:off x="5799615" y="4826223"/>
            <a:ext cx="1143239" cy="1097933"/>
          </a:xfrm>
          <a:prstGeom prst="ellipse">
            <a:avLst/>
          </a:prstGeom>
          <a:noFill/>
          <a:ln w="69850" cmpd="dbl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6" name="Curved Connector 105"/>
          <p:cNvCxnSpPr/>
          <p:nvPr/>
        </p:nvCxnSpPr>
        <p:spPr>
          <a:xfrm rot="5400000" flipH="1" flipV="1">
            <a:off x="6340051" y="4564121"/>
            <a:ext cx="9865" cy="808392"/>
          </a:xfrm>
          <a:prstGeom prst="curvedConnector3">
            <a:avLst>
              <a:gd name="adj1" fmla="val 3429874"/>
            </a:avLst>
          </a:prstGeom>
          <a:ln w="44450">
            <a:solidFill>
              <a:schemeClr val="tx1"/>
            </a:solidFill>
            <a:prstDash val="sysDot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Rectangle 106"/>
          <p:cNvSpPr/>
          <p:nvPr/>
        </p:nvSpPr>
        <p:spPr>
          <a:xfrm>
            <a:off x="7265944" y="4481677"/>
            <a:ext cx="1524233" cy="1622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50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Strategy: Bottom-Up Evaluation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192706" y="1408476"/>
                <a:ext cx="5717912" cy="509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𝑙𝑠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↦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ES" sz="2400" dirty="0" smtClean="0"/>
                  <a:t> 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706" y="1408476"/>
                <a:ext cx="5717912" cy="50917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4176710" y="2120414"/>
                <a:ext cx="4347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s-ES" sz="2400" dirty="0" smtClean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6710" y="2120414"/>
                <a:ext cx="434734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603530" y="2817443"/>
                <a:ext cx="43954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3530" y="2817443"/>
                <a:ext cx="439543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361106" y="2821059"/>
                <a:ext cx="4347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s-ES" sz="240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1106" y="2821059"/>
                <a:ext cx="434734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31209" y="3766214"/>
                <a:ext cx="12202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𝑙𝑠</m:t>
                      </m:r>
                      <m:r>
                        <a:rPr lang="en-US" sz="24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ES" sz="2400" dirty="0" smtClean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09" y="3766214"/>
                <a:ext cx="1220206" cy="461665"/>
              </a:xfrm>
              <a:prstGeom prst="rect">
                <a:avLst/>
              </a:prstGeom>
              <a:blipFill rotWithShape="0">
                <a:blip r:embed="rId6"/>
                <a:stretch>
                  <a:fillRect r="-1000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705531" y="3809130"/>
                <a:ext cx="15275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¬(</m:t>
                      </m:r>
                      <m:r>
                        <a:rPr lang="en-US" sz="24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↦</m:t>
                      </m:r>
                      <m:r>
                        <a:rPr lang="en-US" sz="24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ES" sz="2400" dirty="0" smtClean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5531" y="3809130"/>
                <a:ext cx="1527534" cy="461665"/>
              </a:xfrm>
              <a:prstGeom prst="rect">
                <a:avLst/>
              </a:prstGeom>
              <a:blipFill rotWithShape="0">
                <a:blip r:embed="rId7"/>
                <a:stretch>
                  <a:fillRect r="-800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402384" y="3826303"/>
                <a:ext cx="1041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↦</m:t>
                      </m:r>
                      <m:r>
                        <a:rPr lang="en-US" sz="24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s-ES" sz="2400" dirty="0" smtClean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2384" y="3826303"/>
                <a:ext cx="1041824" cy="461665"/>
              </a:xfrm>
              <a:prstGeom prst="rect">
                <a:avLst/>
              </a:prstGeom>
              <a:blipFill rotWithShape="0">
                <a:blip r:embed="rId8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033422" y="3819110"/>
                <a:ext cx="1041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↦</m:t>
                      </m:r>
                      <m:r>
                        <a:rPr lang="en-US" sz="24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s-ES" sz="2400" dirty="0" smtClean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3422" y="3819110"/>
                <a:ext cx="1041824" cy="461665"/>
              </a:xfrm>
              <a:prstGeom prst="rect">
                <a:avLst/>
              </a:prstGeom>
              <a:blipFill rotWithShape="0">
                <a:blip r:embed="rId9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>
            <a:stCxn id="8" idx="0"/>
          </p:cNvCxnSpPr>
          <p:nvPr/>
        </p:nvCxnSpPr>
        <p:spPr>
          <a:xfrm flipV="1">
            <a:off x="1241312" y="3237985"/>
            <a:ext cx="1054488" cy="528229"/>
          </a:xfrm>
          <a:prstGeom prst="line">
            <a:avLst/>
          </a:prstGeom>
          <a:ln w="508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9" idx="0"/>
          </p:cNvCxnSpPr>
          <p:nvPr/>
        </p:nvCxnSpPr>
        <p:spPr>
          <a:xfrm>
            <a:off x="2795840" y="3237985"/>
            <a:ext cx="673458" cy="571145"/>
          </a:xfrm>
          <a:prstGeom prst="line">
            <a:avLst/>
          </a:prstGeom>
          <a:ln w="508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0" idx="0"/>
          </p:cNvCxnSpPr>
          <p:nvPr/>
        </p:nvCxnSpPr>
        <p:spPr>
          <a:xfrm flipV="1">
            <a:off x="5923296" y="3299898"/>
            <a:ext cx="671471" cy="526405"/>
          </a:xfrm>
          <a:prstGeom prst="line">
            <a:avLst/>
          </a:prstGeom>
          <a:ln w="508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1" idx="0"/>
          </p:cNvCxnSpPr>
          <p:nvPr/>
        </p:nvCxnSpPr>
        <p:spPr>
          <a:xfrm flipH="1" flipV="1">
            <a:off x="7006205" y="3307090"/>
            <a:ext cx="548129" cy="512020"/>
          </a:xfrm>
          <a:prstGeom prst="line">
            <a:avLst/>
          </a:prstGeom>
          <a:ln w="508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795840" y="2530047"/>
            <a:ext cx="1380870" cy="35256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611444" y="2539406"/>
            <a:ext cx="1983323" cy="38819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1372411" y="4692732"/>
            <a:ext cx="1977389" cy="1698363"/>
            <a:chOff x="7051836" y="295029"/>
            <a:chExt cx="1977389" cy="1698363"/>
          </a:xfrm>
        </p:grpSpPr>
        <p:sp>
          <p:nvSpPr>
            <p:cNvPr id="47" name="Oval 46"/>
            <p:cNvSpPr/>
            <p:nvPr/>
          </p:nvSpPr>
          <p:spPr>
            <a:xfrm>
              <a:off x="7213011" y="1503679"/>
              <a:ext cx="394487" cy="341353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Content Placeholder 2"/>
            <p:cNvSpPr txBox="1">
              <a:spLocks/>
            </p:cNvSpPr>
            <p:nvPr/>
          </p:nvSpPr>
          <p:spPr>
            <a:xfrm>
              <a:off x="7367138" y="1195498"/>
              <a:ext cx="86233" cy="165698"/>
            </a:xfrm>
            <a:prstGeom prst="rect">
              <a:avLst/>
            </a:prstGeom>
            <a:ln w="28575">
              <a:noFill/>
            </a:ln>
          </p:spPr>
          <p:txBody>
            <a:bodyPr vert="horz" lIns="0" tIns="0" rIns="0" bIns="0" rtlCol="0">
              <a:normAutofit fontScale="40000" lnSpcReduction="20000"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Tx/>
                <a:buNone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 typeface="Arial"/>
                <a:buChar char="•"/>
                <a:defRPr sz="2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SzPct val="100000"/>
                <a:buFont typeface="Arial"/>
                <a:buChar char="•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3pPr>
              <a:lvl4pPr marL="1554480" indent="-219456" algn="l" defTabSz="457200" rtl="0" eaLnBrk="1" latinLnBrk="0" hangingPunct="1">
                <a:spcBef>
                  <a:spcPct val="200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4pPr>
              <a:lvl5pPr marL="1828800" indent="-182880" algn="l" defTabSz="457200" rtl="0" eaLnBrk="1" latinLnBrk="0" hangingPunct="1">
                <a:spcBef>
                  <a:spcPts val="6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100" dirty="0" smtClean="0">
                  <a:solidFill>
                    <a:schemeClr val="tx1"/>
                  </a:solidFill>
                </a:rPr>
                <a:t>x</a:t>
              </a:r>
            </a:p>
            <a:p>
              <a:endParaRPr lang="en-US" sz="2800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8499709" y="1503678"/>
              <a:ext cx="361746" cy="341353"/>
            </a:xfrm>
            <a:prstGeom prst="ellipse">
              <a:avLst/>
            </a:prstGeom>
            <a:noFill/>
            <a:ln w="158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Arrow Connector 49"/>
            <p:cNvCxnSpPr>
              <a:stCxn id="47" idx="6"/>
              <a:endCxn id="52" idx="2"/>
            </p:cNvCxnSpPr>
            <p:nvPr/>
          </p:nvCxnSpPr>
          <p:spPr>
            <a:xfrm flipV="1">
              <a:off x="7607498" y="1674355"/>
              <a:ext cx="266321" cy="0"/>
            </a:xfrm>
            <a:prstGeom prst="straightConnector1">
              <a:avLst/>
            </a:prstGeom>
            <a:ln w="15875">
              <a:solidFill>
                <a:schemeClr val="tx1"/>
              </a:solidFill>
              <a:prstDash val="sysDot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Content Placeholder 2"/>
            <p:cNvSpPr txBox="1">
              <a:spLocks/>
            </p:cNvSpPr>
            <p:nvPr/>
          </p:nvSpPr>
          <p:spPr>
            <a:xfrm>
              <a:off x="8639413" y="1189025"/>
              <a:ext cx="82337" cy="136147"/>
            </a:xfrm>
            <a:prstGeom prst="rect">
              <a:avLst/>
            </a:prstGeom>
          </p:spPr>
          <p:txBody>
            <a:bodyPr vert="horz" lIns="0" tIns="0" rIns="0" bIns="0" rtlCol="0">
              <a:normAutofit fontScale="40000" lnSpcReduction="20000"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Tx/>
                <a:buNone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 typeface="Arial"/>
                <a:buChar char="•"/>
                <a:defRPr sz="2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SzPct val="100000"/>
                <a:buFont typeface="Arial"/>
                <a:buChar char="•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3pPr>
              <a:lvl4pPr marL="1554480" indent="-219456" algn="l" defTabSz="457200" rtl="0" eaLnBrk="1" latinLnBrk="0" hangingPunct="1">
                <a:spcBef>
                  <a:spcPct val="200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4pPr>
              <a:lvl5pPr marL="1828800" indent="-182880" algn="l" defTabSz="457200" rtl="0" eaLnBrk="1" latinLnBrk="0" hangingPunct="1">
                <a:spcBef>
                  <a:spcPts val="6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600" dirty="0" smtClean="0">
                  <a:solidFill>
                    <a:schemeClr val="tx1"/>
                  </a:solidFill>
                </a:rPr>
                <a:t>y</a:t>
              </a:r>
            </a:p>
            <a:p>
              <a:endParaRPr lang="en-US" sz="2800" dirty="0"/>
            </a:p>
          </p:txBody>
        </p:sp>
        <p:sp>
          <p:nvSpPr>
            <p:cNvPr id="52" name="Oval 51"/>
            <p:cNvSpPr/>
            <p:nvPr/>
          </p:nvSpPr>
          <p:spPr>
            <a:xfrm>
              <a:off x="7873819" y="1503679"/>
              <a:ext cx="361746" cy="341353"/>
            </a:xfrm>
            <a:prstGeom prst="ellipse">
              <a:avLst/>
            </a:prstGeom>
            <a:noFill/>
            <a:ln w="101600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" name="Straight Arrow Connector 52"/>
            <p:cNvCxnSpPr>
              <a:stCxn id="52" idx="6"/>
              <a:endCxn id="49" idx="2"/>
            </p:cNvCxnSpPr>
            <p:nvPr/>
          </p:nvCxnSpPr>
          <p:spPr>
            <a:xfrm flipV="1">
              <a:off x="8235566" y="1674355"/>
              <a:ext cx="264143" cy="0"/>
            </a:xfrm>
            <a:prstGeom prst="straightConnector1">
              <a:avLst/>
            </a:prstGeom>
            <a:ln w="15875">
              <a:solidFill>
                <a:schemeClr val="tx1"/>
              </a:solidFill>
              <a:prstDash val="sysDot"/>
              <a:headEnd type="non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urved Connector 53"/>
            <p:cNvCxnSpPr>
              <a:stCxn id="52" idx="1"/>
              <a:endCxn id="52" idx="7"/>
            </p:cNvCxnSpPr>
            <p:nvPr/>
          </p:nvCxnSpPr>
          <p:spPr>
            <a:xfrm rot="5400000" flipH="1" flipV="1">
              <a:off x="8054665" y="1425772"/>
              <a:ext cx="4863" cy="255794"/>
            </a:xfrm>
            <a:prstGeom prst="curvedConnector3">
              <a:avLst>
                <a:gd name="adj1" fmla="val 5694213"/>
              </a:avLst>
            </a:prstGeom>
            <a:ln w="15875">
              <a:solidFill>
                <a:schemeClr val="tx1"/>
              </a:solidFill>
              <a:prstDash val="sysDot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stCxn id="48" idx="2"/>
              <a:endCxn id="47" idx="0"/>
            </p:cNvCxnSpPr>
            <p:nvPr/>
          </p:nvCxnSpPr>
          <p:spPr>
            <a:xfrm>
              <a:off x="7410255" y="1361196"/>
              <a:ext cx="0" cy="142483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stCxn id="51" idx="2"/>
              <a:endCxn id="49" idx="0"/>
            </p:cNvCxnSpPr>
            <p:nvPr/>
          </p:nvCxnSpPr>
          <p:spPr>
            <a:xfrm>
              <a:off x="8680582" y="1325172"/>
              <a:ext cx="0" cy="178506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tangle 56"/>
            <p:cNvSpPr/>
            <p:nvPr/>
          </p:nvSpPr>
          <p:spPr>
            <a:xfrm>
              <a:off x="7137700" y="1189025"/>
              <a:ext cx="1802123" cy="7291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7213011" y="687479"/>
              <a:ext cx="394487" cy="341353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Content Placeholder 2"/>
            <p:cNvSpPr txBox="1">
              <a:spLocks/>
            </p:cNvSpPr>
            <p:nvPr/>
          </p:nvSpPr>
          <p:spPr>
            <a:xfrm>
              <a:off x="7367138" y="372826"/>
              <a:ext cx="86233" cy="172170"/>
            </a:xfrm>
            <a:prstGeom prst="rect">
              <a:avLst/>
            </a:prstGeom>
          </p:spPr>
          <p:txBody>
            <a:bodyPr vert="horz" lIns="0" tIns="0" rIns="0" bIns="0" rtlCol="0">
              <a:normAutofit fontScale="47500" lnSpcReduction="20000"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Tx/>
                <a:buNone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 typeface="Arial"/>
                <a:buChar char="•"/>
                <a:defRPr sz="2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SzPct val="100000"/>
                <a:buFont typeface="Arial"/>
                <a:buChar char="•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3pPr>
              <a:lvl4pPr marL="1554480" indent="-219456" algn="l" defTabSz="457200" rtl="0" eaLnBrk="1" latinLnBrk="0" hangingPunct="1">
                <a:spcBef>
                  <a:spcPct val="200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4pPr>
              <a:lvl5pPr marL="1828800" indent="-182880" algn="l" defTabSz="457200" rtl="0" eaLnBrk="1" latinLnBrk="0" hangingPunct="1">
                <a:spcBef>
                  <a:spcPts val="6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 smtClean="0">
                  <a:solidFill>
                    <a:schemeClr val="tx1"/>
                  </a:solidFill>
                </a:rPr>
                <a:t>x</a:t>
              </a:r>
            </a:p>
            <a:p>
              <a:endParaRPr lang="en-US" sz="2800" dirty="0"/>
            </a:p>
          </p:txBody>
        </p:sp>
        <p:sp>
          <p:nvSpPr>
            <p:cNvPr id="68" name="Content Placeholder 2"/>
            <p:cNvSpPr txBox="1">
              <a:spLocks/>
            </p:cNvSpPr>
            <p:nvPr/>
          </p:nvSpPr>
          <p:spPr>
            <a:xfrm>
              <a:off x="7585038" y="392643"/>
              <a:ext cx="82337" cy="152354"/>
            </a:xfrm>
            <a:prstGeom prst="rect">
              <a:avLst/>
            </a:prstGeom>
          </p:spPr>
          <p:txBody>
            <a:bodyPr vert="horz" lIns="0" tIns="0" rIns="0" bIns="0" rtlCol="0">
              <a:normAutofit fontScale="55000" lnSpcReduction="20000"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Tx/>
                <a:buNone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 typeface="Arial"/>
                <a:buChar char="•"/>
                <a:defRPr sz="2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SzPct val="100000"/>
                <a:buFont typeface="Arial"/>
                <a:buChar char="•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3pPr>
              <a:lvl4pPr marL="1554480" indent="-219456" algn="l" defTabSz="457200" rtl="0" eaLnBrk="1" latinLnBrk="0" hangingPunct="1">
                <a:spcBef>
                  <a:spcPct val="200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4pPr>
              <a:lvl5pPr marL="1828800" indent="-182880" algn="l" defTabSz="457200" rtl="0" eaLnBrk="1" latinLnBrk="0" hangingPunct="1">
                <a:spcBef>
                  <a:spcPts val="6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200" dirty="0" smtClean="0">
                  <a:solidFill>
                    <a:schemeClr val="tx1"/>
                  </a:solidFill>
                </a:rPr>
                <a:t>y</a:t>
              </a:r>
            </a:p>
            <a:p>
              <a:endParaRPr lang="en-US" sz="2800" dirty="0"/>
            </a:p>
          </p:txBody>
        </p:sp>
        <p:cxnSp>
          <p:nvCxnSpPr>
            <p:cNvPr id="69" name="Straight Arrow Connector 68"/>
            <p:cNvCxnSpPr>
              <a:stCxn id="67" idx="2"/>
              <a:endCxn id="66" idx="0"/>
            </p:cNvCxnSpPr>
            <p:nvPr/>
          </p:nvCxnSpPr>
          <p:spPr>
            <a:xfrm>
              <a:off x="7410255" y="544996"/>
              <a:ext cx="0" cy="142483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>
              <a:stCxn id="68" idx="2"/>
              <a:endCxn id="66" idx="7"/>
            </p:cNvCxnSpPr>
            <p:nvPr/>
          </p:nvCxnSpPr>
          <p:spPr>
            <a:xfrm flipH="1">
              <a:off x="7549727" y="544997"/>
              <a:ext cx="76480" cy="192472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ectangle 70"/>
            <p:cNvSpPr/>
            <p:nvPr/>
          </p:nvSpPr>
          <p:spPr>
            <a:xfrm>
              <a:off x="7137700" y="372825"/>
              <a:ext cx="1802123" cy="7291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7051836" y="295029"/>
              <a:ext cx="1977389" cy="16983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2" name="Rectangle 101"/>
          <p:cNvSpPr/>
          <p:nvPr/>
        </p:nvSpPr>
        <p:spPr>
          <a:xfrm>
            <a:off x="6154829" y="4381258"/>
            <a:ext cx="1336944" cy="9507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Strategy: Bottom-Up Evaluation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192706" y="1408476"/>
                <a:ext cx="5717912" cy="509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𝑙𝑠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↦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ES" sz="2400" dirty="0" smtClean="0"/>
                  <a:t> 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706" y="1408476"/>
                <a:ext cx="5717912" cy="50917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4176710" y="2120414"/>
                <a:ext cx="4347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s-ES" sz="2400" dirty="0" smtClean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6710" y="2120414"/>
                <a:ext cx="434734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603530" y="2817443"/>
                <a:ext cx="43954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3530" y="2817443"/>
                <a:ext cx="439543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361106" y="2821059"/>
                <a:ext cx="4347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s-ES" sz="240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1106" y="2821059"/>
                <a:ext cx="434734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31209" y="3766214"/>
                <a:ext cx="12202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𝑙𝑠</m:t>
                      </m:r>
                      <m:r>
                        <a:rPr lang="en-US" sz="24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ES" sz="2400" dirty="0" smtClean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09" y="3766214"/>
                <a:ext cx="1220206" cy="461665"/>
              </a:xfrm>
              <a:prstGeom prst="rect">
                <a:avLst/>
              </a:prstGeom>
              <a:blipFill rotWithShape="0">
                <a:blip r:embed="rId6"/>
                <a:stretch>
                  <a:fillRect r="-1000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705531" y="3809130"/>
                <a:ext cx="15275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¬(</m:t>
                      </m:r>
                      <m:r>
                        <a:rPr lang="en-US" sz="24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↦</m:t>
                      </m:r>
                      <m:r>
                        <a:rPr lang="en-US" sz="24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ES" sz="2400" dirty="0" smtClean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5531" y="3809130"/>
                <a:ext cx="1527534" cy="461665"/>
              </a:xfrm>
              <a:prstGeom prst="rect">
                <a:avLst/>
              </a:prstGeom>
              <a:blipFill rotWithShape="0">
                <a:blip r:embed="rId7"/>
                <a:stretch>
                  <a:fillRect r="-800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402384" y="3826303"/>
                <a:ext cx="1041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↦</m:t>
                      </m:r>
                      <m:r>
                        <a:rPr lang="en-US" sz="24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s-ES" sz="2400" dirty="0" smtClean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2384" y="3826303"/>
                <a:ext cx="1041824" cy="461665"/>
              </a:xfrm>
              <a:prstGeom prst="rect">
                <a:avLst/>
              </a:prstGeom>
              <a:blipFill rotWithShape="0">
                <a:blip r:embed="rId8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033422" y="3819110"/>
                <a:ext cx="1041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↦</m:t>
                      </m:r>
                      <m:r>
                        <a:rPr lang="en-US" sz="24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s-ES" sz="2400" dirty="0" smtClean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3422" y="3819110"/>
                <a:ext cx="1041824" cy="461665"/>
              </a:xfrm>
              <a:prstGeom prst="rect">
                <a:avLst/>
              </a:prstGeom>
              <a:blipFill rotWithShape="0">
                <a:blip r:embed="rId9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>
            <a:stCxn id="8" idx="0"/>
          </p:cNvCxnSpPr>
          <p:nvPr/>
        </p:nvCxnSpPr>
        <p:spPr>
          <a:xfrm flipV="1">
            <a:off x="1241312" y="3237985"/>
            <a:ext cx="1054488" cy="528229"/>
          </a:xfrm>
          <a:prstGeom prst="line">
            <a:avLst/>
          </a:prstGeom>
          <a:ln w="508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9" idx="0"/>
          </p:cNvCxnSpPr>
          <p:nvPr/>
        </p:nvCxnSpPr>
        <p:spPr>
          <a:xfrm>
            <a:off x="2795840" y="3237985"/>
            <a:ext cx="673458" cy="571145"/>
          </a:xfrm>
          <a:prstGeom prst="line">
            <a:avLst/>
          </a:prstGeom>
          <a:ln w="508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0" idx="0"/>
          </p:cNvCxnSpPr>
          <p:nvPr/>
        </p:nvCxnSpPr>
        <p:spPr>
          <a:xfrm flipV="1">
            <a:off x="5923296" y="3299898"/>
            <a:ext cx="671471" cy="526405"/>
          </a:xfrm>
          <a:prstGeom prst="line">
            <a:avLst/>
          </a:prstGeom>
          <a:ln w="508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1" idx="0"/>
          </p:cNvCxnSpPr>
          <p:nvPr/>
        </p:nvCxnSpPr>
        <p:spPr>
          <a:xfrm flipH="1" flipV="1">
            <a:off x="7006205" y="3307090"/>
            <a:ext cx="548129" cy="512020"/>
          </a:xfrm>
          <a:prstGeom prst="line">
            <a:avLst/>
          </a:prstGeom>
          <a:ln w="508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795840" y="2530047"/>
            <a:ext cx="1380870" cy="35256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611444" y="2539406"/>
            <a:ext cx="1983323" cy="38819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1372411" y="4692732"/>
            <a:ext cx="1977389" cy="1698363"/>
            <a:chOff x="7051836" y="295029"/>
            <a:chExt cx="1977389" cy="1698363"/>
          </a:xfrm>
        </p:grpSpPr>
        <p:sp>
          <p:nvSpPr>
            <p:cNvPr id="47" name="Oval 46"/>
            <p:cNvSpPr/>
            <p:nvPr/>
          </p:nvSpPr>
          <p:spPr>
            <a:xfrm>
              <a:off x="7213011" y="1503679"/>
              <a:ext cx="394487" cy="341353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Content Placeholder 2"/>
            <p:cNvSpPr txBox="1">
              <a:spLocks/>
            </p:cNvSpPr>
            <p:nvPr/>
          </p:nvSpPr>
          <p:spPr>
            <a:xfrm>
              <a:off x="7367138" y="1195498"/>
              <a:ext cx="86233" cy="165698"/>
            </a:xfrm>
            <a:prstGeom prst="rect">
              <a:avLst/>
            </a:prstGeom>
            <a:ln w="28575">
              <a:noFill/>
            </a:ln>
          </p:spPr>
          <p:txBody>
            <a:bodyPr vert="horz" lIns="0" tIns="0" rIns="0" bIns="0" rtlCol="0">
              <a:normAutofit fontScale="40000" lnSpcReduction="20000"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Tx/>
                <a:buNone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 typeface="Arial"/>
                <a:buChar char="•"/>
                <a:defRPr sz="2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SzPct val="100000"/>
                <a:buFont typeface="Arial"/>
                <a:buChar char="•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3pPr>
              <a:lvl4pPr marL="1554480" indent="-219456" algn="l" defTabSz="457200" rtl="0" eaLnBrk="1" latinLnBrk="0" hangingPunct="1">
                <a:spcBef>
                  <a:spcPct val="200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4pPr>
              <a:lvl5pPr marL="1828800" indent="-182880" algn="l" defTabSz="457200" rtl="0" eaLnBrk="1" latinLnBrk="0" hangingPunct="1">
                <a:spcBef>
                  <a:spcPts val="6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100" dirty="0" smtClean="0">
                  <a:solidFill>
                    <a:schemeClr val="tx1"/>
                  </a:solidFill>
                </a:rPr>
                <a:t>x</a:t>
              </a:r>
            </a:p>
            <a:p>
              <a:endParaRPr lang="en-US" sz="2800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8499709" y="1503678"/>
              <a:ext cx="361746" cy="341353"/>
            </a:xfrm>
            <a:prstGeom prst="ellipse">
              <a:avLst/>
            </a:prstGeom>
            <a:noFill/>
            <a:ln w="158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Arrow Connector 49"/>
            <p:cNvCxnSpPr>
              <a:stCxn id="47" idx="6"/>
              <a:endCxn id="52" idx="2"/>
            </p:cNvCxnSpPr>
            <p:nvPr/>
          </p:nvCxnSpPr>
          <p:spPr>
            <a:xfrm flipV="1">
              <a:off x="7607498" y="1674355"/>
              <a:ext cx="266321" cy="0"/>
            </a:xfrm>
            <a:prstGeom prst="straightConnector1">
              <a:avLst/>
            </a:prstGeom>
            <a:ln w="15875">
              <a:solidFill>
                <a:schemeClr val="tx1"/>
              </a:solidFill>
              <a:prstDash val="sysDot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Content Placeholder 2"/>
            <p:cNvSpPr txBox="1">
              <a:spLocks/>
            </p:cNvSpPr>
            <p:nvPr/>
          </p:nvSpPr>
          <p:spPr>
            <a:xfrm>
              <a:off x="8639413" y="1189025"/>
              <a:ext cx="82337" cy="136147"/>
            </a:xfrm>
            <a:prstGeom prst="rect">
              <a:avLst/>
            </a:prstGeom>
          </p:spPr>
          <p:txBody>
            <a:bodyPr vert="horz" lIns="0" tIns="0" rIns="0" bIns="0" rtlCol="0">
              <a:normAutofit fontScale="40000" lnSpcReduction="20000"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Tx/>
                <a:buNone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 typeface="Arial"/>
                <a:buChar char="•"/>
                <a:defRPr sz="2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SzPct val="100000"/>
                <a:buFont typeface="Arial"/>
                <a:buChar char="•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3pPr>
              <a:lvl4pPr marL="1554480" indent="-219456" algn="l" defTabSz="457200" rtl="0" eaLnBrk="1" latinLnBrk="0" hangingPunct="1">
                <a:spcBef>
                  <a:spcPct val="200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4pPr>
              <a:lvl5pPr marL="1828800" indent="-182880" algn="l" defTabSz="457200" rtl="0" eaLnBrk="1" latinLnBrk="0" hangingPunct="1">
                <a:spcBef>
                  <a:spcPts val="6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600" dirty="0" smtClean="0">
                  <a:solidFill>
                    <a:schemeClr val="tx1"/>
                  </a:solidFill>
                </a:rPr>
                <a:t>y</a:t>
              </a:r>
            </a:p>
            <a:p>
              <a:endParaRPr lang="en-US" sz="2800" dirty="0"/>
            </a:p>
          </p:txBody>
        </p:sp>
        <p:sp>
          <p:nvSpPr>
            <p:cNvPr id="52" name="Oval 51"/>
            <p:cNvSpPr/>
            <p:nvPr/>
          </p:nvSpPr>
          <p:spPr>
            <a:xfrm>
              <a:off x="7873819" y="1503679"/>
              <a:ext cx="361746" cy="341353"/>
            </a:xfrm>
            <a:prstGeom prst="ellipse">
              <a:avLst/>
            </a:prstGeom>
            <a:noFill/>
            <a:ln w="101600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" name="Straight Arrow Connector 52"/>
            <p:cNvCxnSpPr>
              <a:stCxn id="52" idx="6"/>
              <a:endCxn id="49" idx="2"/>
            </p:cNvCxnSpPr>
            <p:nvPr/>
          </p:nvCxnSpPr>
          <p:spPr>
            <a:xfrm flipV="1">
              <a:off x="8235566" y="1674355"/>
              <a:ext cx="264143" cy="0"/>
            </a:xfrm>
            <a:prstGeom prst="straightConnector1">
              <a:avLst/>
            </a:prstGeom>
            <a:ln w="15875">
              <a:solidFill>
                <a:schemeClr val="tx1"/>
              </a:solidFill>
              <a:prstDash val="sysDot"/>
              <a:headEnd type="non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urved Connector 53"/>
            <p:cNvCxnSpPr>
              <a:stCxn id="52" idx="1"/>
              <a:endCxn id="52" idx="7"/>
            </p:cNvCxnSpPr>
            <p:nvPr/>
          </p:nvCxnSpPr>
          <p:spPr>
            <a:xfrm rot="5400000" flipH="1" flipV="1">
              <a:off x="8054665" y="1425772"/>
              <a:ext cx="4863" cy="255794"/>
            </a:xfrm>
            <a:prstGeom prst="curvedConnector3">
              <a:avLst>
                <a:gd name="adj1" fmla="val 5694213"/>
              </a:avLst>
            </a:prstGeom>
            <a:ln w="15875">
              <a:solidFill>
                <a:schemeClr val="tx1"/>
              </a:solidFill>
              <a:prstDash val="sysDot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stCxn id="48" idx="2"/>
              <a:endCxn id="47" idx="0"/>
            </p:cNvCxnSpPr>
            <p:nvPr/>
          </p:nvCxnSpPr>
          <p:spPr>
            <a:xfrm>
              <a:off x="7410255" y="1361196"/>
              <a:ext cx="0" cy="142483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stCxn id="51" idx="2"/>
              <a:endCxn id="49" idx="0"/>
            </p:cNvCxnSpPr>
            <p:nvPr/>
          </p:nvCxnSpPr>
          <p:spPr>
            <a:xfrm>
              <a:off x="8680582" y="1325172"/>
              <a:ext cx="0" cy="178506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tangle 56"/>
            <p:cNvSpPr/>
            <p:nvPr/>
          </p:nvSpPr>
          <p:spPr>
            <a:xfrm>
              <a:off x="7137700" y="1189025"/>
              <a:ext cx="1802123" cy="7291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7213011" y="687479"/>
              <a:ext cx="394487" cy="341353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Content Placeholder 2"/>
            <p:cNvSpPr txBox="1">
              <a:spLocks/>
            </p:cNvSpPr>
            <p:nvPr/>
          </p:nvSpPr>
          <p:spPr>
            <a:xfrm>
              <a:off x="7367138" y="372826"/>
              <a:ext cx="86233" cy="172170"/>
            </a:xfrm>
            <a:prstGeom prst="rect">
              <a:avLst/>
            </a:prstGeom>
          </p:spPr>
          <p:txBody>
            <a:bodyPr vert="horz" lIns="0" tIns="0" rIns="0" bIns="0" rtlCol="0">
              <a:normAutofit fontScale="47500" lnSpcReduction="20000"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Tx/>
                <a:buNone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 typeface="Arial"/>
                <a:buChar char="•"/>
                <a:defRPr sz="2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SzPct val="100000"/>
                <a:buFont typeface="Arial"/>
                <a:buChar char="•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3pPr>
              <a:lvl4pPr marL="1554480" indent="-219456" algn="l" defTabSz="457200" rtl="0" eaLnBrk="1" latinLnBrk="0" hangingPunct="1">
                <a:spcBef>
                  <a:spcPct val="200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4pPr>
              <a:lvl5pPr marL="1828800" indent="-182880" algn="l" defTabSz="457200" rtl="0" eaLnBrk="1" latinLnBrk="0" hangingPunct="1">
                <a:spcBef>
                  <a:spcPts val="6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 smtClean="0">
                  <a:solidFill>
                    <a:schemeClr val="tx1"/>
                  </a:solidFill>
                </a:rPr>
                <a:t>x</a:t>
              </a:r>
            </a:p>
            <a:p>
              <a:endParaRPr lang="en-US" sz="2800" dirty="0"/>
            </a:p>
          </p:txBody>
        </p:sp>
        <p:sp>
          <p:nvSpPr>
            <p:cNvPr id="68" name="Content Placeholder 2"/>
            <p:cNvSpPr txBox="1">
              <a:spLocks/>
            </p:cNvSpPr>
            <p:nvPr/>
          </p:nvSpPr>
          <p:spPr>
            <a:xfrm>
              <a:off x="7585038" y="392643"/>
              <a:ext cx="82337" cy="152354"/>
            </a:xfrm>
            <a:prstGeom prst="rect">
              <a:avLst/>
            </a:prstGeom>
          </p:spPr>
          <p:txBody>
            <a:bodyPr vert="horz" lIns="0" tIns="0" rIns="0" bIns="0" rtlCol="0">
              <a:normAutofit fontScale="55000" lnSpcReduction="20000"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Tx/>
                <a:buNone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Font typeface="Arial"/>
                <a:buChar char="•"/>
                <a:defRPr sz="2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C3020B"/>
                </a:buClr>
                <a:buSzPct val="100000"/>
                <a:buFont typeface="Arial"/>
                <a:buChar char="•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3pPr>
              <a:lvl4pPr marL="1554480" indent="-219456" algn="l" defTabSz="457200" rtl="0" eaLnBrk="1" latinLnBrk="0" hangingPunct="1">
                <a:spcBef>
                  <a:spcPct val="200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4pPr>
              <a:lvl5pPr marL="1828800" indent="-182880" algn="l" defTabSz="457200" rtl="0" eaLnBrk="1" latinLnBrk="0" hangingPunct="1">
                <a:spcBef>
                  <a:spcPts val="6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Arial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200" dirty="0" smtClean="0">
                  <a:solidFill>
                    <a:schemeClr val="tx1"/>
                  </a:solidFill>
                </a:rPr>
                <a:t>y</a:t>
              </a:r>
            </a:p>
            <a:p>
              <a:endParaRPr lang="en-US" sz="2800" dirty="0"/>
            </a:p>
          </p:txBody>
        </p:sp>
        <p:cxnSp>
          <p:nvCxnSpPr>
            <p:cNvPr id="69" name="Straight Arrow Connector 68"/>
            <p:cNvCxnSpPr>
              <a:stCxn id="67" idx="2"/>
              <a:endCxn id="66" idx="0"/>
            </p:cNvCxnSpPr>
            <p:nvPr/>
          </p:nvCxnSpPr>
          <p:spPr>
            <a:xfrm>
              <a:off x="7410255" y="544996"/>
              <a:ext cx="0" cy="142483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>
              <a:stCxn id="68" idx="2"/>
              <a:endCxn id="66" idx="7"/>
            </p:cNvCxnSpPr>
            <p:nvPr/>
          </p:nvCxnSpPr>
          <p:spPr>
            <a:xfrm flipH="1">
              <a:off x="7549727" y="544997"/>
              <a:ext cx="76480" cy="192472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ectangle 70"/>
            <p:cNvSpPr/>
            <p:nvPr/>
          </p:nvSpPr>
          <p:spPr>
            <a:xfrm>
              <a:off x="7137700" y="372825"/>
              <a:ext cx="1802123" cy="7291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7051836" y="295029"/>
              <a:ext cx="1977389" cy="16983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001157" y="6357375"/>
            <a:ext cx="5904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Final result: </a:t>
            </a:r>
            <a:r>
              <a:rPr lang="en-US" sz="2800" dirty="0" smtClean="0"/>
              <a:t>the formula is </a:t>
            </a:r>
            <a:r>
              <a:rPr lang="en-US" sz="2800" dirty="0" err="1" smtClean="0"/>
              <a:t>unsatisfiable</a:t>
            </a:r>
            <a:endParaRPr lang="en-US" sz="2800" dirty="0"/>
          </a:p>
        </p:txBody>
      </p:sp>
      <p:sp>
        <p:nvSpPr>
          <p:cNvPr id="38" name="Rectangle 37"/>
          <p:cNvSpPr/>
          <p:nvPr/>
        </p:nvSpPr>
        <p:spPr>
          <a:xfrm>
            <a:off x="6154829" y="4381258"/>
            <a:ext cx="1336944" cy="9507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73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85185E-6 L -0.25903 -0.000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51" y="-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/>
      <p:bldP spid="3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 txBox="1">
            <a:spLocks/>
          </p:cNvSpPr>
          <p:nvPr/>
        </p:nvSpPr>
        <p:spPr>
          <a:xfrm>
            <a:off x="702792" y="543307"/>
            <a:ext cx="7138885" cy="85962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20B"/>
                </a:solidFill>
                <a:effectLst/>
                <a:uLnTx/>
                <a:uFillTx/>
                <a:latin typeface="Times New Roman"/>
                <a:ea typeface="+mj-ea"/>
                <a:cs typeface="Georgia"/>
              </a:rPr>
              <a:t>Experiments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3020B"/>
              </a:solidFill>
              <a:effectLst/>
              <a:uLnTx/>
              <a:uFillTx/>
              <a:latin typeface="Times New Roman"/>
              <a:ea typeface="+mj-ea"/>
              <a:cs typeface="Georgi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1445" y="1641987"/>
            <a:ext cx="802312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Designed to investigate: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Speed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Precision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Formulas not handled by other tools</a:t>
            </a:r>
            <a:br>
              <a:rPr lang="en-US" sz="2400" dirty="0" smtClean="0"/>
            </a:b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Setup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Three groups of </a:t>
            </a:r>
            <a:r>
              <a:rPr lang="en-US" sz="2400" dirty="0" err="1" smtClean="0"/>
              <a:t>unsatisfiable</a:t>
            </a:r>
            <a:r>
              <a:rPr lang="en-US" sz="2400" dirty="0" smtClean="0"/>
              <a:t> formulas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Group 1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23 formulas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Included some not handled by other tools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Groups 2, 3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64 and 512 formulas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Built from templates taken from the literature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4493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 txBox="1">
            <a:spLocks/>
          </p:cNvSpPr>
          <p:nvPr/>
        </p:nvSpPr>
        <p:spPr>
          <a:xfrm>
            <a:off x="702792" y="543307"/>
            <a:ext cx="7138885" cy="85962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20B"/>
                </a:solidFill>
                <a:effectLst/>
                <a:uLnTx/>
                <a:uFillTx/>
                <a:latin typeface="Times New Roman"/>
                <a:ea typeface="+mj-ea"/>
                <a:cs typeface="Georgia"/>
              </a:rPr>
              <a:t>Experiments: Group 1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3020B"/>
              </a:solidFill>
              <a:effectLst/>
              <a:uLnTx/>
              <a:uFillTx/>
              <a:latin typeface="Times New Roman"/>
              <a:ea typeface="+mj-ea"/>
              <a:cs typeface="Georgia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7974851"/>
              </p:ext>
            </p:extLst>
          </p:nvPr>
        </p:nvGraphicFramePr>
        <p:xfrm>
          <a:off x="304799" y="1242646"/>
          <a:ext cx="7760677" cy="5457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ular Callout 6"/>
          <p:cNvSpPr/>
          <p:nvPr/>
        </p:nvSpPr>
        <p:spPr>
          <a:xfrm>
            <a:off x="2755232" y="2045368"/>
            <a:ext cx="3705726" cy="1063592"/>
          </a:xfrm>
          <a:prstGeom prst="wedgeRectCallout">
            <a:avLst>
              <a:gd name="adj1" fmla="val 75769"/>
              <a:gd name="adj2" fmla="val 121842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(a1 </a:t>
            </a:r>
            <a:r>
              <a:rPr lang="en-US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⟼</a:t>
            </a:r>
            <a:r>
              <a:rPr lang="en-US" dirty="0" smtClean="0">
                <a:solidFill>
                  <a:schemeClr val="tx1"/>
                </a:solidFill>
              </a:rPr>
              <a:t> a2 </a:t>
            </a:r>
            <a:r>
              <a: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∗</a:t>
            </a:r>
            <a:r>
              <a:rPr lang="en-US" dirty="0" smtClean="0">
                <a:solidFill>
                  <a:schemeClr val="tx1"/>
                </a:solidFill>
              </a:rPr>
              <a:t> ls(e1,e2)) </a:t>
            </a:r>
            <a:r>
              <a: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∧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(a2 </a:t>
            </a:r>
            <a:r>
              <a: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⟼</a:t>
            </a:r>
            <a:r>
              <a:rPr lang="en-US" dirty="0" smtClean="0">
                <a:solidFill>
                  <a:schemeClr val="tx1"/>
                </a:solidFill>
              </a:rPr>
              <a:t> a3 </a:t>
            </a:r>
            <a:r>
              <a: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∗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¬ </a:t>
            </a:r>
            <a:r>
              <a:rPr lang="en-US" dirty="0" smtClean="0">
                <a:solidFill>
                  <a:schemeClr val="tx1"/>
                </a:solidFill>
              </a:rPr>
              <a:t>emp) </a:t>
            </a:r>
            <a:r>
              <a: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∧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(a3 </a:t>
            </a:r>
            <a:r>
              <a: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⟼</a:t>
            </a:r>
            <a:r>
              <a:rPr lang="en-US" dirty="0" smtClean="0">
                <a:solidFill>
                  <a:schemeClr val="tx1"/>
                </a:solidFill>
              </a:rPr>
              <a:t> a1 </a:t>
            </a:r>
            <a:r>
              <a: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∗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¬</a:t>
            </a:r>
            <a:r>
              <a:rPr lang="en-US" dirty="0" smtClean="0">
                <a:solidFill>
                  <a:schemeClr val="tx1"/>
                </a:solidFill>
              </a:rPr>
              <a:t> (a5 </a:t>
            </a:r>
            <a:r>
              <a: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⟼</a:t>
            </a:r>
            <a:r>
              <a:rPr lang="en-US" dirty="0" smtClean="0">
                <a:solidFill>
                  <a:schemeClr val="tx1"/>
                </a:solidFill>
              </a:rPr>
              <a:t> a6) </a:t>
            </a:r>
            <a:r>
              <a: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∗</a:t>
            </a:r>
            <a:r>
              <a:rPr lang="en-US" dirty="0" smtClean="0">
                <a:solidFill>
                  <a:schemeClr val="tx1"/>
                </a:solidFill>
              </a:rPr>
              <a:t> true)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0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342" y="0"/>
            <a:ext cx="8168183" cy="240343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4800" spc="4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Satisfiability Modulo Abstraction for Separation Logic with </a:t>
            </a:r>
            <a:r>
              <a:rPr lang="en-US" sz="4800" spc="40" dirty="0" smtClean="0">
                <a:solidFill>
                  <a:srgbClr val="C3020B"/>
                </a:solidFill>
                <a:latin typeface="Times New Roman"/>
                <a:cs typeface="Times New Roman"/>
              </a:rPr>
              <a:t>Linked </a:t>
            </a:r>
            <a:r>
              <a:rPr lang="en-US" sz="4800" spc="40" dirty="0" smtClean="0">
                <a:solidFill>
                  <a:srgbClr val="C3020B"/>
                </a:solidFill>
                <a:latin typeface="Times New Roman"/>
                <a:cs typeface="Times New Roman"/>
              </a:rPr>
              <a:t>Lists</a:t>
            </a:r>
            <a:endParaRPr lang="en-US" sz="2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49549" y="2495420"/>
            <a:ext cx="4369572" cy="4941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FontTx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Font typeface="Arial"/>
              <a:buChar char="•"/>
              <a:defRPr sz="2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SzPct val="100000"/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3pPr>
            <a:lvl4pPr marL="1554480" indent="-219456" algn="l" defTabSz="4572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4pPr>
            <a:lvl5pPr marL="1828800" indent="-182880" algn="l" defTabSz="4572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(program P, property Q)</a:t>
            </a:r>
            <a:endParaRPr lang="en-US" sz="2800" dirty="0"/>
          </a:p>
        </p:txBody>
      </p:sp>
      <p:sp>
        <p:nvSpPr>
          <p:cNvPr id="6" name="Down Arrow 5"/>
          <p:cNvSpPr/>
          <p:nvPr/>
        </p:nvSpPr>
        <p:spPr>
          <a:xfrm>
            <a:off x="1492766" y="3015122"/>
            <a:ext cx="663930" cy="606891"/>
          </a:xfrm>
          <a:prstGeom prst="downArrow">
            <a:avLst>
              <a:gd name="adj1" fmla="val 36916"/>
              <a:gd name="adj2" fmla="val 50000"/>
            </a:avLst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1149549" y="3648458"/>
                <a:ext cx="1218472" cy="494125"/>
              </a:xfrm>
              <a:prstGeom prst="rect">
                <a:avLst/>
              </a:prstGeom>
            </p:spPr>
            <p:txBody>
              <a:bodyPr vert="horz" lIns="0" tIns="0" rIns="0" bIns="0" rtlCol="0">
                <a:norm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Tx/>
                  <a:buNone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 typeface="Arial"/>
                  <a:buChar char="•"/>
                  <a:defRPr sz="2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SzPct val="100000"/>
                  <a:buFont typeface="Arial"/>
                  <a:buChar char="•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3pPr>
                <a:lvl4pPr marL="1554480" indent="-219456" algn="l" defTabSz="457200" rtl="0" eaLnBrk="1" latinLnBrk="0" hangingPunct="1">
                  <a:spcBef>
                    <a:spcPct val="200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4pPr>
                <a:lvl5pPr marL="1828800" indent="-182880" algn="l" defTabSz="457200" rtl="0" eaLnBrk="1" latinLnBrk="0" hangingPunct="1">
                  <a:spcBef>
                    <a:spcPts val="6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∈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549" y="3648458"/>
                <a:ext cx="1218472" cy="49412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1149549" y="6073823"/>
                <a:ext cx="6204980" cy="494125"/>
              </a:xfrm>
              <a:prstGeom prst="rect">
                <a:avLst/>
              </a:prstGeom>
            </p:spPr>
            <p:txBody>
              <a:bodyPr vert="horz" lIns="0" tIns="0" rIns="0" bIns="0" rtlCol="0">
                <a:norm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Tx/>
                  <a:buNone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 typeface="Arial"/>
                  <a:buChar char="•"/>
                  <a:defRPr sz="2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SzPct val="100000"/>
                  <a:buFont typeface="Arial"/>
                  <a:buChar char="•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3pPr>
                <a:lvl4pPr marL="1554480" indent="-219456" algn="l" defTabSz="457200" rtl="0" eaLnBrk="1" latinLnBrk="0" hangingPunct="1">
                  <a:spcBef>
                    <a:spcPct val="200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4pPr>
                <a:lvl5pPr marL="1828800" indent="-182880" algn="l" defTabSz="457200" rtl="0" eaLnBrk="1" latinLnBrk="0" hangingPunct="1">
                  <a:spcBef>
                    <a:spcPts val="6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b="0" dirty="0" smtClean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is </a:t>
                </a:r>
                <a:r>
                  <a:rPr lang="en-US" sz="2800" dirty="0" err="1" smtClean="0"/>
                  <a:t>unsatisfiable</a:t>
                </a:r>
                <a:r>
                  <a:rPr lang="en-US" sz="2800" dirty="0" smtClean="0"/>
                  <a:t> then P has property Q</a:t>
                </a:r>
                <a:endParaRPr lang="en-US" sz="2800" dirty="0"/>
              </a:p>
            </p:txBody>
          </p:sp>
        </mc:Choice>
        <mc:Fallback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549" y="6073823"/>
                <a:ext cx="6204980" cy="494125"/>
              </a:xfrm>
              <a:prstGeom prst="rect">
                <a:avLst/>
              </a:prstGeom>
              <a:blipFill rotWithShape="0">
                <a:blip r:embed="rId3"/>
                <a:stretch>
                  <a:fillRect l="-3540" t="-20988" b="-32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Down Arrow 10"/>
          <p:cNvSpPr/>
          <p:nvPr/>
        </p:nvSpPr>
        <p:spPr>
          <a:xfrm>
            <a:off x="1492765" y="4158296"/>
            <a:ext cx="663930" cy="606891"/>
          </a:xfrm>
          <a:prstGeom prst="downArrow">
            <a:avLst>
              <a:gd name="adj1" fmla="val 36916"/>
              <a:gd name="adj2" fmla="val 50000"/>
            </a:avLst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1504629" y="5493375"/>
            <a:ext cx="663930" cy="606891"/>
          </a:xfrm>
          <a:prstGeom prst="downArrow">
            <a:avLst>
              <a:gd name="adj1" fmla="val 36916"/>
              <a:gd name="adj2" fmla="val 50000"/>
            </a:avLst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149549" y="4765186"/>
            <a:ext cx="3855630" cy="72818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Satisfiability Solver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2536723" y="3080182"/>
            <a:ext cx="2703871" cy="476770"/>
          </a:xfrm>
          <a:prstGeom prst="wedgeRectCallout">
            <a:avLst>
              <a:gd name="adj1" fmla="val -43276"/>
              <a:gd name="adj2" fmla="val -10349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using linked lists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368021" y="3760904"/>
            <a:ext cx="292068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69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02791" y="1491808"/>
                <a:ext cx="7138886" cy="4778363"/>
              </a:xfrm>
              <a:noFill/>
            </p:spPr>
            <p:txBody>
              <a:bodyPr>
                <a:normAutofit/>
              </a:bodyPr>
              <a:lstStyle/>
              <a:p>
                <a:pPr>
                  <a:buClrTx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Formula templates based on 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Hou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et al., POPL14:</a:t>
                </a:r>
                <a:br>
                  <a:rPr lang="en-US" sz="2800" dirty="0" smtClean="0">
                    <a:solidFill>
                      <a:schemeClr val="tx1"/>
                    </a:solidFill>
                  </a:rPr>
                </a:br>
                <a:endParaRPr lang="en-US" sz="1000" dirty="0" smtClean="0">
                  <a:solidFill>
                    <a:schemeClr val="tx1"/>
                  </a:solidFill>
                </a:endParaRPr>
              </a:p>
              <a:p>
                <a:pPr lvl="1" indent="0">
                  <a:buClrTx/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¬</a:t>
                </a:r>
                <a:r>
                  <a:rPr lang="en-US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 </a:t>
                </a:r>
                <a:r>
                  <a:rPr lang="en-US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∧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emp </a:t>
                </a:r>
                <a:r>
                  <a:rPr lang="en-US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∧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(a ∗ b)</a:t>
                </a:r>
                <a:br>
                  <a:rPr lang="en-US" sz="28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endParaRPr lang="en-US" sz="280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2" indent="0">
                  <a:buClrTx/>
                  <a:buNone/>
                </a:pPr>
                <a:r>
                  <a:rPr lang="en-US" dirty="0" smtClean="0">
                    <a:solidFill>
                      <a:schemeClr val="tx1"/>
                    </a:solidFill>
                    <a:latin typeface="+mn-lt"/>
                    <a:ea typeface="Cambria Math" panose="02040503050406030204" pitchFamily="18" charset="0"/>
                  </a:rPr>
                  <a:t>64 formulas</a:t>
                </a:r>
              </a:p>
              <a:p>
                <a:pPr lvl="2" indent="0">
                  <a:buClrTx/>
                  <a:buNone/>
                </a:pPr>
                <a:r>
                  <a:rPr lang="en-US" dirty="0" smtClean="0">
                    <a:solidFill>
                      <a:schemeClr val="tx1"/>
                    </a:solidFill>
                    <a:latin typeface="+mn-lt"/>
                    <a:ea typeface="Cambria Math" panose="02040503050406030204" pitchFamily="18" charset="0"/>
                  </a:rPr>
                  <a:t>Mean: 0.56 sec, Max: 10.31 sec</a:t>
                </a:r>
                <a:br>
                  <a:rPr lang="en-US" dirty="0" smtClean="0">
                    <a:solidFill>
                      <a:schemeClr val="tx1"/>
                    </a:solidFill>
                    <a:latin typeface="+mn-lt"/>
                    <a:ea typeface="Cambria Math" panose="02040503050406030204" pitchFamily="18" charset="0"/>
                  </a:rPr>
                </a:br>
                <a:endParaRPr lang="en-US" dirty="0" smtClean="0">
                  <a:solidFill>
                    <a:schemeClr val="tx1"/>
                  </a:solidFill>
                  <a:latin typeface="+mn-lt"/>
                  <a:ea typeface="Cambria Math" panose="02040503050406030204" pitchFamily="18" charset="0"/>
                </a:endParaRPr>
              </a:p>
              <a:p>
                <a:pPr lvl="1" indent="0">
                  <a:buClrTx/>
                  <a:buNone/>
                </a:pPr>
                <a:r>
                  <a:rPr lang="en-US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emp ∧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 </a:t>
                </a:r>
                <a:r>
                  <a:rPr lang="en-US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∧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(b ∗ (</a:t>
                </a:r>
                <a:r>
                  <a:rPr lang="en-US" sz="28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 </a:t>
                </a:r>
                <a:r>
                  <a:rPr lang="en-US" sz="2800" b="1" dirty="0" smtClean="0">
                    <a:solidFill>
                      <a:schemeClr val="tx1"/>
                    </a:solidFill>
                    <a:effectLst>
                      <a:outerShdw dist="114300" algn="tl">
                        <a:srgbClr val="000000"/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–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⊛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(emp </a:t>
                </a:r>
                <a:r>
                  <a:rPr lang="en-US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∧ ¬ a</a:t>
                </a:r>
                <a:r>
                  <a:rPr lang="en-US" sz="28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)))</a:t>
                </a:r>
                <a:br>
                  <a:rPr lang="en-US" sz="28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endParaRPr lang="en-US" dirty="0" smtClean="0">
                  <a:solidFill>
                    <a:schemeClr val="tx1"/>
                  </a:solidFill>
                  <a:latin typeface="+mn-lt"/>
                  <a:ea typeface="Cambria Math" panose="02040503050406030204" pitchFamily="18" charset="0"/>
                </a:endParaRPr>
              </a:p>
              <a:p>
                <a:pPr lvl="2" indent="0">
                  <a:buClrTx/>
                  <a:buNone/>
                </a:pPr>
                <a:r>
                  <a:rPr lang="en-US" dirty="0" smtClean="0">
                    <a:solidFill>
                      <a:schemeClr val="tx1"/>
                    </a:solidFill>
                    <a:latin typeface="+mn-lt"/>
                    <a:ea typeface="Cambria Math" panose="02040503050406030204" pitchFamily="18" charset="0"/>
                  </a:rPr>
                  <a:t>512 Formulas</a:t>
                </a:r>
              </a:p>
              <a:p>
                <a:pPr lvl="2" indent="0">
                  <a:buClrTx/>
                  <a:buNone/>
                </a:pPr>
                <a:r>
                  <a:rPr lang="en-US" dirty="0" smtClean="0">
                    <a:solidFill>
                      <a:schemeClr val="tx1"/>
                    </a:solidFill>
                    <a:latin typeface="+mn-lt"/>
                    <a:ea typeface="Cambria Math" panose="02040503050406030204" pitchFamily="18" charset="0"/>
                  </a:rPr>
                  <a:t>Mean: 0.12 sec, Max: 9.51 sec </a:t>
                </a:r>
                <a:endParaRPr lang="en-US" dirty="0">
                  <a:solidFill>
                    <a:schemeClr val="tx1"/>
                  </a:solidFill>
                  <a:latin typeface="+mn-lt"/>
                  <a:ea typeface="Cambria Math" panose="02040503050406030204" pitchFamily="18" charset="0"/>
                </a:endParaRPr>
              </a:p>
              <a:p>
                <a:pPr marL="1200150" lvl="1" indent="-457200">
                  <a:buClrTx/>
                  <a:buFont typeface="Arial" panose="020B0604020202020204" pitchFamily="34" charset="0"/>
                  <a:buChar char="•"/>
                </a:pPr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2791" y="1491808"/>
                <a:ext cx="7138886" cy="4778363"/>
              </a:xfrm>
              <a:blipFill rotWithShape="0">
                <a:blip r:embed="rId3"/>
                <a:stretch>
                  <a:fillRect l="-2989" t="-2168" r="-4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itle 1"/>
          <p:cNvSpPr txBox="1">
            <a:spLocks/>
          </p:cNvSpPr>
          <p:nvPr/>
        </p:nvSpPr>
        <p:spPr>
          <a:xfrm>
            <a:off x="702792" y="543307"/>
            <a:ext cx="7138885" cy="85962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20B"/>
                </a:solidFill>
                <a:effectLst/>
                <a:uLnTx/>
                <a:uFillTx/>
                <a:latin typeface="Times New Roman"/>
                <a:ea typeface="+mj-ea"/>
                <a:cs typeface="Georgia"/>
              </a:rPr>
              <a:t>Experiments: Groups 2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C3020B"/>
                </a:solidFill>
                <a:effectLst/>
                <a:uLnTx/>
                <a:uFillTx/>
                <a:latin typeface="Times New Roman"/>
                <a:ea typeface="+mj-ea"/>
                <a:cs typeface="Georgia"/>
              </a:rPr>
              <a:t> and 3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3020B"/>
              </a:solidFill>
              <a:effectLst/>
              <a:uLnTx/>
              <a:uFillTx/>
              <a:latin typeface="Times New Roman"/>
              <a:ea typeface="+mj-ea"/>
              <a:cs typeface="Georgia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0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490758" y="1491808"/>
            <a:ext cx="8189419" cy="4604192"/>
          </a:xfrm>
          <a:noFill/>
        </p:spPr>
        <p:txBody>
          <a:bodyPr>
            <a:normAutofit fontScale="92500" lnSpcReduction="10000"/>
          </a:bodyPr>
          <a:lstStyle/>
          <a:p>
            <a:pPr>
              <a:buClrTx/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 We implemented a tool called SMASLTOV (based on ITVLA)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    </a:t>
            </a:r>
            <a:r>
              <a:rPr lang="en-US" sz="2800" dirty="0" smtClean="0">
                <a:solidFill>
                  <a:schemeClr val="tx1"/>
                </a:solidFill>
                <a:hlinkClick r:id="rId2"/>
              </a:rPr>
              <a:t>https://www.github.com/smasltov-team/SMASLTOV</a:t>
            </a:r>
            <a:endParaRPr lang="en-US" sz="2800" dirty="0" smtClean="0">
              <a:solidFill>
                <a:schemeClr val="tx1"/>
              </a:solidFill>
            </a:endParaRPr>
          </a:p>
          <a:p>
            <a:pPr>
              <a:buClrTx/>
              <a:buFont typeface="Arial" pitchFamily="34" charset="0"/>
              <a:buChar char="•"/>
            </a:pPr>
            <a:endParaRPr lang="en-US" sz="2800" dirty="0" smtClean="0">
              <a:solidFill>
                <a:schemeClr val="tx1"/>
              </a:solidFill>
            </a:endParaRPr>
          </a:p>
          <a:p>
            <a:pPr>
              <a:buClrTx/>
              <a:buFont typeface="Arial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SMASLTOV checks </a:t>
            </a:r>
            <a:r>
              <a:rPr lang="en-US" sz="2800" dirty="0" smtClean="0">
                <a:solidFill>
                  <a:schemeClr val="tx1"/>
                </a:solidFill>
              </a:rPr>
              <a:t>the </a:t>
            </a:r>
            <a:r>
              <a:rPr lang="en-US" sz="2800" dirty="0" err="1" smtClean="0">
                <a:solidFill>
                  <a:schemeClr val="tx1"/>
                </a:solidFill>
              </a:rPr>
              <a:t>unsatisfiability</a:t>
            </a:r>
            <a:r>
              <a:rPr lang="en-US" sz="2800" dirty="0" smtClean="0">
                <a:solidFill>
                  <a:schemeClr val="tx1"/>
                </a:solidFill>
              </a:rPr>
              <a:t> of separation logic formulas using concepts from abstract interpretation</a:t>
            </a:r>
            <a:br>
              <a:rPr lang="en-US" sz="2800" dirty="0" smtClean="0">
                <a:solidFill>
                  <a:schemeClr val="tx1"/>
                </a:solidFill>
              </a:rPr>
            </a:br>
            <a:endParaRPr lang="en-US" sz="2800" dirty="0" smtClean="0">
              <a:solidFill>
                <a:schemeClr val="tx1"/>
              </a:solidFill>
            </a:endParaRPr>
          </a:p>
          <a:p>
            <a:pPr>
              <a:buClrTx/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smtClean="0">
                <a:solidFill>
                  <a:schemeClr val="tx1"/>
                </a:solidFill>
              </a:rPr>
              <a:t>SMASLTOV uses </a:t>
            </a:r>
            <a:r>
              <a:rPr lang="en-US" sz="2800" dirty="0" smtClean="0">
                <a:solidFill>
                  <a:schemeClr val="tx1"/>
                </a:solidFill>
              </a:rPr>
              <a:t>an abstract domain of sets of shape graphs to over-approximate the set of heaps that satisfy a separation logic formula</a:t>
            </a:r>
            <a:br>
              <a:rPr lang="en-US" sz="2800" dirty="0" smtClean="0">
                <a:solidFill>
                  <a:schemeClr val="tx1"/>
                </a:solidFill>
              </a:rPr>
            </a:br>
            <a:endParaRPr lang="en-US" sz="2800" dirty="0" smtClean="0">
              <a:solidFill>
                <a:schemeClr val="tx1"/>
              </a:solidFill>
            </a:endParaRPr>
          </a:p>
          <a:p>
            <a:pPr>
              <a:buClrTx/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smtClean="0">
                <a:solidFill>
                  <a:schemeClr val="tx1"/>
                </a:solidFill>
              </a:rPr>
              <a:t>SMASLTOV can </a:t>
            </a:r>
            <a:r>
              <a:rPr lang="en-US" sz="2800" dirty="0" smtClean="0">
                <a:solidFill>
                  <a:schemeClr val="tx1"/>
                </a:solidFill>
              </a:rPr>
              <a:t>handle some formulas that cannot be handled by previous techniques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702792" y="543307"/>
            <a:ext cx="7138885" cy="85962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20B"/>
                </a:solidFill>
                <a:effectLst/>
                <a:uLnTx/>
                <a:uFillTx/>
                <a:latin typeface="Times New Roman"/>
                <a:ea typeface="+mj-ea"/>
                <a:cs typeface="Georgia"/>
              </a:rPr>
              <a:t>Summary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3020B"/>
              </a:solidFill>
              <a:effectLst/>
              <a:uLnTx/>
              <a:uFillTx/>
              <a:latin typeface="Times New Roman"/>
              <a:ea typeface="+mj-ea"/>
              <a:cs typeface="Georgi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18852" y="5764696"/>
            <a:ext cx="2411896" cy="9541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Thank you!</a:t>
            </a:r>
          </a:p>
          <a:p>
            <a:r>
              <a:rPr lang="en-US" sz="2800" dirty="0" smtClean="0"/>
              <a:t>Any questions?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6801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342" y="0"/>
            <a:ext cx="8168183" cy="240343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4800" spc="4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Satisfiability Modulo Abstraction for </a:t>
            </a:r>
            <a:r>
              <a:rPr lang="en-US" sz="4800" spc="40" dirty="0" smtClean="0">
                <a:solidFill>
                  <a:srgbClr val="C00000"/>
                </a:solidFill>
                <a:latin typeface="Times New Roman"/>
                <a:cs typeface="Times New Roman"/>
              </a:rPr>
              <a:t>Separation Logic </a:t>
            </a:r>
            <a:r>
              <a:rPr lang="en-US" sz="4800" spc="4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with Linked </a:t>
            </a:r>
            <a:r>
              <a:rPr lang="en-US" sz="4800" spc="4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Lists</a:t>
            </a:r>
            <a:endParaRPr lang="en-US" sz="2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49549" y="2495420"/>
            <a:ext cx="4369572" cy="4941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FontTx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Font typeface="Arial"/>
              <a:buChar char="•"/>
              <a:defRPr sz="2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SzPct val="100000"/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3pPr>
            <a:lvl4pPr marL="1554480" indent="-219456" algn="l" defTabSz="4572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4pPr>
            <a:lvl5pPr marL="1828800" indent="-182880" algn="l" defTabSz="4572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(program P, property Q)</a:t>
            </a:r>
            <a:endParaRPr lang="en-US" sz="2800" dirty="0"/>
          </a:p>
        </p:txBody>
      </p:sp>
      <p:sp>
        <p:nvSpPr>
          <p:cNvPr id="6" name="Down Arrow 5"/>
          <p:cNvSpPr/>
          <p:nvPr/>
        </p:nvSpPr>
        <p:spPr>
          <a:xfrm>
            <a:off x="1492766" y="3015122"/>
            <a:ext cx="663930" cy="606891"/>
          </a:xfrm>
          <a:prstGeom prst="downArrow">
            <a:avLst>
              <a:gd name="adj1" fmla="val 36916"/>
              <a:gd name="adj2" fmla="val 50000"/>
            </a:avLst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1149549" y="3648458"/>
                <a:ext cx="1218472" cy="494125"/>
              </a:xfrm>
              <a:prstGeom prst="rect">
                <a:avLst/>
              </a:prstGeom>
            </p:spPr>
            <p:txBody>
              <a:bodyPr vert="horz" lIns="0" tIns="0" rIns="0" bIns="0" rtlCol="0">
                <a:norm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Tx/>
                  <a:buNone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 typeface="Arial"/>
                  <a:buChar char="•"/>
                  <a:defRPr sz="2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SzPct val="100000"/>
                  <a:buFont typeface="Arial"/>
                  <a:buChar char="•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3pPr>
                <a:lvl4pPr marL="1554480" indent="-219456" algn="l" defTabSz="457200" rtl="0" eaLnBrk="1" latinLnBrk="0" hangingPunct="1">
                  <a:spcBef>
                    <a:spcPct val="200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4pPr>
                <a:lvl5pPr marL="1828800" indent="-182880" algn="l" defTabSz="457200" rtl="0" eaLnBrk="1" latinLnBrk="0" hangingPunct="1">
                  <a:spcBef>
                    <a:spcPts val="6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∈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549" y="3648458"/>
                <a:ext cx="1218472" cy="49412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1149549" y="6073823"/>
                <a:ext cx="6204980" cy="494125"/>
              </a:xfrm>
              <a:prstGeom prst="rect">
                <a:avLst/>
              </a:prstGeom>
            </p:spPr>
            <p:txBody>
              <a:bodyPr vert="horz" lIns="0" tIns="0" rIns="0" bIns="0" rtlCol="0">
                <a:norm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Tx/>
                  <a:buNone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 typeface="Arial"/>
                  <a:buChar char="•"/>
                  <a:defRPr sz="2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SzPct val="100000"/>
                  <a:buFont typeface="Arial"/>
                  <a:buChar char="•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3pPr>
                <a:lvl4pPr marL="1554480" indent="-219456" algn="l" defTabSz="457200" rtl="0" eaLnBrk="1" latinLnBrk="0" hangingPunct="1">
                  <a:spcBef>
                    <a:spcPct val="200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4pPr>
                <a:lvl5pPr marL="1828800" indent="-182880" algn="l" defTabSz="457200" rtl="0" eaLnBrk="1" latinLnBrk="0" hangingPunct="1">
                  <a:spcBef>
                    <a:spcPts val="6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b="0" dirty="0" smtClean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is </a:t>
                </a:r>
                <a:r>
                  <a:rPr lang="en-US" sz="2800" dirty="0" err="1" smtClean="0"/>
                  <a:t>unsatisfiable</a:t>
                </a:r>
                <a:r>
                  <a:rPr lang="en-US" sz="2800" dirty="0" smtClean="0"/>
                  <a:t> then P has property Q</a:t>
                </a:r>
                <a:endParaRPr lang="en-US" sz="2800" dirty="0"/>
              </a:p>
            </p:txBody>
          </p:sp>
        </mc:Choice>
        <mc:Fallback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549" y="6073823"/>
                <a:ext cx="6204980" cy="494125"/>
              </a:xfrm>
              <a:prstGeom prst="rect">
                <a:avLst/>
              </a:prstGeom>
              <a:blipFill rotWithShape="0">
                <a:blip r:embed="rId3"/>
                <a:stretch>
                  <a:fillRect l="-3540" t="-20988" b="-32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Down Arrow 10"/>
          <p:cNvSpPr/>
          <p:nvPr/>
        </p:nvSpPr>
        <p:spPr>
          <a:xfrm>
            <a:off x="1492765" y="4158296"/>
            <a:ext cx="663930" cy="606891"/>
          </a:xfrm>
          <a:prstGeom prst="downArrow">
            <a:avLst>
              <a:gd name="adj1" fmla="val 36916"/>
              <a:gd name="adj2" fmla="val 50000"/>
            </a:avLst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1504629" y="5493375"/>
            <a:ext cx="663930" cy="606891"/>
          </a:xfrm>
          <a:prstGeom prst="downArrow">
            <a:avLst>
              <a:gd name="adj1" fmla="val 36916"/>
              <a:gd name="adj2" fmla="val 50000"/>
            </a:avLst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149549" y="4765186"/>
            <a:ext cx="3855630" cy="72818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Satisfiability Solver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2536723" y="3080182"/>
            <a:ext cx="2703871" cy="476770"/>
          </a:xfrm>
          <a:prstGeom prst="wedgeRectCallout">
            <a:avLst>
              <a:gd name="adj1" fmla="val -43276"/>
              <a:gd name="adj2" fmla="val -10349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using linked lists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ontent Placeholder 2"/>
              <p:cNvSpPr txBox="1">
                <a:spLocks/>
              </p:cNvSpPr>
              <p:nvPr/>
            </p:nvSpPr>
            <p:spPr>
              <a:xfrm>
                <a:off x="1277368" y="3643333"/>
                <a:ext cx="2921006" cy="494125"/>
              </a:xfrm>
              <a:prstGeom prst="rect">
                <a:avLst/>
              </a:prstGeom>
            </p:spPr>
            <p:txBody>
              <a:bodyPr vert="horz" lIns="0" tIns="0" rIns="0" bIns="0" rtlCol="0">
                <a:norm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Tx/>
                  <a:buNone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 typeface="Arial"/>
                  <a:buChar char="•"/>
                  <a:defRPr sz="2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SzPct val="100000"/>
                  <a:buFont typeface="Arial"/>
                  <a:buChar char="•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3pPr>
                <a:lvl4pPr marL="1554480" indent="-219456" algn="l" defTabSz="457200" rtl="0" eaLnBrk="1" latinLnBrk="0" hangingPunct="1">
                  <a:spcBef>
                    <a:spcPct val="200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4pPr>
                <a:lvl5pPr marL="1828800" indent="-182880" algn="l" defTabSz="457200" rtl="0" eaLnBrk="1" latinLnBrk="0" hangingPunct="1">
                  <a:spcBef>
                    <a:spcPts val="6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𝑆𝐿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7368" y="3643333"/>
                <a:ext cx="2921006" cy="49412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5227053" y="4944614"/>
            <a:ext cx="292068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95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342" y="0"/>
            <a:ext cx="8168183" cy="240343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4800" spc="40" dirty="0" smtClean="0">
                <a:solidFill>
                  <a:srgbClr val="C00000"/>
                </a:solidFill>
                <a:latin typeface="Times New Roman"/>
                <a:cs typeface="Times New Roman"/>
              </a:rPr>
              <a:t>Satisfiability Modulo Abstraction </a:t>
            </a:r>
            <a:r>
              <a:rPr lang="en-US" sz="4800" spc="4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for Separation Logic with Linked </a:t>
            </a:r>
            <a:r>
              <a:rPr lang="en-US" sz="4800" spc="4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Lists</a:t>
            </a:r>
            <a:endParaRPr lang="en-US" sz="2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49549" y="2495420"/>
            <a:ext cx="4369572" cy="4941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FontTx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Font typeface="Arial"/>
              <a:buChar char="•"/>
              <a:defRPr sz="2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SzPct val="100000"/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3pPr>
            <a:lvl4pPr marL="1554480" indent="-219456" algn="l" defTabSz="4572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4pPr>
            <a:lvl5pPr marL="1828800" indent="-182880" algn="l" defTabSz="4572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(program P, property Q)</a:t>
            </a:r>
            <a:endParaRPr lang="en-US" sz="2800" dirty="0"/>
          </a:p>
        </p:txBody>
      </p:sp>
      <p:sp>
        <p:nvSpPr>
          <p:cNvPr id="6" name="Down Arrow 5"/>
          <p:cNvSpPr/>
          <p:nvPr/>
        </p:nvSpPr>
        <p:spPr>
          <a:xfrm>
            <a:off x="1492766" y="3015122"/>
            <a:ext cx="663930" cy="606891"/>
          </a:xfrm>
          <a:prstGeom prst="downArrow">
            <a:avLst>
              <a:gd name="adj1" fmla="val 36916"/>
              <a:gd name="adj2" fmla="val 50000"/>
            </a:avLst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1149549" y="6073823"/>
                <a:ext cx="6204980" cy="494125"/>
              </a:xfrm>
              <a:prstGeom prst="rect">
                <a:avLst/>
              </a:prstGeom>
            </p:spPr>
            <p:txBody>
              <a:bodyPr vert="horz" lIns="0" tIns="0" rIns="0" bIns="0" rtlCol="0">
                <a:norm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Tx/>
                  <a:buNone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 typeface="Arial"/>
                  <a:buChar char="•"/>
                  <a:defRPr sz="2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SzPct val="100000"/>
                  <a:buFont typeface="Arial"/>
                  <a:buChar char="•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3pPr>
                <a:lvl4pPr marL="1554480" indent="-219456" algn="l" defTabSz="457200" rtl="0" eaLnBrk="1" latinLnBrk="0" hangingPunct="1">
                  <a:spcBef>
                    <a:spcPct val="200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4pPr>
                <a:lvl5pPr marL="1828800" indent="-182880" algn="l" defTabSz="457200" rtl="0" eaLnBrk="1" latinLnBrk="0" hangingPunct="1">
                  <a:spcBef>
                    <a:spcPts val="6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b="0" dirty="0" smtClean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is </a:t>
                </a:r>
                <a:r>
                  <a:rPr lang="en-US" sz="2800" dirty="0" err="1" smtClean="0"/>
                  <a:t>unsatisfiable</a:t>
                </a:r>
                <a:r>
                  <a:rPr lang="en-US" sz="2800" dirty="0" smtClean="0"/>
                  <a:t> then P has property Q</a:t>
                </a:r>
                <a:endParaRPr lang="en-US" sz="2800" dirty="0"/>
              </a:p>
            </p:txBody>
          </p:sp>
        </mc:Choice>
        <mc:Fallback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549" y="6073823"/>
                <a:ext cx="6204980" cy="494125"/>
              </a:xfrm>
              <a:prstGeom prst="rect">
                <a:avLst/>
              </a:prstGeom>
              <a:blipFill rotWithShape="0">
                <a:blip r:embed="rId2"/>
                <a:stretch>
                  <a:fillRect l="-3540" t="-20988" b="-32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Down Arrow 10"/>
          <p:cNvSpPr/>
          <p:nvPr/>
        </p:nvSpPr>
        <p:spPr>
          <a:xfrm>
            <a:off x="1492765" y="4158296"/>
            <a:ext cx="663930" cy="606891"/>
          </a:xfrm>
          <a:prstGeom prst="downArrow">
            <a:avLst>
              <a:gd name="adj1" fmla="val 36916"/>
              <a:gd name="adj2" fmla="val 50000"/>
            </a:avLst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1504629" y="5493375"/>
            <a:ext cx="663930" cy="606891"/>
          </a:xfrm>
          <a:prstGeom prst="downArrow">
            <a:avLst>
              <a:gd name="adj1" fmla="val 36916"/>
              <a:gd name="adj2" fmla="val 50000"/>
            </a:avLst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149549" y="4765186"/>
            <a:ext cx="3855630" cy="72818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Satisfiability Solver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2536723" y="3080182"/>
            <a:ext cx="2703871" cy="476770"/>
          </a:xfrm>
          <a:prstGeom prst="wedgeRectCallout">
            <a:avLst>
              <a:gd name="adj1" fmla="val -43276"/>
              <a:gd name="adj2" fmla="val -10349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using linked lists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ontent Placeholder 2"/>
              <p:cNvSpPr txBox="1">
                <a:spLocks/>
              </p:cNvSpPr>
              <p:nvPr/>
            </p:nvSpPr>
            <p:spPr>
              <a:xfrm>
                <a:off x="1277368" y="3643333"/>
                <a:ext cx="2921006" cy="494125"/>
              </a:xfrm>
              <a:prstGeom prst="rect">
                <a:avLst/>
              </a:prstGeom>
            </p:spPr>
            <p:txBody>
              <a:bodyPr vert="horz" lIns="0" tIns="0" rIns="0" bIns="0" rtlCol="0">
                <a:norm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Tx/>
                  <a:buNone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Font typeface="Arial"/>
                  <a:buChar char="•"/>
                  <a:defRPr sz="2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Clr>
                    <a:srgbClr val="C3020B"/>
                  </a:buClr>
                  <a:buSzPct val="100000"/>
                  <a:buFont typeface="Arial"/>
                  <a:buChar char="•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3pPr>
                <a:lvl4pPr marL="1554480" indent="-219456" algn="l" defTabSz="457200" rtl="0" eaLnBrk="1" latinLnBrk="0" hangingPunct="1">
                  <a:spcBef>
                    <a:spcPct val="200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4pPr>
                <a:lvl5pPr marL="1828800" indent="-182880" algn="l" defTabSz="457200" rtl="0" eaLnBrk="1" latinLnBrk="0" hangingPunct="1">
                  <a:spcBef>
                    <a:spcPts val="6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SzPct val="100000"/>
                  <a:buFont typeface="Arial"/>
                  <a:buChar char="•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n-ea"/>
                    <a:cs typeface="Arial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𝑆𝐿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7368" y="3643333"/>
                <a:ext cx="2921006" cy="49412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ular Callout 14"/>
          <p:cNvSpPr/>
          <p:nvPr/>
        </p:nvSpPr>
        <p:spPr>
          <a:xfrm>
            <a:off x="5240594" y="5132439"/>
            <a:ext cx="3224980" cy="850747"/>
          </a:xfrm>
          <a:prstGeom prst="wedgeRectCallout">
            <a:avLst>
              <a:gd name="adj1" fmla="val -68003"/>
              <a:gd name="adj2" fmla="val -6127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using concepts from abstract interpretation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1723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702791" y="1491808"/>
            <a:ext cx="7138886" cy="4604192"/>
          </a:xfrm>
          <a:noFill/>
        </p:spPr>
        <p:txBody>
          <a:bodyPr>
            <a:normAutofit/>
          </a:bodyPr>
          <a:lstStyle/>
          <a:p>
            <a:pPr>
              <a:buClrTx/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  We check the </a:t>
            </a:r>
            <a:r>
              <a:rPr lang="en-US" sz="2800" dirty="0" err="1" smtClean="0">
                <a:solidFill>
                  <a:schemeClr val="tx1"/>
                </a:solidFill>
              </a:rPr>
              <a:t>unsatisfiability</a:t>
            </a:r>
            <a:r>
              <a:rPr lang="en-US" sz="2800" dirty="0" smtClean="0">
                <a:solidFill>
                  <a:schemeClr val="tx1"/>
                </a:solidFill>
              </a:rPr>
              <a:t> of separation logic formulas using concepts </a:t>
            </a:r>
            <a:r>
              <a:rPr lang="en-US" sz="2800" dirty="0" smtClean="0">
                <a:solidFill>
                  <a:schemeClr val="tx1"/>
                </a:solidFill>
              </a:rPr>
              <a:t>and tools (ITVLA) from </a:t>
            </a:r>
            <a:r>
              <a:rPr lang="en-US" sz="2800" dirty="0" smtClean="0">
                <a:solidFill>
                  <a:schemeClr val="tx1"/>
                </a:solidFill>
              </a:rPr>
              <a:t>abstract interpretation</a:t>
            </a:r>
            <a:br>
              <a:rPr lang="en-US" sz="2800" dirty="0" smtClean="0">
                <a:solidFill>
                  <a:schemeClr val="tx1"/>
                </a:solidFill>
              </a:rPr>
            </a:br>
            <a:endParaRPr lang="en-US" sz="2800" dirty="0" smtClean="0">
              <a:solidFill>
                <a:schemeClr val="tx1"/>
              </a:solidFill>
            </a:endParaRPr>
          </a:p>
          <a:p>
            <a:pPr>
              <a:buClrTx/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  We use an abstract domain of sets of shape graphs to over-approximate the set of heaps that satisfy a separation logic formula</a:t>
            </a:r>
            <a:br>
              <a:rPr lang="en-US" sz="2800" dirty="0" smtClean="0">
                <a:solidFill>
                  <a:schemeClr val="tx1"/>
                </a:solidFill>
              </a:rPr>
            </a:br>
            <a:endParaRPr lang="en-US" sz="2800" dirty="0" smtClean="0">
              <a:solidFill>
                <a:schemeClr val="tx1"/>
              </a:solidFill>
            </a:endParaRPr>
          </a:p>
          <a:p>
            <a:pPr>
              <a:buClrTx/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  Our technique can handle some formulas that cannot be handled by previous techniques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702792" y="543307"/>
            <a:ext cx="7138885" cy="85962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20B"/>
                </a:solidFill>
                <a:effectLst/>
                <a:uLnTx/>
                <a:uFillTx/>
                <a:latin typeface="Times New Roman"/>
                <a:ea typeface="+mj-ea"/>
                <a:cs typeface="Georgia"/>
              </a:rPr>
              <a:t>Contributions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3020B"/>
              </a:solidFill>
              <a:effectLst/>
              <a:uLnTx/>
              <a:uFillTx/>
              <a:latin typeface="Times New Roman"/>
              <a:ea typeface="+mj-e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8810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1"/>
          <p:cNvSpPr txBox="1">
            <a:spLocks/>
          </p:cNvSpPr>
          <p:nvPr/>
        </p:nvSpPr>
        <p:spPr>
          <a:xfrm>
            <a:off x="328142" y="505191"/>
            <a:ext cx="7138885" cy="85962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C3020B"/>
                </a:solidFill>
                <a:effectLst/>
                <a:latin typeface="Times New Roman"/>
                <a:ea typeface="+mj-ea"/>
                <a:cs typeface="Georgia"/>
              </a:defRPr>
            </a:lvl1pPr>
          </a:lstStyle>
          <a:p>
            <a:r>
              <a:rPr lang="en-US" smtClean="0"/>
              <a:t>Separation Logic</a:t>
            </a:r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1999158" y="2203191"/>
            <a:ext cx="1408671" cy="1622419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999157" y="3826046"/>
            <a:ext cx="1408671" cy="2096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1999156" y="4036110"/>
            <a:ext cx="1408671" cy="774357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1999154" y="4806348"/>
            <a:ext cx="1408671" cy="1894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1999158" y="5230597"/>
            <a:ext cx="1408671" cy="36658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1999153" y="5596419"/>
            <a:ext cx="1408671" cy="1359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1999158" y="5732345"/>
            <a:ext cx="1408671" cy="703906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Content Placeholder 2"/>
          <p:cNvSpPr txBox="1">
            <a:spLocks/>
          </p:cNvSpPr>
          <p:nvPr/>
        </p:nvSpPr>
        <p:spPr>
          <a:xfrm>
            <a:off x="1999150" y="1412360"/>
            <a:ext cx="1408674" cy="51144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FontTx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Font typeface="Arial"/>
              <a:buChar char="•"/>
              <a:defRPr sz="2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SzPct val="100000"/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3pPr>
            <a:lvl4pPr marL="1554480" indent="-219456" algn="l" defTabSz="4572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4pPr>
            <a:lvl5pPr marL="1828800" indent="-182880" algn="l" defTabSz="4572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tx1"/>
                </a:solidFill>
              </a:rPr>
              <a:t>Heap</a:t>
            </a:r>
          </a:p>
          <a:p>
            <a:endParaRPr lang="en-US" sz="2800" dirty="0"/>
          </a:p>
        </p:txBody>
      </p:sp>
      <p:sp>
        <p:nvSpPr>
          <p:cNvPr id="65" name="Content Placeholder 2"/>
          <p:cNvSpPr txBox="1">
            <a:spLocks/>
          </p:cNvSpPr>
          <p:nvPr/>
        </p:nvSpPr>
        <p:spPr>
          <a:xfrm>
            <a:off x="483388" y="1412360"/>
            <a:ext cx="1408674" cy="51144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FontTx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Font typeface="Arial"/>
              <a:buChar char="•"/>
              <a:defRPr sz="2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SzPct val="100000"/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3pPr>
            <a:lvl4pPr marL="1554480" indent="-219456" algn="l" defTabSz="4572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4pPr>
            <a:lvl5pPr marL="1828800" indent="-182880" algn="l" defTabSz="4572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tx1"/>
                </a:solidFill>
              </a:rPr>
              <a:t>Store</a:t>
            </a:r>
          </a:p>
          <a:p>
            <a:endParaRPr lang="en-US" sz="2800" dirty="0"/>
          </a:p>
        </p:txBody>
      </p:sp>
      <p:sp>
        <p:nvSpPr>
          <p:cNvPr id="66" name="Rectangle 65"/>
          <p:cNvSpPr/>
          <p:nvPr/>
        </p:nvSpPr>
        <p:spPr>
          <a:xfrm>
            <a:off x="483391" y="2175087"/>
            <a:ext cx="465443" cy="37409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x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483388" y="2549181"/>
            <a:ext cx="465443" cy="37409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y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483385" y="2919884"/>
            <a:ext cx="465443" cy="37409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z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70" name="Curved Connector 69"/>
          <p:cNvCxnSpPr>
            <a:stCxn id="66" idx="3"/>
            <a:endCxn id="57" idx="1"/>
          </p:cNvCxnSpPr>
          <p:nvPr/>
        </p:nvCxnSpPr>
        <p:spPr>
          <a:xfrm>
            <a:off x="948834" y="2362134"/>
            <a:ext cx="1050324" cy="652267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Curved Connector 72"/>
          <p:cNvCxnSpPr>
            <a:stCxn id="67" idx="3"/>
            <a:endCxn id="58" idx="1"/>
          </p:cNvCxnSpPr>
          <p:nvPr/>
        </p:nvCxnSpPr>
        <p:spPr>
          <a:xfrm>
            <a:off x="948831" y="2736228"/>
            <a:ext cx="1050326" cy="1194633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Curved Connector 76"/>
          <p:cNvCxnSpPr>
            <a:stCxn id="68" idx="3"/>
            <a:endCxn id="61" idx="1"/>
          </p:cNvCxnSpPr>
          <p:nvPr/>
        </p:nvCxnSpPr>
        <p:spPr>
          <a:xfrm>
            <a:off x="948828" y="3106931"/>
            <a:ext cx="1050330" cy="2306958"/>
          </a:xfrm>
          <a:prstGeom prst="curvedConnector3">
            <a:avLst>
              <a:gd name="adj1" fmla="val 52808"/>
            </a:avLst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999150" y="4995819"/>
            <a:ext cx="1408671" cy="2455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Curved Connector 7"/>
          <p:cNvCxnSpPr>
            <a:stCxn id="58" idx="3"/>
            <a:endCxn id="60" idx="3"/>
          </p:cNvCxnSpPr>
          <p:nvPr/>
        </p:nvCxnSpPr>
        <p:spPr>
          <a:xfrm flipH="1">
            <a:off x="3407825" y="3930861"/>
            <a:ext cx="3" cy="970223"/>
          </a:xfrm>
          <a:prstGeom prst="curvedConnector3">
            <a:avLst>
              <a:gd name="adj1" fmla="val -7620000000"/>
            </a:avLst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/>
          <p:cNvCxnSpPr>
            <a:stCxn id="60" idx="3"/>
            <a:endCxn id="19" idx="3"/>
          </p:cNvCxnSpPr>
          <p:nvPr/>
        </p:nvCxnSpPr>
        <p:spPr>
          <a:xfrm flipH="1">
            <a:off x="3407821" y="4901084"/>
            <a:ext cx="4" cy="217490"/>
          </a:xfrm>
          <a:prstGeom prst="curvedConnector3">
            <a:avLst>
              <a:gd name="adj1" fmla="val -5715000000"/>
            </a:avLst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903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 flipH="1">
                <a:off x="5066924" y="953729"/>
                <a:ext cx="3321172" cy="5904271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800" i="1" dirty="0" smtClean="0">
                    <a:solidFill>
                      <a:schemeClr val="tx1"/>
                    </a:solidFill>
                    <a:latin typeface="+mn-lt"/>
                    <a:ea typeface="Cambria Math" panose="02040503050406030204" pitchFamily="18" charset="0"/>
                  </a:rPr>
                  <a:t>atom ::=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↦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800" b="0" dirty="0" smtClean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r>
                  <a:rPr lang="en-US" sz="280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			</a:t>
                </a:r>
                <a:r>
                  <a:rPr lang="en-US" sz="2800" dirty="0" smtClean="0">
                    <a:solidFill>
                      <a:schemeClr val="bg2"/>
                    </a:solidFill>
                    <a:ea typeface="Cambria Math" panose="02040503050406030204" pitchFamily="18" charset="0"/>
                  </a:rPr>
                  <a:t>|</a:t>
                </a:r>
                <a:r>
                  <a:rPr lang="en-US" sz="2800" b="0" dirty="0" smtClean="0">
                    <a:solidFill>
                      <a:schemeClr val="bg2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𝑙𝑠</m:t>
                    </m:r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b="0" i="1" dirty="0" smtClean="0">
                  <a:solidFill>
                    <a:schemeClr val="bg2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 smtClean="0">
                    <a:solidFill>
                      <a:schemeClr val="bg2"/>
                    </a:solidFill>
                    <a:ea typeface="Cambria Math" panose="02040503050406030204" pitchFamily="18" charset="0"/>
                  </a:rPr>
                  <a:t>			|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𝑒𝑚𝑝</m:t>
                    </m:r>
                  </m:oMath>
                </a14:m>
                <a:endParaRPr lang="en-US" sz="2800" b="0" i="1" dirty="0" smtClean="0">
                  <a:solidFill>
                    <a:schemeClr val="bg2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 smtClean="0">
                    <a:solidFill>
                      <a:schemeClr val="bg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			</a:t>
                </a:r>
                <a:r>
                  <a:rPr lang="en-US" sz="2800" dirty="0" smtClean="0">
                    <a:solidFill>
                      <a:schemeClr val="bg2"/>
                    </a:solidFill>
                    <a:latin typeface="+mn-lt"/>
                    <a:ea typeface="Cambria Math" panose="02040503050406030204" pitchFamily="18" charset="0"/>
                  </a:rPr>
                  <a:t>|</a:t>
                </a:r>
                <a:r>
                  <a:rPr lang="en-US" sz="2800" dirty="0" smtClean="0">
                    <a:solidFill>
                      <a:schemeClr val="bg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𝑡𝑟𝑢𝑒</m:t>
                    </m:r>
                  </m:oMath>
                </a14:m>
                <a:endParaRPr lang="en-US" sz="2800" b="0" i="1" dirty="0" smtClean="0">
                  <a:solidFill>
                    <a:schemeClr val="bg2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i="1" dirty="0" smtClean="0">
                    <a:solidFill>
                      <a:schemeClr val="bg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			</a:t>
                </a:r>
                <a:r>
                  <a:rPr lang="en-US" sz="2800" dirty="0" smtClean="0">
                    <a:solidFill>
                      <a:schemeClr val="bg2"/>
                    </a:solidFill>
                    <a:latin typeface="+mn-lt"/>
                    <a:ea typeface="Cambria Math" panose="02040503050406030204" pitchFamily="18" charset="0"/>
                  </a:rPr>
                  <a:t>|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800" i="1" dirty="0" smtClean="0">
                  <a:solidFill>
                    <a:schemeClr val="bg2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2800" i="1" dirty="0" smtClean="0">
                  <a:solidFill>
                    <a:schemeClr val="bg2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2800" b="0" i="1" dirty="0" smtClean="0">
                    <a:solidFill>
                      <a:schemeClr val="bg2"/>
                    </a:solidFill>
                    <a:latin typeface="+mn-lt"/>
                    <a:ea typeface="Cambria Math" panose="02040503050406030204" pitchFamily="18" charset="0"/>
                  </a:rPr>
                  <a:t> ::=	       </a:t>
                </a:r>
                <a:r>
                  <a:rPr lang="en-US" sz="2800" dirty="0" smtClean="0">
                    <a:solidFill>
                      <a:schemeClr val="bg2"/>
                    </a:solidFill>
                    <a:ea typeface="Cambria Math" panose="02040503050406030204" pitchFamily="18" charset="0"/>
                  </a:rPr>
                  <a:t>atom</a:t>
                </a:r>
                <a:endParaRPr lang="en-US" sz="2800" b="0" i="1" dirty="0" smtClean="0">
                  <a:solidFill>
                    <a:schemeClr val="bg2"/>
                  </a:solidFill>
                  <a:latin typeface="+mn-lt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solidFill>
                      <a:schemeClr val="bg2"/>
                    </a:solidFill>
                    <a:ea typeface="Cambria Math" panose="02040503050406030204" pitchFamily="18" charset="0"/>
                  </a:rPr>
                  <a:t>		|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sz="2800" dirty="0">
                    <a:solidFill>
                      <a:schemeClr val="bg2"/>
                    </a:solidFill>
                    <a:ea typeface="Cambria Math" panose="02040503050406030204" pitchFamily="18" charset="0"/>
                  </a:rPr>
                  <a:t> atom</a:t>
                </a:r>
              </a:p>
              <a:p>
                <a:r>
                  <a:rPr lang="en-US" sz="2800" dirty="0">
                    <a:solidFill>
                      <a:schemeClr val="bg2"/>
                    </a:solidFill>
                    <a:ea typeface="Cambria Math" panose="02040503050406030204" pitchFamily="18" charset="0"/>
                  </a:rPr>
                  <a:t>		|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en-US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dirty="0">
                  <a:solidFill>
                    <a:schemeClr val="bg2"/>
                  </a:solidFill>
                  <a:ea typeface="Cambria Math" panose="02040503050406030204" pitchFamily="18" charset="0"/>
                </a:endParaRPr>
              </a:p>
              <a:p>
                <a:r>
                  <a:rPr lang="en-US" sz="2800" b="0" dirty="0" smtClean="0">
                    <a:solidFill>
                      <a:schemeClr val="bg2"/>
                    </a:solidFill>
                    <a:latin typeface="+mn-lt"/>
                    <a:ea typeface="Cambria Math" panose="02040503050406030204" pitchFamily="18" charset="0"/>
                  </a:rPr>
                  <a:t>		|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endParaRPr lang="en-US" sz="2800" dirty="0" smtClean="0">
                  <a:solidFill>
                    <a:schemeClr val="bg2"/>
                  </a:solidFill>
                  <a:latin typeface="+mn-lt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solidFill>
                      <a:schemeClr val="bg2"/>
                    </a:solidFill>
                    <a:ea typeface="Cambria Math" panose="02040503050406030204" pitchFamily="18" charset="0"/>
                  </a:rPr>
                  <a:t>		|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en-US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endParaRPr lang="en-US" sz="2800" dirty="0">
                  <a:solidFill>
                    <a:schemeClr val="bg2"/>
                  </a:solidFill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solidFill>
                      <a:schemeClr val="bg2"/>
                    </a:solidFill>
                    <a:ea typeface="Cambria Math" panose="02040503050406030204" pitchFamily="18" charset="0"/>
                  </a:rPr>
                  <a:t>		|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⊛</m:t>
                    </m:r>
                    <m:r>
                      <a:rPr lang="en-US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endParaRPr lang="en-US" sz="2800" dirty="0">
                  <a:solidFill>
                    <a:schemeClr val="bg2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280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28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 flipH="1">
                <a:off x="5066924" y="953729"/>
                <a:ext cx="3321172" cy="5904271"/>
              </a:xfrm>
              <a:blipFill rotWithShape="0">
                <a:blip r:embed="rId3"/>
                <a:stretch>
                  <a:fillRect l="-6422" t="-24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itle 1"/>
          <p:cNvSpPr txBox="1">
            <a:spLocks/>
          </p:cNvSpPr>
          <p:nvPr/>
        </p:nvSpPr>
        <p:spPr>
          <a:xfrm>
            <a:off x="328142" y="505191"/>
            <a:ext cx="7138885" cy="85962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C3020B"/>
                </a:solidFill>
                <a:effectLst/>
                <a:latin typeface="Times New Roman"/>
                <a:ea typeface="+mj-ea"/>
                <a:cs typeface="Georgia"/>
              </a:defRPr>
            </a:lvl1pPr>
          </a:lstStyle>
          <a:p>
            <a:r>
              <a:rPr lang="en-US" smtClean="0"/>
              <a:t>Separation Logic</a:t>
            </a:r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1999158" y="2203191"/>
            <a:ext cx="1408671" cy="4227106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999158" y="2919885"/>
            <a:ext cx="1408672" cy="2130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Content Placeholder 2"/>
          <p:cNvSpPr txBox="1">
            <a:spLocks/>
          </p:cNvSpPr>
          <p:nvPr/>
        </p:nvSpPr>
        <p:spPr>
          <a:xfrm>
            <a:off x="1999150" y="1412360"/>
            <a:ext cx="1408674" cy="51144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FontTx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Font typeface="Arial"/>
              <a:buChar char="•"/>
              <a:defRPr sz="2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SzPct val="100000"/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3pPr>
            <a:lvl4pPr marL="1554480" indent="-219456" algn="l" defTabSz="4572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4pPr>
            <a:lvl5pPr marL="1828800" indent="-182880" algn="l" defTabSz="4572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tx1"/>
                </a:solidFill>
              </a:rPr>
              <a:t>Heap</a:t>
            </a:r>
          </a:p>
          <a:p>
            <a:endParaRPr lang="en-US" sz="2800" dirty="0"/>
          </a:p>
        </p:txBody>
      </p:sp>
      <p:sp>
        <p:nvSpPr>
          <p:cNvPr id="65" name="Content Placeholder 2"/>
          <p:cNvSpPr txBox="1">
            <a:spLocks/>
          </p:cNvSpPr>
          <p:nvPr/>
        </p:nvSpPr>
        <p:spPr>
          <a:xfrm>
            <a:off x="483388" y="1412360"/>
            <a:ext cx="1408674" cy="51144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FontTx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Font typeface="Arial"/>
              <a:buChar char="•"/>
              <a:defRPr sz="2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SzPct val="100000"/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3pPr>
            <a:lvl4pPr marL="1554480" indent="-219456" algn="l" defTabSz="4572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4pPr>
            <a:lvl5pPr marL="1828800" indent="-182880" algn="l" defTabSz="4572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tx1"/>
                </a:solidFill>
              </a:rPr>
              <a:t>Store</a:t>
            </a:r>
          </a:p>
          <a:p>
            <a:endParaRPr lang="en-US" sz="2800" dirty="0"/>
          </a:p>
        </p:txBody>
      </p:sp>
      <p:sp>
        <p:nvSpPr>
          <p:cNvPr id="66" name="Rectangle 65"/>
          <p:cNvSpPr/>
          <p:nvPr/>
        </p:nvSpPr>
        <p:spPr>
          <a:xfrm>
            <a:off x="483391" y="2175087"/>
            <a:ext cx="465443" cy="37409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x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483388" y="2549181"/>
            <a:ext cx="465443" cy="37409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y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483385" y="2919884"/>
            <a:ext cx="465443" cy="37409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z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70" name="Curved Connector 69"/>
          <p:cNvCxnSpPr>
            <a:stCxn id="66" idx="3"/>
            <a:endCxn id="58" idx="1"/>
          </p:cNvCxnSpPr>
          <p:nvPr/>
        </p:nvCxnSpPr>
        <p:spPr>
          <a:xfrm>
            <a:off x="948834" y="2362134"/>
            <a:ext cx="1050324" cy="664261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Curved Connector 72"/>
          <p:cNvCxnSpPr>
            <a:stCxn id="67" idx="3"/>
            <a:endCxn id="29" idx="1"/>
          </p:cNvCxnSpPr>
          <p:nvPr/>
        </p:nvCxnSpPr>
        <p:spPr>
          <a:xfrm>
            <a:off x="948831" y="2736228"/>
            <a:ext cx="1050319" cy="1784559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urved Connector 7"/>
          <p:cNvCxnSpPr>
            <a:stCxn id="58" idx="3"/>
            <a:endCxn id="29" idx="3"/>
          </p:cNvCxnSpPr>
          <p:nvPr/>
        </p:nvCxnSpPr>
        <p:spPr>
          <a:xfrm>
            <a:off x="3407830" y="3026395"/>
            <a:ext cx="12700" cy="1494392"/>
          </a:xfrm>
          <a:prstGeom prst="curved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1999150" y="4415972"/>
            <a:ext cx="1408680" cy="20962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40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W_PP1_UW_intr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UW_PP1_UW_intro.potx</Template>
  <TotalTime>10557</TotalTime>
  <Words>1670</Words>
  <Application>Microsoft Office PowerPoint</Application>
  <PresentationFormat>On-screen Show (4:3)</PresentationFormat>
  <Paragraphs>646</Paragraphs>
  <Slides>41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Calibri</vt:lpstr>
      <vt:lpstr>Cambria Math</vt:lpstr>
      <vt:lpstr>Georgia</vt:lpstr>
      <vt:lpstr>Times New Roman</vt:lpstr>
      <vt:lpstr>UW_PP1_UW_intro</vt:lpstr>
      <vt:lpstr>University of Wisconsin-Madison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Strategy: Bottom-Up Evaluation</vt:lpstr>
      <vt:lpstr>Strategy: Bottom-Up Evaluation</vt:lpstr>
      <vt:lpstr>Shape Graphs</vt:lpstr>
      <vt:lpstr>Shape Graphs</vt:lpstr>
      <vt:lpstr>Shape Graphs</vt:lpstr>
      <vt:lpstr>Strategy: Bottom-Up Evaluation</vt:lpstr>
      <vt:lpstr>Shape Graphs</vt:lpstr>
      <vt:lpstr>Strategy: Bottom-Up Evaluation</vt:lpstr>
      <vt:lpstr>Strategy: Bottom-Up Evaluation</vt:lpstr>
      <vt:lpstr>Shape Graphs</vt:lpstr>
      <vt:lpstr>Strategy: Bottom-Up Evaluation</vt:lpstr>
      <vt:lpstr>Meet: Inputs</vt:lpstr>
      <vt:lpstr>Meet: Outputs</vt:lpstr>
      <vt:lpstr>Strategy: Bottom-Up Evaluation</vt:lpstr>
      <vt:lpstr>Separating Conjunction</vt:lpstr>
      <vt:lpstr>Separating Conjunction</vt:lpstr>
      <vt:lpstr>Separating Conjunction</vt:lpstr>
      <vt:lpstr>Separating Conjunction</vt:lpstr>
      <vt:lpstr>Separating Conjunction</vt:lpstr>
      <vt:lpstr>Separating Conjunction</vt:lpstr>
      <vt:lpstr>Strategy: Bottom-Up Evaluation</vt:lpstr>
      <vt:lpstr>Strategy: Bottom-Up Evaluation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Wisconsin Madison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Nancy Rinehart</dc:creator>
  <cp:lastModifiedBy>Jason Breck</cp:lastModifiedBy>
  <cp:revision>319</cp:revision>
  <dcterms:created xsi:type="dcterms:W3CDTF">2012-12-04T20:12:51Z</dcterms:created>
  <dcterms:modified xsi:type="dcterms:W3CDTF">2014-07-22T15:18:49Z</dcterms:modified>
</cp:coreProperties>
</file>