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68" r:id="rId4"/>
    <p:sldId id="266" r:id="rId5"/>
    <p:sldId id="267" r:id="rId6"/>
    <p:sldId id="258" r:id="rId7"/>
    <p:sldId id="276" r:id="rId8"/>
    <p:sldId id="270" r:id="rId9"/>
    <p:sldId id="273" r:id="rId10"/>
    <p:sldId id="277" r:id="rId11"/>
    <p:sldId id="272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A7F0B91-6D7E-F046-ADD3-CF8C935D5C65}">
          <p14:sldIdLst>
            <p14:sldId id="256"/>
            <p14:sldId id="265"/>
            <p14:sldId id="268"/>
            <p14:sldId id="266"/>
            <p14:sldId id="267"/>
            <p14:sldId id="258"/>
            <p14:sldId id="276"/>
            <p14:sldId id="270"/>
            <p14:sldId id="273"/>
            <p14:sldId id="277"/>
            <p14:sldId id="272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18FF"/>
    <a:srgbClr val="E4FDDC"/>
    <a:srgbClr val="D6F0FF"/>
    <a:srgbClr val="FEFFE6"/>
    <a:srgbClr val="FFFBC3"/>
    <a:srgbClr val="F9E7A0"/>
    <a:srgbClr val="0016C0"/>
    <a:srgbClr val="C5F9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/>
    <p:restoredTop sz="86213"/>
  </p:normalViewPr>
  <p:slideViewPr>
    <p:cSldViewPr snapToGrid="0">
      <p:cViewPr varScale="1">
        <p:scale>
          <a:sx n="122" d="100"/>
          <a:sy n="122" d="100"/>
        </p:scale>
        <p:origin x="1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00283-E118-F34E-8BAE-D6CD6ADE86A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345D5-A2B2-C449-9B55-C2129EC7D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0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64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67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67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05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33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50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19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82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15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EC7A2-5567-8228-1DEB-FF00B2EB4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F3A47F-639B-7990-E8DF-658D101B42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D0288D-43AD-622D-2709-DE085DEB8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2A5F9-21F8-50C2-CDBB-222D9A591E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77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64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345D5-A2B2-C449-9B55-C2129EC7D6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09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36339-A22A-E347-48F1-E4A54EECC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DFEEA0-12B6-E82E-8306-98D23955B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15BAA-4010-2CC9-21B0-8B4954BC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077AF-1F07-99AD-1017-052CCDDBB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5C923-0F29-2974-73B9-BFF3DFDED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9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89BAE-A9B6-CFBE-59E1-05B83128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FFB240-0CB5-0B7F-8F41-4C95196E7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7BBD4-7B89-C742-02E0-C887D740E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CAFB6-1098-998F-E1A7-60CDFDF60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9A99-3862-F1B2-0243-160E53947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67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56FDA1-9AE9-8B53-CB30-B08851C2CF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26C33-7B38-BA51-8649-2B81B7CA5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27D79-159C-BD7F-7FA6-BE3295641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59D4C-C436-2DD3-5FBE-3CB3B5165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67A09-1004-2CD7-647C-CD04777AD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7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0228F-3FF4-8E33-8D6D-B963CCB19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CDF2D-6365-1270-2967-726581AE0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9AF7D-3DFE-7348-122D-FADA0A57B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8327A-93E1-7989-44CC-F3DF88413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78D9A-2717-FACE-35CD-36745F17F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11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B2A76-2425-114B-29C2-87BDE63B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8C4AD-F27D-169B-ABE7-2B52F0436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42BD0-DDA7-76DD-FAA8-A88807DD0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5B830-5150-FFC7-F172-BE5253510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102AE-8FCA-F59F-70D7-9DD020CD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7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08EB8-CC6D-1AD0-350B-DB84F417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2B8F0-3235-142F-0639-525840ABA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60FF5-FD89-6EF9-336E-C3AE85C69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F2B9C-CF66-91DE-00E9-B5ABAEEC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8AA97-0CDB-15CA-25C6-7A0F10AA4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D1D0F-3644-F164-01BA-7FA13CB4F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14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907DA-1D01-A849-88FD-B4303B7B4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E8D74F-13B2-5819-8293-5A10F707A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C2070-B5F9-729D-FC35-540430475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7181EF-EED1-2CCD-A8E2-F541FEDAC8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AC22D9-DF77-2BDF-E716-FAAFF19B4D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BBDA89-8318-E854-BA1B-E08BFD079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B2467E-FF07-8B65-9026-B6ABC1B37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CABA1E-A90C-60A2-0677-A6CC6A1C8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6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C256D-C6B0-5E93-77F5-D1625DC9A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E4F23-150B-C169-CC15-1439AC20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3BCC0-1B9F-E92B-9743-7007D166F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79F538-FCA8-D119-B8EF-AB11382B3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4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6932D-BD8A-1E59-99B6-49C956F1E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936684-7883-961C-74A8-C3A862AA4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DDB93-543A-4555-431E-F04B3B38E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66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D6800-42FB-ECE5-D3AC-8EDB80571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8F904-9E54-5915-1FB1-FA743B639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ECB0A-1AAF-6A7E-8772-FB50BDE34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BC00EE-ECA8-3CDE-D4CB-68F702132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63F3B-6734-A220-B3F7-F63810DB9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7A609-2677-AFB3-0CF0-4203F8E0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6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01BC1-3644-099D-3B4B-E5D2F625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C3D8F1-1710-81D7-A3CF-3D5EDA7BC9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7978B6-C6D8-6B0A-0944-C5015EB90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086C8D-541B-7EFA-41D2-DDD410BF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48FC9-2684-6312-1333-D800A4AA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87E8A-2553-D81F-496E-6819FEE48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6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08017B-AFB5-01A6-CB2D-6835FD622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77CBF-D492-07F3-C20E-CCB33820A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B1EA4-15D1-624D-61BA-5508367A6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54A56B-FAC8-5944-9EB1-BA798C250A1A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2E71F-F1FC-DE2F-FCF4-88BD605D2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0EA52-A6BC-B08E-C23C-9166727B3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A5B058-C3E9-A84D-86C5-EEAA0D02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3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7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E442-7AE6-F18D-F06C-96D7D64CB5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Polynomial Bounds of CFLOBDDs against BDDs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98AE1-7690-B7A6-58A7-CF75AED87C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30319"/>
            <a:ext cx="9144000" cy="1655762"/>
          </a:xfrm>
        </p:spPr>
        <p:txBody>
          <a:bodyPr/>
          <a:lstStyle/>
          <a:p>
            <a:r>
              <a:rPr lang="en-US" sz="3200" u="sng" dirty="0"/>
              <a:t>Xusheng Zhi</a:t>
            </a:r>
            <a:r>
              <a:rPr lang="en-US" sz="3200" dirty="0"/>
              <a:t>, Thomas Reps</a:t>
            </a:r>
          </a:p>
          <a:p>
            <a:endParaRPr lang="en-US" dirty="0"/>
          </a:p>
        </p:txBody>
      </p:sp>
      <p:pic>
        <p:nvPicPr>
          <p:cNvPr id="6146" name="Picture 2" descr="University of Wisconsin-Madison Logo">
            <a:extLst>
              <a:ext uri="{FF2B5EF4-FFF2-40B4-BE49-F238E27FC236}">
                <a16:creationId xmlns:a16="http://schemas.microsoft.com/office/drawing/2014/main" id="{BF857C73-A16F-8CB0-DCA7-E7EB594D4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9204" y="4537172"/>
            <a:ext cx="4173592" cy="172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9905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17D64-CF1C-F0B3-05BC-D2C0F35F8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八边形 72">
            <a:extLst>
              <a:ext uri="{FF2B5EF4-FFF2-40B4-BE49-F238E27FC236}">
                <a16:creationId xmlns:a16="http://schemas.microsoft.com/office/drawing/2014/main" id="{56A5DEFF-E157-6F31-295C-9839D8A4DFC5}"/>
              </a:ext>
            </a:extLst>
          </p:cNvPr>
          <p:cNvSpPr/>
          <p:nvPr/>
        </p:nvSpPr>
        <p:spPr>
          <a:xfrm>
            <a:off x="911634" y="2112423"/>
            <a:ext cx="1732371" cy="4219816"/>
          </a:xfrm>
          <a:prstGeom prst="octagon">
            <a:avLst>
              <a:gd name="adj" fmla="val 41054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57" name="Triangle 56">
            <a:extLst>
              <a:ext uri="{FF2B5EF4-FFF2-40B4-BE49-F238E27FC236}">
                <a16:creationId xmlns:a16="http://schemas.microsoft.com/office/drawing/2014/main" id="{D26B4254-1705-E2F8-C852-F340AADA79AA}"/>
              </a:ext>
            </a:extLst>
          </p:cNvPr>
          <p:cNvSpPr/>
          <p:nvPr/>
        </p:nvSpPr>
        <p:spPr>
          <a:xfrm>
            <a:off x="1167548" y="4321554"/>
            <a:ext cx="1044226" cy="1391936"/>
          </a:xfrm>
          <a:prstGeom prst="triangle">
            <a:avLst>
              <a:gd name="adj" fmla="val 93492"/>
            </a:avLst>
          </a:prstGeom>
          <a:solidFill>
            <a:srgbClr val="D6F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98797C-6AD2-CBC1-D3AA-54AC65AAB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on “3/4 depth duplication”</a:t>
            </a: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E43A314-74E7-D79E-A9E4-0656C80DBB67}"/>
              </a:ext>
            </a:extLst>
          </p:cNvPr>
          <p:cNvGrpSpPr/>
          <p:nvPr/>
        </p:nvGrpSpPr>
        <p:grpSpPr>
          <a:xfrm>
            <a:off x="10225295" y="4002360"/>
            <a:ext cx="1966703" cy="1545163"/>
            <a:chOff x="21446003" y="110852"/>
            <a:chExt cx="2090499" cy="1545163"/>
          </a:xfrm>
        </p:grpSpPr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3FF73F27-E78F-9F0D-B6A0-53B5235D0629}"/>
                </a:ext>
              </a:extLst>
            </p:cNvPr>
            <p:cNvSpPr/>
            <p:nvPr/>
          </p:nvSpPr>
          <p:spPr>
            <a:xfrm>
              <a:off x="21446003" y="110852"/>
              <a:ext cx="2090499" cy="45512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2800" dirty="0"/>
                <a:t>Must share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2" name="任意多边形: 形状 44">
              <a:extLst>
                <a:ext uri="{FF2B5EF4-FFF2-40B4-BE49-F238E27FC236}">
                  <a16:creationId xmlns:a16="http://schemas.microsoft.com/office/drawing/2014/main" id="{CD480866-6589-96B1-F94B-6C8561739528}"/>
                </a:ext>
              </a:extLst>
            </p:cNvPr>
            <p:cNvSpPr/>
            <p:nvPr/>
          </p:nvSpPr>
          <p:spPr>
            <a:xfrm rot="14630250" flipH="1" flipV="1">
              <a:off x="21889456" y="639861"/>
              <a:ext cx="1088836" cy="943471"/>
            </a:xfrm>
            <a:custGeom>
              <a:avLst/>
              <a:gdLst>
                <a:gd name="connsiteX0" fmla="*/ 0 w 874183"/>
                <a:gd name="connsiteY0" fmla="*/ 43413 h 216980"/>
                <a:gd name="connsiteX1" fmla="*/ 620183 w 874183"/>
                <a:gd name="connsiteY1" fmla="*/ 11663 h 216980"/>
                <a:gd name="connsiteX2" fmla="*/ 874183 w 874183"/>
                <a:gd name="connsiteY2" fmla="*/ 216980 h 21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4183" h="216980">
                  <a:moveTo>
                    <a:pt x="0" y="43413"/>
                  </a:moveTo>
                  <a:cubicBezTo>
                    <a:pt x="237243" y="13074"/>
                    <a:pt x="474486" y="-17265"/>
                    <a:pt x="620183" y="11663"/>
                  </a:cubicBezTo>
                  <a:cubicBezTo>
                    <a:pt x="765880" y="40591"/>
                    <a:pt x="820031" y="128785"/>
                    <a:pt x="874183" y="21698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C7BA54E-3014-EBC8-F7CB-83BA390D5949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</a:p>
        </p:txBody>
      </p:sp>
      <p:cxnSp>
        <p:nvCxnSpPr>
          <p:cNvPr id="80" name="直接连接符 90">
            <a:extLst>
              <a:ext uri="{FF2B5EF4-FFF2-40B4-BE49-F238E27FC236}">
                <a16:creationId xmlns:a16="http://schemas.microsoft.com/office/drawing/2014/main" id="{374CDADD-5F52-D9AB-4F42-A72096D700FB}"/>
              </a:ext>
            </a:extLst>
          </p:cNvPr>
          <p:cNvCxnSpPr>
            <a:cxnSpLocks/>
          </p:cNvCxnSpPr>
          <p:nvPr/>
        </p:nvCxnSpPr>
        <p:spPr>
          <a:xfrm>
            <a:off x="2897703" y="1424283"/>
            <a:ext cx="0" cy="51407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矩形 166">
                <a:extLst>
                  <a:ext uri="{FF2B5EF4-FFF2-40B4-BE49-F238E27FC236}">
                    <a16:creationId xmlns:a16="http://schemas.microsoft.com/office/drawing/2014/main" id="{79A59EA8-0211-8700-5110-8AAA8E158104}"/>
                  </a:ext>
                </a:extLst>
              </p:cNvPr>
              <p:cNvSpPr/>
              <p:nvPr/>
            </p:nvSpPr>
            <p:spPr>
              <a:xfrm>
                <a:off x="721141" y="1621737"/>
                <a:ext cx="2089238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3200" b="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BDD  </a:t>
                </a:r>
                <a14:m>
                  <m:oMath xmlns:m="http://schemas.openxmlformats.org/officeDocument/2006/math">
                    <m:r>
                      <a:rPr lang="en-US" altLang="zh-CN" sz="3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endParaRPr lang="zh-CN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7" name="矩形 166">
                <a:extLst>
                  <a:ext uri="{FF2B5EF4-FFF2-40B4-BE49-F238E27FC236}">
                    <a16:creationId xmlns:a16="http://schemas.microsoft.com/office/drawing/2014/main" id="{79A59EA8-0211-8700-5110-8AAA8E1581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141" y="1621737"/>
                <a:ext cx="2089238" cy="466095"/>
              </a:xfrm>
              <a:prstGeom prst="rect">
                <a:avLst/>
              </a:prstGeom>
              <a:blipFill>
                <a:blip r:embed="rId3"/>
                <a:stretch>
                  <a:fillRect t="-26316" b="-552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矩形 167">
                <a:extLst>
                  <a:ext uri="{FF2B5EF4-FFF2-40B4-BE49-F238E27FC236}">
                    <a16:creationId xmlns:a16="http://schemas.microsoft.com/office/drawing/2014/main" id="{5AC9B33E-5E0E-5944-6DC7-BFB2FC909D4E}"/>
                  </a:ext>
                </a:extLst>
              </p:cNvPr>
              <p:cNvSpPr/>
              <p:nvPr/>
            </p:nvSpPr>
            <p:spPr>
              <a:xfrm>
                <a:off x="5533569" y="1664075"/>
                <a:ext cx="3535077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3200" b="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CFLOBDD  </a:t>
                </a:r>
                <a14:m>
                  <m:oMath xmlns:m="http://schemas.openxmlformats.org/officeDocument/2006/math">
                    <m:r>
                      <a:rPr lang="en-US" altLang="zh-CN" sz="3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endParaRPr lang="zh-CN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8" name="矩形 167">
                <a:extLst>
                  <a:ext uri="{FF2B5EF4-FFF2-40B4-BE49-F238E27FC236}">
                    <a16:creationId xmlns:a16="http://schemas.microsoft.com/office/drawing/2014/main" id="{5AC9B33E-5E0E-5944-6DC7-BFB2FC909D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3569" y="1664075"/>
                <a:ext cx="3535077" cy="466095"/>
              </a:xfrm>
              <a:prstGeom prst="rect">
                <a:avLst/>
              </a:prstGeom>
              <a:blipFill>
                <a:blip r:embed="rId4"/>
                <a:stretch>
                  <a:fillRect t="-29730" b="-567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4" name="Rectangle 123">
            <a:extLst>
              <a:ext uri="{FF2B5EF4-FFF2-40B4-BE49-F238E27FC236}">
                <a16:creationId xmlns:a16="http://schemas.microsoft.com/office/drawing/2014/main" id="{C9B32672-C858-5AEC-905C-325B0E807D4B}"/>
              </a:ext>
            </a:extLst>
          </p:cNvPr>
          <p:cNvSpPr/>
          <p:nvPr/>
        </p:nvSpPr>
        <p:spPr>
          <a:xfrm>
            <a:off x="5301696" y="2860152"/>
            <a:ext cx="6254998" cy="5909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b="1" dirty="0"/>
              <a:t>Sharing</a:t>
            </a:r>
            <a:r>
              <a:rPr lang="en-US" sz="3200" dirty="0"/>
              <a:t> prevents the propagation!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AADD8203-B5E7-95C5-1155-3A63C79DB480}"/>
              </a:ext>
            </a:extLst>
          </p:cNvPr>
          <p:cNvSpPr txBox="1"/>
          <p:nvPr/>
        </p:nvSpPr>
        <p:spPr>
          <a:xfrm>
            <a:off x="1531398" y="47939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4" name="椭圆 49">
            <a:extLst>
              <a:ext uri="{FF2B5EF4-FFF2-40B4-BE49-F238E27FC236}">
                <a16:creationId xmlns:a16="http://schemas.microsoft.com/office/drawing/2014/main" id="{264BA261-4176-3396-29D0-7787ED733AB3}"/>
              </a:ext>
            </a:extLst>
          </p:cNvPr>
          <p:cNvSpPr/>
          <p:nvPr/>
        </p:nvSpPr>
        <p:spPr>
          <a:xfrm>
            <a:off x="3090535" y="2438504"/>
            <a:ext cx="1666222" cy="35779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椭圆 50">
            <a:extLst>
              <a:ext uri="{FF2B5EF4-FFF2-40B4-BE49-F238E27FC236}">
                <a16:creationId xmlns:a16="http://schemas.microsoft.com/office/drawing/2014/main" id="{4CF8E718-54E4-FF55-BFED-9AD42E25F5BF}"/>
              </a:ext>
            </a:extLst>
          </p:cNvPr>
          <p:cNvSpPr/>
          <p:nvPr/>
        </p:nvSpPr>
        <p:spPr>
          <a:xfrm>
            <a:off x="3841642" y="2793611"/>
            <a:ext cx="164006" cy="153678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组合 67">
            <a:extLst>
              <a:ext uri="{FF2B5EF4-FFF2-40B4-BE49-F238E27FC236}">
                <a16:creationId xmlns:a16="http://schemas.microsoft.com/office/drawing/2014/main" id="{3736912E-11D5-B4D8-6C6F-448D247F3A64}"/>
              </a:ext>
            </a:extLst>
          </p:cNvPr>
          <p:cNvGrpSpPr/>
          <p:nvPr/>
        </p:nvGrpSpPr>
        <p:grpSpPr>
          <a:xfrm>
            <a:off x="3448518" y="3747074"/>
            <a:ext cx="950256" cy="153678"/>
            <a:chOff x="3438282" y="2946610"/>
            <a:chExt cx="769356" cy="132784"/>
          </a:xfrm>
        </p:grpSpPr>
        <p:sp>
          <p:nvSpPr>
            <p:cNvPr id="27" name="椭圆 64">
              <a:extLst>
                <a:ext uri="{FF2B5EF4-FFF2-40B4-BE49-F238E27FC236}">
                  <a16:creationId xmlns:a16="http://schemas.microsoft.com/office/drawing/2014/main" id="{745AC48E-E70B-77B4-9BB9-A532C5E4819A}"/>
                </a:ext>
              </a:extLst>
            </p:cNvPr>
            <p:cNvSpPr/>
            <p:nvPr/>
          </p:nvSpPr>
          <p:spPr>
            <a:xfrm>
              <a:off x="3438282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椭圆 65">
              <a:extLst>
                <a:ext uri="{FF2B5EF4-FFF2-40B4-BE49-F238E27FC236}">
                  <a16:creationId xmlns:a16="http://schemas.microsoft.com/office/drawing/2014/main" id="{60330FB6-F20A-3C19-302D-6AD69B45CDC2}"/>
                </a:ext>
              </a:extLst>
            </p:cNvPr>
            <p:cNvSpPr/>
            <p:nvPr/>
          </p:nvSpPr>
          <p:spPr>
            <a:xfrm>
              <a:off x="4074854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椭圆 63">
              <a:extLst>
                <a:ext uri="{FF2B5EF4-FFF2-40B4-BE49-F238E27FC236}">
                  <a16:creationId xmlns:a16="http://schemas.microsoft.com/office/drawing/2014/main" id="{40FBC2CA-3E34-71DC-ACBA-E1555995AB79}"/>
                </a:ext>
              </a:extLst>
            </p:cNvPr>
            <p:cNvSpPr/>
            <p:nvPr/>
          </p:nvSpPr>
          <p:spPr>
            <a:xfrm>
              <a:off x="3756568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组合 74">
            <a:extLst>
              <a:ext uri="{FF2B5EF4-FFF2-40B4-BE49-F238E27FC236}">
                <a16:creationId xmlns:a16="http://schemas.microsoft.com/office/drawing/2014/main" id="{5290676C-9983-12EF-CD14-48B1C97790EC}"/>
              </a:ext>
            </a:extLst>
          </p:cNvPr>
          <p:cNvGrpSpPr/>
          <p:nvPr/>
        </p:nvGrpSpPr>
        <p:grpSpPr>
          <a:xfrm>
            <a:off x="1393995" y="3757309"/>
            <a:ext cx="767650" cy="124147"/>
            <a:chOff x="3438282" y="2946610"/>
            <a:chExt cx="769356" cy="132784"/>
          </a:xfrm>
        </p:grpSpPr>
        <p:sp>
          <p:nvSpPr>
            <p:cNvPr id="32" name="椭圆 75">
              <a:extLst>
                <a:ext uri="{FF2B5EF4-FFF2-40B4-BE49-F238E27FC236}">
                  <a16:creationId xmlns:a16="http://schemas.microsoft.com/office/drawing/2014/main" id="{CFAE85DE-ABBD-2F45-BCF1-C2A76C53FD4F}"/>
                </a:ext>
              </a:extLst>
            </p:cNvPr>
            <p:cNvSpPr/>
            <p:nvPr/>
          </p:nvSpPr>
          <p:spPr>
            <a:xfrm>
              <a:off x="3438282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椭圆 76">
              <a:extLst>
                <a:ext uri="{FF2B5EF4-FFF2-40B4-BE49-F238E27FC236}">
                  <a16:creationId xmlns:a16="http://schemas.microsoft.com/office/drawing/2014/main" id="{1CDC96A3-C68F-34A2-9372-7ACF245AB5A3}"/>
                </a:ext>
              </a:extLst>
            </p:cNvPr>
            <p:cNvSpPr/>
            <p:nvPr/>
          </p:nvSpPr>
          <p:spPr>
            <a:xfrm>
              <a:off x="4074854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椭圆 77">
              <a:extLst>
                <a:ext uri="{FF2B5EF4-FFF2-40B4-BE49-F238E27FC236}">
                  <a16:creationId xmlns:a16="http://schemas.microsoft.com/office/drawing/2014/main" id="{03180A9E-E9BA-93E3-5CCC-0CB20DC8D47C}"/>
                </a:ext>
              </a:extLst>
            </p:cNvPr>
            <p:cNvSpPr/>
            <p:nvPr/>
          </p:nvSpPr>
          <p:spPr>
            <a:xfrm>
              <a:off x="3756568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椭圆 79">
            <a:extLst>
              <a:ext uri="{FF2B5EF4-FFF2-40B4-BE49-F238E27FC236}">
                <a16:creationId xmlns:a16="http://schemas.microsoft.com/office/drawing/2014/main" id="{E4CD3298-DA96-678D-77B4-EB9DABAA63D1}"/>
              </a:ext>
            </a:extLst>
          </p:cNvPr>
          <p:cNvSpPr/>
          <p:nvPr/>
        </p:nvSpPr>
        <p:spPr>
          <a:xfrm>
            <a:off x="1711574" y="2572927"/>
            <a:ext cx="132490" cy="124147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组合 80">
            <a:extLst>
              <a:ext uri="{FF2B5EF4-FFF2-40B4-BE49-F238E27FC236}">
                <a16:creationId xmlns:a16="http://schemas.microsoft.com/office/drawing/2014/main" id="{D39F7D1C-157C-514E-6DE0-B63A7F20B790}"/>
              </a:ext>
            </a:extLst>
          </p:cNvPr>
          <p:cNvGrpSpPr/>
          <p:nvPr/>
        </p:nvGrpSpPr>
        <p:grpSpPr>
          <a:xfrm>
            <a:off x="1432010" y="4557391"/>
            <a:ext cx="691619" cy="124147"/>
            <a:chOff x="3538224" y="3086310"/>
            <a:chExt cx="693156" cy="132784"/>
          </a:xfrm>
        </p:grpSpPr>
        <p:grpSp>
          <p:nvGrpSpPr>
            <p:cNvPr id="37" name="组合 81">
              <a:extLst>
                <a:ext uri="{FF2B5EF4-FFF2-40B4-BE49-F238E27FC236}">
                  <a16:creationId xmlns:a16="http://schemas.microsoft.com/office/drawing/2014/main" id="{E35ECEE8-FCAC-663D-704E-01859F9A0BBA}"/>
                </a:ext>
              </a:extLst>
            </p:cNvPr>
            <p:cNvGrpSpPr/>
            <p:nvPr/>
          </p:nvGrpSpPr>
          <p:grpSpPr>
            <a:xfrm>
              <a:off x="3538224" y="3086310"/>
              <a:ext cx="693156" cy="132784"/>
              <a:chOff x="3538224" y="3086310"/>
              <a:chExt cx="693156" cy="132784"/>
            </a:xfrm>
          </p:grpSpPr>
          <p:sp>
            <p:nvSpPr>
              <p:cNvPr id="39" name="椭圆 83">
                <a:extLst>
                  <a:ext uri="{FF2B5EF4-FFF2-40B4-BE49-F238E27FC236}">
                    <a16:creationId xmlns:a16="http://schemas.microsoft.com/office/drawing/2014/main" id="{0FC923A0-DB61-214A-2408-CCE6F5237844}"/>
                  </a:ext>
                </a:extLst>
              </p:cNvPr>
              <p:cNvSpPr/>
              <p:nvPr/>
            </p:nvSpPr>
            <p:spPr>
              <a:xfrm>
                <a:off x="3538224" y="3086310"/>
                <a:ext cx="132784" cy="132784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椭圆 84">
                <a:extLst>
                  <a:ext uri="{FF2B5EF4-FFF2-40B4-BE49-F238E27FC236}">
                    <a16:creationId xmlns:a16="http://schemas.microsoft.com/office/drawing/2014/main" id="{087723AE-FD69-DE81-8BFD-106A63E286E8}"/>
                  </a:ext>
                </a:extLst>
              </p:cNvPr>
              <p:cNvSpPr/>
              <p:nvPr/>
            </p:nvSpPr>
            <p:spPr>
              <a:xfrm>
                <a:off x="4098596" y="3086310"/>
                <a:ext cx="132784" cy="132784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8" name="椭圆 82">
              <a:extLst>
                <a:ext uri="{FF2B5EF4-FFF2-40B4-BE49-F238E27FC236}">
                  <a16:creationId xmlns:a16="http://schemas.microsoft.com/office/drawing/2014/main" id="{27846F83-EEA4-B87B-BAC1-0BB7813A79C3}"/>
                </a:ext>
              </a:extLst>
            </p:cNvPr>
            <p:cNvSpPr/>
            <p:nvPr/>
          </p:nvSpPr>
          <p:spPr>
            <a:xfrm>
              <a:off x="3818410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矩形 85">
            <a:extLst>
              <a:ext uri="{FF2B5EF4-FFF2-40B4-BE49-F238E27FC236}">
                <a16:creationId xmlns:a16="http://schemas.microsoft.com/office/drawing/2014/main" id="{AE81F9CC-B859-F732-FFC7-1A05A6F7427F}"/>
              </a:ext>
            </a:extLst>
          </p:cNvPr>
          <p:cNvSpPr/>
          <p:nvPr/>
        </p:nvSpPr>
        <p:spPr>
          <a:xfrm>
            <a:off x="1495031" y="3084575"/>
            <a:ext cx="565577" cy="211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矩形 86">
            <a:extLst>
              <a:ext uri="{FF2B5EF4-FFF2-40B4-BE49-F238E27FC236}">
                <a16:creationId xmlns:a16="http://schemas.microsoft.com/office/drawing/2014/main" id="{0DC22D72-036D-2D0C-4428-BDA0F0C69F2D}"/>
              </a:ext>
            </a:extLst>
          </p:cNvPr>
          <p:cNvSpPr/>
          <p:nvPr/>
        </p:nvSpPr>
        <p:spPr>
          <a:xfrm>
            <a:off x="1495031" y="4044756"/>
            <a:ext cx="565577" cy="211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矩形 87">
            <a:extLst>
              <a:ext uri="{FF2B5EF4-FFF2-40B4-BE49-F238E27FC236}">
                <a16:creationId xmlns:a16="http://schemas.microsoft.com/office/drawing/2014/main" id="{8621872E-D120-D70F-F93D-C78ED445A4E2}"/>
              </a:ext>
            </a:extLst>
          </p:cNvPr>
          <p:cNvSpPr/>
          <p:nvPr/>
        </p:nvSpPr>
        <p:spPr>
          <a:xfrm>
            <a:off x="1495031" y="5407516"/>
            <a:ext cx="565577" cy="211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椭圆 4">
            <a:extLst>
              <a:ext uri="{FF2B5EF4-FFF2-40B4-BE49-F238E27FC236}">
                <a16:creationId xmlns:a16="http://schemas.microsoft.com/office/drawing/2014/main" id="{19DE5941-8857-6B0D-D8C2-7DCABE9969A4}"/>
              </a:ext>
            </a:extLst>
          </p:cNvPr>
          <p:cNvSpPr/>
          <p:nvPr/>
        </p:nvSpPr>
        <p:spPr>
          <a:xfrm>
            <a:off x="4793222" y="4118278"/>
            <a:ext cx="821813" cy="151673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椭圆 5">
            <a:extLst>
              <a:ext uri="{FF2B5EF4-FFF2-40B4-BE49-F238E27FC236}">
                <a16:creationId xmlns:a16="http://schemas.microsoft.com/office/drawing/2014/main" id="{C256CF44-EE97-54EB-DE22-96F24623BF85}"/>
              </a:ext>
            </a:extLst>
          </p:cNvPr>
          <p:cNvSpPr/>
          <p:nvPr/>
        </p:nvSpPr>
        <p:spPr>
          <a:xfrm>
            <a:off x="5163682" y="4270452"/>
            <a:ext cx="80890" cy="75796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1" name="组合 7">
            <a:extLst>
              <a:ext uri="{FF2B5EF4-FFF2-40B4-BE49-F238E27FC236}">
                <a16:creationId xmlns:a16="http://schemas.microsoft.com/office/drawing/2014/main" id="{E639ED0B-B7F0-DF9D-3E90-787DD8FF6EF6}"/>
              </a:ext>
            </a:extLst>
          </p:cNvPr>
          <p:cNvGrpSpPr/>
          <p:nvPr/>
        </p:nvGrpSpPr>
        <p:grpSpPr>
          <a:xfrm>
            <a:off x="4929709" y="4876160"/>
            <a:ext cx="548847" cy="75796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92" name="组合 9">
              <a:extLst>
                <a:ext uri="{FF2B5EF4-FFF2-40B4-BE49-F238E27FC236}">
                  <a16:creationId xmlns:a16="http://schemas.microsoft.com/office/drawing/2014/main" id="{DF1A7278-2779-21A2-E3C2-FEE40474B071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94" name="椭圆 11">
                <a:extLst>
                  <a:ext uri="{FF2B5EF4-FFF2-40B4-BE49-F238E27FC236}">
                    <a16:creationId xmlns:a16="http://schemas.microsoft.com/office/drawing/2014/main" id="{F1630599-B497-201B-193A-5A3C2445C247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5" name="椭圆 12">
                <a:extLst>
                  <a:ext uri="{FF2B5EF4-FFF2-40B4-BE49-F238E27FC236}">
                    <a16:creationId xmlns:a16="http://schemas.microsoft.com/office/drawing/2014/main" id="{F0F2D090-3391-475B-155B-6ECECD207C96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3" name="椭圆 10">
              <a:extLst>
                <a:ext uri="{FF2B5EF4-FFF2-40B4-BE49-F238E27FC236}">
                  <a16:creationId xmlns:a16="http://schemas.microsoft.com/office/drawing/2014/main" id="{BD045EB6-00BC-0D25-9720-948B4DDF89B8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6" name="椭圆 16">
            <a:extLst>
              <a:ext uri="{FF2B5EF4-FFF2-40B4-BE49-F238E27FC236}">
                <a16:creationId xmlns:a16="http://schemas.microsoft.com/office/drawing/2014/main" id="{12C95A14-725B-E026-7C5C-991497D005AC}"/>
              </a:ext>
            </a:extLst>
          </p:cNvPr>
          <p:cNvSpPr/>
          <p:nvPr/>
        </p:nvSpPr>
        <p:spPr>
          <a:xfrm>
            <a:off x="7101614" y="4118278"/>
            <a:ext cx="821813" cy="151673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椭圆 17">
            <a:extLst>
              <a:ext uri="{FF2B5EF4-FFF2-40B4-BE49-F238E27FC236}">
                <a16:creationId xmlns:a16="http://schemas.microsoft.com/office/drawing/2014/main" id="{5B58ECDC-B477-6859-14F9-69DAA6964B48}"/>
              </a:ext>
            </a:extLst>
          </p:cNvPr>
          <p:cNvSpPr/>
          <p:nvPr/>
        </p:nvSpPr>
        <p:spPr>
          <a:xfrm>
            <a:off x="7472074" y="4270452"/>
            <a:ext cx="80890" cy="75796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8" name="组合 19">
            <a:extLst>
              <a:ext uri="{FF2B5EF4-FFF2-40B4-BE49-F238E27FC236}">
                <a16:creationId xmlns:a16="http://schemas.microsoft.com/office/drawing/2014/main" id="{B981D044-0CC2-40F0-630A-6355449F36F2}"/>
              </a:ext>
            </a:extLst>
          </p:cNvPr>
          <p:cNvGrpSpPr/>
          <p:nvPr/>
        </p:nvGrpSpPr>
        <p:grpSpPr>
          <a:xfrm>
            <a:off x="7238101" y="4876160"/>
            <a:ext cx="548847" cy="75796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99" name="组合 20">
              <a:extLst>
                <a:ext uri="{FF2B5EF4-FFF2-40B4-BE49-F238E27FC236}">
                  <a16:creationId xmlns:a16="http://schemas.microsoft.com/office/drawing/2014/main" id="{2CA0554C-3538-5FB6-8EFB-AA4A6C1D79B2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102" name="椭圆 22">
                <a:extLst>
                  <a:ext uri="{FF2B5EF4-FFF2-40B4-BE49-F238E27FC236}">
                    <a16:creationId xmlns:a16="http://schemas.microsoft.com/office/drawing/2014/main" id="{586F9E8D-601B-3104-4D14-6B265CAA5C90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" name="椭圆 23">
                <a:extLst>
                  <a:ext uri="{FF2B5EF4-FFF2-40B4-BE49-F238E27FC236}">
                    <a16:creationId xmlns:a16="http://schemas.microsoft.com/office/drawing/2014/main" id="{1ABBE305-8B26-DE64-D510-7CE3816C710E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1" name="椭圆 21">
              <a:extLst>
                <a:ext uri="{FF2B5EF4-FFF2-40B4-BE49-F238E27FC236}">
                  <a16:creationId xmlns:a16="http://schemas.microsoft.com/office/drawing/2014/main" id="{D7413BD9-5ACB-E9D9-B277-204B3EAFA9FC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4" name="椭圆 27">
            <a:extLst>
              <a:ext uri="{FF2B5EF4-FFF2-40B4-BE49-F238E27FC236}">
                <a16:creationId xmlns:a16="http://schemas.microsoft.com/office/drawing/2014/main" id="{84C131D7-58CE-F9A2-3790-CCDE04EADCB6}"/>
              </a:ext>
            </a:extLst>
          </p:cNvPr>
          <p:cNvSpPr/>
          <p:nvPr/>
        </p:nvSpPr>
        <p:spPr>
          <a:xfrm>
            <a:off x="9422279" y="4118278"/>
            <a:ext cx="821813" cy="151673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椭圆 28">
            <a:extLst>
              <a:ext uri="{FF2B5EF4-FFF2-40B4-BE49-F238E27FC236}">
                <a16:creationId xmlns:a16="http://schemas.microsoft.com/office/drawing/2014/main" id="{2033BC44-ED0A-76FB-1658-0EDC1658E21E}"/>
              </a:ext>
            </a:extLst>
          </p:cNvPr>
          <p:cNvSpPr/>
          <p:nvPr/>
        </p:nvSpPr>
        <p:spPr>
          <a:xfrm>
            <a:off x="9792740" y="4270452"/>
            <a:ext cx="80890" cy="75796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7" name="组合 30">
            <a:extLst>
              <a:ext uri="{FF2B5EF4-FFF2-40B4-BE49-F238E27FC236}">
                <a16:creationId xmlns:a16="http://schemas.microsoft.com/office/drawing/2014/main" id="{8FFF5579-A4A0-50AB-7C16-FB25BF5C59E9}"/>
              </a:ext>
            </a:extLst>
          </p:cNvPr>
          <p:cNvGrpSpPr/>
          <p:nvPr/>
        </p:nvGrpSpPr>
        <p:grpSpPr>
          <a:xfrm>
            <a:off x="9558766" y="4876160"/>
            <a:ext cx="548847" cy="75796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108" name="组合 31">
              <a:extLst>
                <a:ext uri="{FF2B5EF4-FFF2-40B4-BE49-F238E27FC236}">
                  <a16:creationId xmlns:a16="http://schemas.microsoft.com/office/drawing/2014/main" id="{9E76B2C0-C8C4-0FB5-A5D7-85525A62B8EB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110" name="椭圆 33">
                <a:extLst>
                  <a:ext uri="{FF2B5EF4-FFF2-40B4-BE49-F238E27FC236}">
                    <a16:creationId xmlns:a16="http://schemas.microsoft.com/office/drawing/2014/main" id="{CA63A7C4-B0AB-412A-7257-A5717776031C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1" name="椭圆 34">
                <a:extLst>
                  <a:ext uri="{FF2B5EF4-FFF2-40B4-BE49-F238E27FC236}">
                    <a16:creationId xmlns:a16="http://schemas.microsoft.com/office/drawing/2014/main" id="{305A4175-53D5-F581-03CD-BF9077C31C5C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9" name="椭圆 32">
              <a:extLst>
                <a:ext uri="{FF2B5EF4-FFF2-40B4-BE49-F238E27FC236}">
                  <a16:creationId xmlns:a16="http://schemas.microsoft.com/office/drawing/2014/main" id="{FC24D230-1E96-94F9-9006-A651AF022498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25" name="直接箭头连接符 67">
            <a:extLst>
              <a:ext uri="{FF2B5EF4-FFF2-40B4-BE49-F238E27FC236}">
                <a16:creationId xmlns:a16="http://schemas.microsoft.com/office/drawing/2014/main" id="{9627BE43-C05D-F0F4-A213-6B5EC1C08FC3}"/>
              </a:ext>
            </a:extLst>
          </p:cNvPr>
          <p:cNvCxnSpPr>
            <a:cxnSpLocks/>
            <a:stCxn id="27" idx="4"/>
            <a:endCxn id="88" idx="2"/>
          </p:cNvCxnSpPr>
          <p:nvPr/>
        </p:nvCxnSpPr>
        <p:spPr>
          <a:xfrm>
            <a:off x="3530521" y="3900752"/>
            <a:ext cx="1633161" cy="407598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接箭头连接符 67">
            <a:extLst>
              <a:ext uri="{FF2B5EF4-FFF2-40B4-BE49-F238E27FC236}">
                <a16:creationId xmlns:a16="http://schemas.microsoft.com/office/drawing/2014/main" id="{92AC2DDB-64AC-9D72-1A52-C101AB7E86E8}"/>
              </a:ext>
            </a:extLst>
          </p:cNvPr>
          <p:cNvCxnSpPr>
            <a:cxnSpLocks/>
            <a:stCxn id="28" idx="6"/>
            <a:endCxn id="106" idx="1"/>
          </p:cNvCxnSpPr>
          <p:nvPr/>
        </p:nvCxnSpPr>
        <p:spPr>
          <a:xfrm>
            <a:off x="4398774" y="3823913"/>
            <a:ext cx="5405812" cy="457639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接箭头连接符 67">
            <a:extLst>
              <a:ext uri="{FF2B5EF4-FFF2-40B4-BE49-F238E27FC236}">
                <a16:creationId xmlns:a16="http://schemas.microsoft.com/office/drawing/2014/main" id="{52BD2D4C-44EE-91E6-6063-D6B58C10B779}"/>
              </a:ext>
            </a:extLst>
          </p:cNvPr>
          <p:cNvCxnSpPr>
            <a:cxnSpLocks/>
            <a:stCxn id="29" idx="5"/>
            <a:endCxn id="97" idx="2"/>
          </p:cNvCxnSpPr>
          <p:nvPr/>
        </p:nvCxnSpPr>
        <p:spPr>
          <a:xfrm>
            <a:off x="3981630" y="3878246"/>
            <a:ext cx="3490444" cy="430104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03D3F72C-8575-0A9A-F3FE-936327C5BD02}"/>
              </a:ext>
            </a:extLst>
          </p:cNvPr>
          <p:cNvGrpSpPr/>
          <p:nvPr/>
        </p:nvGrpSpPr>
        <p:grpSpPr>
          <a:xfrm>
            <a:off x="5980156" y="5675989"/>
            <a:ext cx="523178" cy="1022549"/>
            <a:chOff x="8522074" y="5510172"/>
            <a:chExt cx="423581" cy="883525"/>
          </a:xfrm>
        </p:grpSpPr>
        <p:sp>
          <p:nvSpPr>
            <p:cNvPr id="147" name="椭圆 4">
              <a:extLst>
                <a:ext uri="{FF2B5EF4-FFF2-40B4-BE49-F238E27FC236}">
                  <a16:creationId xmlns:a16="http://schemas.microsoft.com/office/drawing/2014/main" id="{CA81DBB2-F695-77E6-7323-5BD31A783170}"/>
                </a:ext>
              </a:extLst>
            </p:cNvPr>
            <p:cNvSpPr/>
            <p:nvPr/>
          </p:nvSpPr>
          <p:spPr>
            <a:xfrm>
              <a:off x="8559053" y="5510172"/>
              <a:ext cx="349623" cy="883525"/>
            </a:xfrm>
            <a:prstGeom prst="ellipse">
              <a:avLst/>
            </a:prstGeom>
            <a:solidFill>
              <a:srgbClr val="E4FDD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8" name="椭圆 5">
              <a:extLst>
                <a:ext uri="{FF2B5EF4-FFF2-40B4-BE49-F238E27FC236}">
                  <a16:creationId xmlns:a16="http://schemas.microsoft.com/office/drawing/2014/main" id="{7B9E96E9-2F71-3076-BDA7-64CC62BD3F1B}"/>
                </a:ext>
              </a:extLst>
            </p:cNvPr>
            <p:cNvSpPr/>
            <p:nvPr/>
          </p:nvSpPr>
          <p:spPr>
            <a:xfrm>
              <a:off x="8703383" y="5598816"/>
              <a:ext cx="44153" cy="4415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49" name="组合 7">
              <a:extLst>
                <a:ext uri="{FF2B5EF4-FFF2-40B4-BE49-F238E27FC236}">
                  <a16:creationId xmlns:a16="http://schemas.microsoft.com/office/drawing/2014/main" id="{96DB82B1-C3B1-0B34-29FB-0B3E56102114}"/>
                </a:ext>
              </a:extLst>
            </p:cNvPr>
            <p:cNvGrpSpPr/>
            <p:nvPr/>
          </p:nvGrpSpPr>
          <p:grpSpPr>
            <a:xfrm>
              <a:off x="8624397" y="5951651"/>
              <a:ext cx="202124" cy="44153"/>
              <a:chOff x="872240" y="2968405"/>
              <a:chExt cx="329597" cy="72000"/>
            </a:xfrm>
            <a:solidFill>
              <a:schemeClr val="bg2">
                <a:lumMod val="50000"/>
              </a:schemeClr>
            </a:solidFill>
          </p:grpSpPr>
          <p:sp>
            <p:nvSpPr>
              <p:cNvPr id="151" name="椭圆 11">
                <a:extLst>
                  <a:ext uri="{FF2B5EF4-FFF2-40B4-BE49-F238E27FC236}">
                    <a16:creationId xmlns:a16="http://schemas.microsoft.com/office/drawing/2014/main" id="{2E33BD31-4CA8-A6FF-01E2-B1CEB13E1855}"/>
                  </a:ext>
                </a:extLst>
              </p:cNvPr>
              <p:cNvSpPr/>
              <p:nvPr/>
            </p:nvSpPr>
            <p:spPr>
              <a:xfrm>
                <a:off x="872240" y="2968405"/>
                <a:ext cx="71999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2" name="椭圆 10">
                <a:extLst>
                  <a:ext uri="{FF2B5EF4-FFF2-40B4-BE49-F238E27FC236}">
                    <a16:creationId xmlns:a16="http://schemas.microsoft.com/office/drawing/2014/main" id="{8AEB3CBE-0C52-F228-27B2-A31DAB340594}"/>
                  </a:ext>
                </a:extLst>
              </p:cNvPr>
              <p:cNvSpPr/>
              <p:nvPr/>
            </p:nvSpPr>
            <p:spPr>
              <a:xfrm>
                <a:off x="1129837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0" name="矩形 105">
              <a:extLst>
                <a:ext uri="{FF2B5EF4-FFF2-40B4-BE49-F238E27FC236}">
                  <a16:creationId xmlns:a16="http://schemas.microsoft.com/office/drawing/2014/main" id="{C0A8BAB9-9211-DD80-7C05-FC5AA93BA56F}"/>
                </a:ext>
              </a:extLst>
            </p:cNvPr>
            <p:cNvSpPr/>
            <p:nvPr/>
          </p:nvSpPr>
          <p:spPr>
            <a:xfrm>
              <a:off x="8522074" y="5905922"/>
              <a:ext cx="423581" cy="135609"/>
            </a:xfrm>
            <a:prstGeom prst="rect">
              <a:avLst/>
            </a:prstGeom>
            <a:noFill/>
            <a:ln w="19050">
              <a:solidFill>
                <a:srgbClr val="C318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57F119E8-C3FD-063F-8B28-34F81861F0D1}"/>
              </a:ext>
            </a:extLst>
          </p:cNvPr>
          <p:cNvGrpSpPr/>
          <p:nvPr/>
        </p:nvGrpSpPr>
        <p:grpSpPr>
          <a:xfrm>
            <a:off x="8367043" y="5683451"/>
            <a:ext cx="523178" cy="1022549"/>
            <a:chOff x="8522074" y="5510172"/>
            <a:chExt cx="423581" cy="883525"/>
          </a:xfrm>
        </p:grpSpPr>
        <p:sp>
          <p:nvSpPr>
            <p:cNvPr id="170" name="椭圆 4">
              <a:extLst>
                <a:ext uri="{FF2B5EF4-FFF2-40B4-BE49-F238E27FC236}">
                  <a16:creationId xmlns:a16="http://schemas.microsoft.com/office/drawing/2014/main" id="{909ED6E8-EA79-6EBB-F96E-4334A720065E}"/>
                </a:ext>
              </a:extLst>
            </p:cNvPr>
            <p:cNvSpPr/>
            <p:nvPr/>
          </p:nvSpPr>
          <p:spPr>
            <a:xfrm>
              <a:off x="8559053" y="5510172"/>
              <a:ext cx="349623" cy="883525"/>
            </a:xfrm>
            <a:prstGeom prst="ellipse">
              <a:avLst/>
            </a:prstGeom>
            <a:solidFill>
              <a:srgbClr val="FFFBC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1" name="椭圆 5">
              <a:extLst>
                <a:ext uri="{FF2B5EF4-FFF2-40B4-BE49-F238E27FC236}">
                  <a16:creationId xmlns:a16="http://schemas.microsoft.com/office/drawing/2014/main" id="{32837676-ACE6-802D-E549-C23AABA54BA7}"/>
                </a:ext>
              </a:extLst>
            </p:cNvPr>
            <p:cNvSpPr/>
            <p:nvPr/>
          </p:nvSpPr>
          <p:spPr>
            <a:xfrm>
              <a:off x="8703383" y="5598816"/>
              <a:ext cx="44153" cy="4415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72" name="组合 7">
              <a:extLst>
                <a:ext uri="{FF2B5EF4-FFF2-40B4-BE49-F238E27FC236}">
                  <a16:creationId xmlns:a16="http://schemas.microsoft.com/office/drawing/2014/main" id="{809E7268-CE12-B13B-D821-13896D21BCCC}"/>
                </a:ext>
              </a:extLst>
            </p:cNvPr>
            <p:cNvGrpSpPr/>
            <p:nvPr/>
          </p:nvGrpSpPr>
          <p:grpSpPr>
            <a:xfrm>
              <a:off x="8624397" y="5951651"/>
              <a:ext cx="202124" cy="44153"/>
              <a:chOff x="872240" y="2968405"/>
              <a:chExt cx="329597" cy="72000"/>
            </a:xfrm>
            <a:solidFill>
              <a:schemeClr val="bg2">
                <a:lumMod val="50000"/>
              </a:schemeClr>
            </a:solidFill>
          </p:grpSpPr>
          <p:sp>
            <p:nvSpPr>
              <p:cNvPr id="174" name="椭圆 11">
                <a:extLst>
                  <a:ext uri="{FF2B5EF4-FFF2-40B4-BE49-F238E27FC236}">
                    <a16:creationId xmlns:a16="http://schemas.microsoft.com/office/drawing/2014/main" id="{E25B9E56-D33F-1857-4891-EFB0648312F9}"/>
                  </a:ext>
                </a:extLst>
              </p:cNvPr>
              <p:cNvSpPr/>
              <p:nvPr/>
            </p:nvSpPr>
            <p:spPr>
              <a:xfrm>
                <a:off x="872240" y="2968405"/>
                <a:ext cx="71999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5" name="椭圆 10">
                <a:extLst>
                  <a:ext uri="{FF2B5EF4-FFF2-40B4-BE49-F238E27FC236}">
                    <a16:creationId xmlns:a16="http://schemas.microsoft.com/office/drawing/2014/main" id="{E7197A82-F064-3060-AD55-6619A2E3E6DF}"/>
                  </a:ext>
                </a:extLst>
              </p:cNvPr>
              <p:cNvSpPr/>
              <p:nvPr/>
            </p:nvSpPr>
            <p:spPr>
              <a:xfrm>
                <a:off x="1129837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3" name="矩形 105">
              <a:extLst>
                <a:ext uri="{FF2B5EF4-FFF2-40B4-BE49-F238E27FC236}">
                  <a16:creationId xmlns:a16="http://schemas.microsoft.com/office/drawing/2014/main" id="{4EDA2C7C-BB01-D447-2F06-D7F70E627C17}"/>
                </a:ext>
              </a:extLst>
            </p:cNvPr>
            <p:cNvSpPr/>
            <p:nvPr/>
          </p:nvSpPr>
          <p:spPr>
            <a:xfrm>
              <a:off x="8522074" y="5905922"/>
              <a:ext cx="423581" cy="135609"/>
            </a:xfrm>
            <a:prstGeom prst="rect">
              <a:avLst/>
            </a:prstGeom>
            <a:noFill/>
            <a:ln w="19050">
              <a:solidFill>
                <a:srgbClr val="C318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F0FFCE78-3195-D087-71C9-B1DA176AA805}"/>
              </a:ext>
            </a:extLst>
          </p:cNvPr>
          <p:cNvGrpSpPr/>
          <p:nvPr/>
        </p:nvGrpSpPr>
        <p:grpSpPr>
          <a:xfrm>
            <a:off x="10603199" y="5675660"/>
            <a:ext cx="523178" cy="1022549"/>
            <a:chOff x="8522074" y="5510172"/>
            <a:chExt cx="423581" cy="883525"/>
          </a:xfrm>
        </p:grpSpPr>
        <p:sp>
          <p:nvSpPr>
            <p:cNvPr id="193" name="椭圆 4">
              <a:extLst>
                <a:ext uri="{FF2B5EF4-FFF2-40B4-BE49-F238E27FC236}">
                  <a16:creationId xmlns:a16="http://schemas.microsoft.com/office/drawing/2014/main" id="{47DC29EE-9615-0CAE-643D-CD3BA619C93D}"/>
                </a:ext>
              </a:extLst>
            </p:cNvPr>
            <p:cNvSpPr/>
            <p:nvPr/>
          </p:nvSpPr>
          <p:spPr>
            <a:xfrm>
              <a:off x="8559053" y="5510172"/>
              <a:ext cx="349623" cy="883525"/>
            </a:xfrm>
            <a:prstGeom prst="ellipse">
              <a:avLst/>
            </a:prstGeom>
            <a:solidFill>
              <a:srgbClr val="D6F0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" name="椭圆 5">
              <a:extLst>
                <a:ext uri="{FF2B5EF4-FFF2-40B4-BE49-F238E27FC236}">
                  <a16:creationId xmlns:a16="http://schemas.microsoft.com/office/drawing/2014/main" id="{1B20A9E7-ECEE-BC88-C5E8-692BE347188A}"/>
                </a:ext>
              </a:extLst>
            </p:cNvPr>
            <p:cNvSpPr/>
            <p:nvPr/>
          </p:nvSpPr>
          <p:spPr>
            <a:xfrm>
              <a:off x="8703383" y="5598816"/>
              <a:ext cx="44153" cy="4415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5" name="组合 7">
              <a:extLst>
                <a:ext uri="{FF2B5EF4-FFF2-40B4-BE49-F238E27FC236}">
                  <a16:creationId xmlns:a16="http://schemas.microsoft.com/office/drawing/2014/main" id="{CE161883-19C5-F207-85CC-C952895D896F}"/>
                </a:ext>
              </a:extLst>
            </p:cNvPr>
            <p:cNvGrpSpPr/>
            <p:nvPr/>
          </p:nvGrpSpPr>
          <p:grpSpPr>
            <a:xfrm>
              <a:off x="8624397" y="5951651"/>
              <a:ext cx="202124" cy="44153"/>
              <a:chOff x="872240" y="2968405"/>
              <a:chExt cx="329597" cy="72000"/>
            </a:xfrm>
            <a:solidFill>
              <a:schemeClr val="bg2">
                <a:lumMod val="50000"/>
              </a:schemeClr>
            </a:solidFill>
          </p:grpSpPr>
          <p:sp>
            <p:nvSpPr>
              <p:cNvPr id="197" name="椭圆 11">
                <a:extLst>
                  <a:ext uri="{FF2B5EF4-FFF2-40B4-BE49-F238E27FC236}">
                    <a16:creationId xmlns:a16="http://schemas.microsoft.com/office/drawing/2014/main" id="{4F6C977F-6EA6-B767-E39D-9E858D6CB667}"/>
                  </a:ext>
                </a:extLst>
              </p:cNvPr>
              <p:cNvSpPr/>
              <p:nvPr/>
            </p:nvSpPr>
            <p:spPr>
              <a:xfrm>
                <a:off x="872240" y="2968405"/>
                <a:ext cx="71999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8" name="椭圆 10">
                <a:extLst>
                  <a:ext uri="{FF2B5EF4-FFF2-40B4-BE49-F238E27FC236}">
                    <a16:creationId xmlns:a16="http://schemas.microsoft.com/office/drawing/2014/main" id="{84BD9023-A62E-FCD3-44E5-690FEAB0BC2B}"/>
                  </a:ext>
                </a:extLst>
              </p:cNvPr>
              <p:cNvSpPr/>
              <p:nvPr/>
            </p:nvSpPr>
            <p:spPr>
              <a:xfrm>
                <a:off x="1129837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96" name="矩形 105">
              <a:extLst>
                <a:ext uri="{FF2B5EF4-FFF2-40B4-BE49-F238E27FC236}">
                  <a16:creationId xmlns:a16="http://schemas.microsoft.com/office/drawing/2014/main" id="{C2E5505C-5AB2-CBA4-AC5B-26B33D7E2836}"/>
                </a:ext>
              </a:extLst>
            </p:cNvPr>
            <p:cNvSpPr/>
            <p:nvPr/>
          </p:nvSpPr>
          <p:spPr>
            <a:xfrm>
              <a:off x="8522074" y="5905922"/>
              <a:ext cx="423581" cy="135609"/>
            </a:xfrm>
            <a:prstGeom prst="rect">
              <a:avLst/>
            </a:prstGeom>
            <a:noFill/>
            <a:ln w="19050">
              <a:solidFill>
                <a:srgbClr val="C318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99" name="组合 81">
            <a:extLst>
              <a:ext uri="{FF2B5EF4-FFF2-40B4-BE49-F238E27FC236}">
                <a16:creationId xmlns:a16="http://schemas.microsoft.com/office/drawing/2014/main" id="{953BACA9-5109-0C60-E385-CC1F2023F5D3}"/>
              </a:ext>
            </a:extLst>
          </p:cNvPr>
          <p:cNvGrpSpPr/>
          <p:nvPr/>
        </p:nvGrpSpPr>
        <p:grpSpPr>
          <a:xfrm>
            <a:off x="1556984" y="5160480"/>
            <a:ext cx="441672" cy="124147"/>
            <a:chOff x="3538224" y="3086310"/>
            <a:chExt cx="442652" cy="132784"/>
          </a:xfrm>
        </p:grpSpPr>
        <p:sp>
          <p:nvSpPr>
            <p:cNvPr id="200" name="椭圆 83">
              <a:extLst>
                <a:ext uri="{FF2B5EF4-FFF2-40B4-BE49-F238E27FC236}">
                  <a16:creationId xmlns:a16="http://schemas.microsoft.com/office/drawing/2014/main" id="{C1B29DFE-A06D-FAEE-341F-7066D9FD5FF2}"/>
                </a:ext>
              </a:extLst>
            </p:cNvPr>
            <p:cNvSpPr/>
            <p:nvPr/>
          </p:nvSpPr>
          <p:spPr>
            <a:xfrm>
              <a:off x="3538224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1" name="椭圆 84">
              <a:extLst>
                <a:ext uri="{FF2B5EF4-FFF2-40B4-BE49-F238E27FC236}">
                  <a16:creationId xmlns:a16="http://schemas.microsoft.com/office/drawing/2014/main" id="{8F5CCA48-96C8-181C-CA91-15EF6FF3D3EA}"/>
                </a:ext>
              </a:extLst>
            </p:cNvPr>
            <p:cNvSpPr/>
            <p:nvPr/>
          </p:nvSpPr>
          <p:spPr>
            <a:xfrm>
              <a:off x="3848092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2" name="矩形 119">
            <a:extLst>
              <a:ext uri="{FF2B5EF4-FFF2-40B4-BE49-F238E27FC236}">
                <a16:creationId xmlns:a16="http://schemas.microsoft.com/office/drawing/2014/main" id="{2C6B2908-564A-0612-9BD9-7619923615F0}"/>
              </a:ext>
            </a:extLst>
          </p:cNvPr>
          <p:cNvSpPr/>
          <p:nvPr/>
        </p:nvSpPr>
        <p:spPr>
          <a:xfrm>
            <a:off x="1459238" y="5115893"/>
            <a:ext cx="637164" cy="211557"/>
          </a:xfrm>
          <a:prstGeom prst="rect">
            <a:avLst/>
          </a:prstGeom>
          <a:noFill/>
          <a:ln w="19050">
            <a:solidFill>
              <a:srgbClr val="C31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203" name="直接连接符 107">
            <a:extLst>
              <a:ext uri="{FF2B5EF4-FFF2-40B4-BE49-F238E27FC236}">
                <a16:creationId xmlns:a16="http://schemas.microsoft.com/office/drawing/2014/main" id="{D1AC6423-F58E-DB43-DBB9-58B9CCC14753}"/>
              </a:ext>
            </a:extLst>
          </p:cNvPr>
          <p:cNvCxnSpPr>
            <a:cxnSpLocks/>
            <a:stCxn id="202" idx="3"/>
            <a:endCxn id="150" idx="1"/>
          </p:cNvCxnSpPr>
          <p:nvPr/>
        </p:nvCxnSpPr>
        <p:spPr>
          <a:xfrm>
            <a:off x="2096402" y="5221672"/>
            <a:ext cx="3883754" cy="990813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直接连接符 107">
            <a:extLst>
              <a:ext uri="{FF2B5EF4-FFF2-40B4-BE49-F238E27FC236}">
                <a16:creationId xmlns:a16="http://schemas.microsoft.com/office/drawing/2014/main" id="{B86D5B6C-6A8D-7228-FE51-3056AE2C1DE1}"/>
              </a:ext>
            </a:extLst>
          </p:cNvPr>
          <p:cNvCxnSpPr>
            <a:cxnSpLocks/>
            <a:stCxn id="150" idx="3"/>
            <a:endCxn id="173" idx="1"/>
          </p:cNvCxnSpPr>
          <p:nvPr/>
        </p:nvCxnSpPr>
        <p:spPr>
          <a:xfrm>
            <a:off x="6503334" y="6212485"/>
            <a:ext cx="1863709" cy="7462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接连接符 107">
            <a:extLst>
              <a:ext uri="{FF2B5EF4-FFF2-40B4-BE49-F238E27FC236}">
                <a16:creationId xmlns:a16="http://schemas.microsoft.com/office/drawing/2014/main" id="{7572DBFE-6644-D7F1-84C4-0043CA235A1C}"/>
              </a:ext>
            </a:extLst>
          </p:cNvPr>
          <p:cNvCxnSpPr>
            <a:cxnSpLocks/>
            <a:stCxn id="173" idx="3"/>
            <a:endCxn id="196" idx="1"/>
          </p:cNvCxnSpPr>
          <p:nvPr/>
        </p:nvCxnSpPr>
        <p:spPr>
          <a:xfrm flipV="1">
            <a:off x="8890221" y="6212156"/>
            <a:ext cx="1712978" cy="7791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接箭头连接符 67">
            <a:extLst>
              <a:ext uri="{FF2B5EF4-FFF2-40B4-BE49-F238E27FC236}">
                <a16:creationId xmlns:a16="http://schemas.microsoft.com/office/drawing/2014/main" id="{86B012A3-4336-3F4F-E9ED-46644C22335B}"/>
              </a:ext>
            </a:extLst>
          </p:cNvPr>
          <p:cNvCxnSpPr>
            <a:cxnSpLocks/>
            <a:stCxn id="94" idx="4"/>
          </p:cNvCxnSpPr>
          <p:nvPr/>
        </p:nvCxnSpPr>
        <p:spPr>
          <a:xfrm>
            <a:off x="4970155" y="4951956"/>
            <a:ext cx="1152000" cy="79200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接箭头连接符 67">
            <a:extLst>
              <a:ext uri="{FF2B5EF4-FFF2-40B4-BE49-F238E27FC236}">
                <a16:creationId xmlns:a16="http://schemas.microsoft.com/office/drawing/2014/main" id="{B371452E-EA7B-7D7D-6B74-1CFC4FD3CA37}"/>
              </a:ext>
            </a:extLst>
          </p:cNvPr>
          <p:cNvCxnSpPr>
            <a:cxnSpLocks/>
            <a:stCxn id="93" idx="5"/>
          </p:cNvCxnSpPr>
          <p:nvPr/>
        </p:nvCxnSpPr>
        <p:spPr>
          <a:xfrm>
            <a:off x="5232731" y="4940856"/>
            <a:ext cx="3229669" cy="844924"/>
          </a:xfrm>
          <a:prstGeom prst="straightConnector1">
            <a:avLst/>
          </a:prstGeom>
          <a:ln w="28575">
            <a:solidFill>
              <a:srgbClr val="FFC00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接箭头连接符 67">
            <a:extLst>
              <a:ext uri="{FF2B5EF4-FFF2-40B4-BE49-F238E27FC236}">
                <a16:creationId xmlns:a16="http://schemas.microsoft.com/office/drawing/2014/main" id="{372E7780-8040-B5BD-2137-1E78FB4E6CAD}"/>
              </a:ext>
            </a:extLst>
          </p:cNvPr>
          <p:cNvCxnSpPr>
            <a:cxnSpLocks/>
            <a:stCxn id="95" idx="6"/>
          </p:cNvCxnSpPr>
          <p:nvPr/>
        </p:nvCxnSpPr>
        <p:spPr>
          <a:xfrm>
            <a:off x="5478556" y="4914058"/>
            <a:ext cx="5220000" cy="883085"/>
          </a:xfrm>
          <a:prstGeom prst="straightConnector1">
            <a:avLst/>
          </a:prstGeom>
          <a:ln w="28575">
            <a:solidFill>
              <a:srgbClr val="00B0F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接箭头连接符 67">
            <a:extLst>
              <a:ext uri="{FF2B5EF4-FFF2-40B4-BE49-F238E27FC236}">
                <a16:creationId xmlns:a16="http://schemas.microsoft.com/office/drawing/2014/main" id="{976ACB4E-AE5F-F977-4D48-7E35A4A005CE}"/>
              </a:ext>
            </a:extLst>
          </p:cNvPr>
          <p:cNvCxnSpPr>
            <a:cxnSpLocks/>
            <a:stCxn id="102" idx="4"/>
          </p:cNvCxnSpPr>
          <p:nvPr/>
        </p:nvCxnSpPr>
        <p:spPr>
          <a:xfrm flipH="1">
            <a:off x="6354283" y="4951956"/>
            <a:ext cx="924264" cy="750832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直接箭头连接符 67">
            <a:extLst>
              <a:ext uri="{FF2B5EF4-FFF2-40B4-BE49-F238E27FC236}">
                <a16:creationId xmlns:a16="http://schemas.microsoft.com/office/drawing/2014/main" id="{7262348F-7F86-1EF6-D39F-37AA351FA919}"/>
              </a:ext>
            </a:extLst>
          </p:cNvPr>
          <p:cNvCxnSpPr>
            <a:cxnSpLocks/>
            <a:stCxn id="101" idx="5"/>
          </p:cNvCxnSpPr>
          <p:nvPr/>
        </p:nvCxnSpPr>
        <p:spPr>
          <a:xfrm>
            <a:off x="7541123" y="4940856"/>
            <a:ext cx="952302" cy="772633"/>
          </a:xfrm>
          <a:prstGeom prst="straightConnector1">
            <a:avLst/>
          </a:prstGeom>
          <a:ln w="28575">
            <a:solidFill>
              <a:srgbClr val="FFC00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直接箭头连接符 67">
            <a:extLst>
              <a:ext uri="{FF2B5EF4-FFF2-40B4-BE49-F238E27FC236}">
                <a16:creationId xmlns:a16="http://schemas.microsoft.com/office/drawing/2014/main" id="{5F245E6A-1C7A-1221-1360-47E015F64A80}"/>
              </a:ext>
            </a:extLst>
          </p:cNvPr>
          <p:cNvCxnSpPr>
            <a:cxnSpLocks/>
            <a:stCxn id="103" idx="5"/>
          </p:cNvCxnSpPr>
          <p:nvPr/>
        </p:nvCxnSpPr>
        <p:spPr>
          <a:xfrm>
            <a:off x="7775101" y="4940856"/>
            <a:ext cx="2952000" cy="792000"/>
          </a:xfrm>
          <a:prstGeom prst="straightConnector1">
            <a:avLst/>
          </a:prstGeom>
          <a:ln w="28575">
            <a:solidFill>
              <a:srgbClr val="00B0F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直接箭头连接符 67">
            <a:extLst>
              <a:ext uri="{FF2B5EF4-FFF2-40B4-BE49-F238E27FC236}">
                <a16:creationId xmlns:a16="http://schemas.microsoft.com/office/drawing/2014/main" id="{2B15985C-A8CA-B0C4-0849-E8A1B7EAFBCE}"/>
              </a:ext>
            </a:extLst>
          </p:cNvPr>
          <p:cNvCxnSpPr>
            <a:cxnSpLocks/>
            <a:stCxn id="110" idx="4"/>
          </p:cNvCxnSpPr>
          <p:nvPr/>
        </p:nvCxnSpPr>
        <p:spPr>
          <a:xfrm flipH="1">
            <a:off x="6417494" y="4951956"/>
            <a:ext cx="3181718" cy="833824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直接箭头连接符 67">
            <a:extLst>
              <a:ext uri="{FF2B5EF4-FFF2-40B4-BE49-F238E27FC236}">
                <a16:creationId xmlns:a16="http://schemas.microsoft.com/office/drawing/2014/main" id="{9BEE1A06-0B69-8E47-B79B-93962C93488A}"/>
              </a:ext>
            </a:extLst>
          </p:cNvPr>
          <p:cNvCxnSpPr>
            <a:cxnSpLocks/>
          </p:cNvCxnSpPr>
          <p:nvPr/>
        </p:nvCxnSpPr>
        <p:spPr>
          <a:xfrm flipH="1">
            <a:off x="8740859" y="4959214"/>
            <a:ext cx="1086568" cy="757864"/>
          </a:xfrm>
          <a:prstGeom prst="straightConnector1">
            <a:avLst/>
          </a:prstGeom>
          <a:ln w="28575">
            <a:solidFill>
              <a:srgbClr val="FFC00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直接箭头连接符 67">
            <a:extLst>
              <a:ext uri="{FF2B5EF4-FFF2-40B4-BE49-F238E27FC236}">
                <a16:creationId xmlns:a16="http://schemas.microsoft.com/office/drawing/2014/main" id="{5E78EAA3-F0B4-CE5A-7CD3-E32F042777C7}"/>
              </a:ext>
            </a:extLst>
          </p:cNvPr>
          <p:cNvCxnSpPr>
            <a:cxnSpLocks/>
            <a:stCxn id="111" idx="5"/>
          </p:cNvCxnSpPr>
          <p:nvPr/>
        </p:nvCxnSpPr>
        <p:spPr>
          <a:xfrm>
            <a:off x="10095767" y="4940855"/>
            <a:ext cx="666000" cy="720000"/>
          </a:xfrm>
          <a:prstGeom prst="straightConnector1">
            <a:avLst/>
          </a:prstGeom>
          <a:ln w="28575">
            <a:solidFill>
              <a:srgbClr val="00B0F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2458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1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AD2BE-9705-E93A-8BD1-83F748B84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CCC6-BD68-B826-5B06-E77E1869E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Counting 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485F7F17-1342-FF48-72B3-6A5D9D0012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6249" y="1805747"/>
                <a:ext cx="11239501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be the BDD and CFLOBDD for the same function.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dirty="0"/>
                  <a:t> be the number of nodes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Then: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>
                        <a:latin typeface="Cambria Math" panose="02040503050406030204" pitchFamily="18" charset="0"/>
                      </a:rPr>
                      <m:t>𝒪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1" dirty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1" dirty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b="0" i="1" dirty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 |</m:t>
                    </m:r>
                    <m:r>
                      <a:rPr lang="en-US" b="0" i="1" dirty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dirty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|)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)|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:r>
                  <a:rPr lang="en-US" dirty="0"/>
                  <a:t>denotes the number of </a:t>
                </a:r>
                <a:r>
                  <a:rPr lang="en-US" b="1" dirty="0">
                    <a:solidFill>
                      <a:srgbClr val="00B050"/>
                    </a:solidFill>
                  </a:rPr>
                  <a:t>groupings</a:t>
                </a:r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>
                        <a:latin typeface="Cambria Math" panose="02040503050406030204" pitchFamily="18" charset="0"/>
                      </a:rPr>
                      <m:t>𝒪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  <m:sup>
                        <m:r>
                          <a:rPr lang="en-US" b="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denotes the number of </a:t>
                </a:r>
                <a:r>
                  <a:rPr lang="en-US" b="1" dirty="0">
                    <a:solidFill>
                      <a:srgbClr val="00B050"/>
                    </a:solidFill>
                  </a:rPr>
                  <a:t>vertices</a:t>
                </a:r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>
                        <a:latin typeface="Cambria Math" panose="02040503050406030204" pitchFamily="18" charset="0"/>
                      </a:rPr>
                      <m:t>𝒪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  <m:sup>
                        <m:r>
                          <a:rPr lang="en-US" b="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denotes the number of </a:t>
                </a:r>
                <a:r>
                  <a:rPr lang="en-US" b="1" dirty="0">
                    <a:solidFill>
                      <a:srgbClr val="00B050"/>
                    </a:solidFill>
                  </a:rPr>
                  <a:t>edges</a:t>
                </a:r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b="1" dirty="0"/>
                  <a:t>Tight instances</a:t>
                </a:r>
                <a:r>
                  <a:rPr lang="en-US" dirty="0"/>
                  <a:t> exist for all the three bounds.</a:t>
                </a:r>
              </a:p>
            </p:txBody>
          </p:sp>
        </mc:Choice>
        <mc:Fallback xmlns="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485F7F17-1342-FF48-72B3-6A5D9D0012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6249" y="1805747"/>
                <a:ext cx="11239501" cy="4351338"/>
              </a:xfrm>
              <a:blipFill>
                <a:blip r:embed="rId3"/>
                <a:stretch>
                  <a:fillRect l="-1016" t="-2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E52BD912-C07A-36A1-2C65-7EF0F44E6B88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514171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DAA57-ADFB-557B-EC6B-954EFAC46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7C730-84C3-E47D-1245-61E3C673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r>
              <a:rPr lang="zh-CN" altLang="en-US" dirty="0"/>
              <a:t> </a:t>
            </a:r>
            <a:r>
              <a:rPr lang="en-US" altLang="zh-CN" dirty="0"/>
              <a:t>&amp;</a:t>
            </a:r>
            <a:r>
              <a:rPr lang="zh-CN" altLang="en-US" dirty="0"/>
              <a:t> </a:t>
            </a:r>
            <a:r>
              <a:rPr lang="en-US" altLang="zh-CN" dirty="0"/>
              <a:t>Outlook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6B2F1BA0-8E5F-38E6-29A9-6DF3650837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Conclusion</a:t>
                </a:r>
                <a:r>
                  <a:rPr lang="en-US" dirty="0"/>
                  <a:t>: for any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if BDD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has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i="1" dirty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dirty="0"/>
                  <a:t>, then the CFLOBDD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(with </a:t>
                </a:r>
                <a:r>
                  <a:rPr lang="en-US" b="1" dirty="0"/>
                  <a:t>same variable order</a:t>
                </a:r>
                <a:r>
                  <a:rPr lang="en-US" dirty="0"/>
                  <a:t>) has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dirty="0"/>
                  <a:t>, we have:</a:t>
                </a:r>
              </a:p>
              <a:p>
                <a:pPr marL="0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60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600" b="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>
                        <a:latin typeface="Cambria Math" panose="02040503050406030204" pitchFamily="18" charset="0"/>
                      </a:rPr>
                      <m:t>𝒪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600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3600" i="1" dirty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dirty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  <m:sup>
                        <m:r>
                          <a:rPr lang="en-US" sz="3600" b="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600" b="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dirty="0"/>
                  <a:t>   and this bound is </a:t>
                </a:r>
                <a:r>
                  <a:rPr lang="en-US" b="1" dirty="0"/>
                  <a:t>tight</a:t>
                </a:r>
                <a:r>
                  <a:rPr lang="en-US" dirty="0"/>
                  <a:t>.</a:t>
                </a:r>
              </a:p>
              <a:p>
                <a:r>
                  <a:rPr lang="en-US" b="1" dirty="0"/>
                  <a:t>Open problem:</a:t>
                </a:r>
                <a:r>
                  <a:rPr lang="en-US" dirty="0"/>
                  <a:t> Bounds when CFLOBDDs can use a different variable ordering (e.g., comparing BDDs with CFLOBDDs under their “best” order).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Thanks! Questions?</a:t>
                </a:r>
              </a:p>
              <a:p>
                <a:pPr marL="0" indent="0" algn="ctr">
                  <a:buNone/>
                </a:pPr>
                <a:r>
                  <a:rPr lang="en-US" sz="3600" dirty="0"/>
                  <a:t>Email: xusheng142@gmail.com</a:t>
                </a:r>
              </a:p>
            </p:txBody>
          </p:sp>
        </mc:Choice>
        <mc:Fallback xmlns="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6B2F1BA0-8E5F-38E6-29A9-6DF3650837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3"/>
                <a:stretch>
                  <a:fillRect l="-1086" t="-2168" b="-1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821166BC-3A14-7E00-F83B-AD5645376E31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94589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0C80E-7E57-F8AB-7E7A-C16B09DBC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9DAD-E3CC-EE07-ABEB-038B784A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Backgrounds: Binary Decision Diagrams (BDDs)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C95FA5-21AD-0D1C-6C6B-5AAB18A361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Directed Acyclic Graphs</a:t>
                </a:r>
                <a:r>
                  <a:rPr lang="en-US" dirty="0"/>
                  <a:t>, representation of </a:t>
                </a:r>
                <a:r>
                  <a:rPr lang="en-US" b="1" dirty="0"/>
                  <a:t>Boolean functions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/>
                  <a:t>Example: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/>
                  <a:t>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if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then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1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else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if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then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else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0</m:t>
                        </m:r>
                      </m:e>
                    </m:d>
                  </m:oMath>
                </a14:m>
                <a:endParaRPr lang="en-US" sz="2400" dirty="0"/>
              </a:p>
              <a:p>
                <a:endParaRPr lang="en-US" dirty="0"/>
              </a:p>
              <a:p>
                <a:r>
                  <a:rPr lang="en-US" dirty="0"/>
                  <a:t>We compare against BDDs</a:t>
                </a:r>
                <a:r>
                  <a:rPr lang="en-US" b="1" dirty="0"/>
                  <a:t> without ply-skipping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C95FA5-21AD-0D1C-6C6B-5AAB18A361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4" name="Freeform 353">
            <a:extLst>
              <a:ext uri="{FF2B5EF4-FFF2-40B4-BE49-F238E27FC236}">
                <a16:creationId xmlns:a16="http://schemas.microsoft.com/office/drawing/2014/main" id="{F38F614A-5210-39C2-6F77-EF476450D6E0}"/>
              </a:ext>
            </a:extLst>
          </p:cNvPr>
          <p:cNvSpPr/>
          <p:nvPr/>
        </p:nvSpPr>
        <p:spPr>
          <a:xfrm flipV="1">
            <a:off x="10222454" y="2578958"/>
            <a:ext cx="217010" cy="221074"/>
          </a:xfrm>
          <a:custGeom>
            <a:avLst/>
            <a:gdLst>
              <a:gd name="connsiteX0" fmla="*/ 0 w 144530"/>
              <a:gd name="connsiteY0" fmla="*/ 73537 h 147237"/>
              <a:gd name="connsiteX1" fmla="*/ 72265 w 144530"/>
              <a:gd name="connsiteY1" fmla="*/ 147156 h 147237"/>
              <a:gd name="connsiteX2" fmla="*/ 144531 w 144530"/>
              <a:gd name="connsiteY2" fmla="*/ 73537 h 147237"/>
              <a:gd name="connsiteX3" fmla="*/ 72265 w 144530"/>
              <a:gd name="connsiteY3" fmla="*/ -82 h 147237"/>
              <a:gd name="connsiteX4" fmla="*/ 0 w 144530"/>
              <a:gd name="connsiteY4" fmla="*/ 73537 h 14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7237">
                <a:moveTo>
                  <a:pt x="0" y="73537"/>
                </a:moveTo>
                <a:cubicBezTo>
                  <a:pt x="0" y="114206"/>
                  <a:pt x="32289" y="147156"/>
                  <a:pt x="72265" y="147156"/>
                </a:cubicBezTo>
                <a:cubicBezTo>
                  <a:pt x="112242" y="147156"/>
                  <a:pt x="144531" y="114206"/>
                  <a:pt x="144531" y="73537"/>
                </a:cubicBezTo>
                <a:cubicBezTo>
                  <a:pt x="144531" y="32868"/>
                  <a:pt x="112242" y="-82"/>
                  <a:pt x="72265" y="-82"/>
                </a:cubicBezTo>
                <a:cubicBezTo>
                  <a:pt x="32289" y="-82"/>
                  <a:pt x="0" y="32868"/>
                  <a:pt x="0" y="73537"/>
                </a:cubicBezTo>
                <a:close/>
              </a:path>
            </a:pathLst>
          </a:custGeom>
          <a:solidFill>
            <a:srgbClr val="767171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55" name="Freeform 354">
            <a:extLst>
              <a:ext uri="{FF2B5EF4-FFF2-40B4-BE49-F238E27FC236}">
                <a16:creationId xmlns:a16="http://schemas.microsoft.com/office/drawing/2014/main" id="{42506B71-418F-8629-3CD1-611D14420993}"/>
              </a:ext>
            </a:extLst>
          </p:cNvPr>
          <p:cNvSpPr/>
          <p:nvPr/>
        </p:nvSpPr>
        <p:spPr>
          <a:xfrm flipV="1">
            <a:off x="10222454" y="2578958"/>
            <a:ext cx="217010" cy="221074"/>
          </a:xfrm>
          <a:custGeom>
            <a:avLst/>
            <a:gdLst>
              <a:gd name="connsiteX0" fmla="*/ 0 w 144530"/>
              <a:gd name="connsiteY0" fmla="*/ 73537 h 147237"/>
              <a:gd name="connsiteX1" fmla="*/ 72265 w 144530"/>
              <a:gd name="connsiteY1" fmla="*/ 147156 h 147237"/>
              <a:gd name="connsiteX2" fmla="*/ 144531 w 144530"/>
              <a:gd name="connsiteY2" fmla="*/ 73537 h 147237"/>
              <a:gd name="connsiteX3" fmla="*/ 72265 w 144530"/>
              <a:gd name="connsiteY3" fmla="*/ -82 h 147237"/>
              <a:gd name="connsiteX4" fmla="*/ 0 w 144530"/>
              <a:gd name="connsiteY4" fmla="*/ 73537 h 14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7237">
                <a:moveTo>
                  <a:pt x="0" y="73537"/>
                </a:moveTo>
                <a:cubicBezTo>
                  <a:pt x="0" y="114206"/>
                  <a:pt x="32289" y="147156"/>
                  <a:pt x="72265" y="147156"/>
                </a:cubicBezTo>
                <a:cubicBezTo>
                  <a:pt x="112242" y="147156"/>
                  <a:pt x="144531" y="114206"/>
                  <a:pt x="144531" y="73537"/>
                </a:cubicBezTo>
                <a:cubicBezTo>
                  <a:pt x="144531" y="32868"/>
                  <a:pt x="112242" y="-82"/>
                  <a:pt x="72265" y="-82"/>
                </a:cubicBezTo>
                <a:cubicBezTo>
                  <a:pt x="32289" y="-82"/>
                  <a:pt x="0" y="32868"/>
                  <a:pt x="0" y="73537"/>
                </a:cubicBezTo>
                <a:close/>
              </a:path>
            </a:pathLst>
          </a:custGeom>
          <a:noFill/>
          <a:ln w="57605" cap="flat">
            <a:solidFill>
              <a:srgbClr val="767171"/>
            </a:solidFill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56" name="Freeform 355">
            <a:extLst>
              <a:ext uri="{FF2B5EF4-FFF2-40B4-BE49-F238E27FC236}">
                <a16:creationId xmlns:a16="http://schemas.microsoft.com/office/drawing/2014/main" id="{7F7866EA-8562-B412-D90C-14DE4A6FBF65}"/>
              </a:ext>
            </a:extLst>
          </p:cNvPr>
          <p:cNvSpPr/>
          <p:nvPr/>
        </p:nvSpPr>
        <p:spPr>
          <a:xfrm flipV="1">
            <a:off x="9793050" y="3665910"/>
            <a:ext cx="217010" cy="221074"/>
          </a:xfrm>
          <a:custGeom>
            <a:avLst/>
            <a:gdLst>
              <a:gd name="connsiteX0" fmla="*/ 0 w 144530"/>
              <a:gd name="connsiteY0" fmla="*/ 73594 h 147237"/>
              <a:gd name="connsiteX1" fmla="*/ 72265 w 144530"/>
              <a:gd name="connsiteY1" fmla="*/ 147212 h 147237"/>
              <a:gd name="connsiteX2" fmla="*/ 144531 w 144530"/>
              <a:gd name="connsiteY2" fmla="*/ 73594 h 147237"/>
              <a:gd name="connsiteX3" fmla="*/ 72265 w 144530"/>
              <a:gd name="connsiteY3" fmla="*/ -25 h 147237"/>
              <a:gd name="connsiteX4" fmla="*/ 0 w 144530"/>
              <a:gd name="connsiteY4" fmla="*/ 73594 h 14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7237">
                <a:moveTo>
                  <a:pt x="0" y="73594"/>
                </a:moveTo>
                <a:cubicBezTo>
                  <a:pt x="0" y="114263"/>
                  <a:pt x="32289" y="147212"/>
                  <a:pt x="72265" y="147212"/>
                </a:cubicBezTo>
                <a:cubicBezTo>
                  <a:pt x="112242" y="147212"/>
                  <a:pt x="144531" y="114263"/>
                  <a:pt x="144531" y="73594"/>
                </a:cubicBezTo>
                <a:cubicBezTo>
                  <a:pt x="144531" y="32924"/>
                  <a:pt x="112242" y="-25"/>
                  <a:pt x="72265" y="-25"/>
                </a:cubicBezTo>
                <a:cubicBezTo>
                  <a:pt x="32289" y="-25"/>
                  <a:pt x="0" y="32924"/>
                  <a:pt x="0" y="73594"/>
                </a:cubicBezTo>
                <a:close/>
              </a:path>
            </a:pathLst>
          </a:custGeom>
          <a:solidFill>
            <a:srgbClr val="767171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57" name="Freeform 356">
            <a:extLst>
              <a:ext uri="{FF2B5EF4-FFF2-40B4-BE49-F238E27FC236}">
                <a16:creationId xmlns:a16="http://schemas.microsoft.com/office/drawing/2014/main" id="{D88F004F-D39E-A192-26EE-451D26C0E3C6}"/>
              </a:ext>
            </a:extLst>
          </p:cNvPr>
          <p:cNvSpPr/>
          <p:nvPr/>
        </p:nvSpPr>
        <p:spPr>
          <a:xfrm flipV="1">
            <a:off x="9793050" y="3665910"/>
            <a:ext cx="217010" cy="221074"/>
          </a:xfrm>
          <a:custGeom>
            <a:avLst/>
            <a:gdLst>
              <a:gd name="connsiteX0" fmla="*/ 0 w 144530"/>
              <a:gd name="connsiteY0" fmla="*/ 73594 h 147237"/>
              <a:gd name="connsiteX1" fmla="*/ 72265 w 144530"/>
              <a:gd name="connsiteY1" fmla="*/ 147212 h 147237"/>
              <a:gd name="connsiteX2" fmla="*/ 144531 w 144530"/>
              <a:gd name="connsiteY2" fmla="*/ 73594 h 147237"/>
              <a:gd name="connsiteX3" fmla="*/ 72265 w 144530"/>
              <a:gd name="connsiteY3" fmla="*/ -25 h 147237"/>
              <a:gd name="connsiteX4" fmla="*/ 0 w 144530"/>
              <a:gd name="connsiteY4" fmla="*/ 73594 h 14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7237">
                <a:moveTo>
                  <a:pt x="0" y="73594"/>
                </a:moveTo>
                <a:cubicBezTo>
                  <a:pt x="0" y="114263"/>
                  <a:pt x="32289" y="147212"/>
                  <a:pt x="72265" y="147212"/>
                </a:cubicBezTo>
                <a:cubicBezTo>
                  <a:pt x="112242" y="147212"/>
                  <a:pt x="144531" y="114263"/>
                  <a:pt x="144531" y="73594"/>
                </a:cubicBezTo>
                <a:cubicBezTo>
                  <a:pt x="144531" y="32924"/>
                  <a:pt x="112242" y="-25"/>
                  <a:pt x="72265" y="-25"/>
                </a:cubicBezTo>
                <a:cubicBezTo>
                  <a:pt x="32289" y="-25"/>
                  <a:pt x="0" y="32924"/>
                  <a:pt x="0" y="73594"/>
                </a:cubicBezTo>
                <a:close/>
              </a:path>
            </a:pathLst>
          </a:custGeom>
          <a:noFill/>
          <a:ln w="57605" cap="flat">
            <a:solidFill>
              <a:srgbClr val="767171"/>
            </a:solidFill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58" name="Freeform 357">
            <a:extLst>
              <a:ext uri="{FF2B5EF4-FFF2-40B4-BE49-F238E27FC236}">
                <a16:creationId xmlns:a16="http://schemas.microsoft.com/office/drawing/2014/main" id="{B0FAF31B-4A05-B416-2D88-CCAA153AE4D2}"/>
              </a:ext>
            </a:extLst>
          </p:cNvPr>
          <p:cNvSpPr/>
          <p:nvPr/>
        </p:nvSpPr>
        <p:spPr>
          <a:xfrm flipV="1">
            <a:off x="10651859" y="3665910"/>
            <a:ext cx="217010" cy="221074"/>
          </a:xfrm>
          <a:custGeom>
            <a:avLst/>
            <a:gdLst>
              <a:gd name="connsiteX0" fmla="*/ 0 w 144530"/>
              <a:gd name="connsiteY0" fmla="*/ 73594 h 147237"/>
              <a:gd name="connsiteX1" fmla="*/ 72266 w 144530"/>
              <a:gd name="connsiteY1" fmla="*/ 147212 h 147237"/>
              <a:gd name="connsiteX2" fmla="*/ 144531 w 144530"/>
              <a:gd name="connsiteY2" fmla="*/ 73594 h 147237"/>
              <a:gd name="connsiteX3" fmla="*/ 72266 w 144530"/>
              <a:gd name="connsiteY3" fmla="*/ -25 h 147237"/>
              <a:gd name="connsiteX4" fmla="*/ 0 w 144530"/>
              <a:gd name="connsiteY4" fmla="*/ 73594 h 14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7237">
                <a:moveTo>
                  <a:pt x="0" y="73594"/>
                </a:moveTo>
                <a:cubicBezTo>
                  <a:pt x="0" y="114263"/>
                  <a:pt x="32289" y="147212"/>
                  <a:pt x="72266" y="147212"/>
                </a:cubicBezTo>
                <a:cubicBezTo>
                  <a:pt x="112242" y="147212"/>
                  <a:pt x="144531" y="114263"/>
                  <a:pt x="144531" y="73594"/>
                </a:cubicBezTo>
                <a:cubicBezTo>
                  <a:pt x="144531" y="32924"/>
                  <a:pt x="112242" y="-25"/>
                  <a:pt x="72266" y="-25"/>
                </a:cubicBezTo>
                <a:cubicBezTo>
                  <a:pt x="32289" y="-25"/>
                  <a:pt x="0" y="32924"/>
                  <a:pt x="0" y="73594"/>
                </a:cubicBezTo>
                <a:close/>
              </a:path>
            </a:pathLst>
          </a:custGeom>
          <a:solidFill>
            <a:srgbClr val="767171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59" name="Freeform 358">
            <a:extLst>
              <a:ext uri="{FF2B5EF4-FFF2-40B4-BE49-F238E27FC236}">
                <a16:creationId xmlns:a16="http://schemas.microsoft.com/office/drawing/2014/main" id="{398E912B-879A-F68A-1949-2987E8C0839A}"/>
              </a:ext>
            </a:extLst>
          </p:cNvPr>
          <p:cNvSpPr/>
          <p:nvPr/>
        </p:nvSpPr>
        <p:spPr>
          <a:xfrm flipV="1">
            <a:off x="10651859" y="3665910"/>
            <a:ext cx="217010" cy="221074"/>
          </a:xfrm>
          <a:custGeom>
            <a:avLst/>
            <a:gdLst>
              <a:gd name="connsiteX0" fmla="*/ 0 w 144530"/>
              <a:gd name="connsiteY0" fmla="*/ 73594 h 147237"/>
              <a:gd name="connsiteX1" fmla="*/ 72266 w 144530"/>
              <a:gd name="connsiteY1" fmla="*/ 147212 h 147237"/>
              <a:gd name="connsiteX2" fmla="*/ 144531 w 144530"/>
              <a:gd name="connsiteY2" fmla="*/ 73594 h 147237"/>
              <a:gd name="connsiteX3" fmla="*/ 72266 w 144530"/>
              <a:gd name="connsiteY3" fmla="*/ -25 h 147237"/>
              <a:gd name="connsiteX4" fmla="*/ 0 w 144530"/>
              <a:gd name="connsiteY4" fmla="*/ 73594 h 14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7237">
                <a:moveTo>
                  <a:pt x="0" y="73594"/>
                </a:moveTo>
                <a:cubicBezTo>
                  <a:pt x="0" y="114263"/>
                  <a:pt x="32289" y="147212"/>
                  <a:pt x="72266" y="147212"/>
                </a:cubicBezTo>
                <a:cubicBezTo>
                  <a:pt x="112242" y="147212"/>
                  <a:pt x="144531" y="114263"/>
                  <a:pt x="144531" y="73594"/>
                </a:cubicBezTo>
                <a:cubicBezTo>
                  <a:pt x="144531" y="32924"/>
                  <a:pt x="112242" y="-25"/>
                  <a:pt x="72266" y="-25"/>
                </a:cubicBezTo>
                <a:cubicBezTo>
                  <a:pt x="32289" y="-25"/>
                  <a:pt x="0" y="32924"/>
                  <a:pt x="0" y="73594"/>
                </a:cubicBezTo>
                <a:close/>
              </a:path>
            </a:pathLst>
          </a:custGeom>
          <a:noFill/>
          <a:ln w="57605" cap="flat">
            <a:solidFill>
              <a:srgbClr val="767171"/>
            </a:solidFill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0" name="Freeform 359">
            <a:extLst>
              <a:ext uri="{FF2B5EF4-FFF2-40B4-BE49-F238E27FC236}">
                <a16:creationId xmlns:a16="http://schemas.microsoft.com/office/drawing/2014/main" id="{17A1DC61-A938-A823-5537-65846C934C64}"/>
              </a:ext>
            </a:extLst>
          </p:cNvPr>
          <p:cNvSpPr/>
          <p:nvPr/>
        </p:nvSpPr>
        <p:spPr>
          <a:xfrm flipV="1">
            <a:off x="9793050" y="4717712"/>
            <a:ext cx="217010" cy="216468"/>
          </a:xfrm>
          <a:custGeom>
            <a:avLst/>
            <a:gdLst>
              <a:gd name="connsiteX0" fmla="*/ 0 w 144530"/>
              <a:gd name="connsiteY0" fmla="*/ 72117 h 144169"/>
              <a:gd name="connsiteX1" fmla="*/ 72265 w 144530"/>
              <a:gd name="connsiteY1" fmla="*/ 144202 h 144169"/>
              <a:gd name="connsiteX2" fmla="*/ 144531 w 144530"/>
              <a:gd name="connsiteY2" fmla="*/ 72117 h 144169"/>
              <a:gd name="connsiteX3" fmla="*/ 72265 w 144530"/>
              <a:gd name="connsiteY3" fmla="*/ 32 h 144169"/>
              <a:gd name="connsiteX4" fmla="*/ 0 w 144530"/>
              <a:gd name="connsiteY4" fmla="*/ 72117 h 144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4169">
                <a:moveTo>
                  <a:pt x="0" y="72117"/>
                </a:moveTo>
                <a:cubicBezTo>
                  <a:pt x="0" y="111917"/>
                  <a:pt x="32289" y="144202"/>
                  <a:pt x="72265" y="144202"/>
                </a:cubicBezTo>
                <a:cubicBezTo>
                  <a:pt x="112242" y="144202"/>
                  <a:pt x="144531" y="111917"/>
                  <a:pt x="144531" y="72117"/>
                </a:cubicBezTo>
                <a:cubicBezTo>
                  <a:pt x="144531" y="32317"/>
                  <a:pt x="112242" y="32"/>
                  <a:pt x="72265" y="32"/>
                </a:cubicBezTo>
                <a:cubicBezTo>
                  <a:pt x="32289" y="32"/>
                  <a:pt x="0" y="32317"/>
                  <a:pt x="0" y="72117"/>
                </a:cubicBezTo>
                <a:close/>
              </a:path>
            </a:pathLst>
          </a:custGeom>
          <a:solidFill>
            <a:srgbClr val="767171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1" name="Freeform 360">
            <a:extLst>
              <a:ext uri="{FF2B5EF4-FFF2-40B4-BE49-F238E27FC236}">
                <a16:creationId xmlns:a16="http://schemas.microsoft.com/office/drawing/2014/main" id="{06B5DCE9-7975-9720-10D7-AA631C6F63A0}"/>
              </a:ext>
            </a:extLst>
          </p:cNvPr>
          <p:cNvSpPr/>
          <p:nvPr/>
        </p:nvSpPr>
        <p:spPr>
          <a:xfrm flipV="1">
            <a:off x="9793050" y="4717712"/>
            <a:ext cx="217010" cy="216468"/>
          </a:xfrm>
          <a:custGeom>
            <a:avLst/>
            <a:gdLst>
              <a:gd name="connsiteX0" fmla="*/ 0 w 144530"/>
              <a:gd name="connsiteY0" fmla="*/ 72117 h 144169"/>
              <a:gd name="connsiteX1" fmla="*/ 72265 w 144530"/>
              <a:gd name="connsiteY1" fmla="*/ 144202 h 144169"/>
              <a:gd name="connsiteX2" fmla="*/ 144531 w 144530"/>
              <a:gd name="connsiteY2" fmla="*/ 72117 h 144169"/>
              <a:gd name="connsiteX3" fmla="*/ 72265 w 144530"/>
              <a:gd name="connsiteY3" fmla="*/ 32 h 144169"/>
              <a:gd name="connsiteX4" fmla="*/ 0 w 144530"/>
              <a:gd name="connsiteY4" fmla="*/ 72117 h 144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4169">
                <a:moveTo>
                  <a:pt x="0" y="72117"/>
                </a:moveTo>
                <a:cubicBezTo>
                  <a:pt x="0" y="111917"/>
                  <a:pt x="32289" y="144202"/>
                  <a:pt x="72265" y="144202"/>
                </a:cubicBezTo>
                <a:cubicBezTo>
                  <a:pt x="112242" y="144202"/>
                  <a:pt x="144531" y="111917"/>
                  <a:pt x="144531" y="72117"/>
                </a:cubicBezTo>
                <a:cubicBezTo>
                  <a:pt x="144531" y="32317"/>
                  <a:pt x="112242" y="32"/>
                  <a:pt x="72265" y="32"/>
                </a:cubicBezTo>
                <a:cubicBezTo>
                  <a:pt x="32289" y="32"/>
                  <a:pt x="0" y="32317"/>
                  <a:pt x="0" y="72117"/>
                </a:cubicBezTo>
                <a:close/>
              </a:path>
            </a:pathLst>
          </a:custGeom>
          <a:noFill/>
          <a:ln w="57605" cap="flat">
            <a:solidFill>
              <a:srgbClr val="767171"/>
            </a:solidFill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2" name="Freeform 361">
            <a:extLst>
              <a:ext uri="{FF2B5EF4-FFF2-40B4-BE49-F238E27FC236}">
                <a16:creationId xmlns:a16="http://schemas.microsoft.com/office/drawing/2014/main" id="{795F33A1-C892-5B94-B308-1E5546517ED4}"/>
              </a:ext>
            </a:extLst>
          </p:cNvPr>
          <p:cNvSpPr/>
          <p:nvPr/>
        </p:nvSpPr>
        <p:spPr>
          <a:xfrm flipV="1">
            <a:off x="10651859" y="4717712"/>
            <a:ext cx="217010" cy="216468"/>
          </a:xfrm>
          <a:custGeom>
            <a:avLst/>
            <a:gdLst>
              <a:gd name="connsiteX0" fmla="*/ 0 w 144530"/>
              <a:gd name="connsiteY0" fmla="*/ 72117 h 144169"/>
              <a:gd name="connsiteX1" fmla="*/ 72266 w 144530"/>
              <a:gd name="connsiteY1" fmla="*/ 144202 h 144169"/>
              <a:gd name="connsiteX2" fmla="*/ 144531 w 144530"/>
              <a:gd name="connsiteY2" fmla="*/ 72117 h 144169"/>
              <a:gd name="connsiteX3" fmla="*/ 72266 w 144530"/>
              <a:gd name="connsiteY3" fmla="*/ 32 h 144169"/>
              <a:gd name="connsiteX4" fmla="*/ 0 w 144530"/>
              <a:gd name="connsiteY4" fmla="*/ 72117 h 144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4169">
                <a:moveTo>
                  <a:pt x="0" y="72117"/>
                </a:moveTo>
                <a:cubicBezTo>
                  <a:pt x="0" y="111917"/>
                  <a:pt x="32289" y="144202"/>
                  <a:pt x="72266" y="144202"/>
                </a:cubicBezTo>
                <a:cubicBezTo>
                  <a:pt x="112242" y="144202"/>
                  <a:pt x="144531" y="111917"/>
                  <a:pt x="144531" y="72117"/>
                </a:cubicBezTo>
                <a:cubicBezTo>
                  <a:pt x="144531" y="32317"/>
                  <a:pt x="112242" y="32"/>
                  <a:pt x="72266" y="32"/>
                </a:cubicBezTo>
                <a:cubicBezTo>
                  <a:pt x="32289" y="32"/>
                  <a:pt x="0" y="32317"/>
                  <a:pt x="0" y="72117"/>
                </a:cubicBezTo>
                <a:close/>
              </a:path>
            </a:pathLst>
          </a:custGeom>
          <a:solidFill>
            <a:srgbClr val="767171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3" name="Freeform 362">
            <a:extLst>
              <a:ext uri="{FF2B5EF4-FFF2-40B4-BE49-F238E27FC236}">
                <a16:creationId xmlns:a16="http://schemas.microsoft.com/office/drawing/2014/main" id="{A8CBC5F1-8036-1417-7DDF-D1FA1FCE8C4E}"/>
              </a:ext>
            </a:extLst>
          </p:cNvPr>
          <p:cNvSpPr/>
          <p:nvPr/>
        </p:nvSpPr>
        <p:spPr>
          <a:xfrm flipV="1">
            <a:off x="10651859" y="4717712"/>
            <a:ext cx="217010" cy="216468"/>
          </a:xfrm>
          <a:custGeom>
            <a:avLst/>
            <a:gdLst>
              <a:gd name="connsiteX0" fmla="*/ 0 w 144530"/>
              <a:gd name="connsiteY0" fmla="*/ 72117 h 144169"/>
              <a:gd name="connsiteX1" fmla="*/ 72266 w 144530"/>
              <a:gd name="connsiteY1" fmla="*/ 144202 h 144169"/>
              <a:gd name="connsiteX2" fmla="*/ 144531 w 144530"/>
              <a:gd name="connsiteY2" fmla="*/ 72117 h 144169"/>
              <a:gd name="connsiteX3" fmla="*/ 72266 w 144530"/>
              <a:gd name="connsiteY3" fmla="*/ 32 h 144169"/>
              <a:gd name="connsiteX4" fmla="*/ 0 w 144530"/>
              <a:gd name="connsiteY4" fmla="*/ 72117 h 144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30" h="144169">
                <a:moveTo>
                  <a:pt x="0" y="72117"/>
                </a:moveTo>
                <a:cubicBezTo>
                  <a:pt x="0" y="111917"/>
                  <a:pt x="32289" y="144202"/>
                  <a:pt x="72266" y="144202"/>
                </a:cubicBezTo>
                <a:cubicBezTo>
                  <a:pt x="112242" y="144202"/>
                  <a:pt x="144531" y="111917"/>
                  <a:pt x="144531" y="72117"/>
                </a:cubicBezTo>
                <a:cubicBezTo>
                  <a:pt x="144531" y="32317"/>
                  <a:pt x="112242" y="32"/>
                  <a:pt x="72266" y="32"/>
                </a:cubicBezTo>
                <a:cubicBezTo>
                  <a:pt x="32289" y="32"/>
                  <a:pt x="0" y="32317"/>
                  <a:pt x="0" y="72117"/>
                </a:cubicBezTo>
                <a:close/>
              </a:path>
            </a:pathLst>
          </a:custGeom>
          <a:noFill/>
          <a:ln w="57605" cap="flat">
            <a:solidFill>
              <a:srgbClr val="767171"/>
            </a:solidFill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4" name="Freeform 363">
            <a:extLst>
              <a:ext uri="{FF2B5EF4-FFF2-40B4-BE49-F238E27FC236}">
                <a16:creationId xmlns:a16="http://schemas.microsoft.com/office/drawing/2014/main" id="{EF4B24F7-10A3-60AD-3808-2D9CB5BA9CC6}"/>
              </a:ext>
            </a:extLst>
          </p:cNvPr>
          <p:cNvSpPr/>
          <p:nvPr/>
        </p:nvSpPr>
        <p:spPr>
          <a:xfrm flipV="1">
            <a:off x="10386367" y="2760079"/>
            <a:ext cx="339752" cy="939530"/>
          </a:xfrm>
          <a:custGeom>
            <a:avLst/>
            <a:gdLst>
              <a:gd name="connsiteX0" fmla="*/ 24601 w 226277"/>
              <a:gd name="connsiteY0" fmla="*/ 625680 h 625733"/>
              <a:gd name="connsiteX1" fmla="*/ 179382 w 226277"/>
              <a:gd name="connsiteY1" fmla="*/ 101658 h 625733"/>
              <a:gd name="connsiteX2" fmla="*/ 154781 w 226277"/>
              <a:gd name="connsiteY2" fmla="*/ 94424 h 625733"/>
              <a:gd name="connsiteX3" fmla="*/ 0 w 226277"/>
              <a:gd name="connsiteY3" fmla="*/ 618471 h 625733"/>
              <a:gd name="connsiteX4" fmla="*/ 167082 w 226277"/>
              <a:gd name="connsiteY4" fmla="*/ 98028 h 625733"/>
              <a:gd name="connsiteX5" fmla="*/ 226278 w 226277"/>
              <a:gd name="connsiteY5" fmla="*/ 168758 h 625733"/>
              <a:gd name="connsiteX6" fmla="*/ 196039 w 226277"/>
              <a:gd name="connsiteY6" fmla="*/ -53 h 625733"/>
              <a:gd name="connsiteX7" fmla="*/ 78928 w 226277"/>
              <a:gd name="connsiteY7" fmla="*/ 125405 h 625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77" h="625733">
                <a:moveTo>
                  <a:pt x="24601" y="625680"/>
                </a:moveTo>
                <a:lnTo>
                  <a:pt x="179382" y="101658"/>
                </a:lnTo>
                <a:lnTo>
                  <a:pt x="154781" y="94424"/>
                </a:lnTo>
                <a:lnTo>
                  <a:pt x="0" y="618471"/>
                </a:lnTo>
                <a:close/>
                <a:moveTo>
                  <a:pt x="167082" y="98028"/>
                </a:moveTo>
                <a:lnTo>
                  <a:pt x="226278" y="168758"/>
                </a:lnTo>
                <a:lnTo>
                  <a:pt x="196039" y="-53"/>
                </a:lnTo>
                <a:lnTo>
                  <a:pt x="78928" y="125405"/>
                </a:lnTo>
                <a:close/>
              </a:path>
            </a:pathLst>
          </a:custGeom>
          <a:solidFill>
            <a:srgbClr val="000000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5" name="Freeform 364">
            <a:extLst>
              <a:ext uri="{FF2B5EF4-FFF2-40B4-BE49-F238E27FC236}">
                <a16:creationId xmlns:a16="http://schemas.microsoft.com/office/drawing/2014/main" id="{22EB64AA-1FAF-68E9-1755-4C74CB50DE7F}"/>
              </a:ext>
            </a:extLst>
          </p:cNvPr>
          <p:cNvSpPr/>
          <p:nvPr/>
        </p:nvSpPr>
        <p:spPr>
          <a:xfrm flipV="1">
            <a:off x="9930029" y="2760079"/>
            <a:ext cx="339752" cy="939530"/>
          </a:xfrm>
          <a:custGeom>
            <a:avLst/>
            <a:gdLst>
              <a:gd name="connsiteX0" fmla="*/ 201677 w 226277"/>
              <a:gd name="connsiteY0" fmla="*/ 625680 h 625733"/>
              <a:gd name="connsiteX1" fmla="*/ 46896 w 226277"/>
              <a:gd name="connsiteY1" fmla="*/ 101658 h 625733"/>
              <a:gd name="connsiteX2" fmla="*/ 71497 w 226277"/>
              <a:gd name="connsiteY2" fmla="*/ 94424 h 625733"/>
              <a:gd name="connsiteX3" fmla="*/ 226278 w 226277"/>
              <a:gd name="connsiteY3" fmla="*/ 618471 h 625733"/>
              <a:gd name="connsiteX4" fmla="*/ 59196 w 226277"/>
              <a:gd name="connsiteY4" fmla="*/ 98028 h 625733"/>
              <a:gd name="connsiteX5" fmla="*/ 0 w 226277"/>
              <a:gd name="connsiteY5" fmla="*/ 168758 h 625733"/>
              <a:gd name="connsiteX6" fmla="*/ 30239 w 226277"/>
              <a:gd name="connsiteY6" fmla="*/ -53 h 625733"/>
              <a:gd name="connsiteX7" fmla="*/ 147350 w 226277"/>
              <a:gd name="connsiteY7" fmla="*/ 125405 h 625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77" h="625733">
                <a:moveTo>
                  <a:pt x="201677" y="625680"/>
                </a:moveTo>
                <a:lnTo>
                  <a:pt x="46896" y="101658"/>
                </a:lnTo>
                <a:lnTo>
                  <a:pt x="71497" y="94424"/>
                </a:lnTo>
                <a:lnTo>
                  <a:pt x="226278" y="618471"/>
                </a:lnTo>
                <a:close/>
                <a:moveTo>
                  <a:pt x="59196" y="98028"/>
                </a:moveTo>
                <a:lnTo>
                  <a:pt x="0" y="168758"/>
                </a:lnTo>
                <a:lnTo>
                  <a:pt x="30239" y="-53"/>
                </a:lnTo>
                <a:lnTo>
                  <a:pt x="147350" y="125405"/>
                </a:lnTo>
                <a:close/>
              </a:path>
            </a:pathLst>
          </a:custGeom>
          <a:solidFill>
            <a:schemeClr val="tx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6" name="Freeform 365">
            <a:extLst>
              <a:ext uri="{FF2B5EF4-FFF2-40B4-BE49-F238E27FC236}">
                <a16:creationId xmlns:a16="http://schemas.microsoft.com/office/drawing/2014/main" id="{C01FF5B1-F148-7AE3-DF97-E9FFCB96A1CE}"/>
              </a:ext>
            </a:extLst>
          </p:cNvPr>
          <p:cNvSpPr/>
          <p:nvPr/>
        </p:nvSpPr>
        <p:spPr>
          <a:xfrm flipV="1">
            <a:off x="9651840" y="3895238"/>
            <a:ext cx="208160" cy="823082"/>
          </a:xfrm>
          <a:custGeom>
            <a:avLst/>
            <a:gdLst>
              <a:gd name="connsiteX0" fmla="*/ 128130 w 138636"/>
              <a:gd name="connsiteY0" fmla="*/ 537700 h 548178"/>
              <a:gd name="connsiteX1" fmla="*/ 97635 w 138636"/>
              <a:gd name="connsiteY1" fmla="*/ 470395 h 548178"/>
              <a:gd name="connsiteX2" fmla="*/ 97891 w 138636"/>
              <a:gd name="connsiteY2" fmla="*/ 470856 h 548178"/>
              <a:gd name="connsiteX3" fmla="*/ 84310 w 138636"/>
              <a:gd name="connsiteY3" fmla="*/ 437293 h 548178"/>
              <a:gd name="connsiteX4" fmla="*/ 84310 w 138636"/>
              <a:gd name="connsiteY4" fmla="*/ 437727 h 548178"/>
              <a:gd name="connsiteX5" fmla="*/ 72009 w 138636"/>
              <a:gd name="connsiteY5" fmla="*/ 403985 h 548178"/>
              <a:gd name="connsiteX6" fmla="*/ 72265 w 138636"/>
              <a:gd name="connsiteY6" fmla="*/ 404675 h 548178"/>
              <a:gd name="connsiteX7" fmla="*/ 62015 w 138636"/>
              <a:gd name="connsiteY7" fmla="*/ 370934 h 548178"/>
              <a:gd name="connsiteX8" fmla="*/ 62271 w 138636"/>
              <a:gd name="connsiteY8" fmla="*/ 371854 h 548178"/>
              <a:gd name="connsiteX9" fmla="*/ 54840 w 138636"/>
              <a:gd name="connsiteY9" fmla="*/ 338112 h 548178"/>
              <a:gd name="connsiteX10" fmla="*/ 55096 w 138636"/>
              <a:gd name="connsiteY10" fmla="*/ 339288 h 548178"/>
              <a:gd name="connsiteX11" fmla="*/ 50739 w 138636"/>
              <a:gd name="connsiteY11" fmla="*/ 305546 h 548178"/>
              <a:gd name="connsiteX12" fmla="*/ 50996 w 138636"/>
              <a:gd name="connsiteY12" fmla="*/ 306926 h 548178"/>
              <a:gd name="connsiteX13" fmla="*/ 50227 w 138636"/>
              <a:gd name="connsiteY13" fmla="*/ 272980 h 548178"/>
              <a:gd name="connsiteX14" fmla="*/ 50227 w 138636"/>
              <a:gd name="connsiteY14" fmla="*/ 274488 h 548178"/>
              <a:gd name="connsiteX15" fmla="*/ 53815 w 138636"/>
              <a:gd name="connsiteY15" fmla="*/ 240567 h 548178"/>
              <a:gd name="connsiteX16" fmla="*/ 53558 w 138636"/>
              <a:gd name="connsiteY16" fmla="*/ 241871 h 548178"/>
              <a:gd name="connsiteX17" fmla="*/ 60734 w 138636"/>
              <a:gd name="connsiteY17" fmla="*/ 207745 h 548178"/>
              <a:gd name="connsiteX18" fmla="*/ 60477 w 138636"/>
              <a:gd name="connsiteY18" fmla="*/ 208793 h 548178"/>
              <a:gd name="connsiteX19" fmla="*/ 70472 w 138636"/>
              <a:gd name="connsiteY19" fmla="*/ 174668 h 548178"/>
              <a:gd name="connsiteX20" fmla="*/ 70215 w 138636"/>
              <a:gd name="connsiteY20" fmla="*/ 175512 h 548178"/>
              <a:gd name="connsiteX21" fmla="*/ 83285 w 138636"/>
              <a:gd name="connsiteY21" fmla="*/ 141386 h 548178"/>
              <a:gd name="connsiteX22" fmla="*/ 83028 w 138636"/>
              <a:gd name="connsiteY22" fmla="*/ 142025 h 548178"/>
              <a:gd name="connsiteX23" fmla="*/ 97891 w 138636"/>
              <a:gd name="connsiteY23" fmla="*/ 107900 h 548178"/>
              <a:gd name="connsiteX24" fmla="*/ 97635 w 138636"/>
              <a:gd name="connsiteY24" fmla="*/ 108360 h 548178"/>
              <a:gd name="connsiteX25" fmla="*/ 103529 w 138636"/>
              <a:gd name="connsiteY25" fmla="*/ 96602 h 548178"/>
              <a:gd name="connsiteX26" fmla="*/ 80466 w 138636"/>
              <a:gd name="connsiteY26" fmla="*/ 85405 h 548178"/>
              <a:gd name="connsiteX27" fmla="*/ 74572 w 138636"/>
              <a:gd name="connsiteY27" fmla="*/ 97394 h 548178"/>
              <a:gd name="connsiteX28" fmla="*/ 59196 w 138636"/>
              <a:gd name="connsiteY28" fmla="*/ 132056 h 548178"/>
              <a:gd name="connsiteX29" fmla="*/ 46127 w 138636"/>
              <a:gd name="connsiteY29" fmla="*/ 166923 h 548178"/>
              <a:gd name="connsiteX30" fmla="*/ 35620 w 138636"/>
              <a:gd name="connsiteY30" fmla="*/ 202020 h 548178"/>
              <a:gd name="connsiteX31" fmla="*/ 28445 w 138636"/>
              <a:gd name="connsiteY31" fmla="*/ 237321 h 548178"/>
              <a:gd name="connsiteX32" fmla="*/ 24601 w 138636"/>
              <a:gd name="connsiteY32" fmla="*/ 272647 h 548178"/>
              <a:gd name="connsiteX33" fmla="*/ 25370 w 138636"/>
              <a:gd name="connsiteY33" fmla="*/ 308025 h 548178"/>
              <a:gd name="connsiteX34" fmla="*/ 29726 w 138636"/>
              <a:gd name="connsiteY34" fmla="*/ 343045 h 548178"/>
              <a:gd name="connsiteX35" fmla="*/ 37414 w 138636"/>
              <a:gd name="connsiteY35" fmla="*/ 377835 h 548178"/>
              <a:gd name="connsiteX36" fmla="*/ 47921 w 138636"/>
              <a:gd name="connsiteY36" fmla="*/ 412395 h 548178"/>
              <a:gd name="connsiteX37" fmla="*/ 60477 w 138636"/>
              <a:gd name="connsiteY37" fmla="*/ 446674 h 548178"/>
              <a:gd name="connsiteX38" fmla="*/ 74315 w 138636"/>
              <a:gd name="connsiteY38" fmla="*/ 480671 h 548178"/>
              <a:gd name="connsiteX39" fmla="*/ 104554 w 138636"/>
              <a:gd name="connsiteY39" fmla="*/ 548181 h 548178"/>
              <a:gd name="connsiteX40" fmla="*/ 91997 w 138636"/>
              <a:gd name="connsiteY40" fmla="*/ 91004 h 548178"/>
              <a:gd name="connsiteX41" fmla="*/ 136843 w 138636"/>
              <a:gd name="connsiteY41" fmla="*/ 171473 h 548178"/>
              <a:gd name="connsiteX42" fmla="*/ 138637 w 138636"/>
              <a:gd name="connsiteY42" fmla="*/ 3 h 548178"/>
              <a:gd name="connsiteX43" fmla="*/ 0 w 138636"/>
              <a:gd name="connsiteY43" fmla="*/ 101535 h 548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38636" h="548178">
                <a:moveTo>
                  <a:pt x="128130" y="537700"/>
                </a:moveTo>
                <a:lnTo>
                  <a:pt x="97635" y="470395"/>
                </a:lnTo>
                <a:lnTo>
                  <a:pt x="97891" y="470856"/>
                </a:lnTo>
                <a:lnTo>
                  <a:pt x="84310" y="437293"/>
                </a:lnTo>
                <a:lnTo>
                  <a:pt x="84310" y="437727"/>
                </a:lnTo>
                <a:lnTo>
                  <a:pt x="72009" y="403985"/>
                </a:lnTo>
                <a:lnTo>
                  <a:pt x="72265" y="404675"/>
                </a:lnTo>
                <a:lnTo>
                  <a:pt x="62015" y="370934"/>
                </a:lnTo>
                <a:lnTo>
                  <a:pt x="62271" y="371854"/>
                </a:lnTo>
                <a:lnTo>
                  <a:pt x="54840" y="338112"/>
                </a:lnTo>
                <a:lnTo>
                  <a:pt x="55096" y="339288"/>
                </a:lnTo>
                <a:lnTo>
                  <a:pt x="50739" y="305546"/>
                </a:lnTo>
                <a:lnTo>
                  <a:pt x="50996" y="306926"/>
                </a:lnTo>
                <a:lnTo>
                  <a:pt x="50227" y="272980"/>
                </a:lnTo>
                <a:lnTo>
                  <a:pt x="50227" y="274488"/>
                </a:lnTo>
                <a:lnTo>
                  <a:pt x="53815" y="240567"/>
                </a:lnTo>
                <a:lnTo>
                  <a:pt x="53558" y="241871"/>
                </a:lnTo>
                <a:lnTo>
                  <a:pt x="60734" y="207745"/>
                </a:lnTo>
                <a:lnTo>
                  <a:pt x="60477" y="208793"/>
                </a:lnTo>
                <a:lnTo>
                  <a:pt x="70472" y="174668"/>
                </a:lnTo>
                <a:lnTo>
                  <a:pt x="70215" y="175512"/>
                </a:lnTo>
                <a:lnTo>
                  <a:pt x="83285" y="141386"/>
                </a:lnTo>
                <a:lnTo>
                  <a:pt x="83028" y="142025"/>
                </a:lnTo>
                <a:lnTo>
                  <a:pt x="97891" y="107900"/>
                </a:lnTo>
                <a:lnTo>
                  <a:pt x="97635" y="108360"/>
                </a:lnTo>
                <a:lnTo>
                  <a:pt x="103529" y="96602"/>
                </a:lnTo>
                <a:lnTo>
                  <a:pt x="80466" y="85405"/>
                </a:lnTo>
                <a:lnTo>
                  <a:pt x="74572" y="97394"/>
                </a:lnTo>
                <a:lnTo>
                  <a:pt x="59196" y="132056"/>
                </a:lnTo>
                <a:lnTo>
                  <a:pt x="46127" y="166923"/>
                </a:lnTo>
                <a:lnTo>
                  <a:pt x="35620" y="202020"/>
                </a:lnTo>
                <a:lnTo>
                  <a:pt x="28445" y="237321"/>
                </a:lnTo>
                <a:lnTo>
                  <a:pt x="24601" y="272647"/>
                </a:lnTo>
                <a:lnTo>
                  <a:pt x="25370" y="308025"/>
                </a:lnTo>
                <a:lnTo>
                  <a:pt x="29726" y="343045"/>
                </a:lnTo>
                <a:lnTo>
                  <a:pt x="37414" y="377835"/>
                </a:lnTo>
                <a:lnTo>
                  <a:pt x="47921" y="412395"/>
                </a:lnTo>
                <a:lnTo>
                  <a:pt x="60477" y="446674"/>
                </a:lnTo>
                <a:lnTo>
                  <a:pt x="74315" y="480671"/>
                </a:lnTo>
                <a:lnTo>
                  <a:pt x="104554" y="548181"/>
                </a:lnTo>
                <a:close/>
                <a:moveTo>
                  <a:pt x="91997" y="91004"/>
                </a:moveTo>
                <a:lnTo>
                  <a:pt x="136843" y="171473"/>
                </a:lnTo>
                <a:lnTo>
                  <a:pt x="138637" y="3"/>
                </a:lnTo>
                <a:lnTo>
                  <a:pt x="0" y="101535"/>
                </a:lnTo>
                <a:close/>
              </a:path>
            </a:pathLst>
          </a:custGeom>
          <a:solidFill>
            <a:srgbClr val="000000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7" name="Freeform 366">
            <a:extLst>
              <a:ext uri="{FF2B5EF4-FFF2-40B4-BE49-F238E27FC236}">
                <a16:creationId xmlns:a16="http://schemas.microsoft.com/office/drawing/2014/main" id="{CEF182D6-989A-1570-496D-72722A0C9519}"/>
              </a:ext>
            </a:extLst>
          </p:cNvPr>
          <p:cNvSpPr/>
          <p:nvPr/>
        </p:nvSpPr>
        <p:spPr>
          <a:xfrm flipV="1">
            <a:off x="9938493" y="3895238"/>
            <a:ext cx="208160" cy="823082"/>
          </a:xfrm>
          <a:custGeom>
            <a:avLst/>
            <a:gdLst>
              <a:gd name="connsiteX0" fmla="*/ 10763 w 138636"/>
              <a:gd name="connsiteY0" fmla="*/ 537700 h 548178"/>
              <a:gd name="connsiteX1" fmla="*/ 41258 w 138636"/>
              <a:gd name="connsiteY1" fmla="*/ 470395 h 548178"/>
              <a:gd name="connsiteX2" fmla="*/ 41002 w 138636"/>
              <a:gd name="connsiteY2" fmla="*/ 470856 h 548178"/>
              <a:gd name="connsiteX3" fmla="*/ 54584 w 138636"/>
              <a:gd name="connsiteY3" fmla="*/ 437293 h 548178"/>
              <a:gd name="connsiteX4" fmla="*/ 54584 w 138636"/>
              <a:gd name="connsiteY4" fmla="*/ 437727 h 548178"/>
              <a:gd name="connsiteX5" fmla="*/ 66884 w 138636"/>
              <a:gd name="connsiteY5" fmla="*/ 403985 h 548178"/>
              <a:gd name="connsiteX6" fmla="*/ 66628 w 138636"/>
              <a:gd name="connsiteY6" fmla="*/ 404675 h 548178"/>
              <a:gd name="connsiteX7" fmla="*/ 76622 w 138636"/>
              <a:gd name="connsiteY7" fmla="*/ 370934 h 548178"/>
              <a:gd name="connsiteX8" fmla="*/ 76366 w 138636"/>
              <a:gd name="connsiteY8" fmla="*/ 371854 h 548178"/>
              <a:gd name="connsiteX9" fmla="*/ 84053 w 138636"/>
              <a:gd name="connsiteY9" fmla="*/ 338112 h 548178"/>
              <a:gd name="connsiteX10" fmla="*/ 83797 w 138636"/>
              <a:gd name="connsiteY10" fmla="*/ 339288 h 548178"/>
              <a:gd name="connsiteX11" fmla="*/ 87897 w 138636"/>
              <a:gd name="connsiteY11" fmla="*/ 305546 h 548178"/>
              <a:gd name="connsiteX12" fmla="*/ 87897 w 138636"/>
              <a:gd name="connsiteY12" fmla="*/ 306926 h 548178"/>
              <a:gd name="connsiteX13" fmla="*/ 88410 w 138636"/>
              <a:gd name="connsiteY13" fmla="*/ 272980 h 548178"/>
              <a:gd name="connsiteX14" fmla="*/ 88666 w 138636"/>
              <a:gd name="connsiteY14" fmla="*/ 274488 h 548178"/>
              <a:gd name="connsiteX15" fmla="*/ 85078 w 138636"/>
              <a:gd name="connsiteY15" fmla="*/ 240567 h 548178"/>
              <a:gd name="connsiteX16" fmla="*/ 85335 w 138636"/>
              <a:gd name="connsiteY16" fmla="*/ 241871 h 548178"/>
              <a:gd name="connsiteX17" fmla="*/ 78159 w 138636"/>
              <a:gd name="connsiteY17" fmla="*/ 207745 h 548178"/>
              <a:gd name="connsiteX18" fmla="*/ 78416 w 138636"/>
              <a:gd name="connsiteY18" fmla="*/ 208793 h 548178"/>
              <a:gd name="connsiteX19" fmla="*/ 68165 w 138636"/>
              <a:gd name="connsiteY19" fmla="*/ 174668 h 548178"/>
              <a:gd name="connsiteX20" fmla="*/ 68422 w 138636"/>
              <a:gd name="connsiteY20" fmla="*/ 175512 h 548178"/>
              <a:gd name="connsiteX21" fmla="*/ 55609 w 138636"/>
              <a:gd name="connsiteY21" fmla="*/ 141386 h 548178"/>
              <a:gd name="connsiteX22" fmla="*/ 55865 w 138636"/>
              <a:gd name="connsiteY22" fmla="*/ 142077 h 548178"/>
              <a:gd name="connsiteX23" fmla="*/ 40745 w 138636"/>
              <a:gd name="connsiteY23" fmla="*/ 107951 h 548178"/>
              <a:gd name="connsiteX24" fmla="*/ 41002 w 138636"/>
              <a:gd name="connsiteY24" fmla="*/ 108309 h 548178"/>
              <a:gd name="connsiteX25" fmla="*/ 35364 w 138636"/>
              <a:gd name="connsiteY25" fmla="*/ 96499 h 548178"/>
              <a:gd name="connsiteX26" fmla="*/ 58427 w 138636"/>
              <a:gd name="connsiteY26" fmla="*/ 85431 h 548178"/>
              <a:gd name="connsiteX27" fmla="*/ 64065 w 138636"/>
              <a:gd name="connsiteY27" fmla="*/ 97394 h 548178"/>
              <a:gd name="connsiteX28" fmla="*/ 79441 w 138636"/>
              <a:gd name="connsiteY28" fmla="*/ 132031 h 548178"/>
              <a:gd name="connsiteX29" fmla="*/ 92766 w 138636"/>
              <a:gd name="connsiteY29" fmla="*/ 166923 h 548178"/>
              <a:gd name="connsiteX30" fmla="*/ 103273 w 138636"/>
              <a:gd name="connsiteY30" fmla="*/ 202020 h 548178"/>
              <a:gd name="connsiteX31" fmla="*/ 110448 w 138636"/>
              <a:gd name="connsiteY31" fmla="*/ 237321 h 548178"/>
              <a:gd name="connsiteX32" fmla="*/ 114036 w 138636"/>
              <a:gd name="connsiteY32" fmla="*/ 272647 h 548178"/>
              <a:gd name="connsiteX33" fmla="*/ 113523 w 138636"/>
              <a:gd name="connsiteY33" fmla="*/ 308025 h 548178"/>
              <a:gd name="connsiteX34" fmla="*/ 109167 w 138636"/>
              <a:gd name="connsiteY34" fmla="*/ 343045 h 548178"/>
              <a:gd name="connsiteX35" fmla="*/ 101479 w 138636"/>
              <a:gd name="connsiteY35" fmla="*/ 377835 h 548178"/>
              <a:gd name="connsiteX36" fmla="*/ 90972 w 138636"/>
              <a:gd name="connsiteY36" fmla="*/ 412395 h 548178"/>
              <a:gd name="connsiteX37" fmla="*/ 78416 w 138636"/>
              <a:gd name="connsiteY37" fmla="*/ 446674 h 548178"/>
              <a:gd name="connsiteX38" fmla="*/ 64578 w 138636"/>
              <a:gd name="connsiteY38" fmla="*/ 480671 h 548178"/>
              <a:gd name="connsiteX39" fmla="*/ 34083 w 138636"/>
              <a:gd name="connsiteY39" fmla="*/ 548181 h 548178"/>
              <a:gd name="connsiteX40" fmla="*/ 46896 w 138636"/>
              <a:gd name="connsiteY40" fmla="*/ 90978 h 548178"/>
              <a:gd name="connsiteX41" fmla="*/ 1794 w 138636"/>
              <a:gd name="connsiteY41" fmla="*/ 171473 h 548178"/>
              <a:gd name="connsiteX42" fmla="*/ 0 w 138636"/>
              <a:gd name="connsiteY42" fmla="*/ 3 h 548178"/>
              <a:gd name="connsiteX43" fmla="*/ 138637 w 138636"/>
              <a:gd name="connsiteY43" fmla="*/ 101458 h 548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38636" h="548178">
                <a:moveTo>
                  <a:pt x="10763" y="537700"/>
                </a:moveTo>
                <a:lnTo>
                  <a:pt x="41258" y="470395"/>
                </a:lnTo>
                <a:lnTo>
                  <a:pt x="41002" y="470856"/>
                </a:lnTo>
                <a:lnTo>
                  <a:pt x="54584" y="437293"/>
                </a:lnTo>
                <a:lnTo>
                  <a:pt x="54584" y="437727"/>
                </a:lnTo>
                <a:lnTo>
                  <a:pt x="66884" y="403985"/>
                </a:lnTo>
                <a:lnTo>
                  <a:pt x="66628" y="404675"/>
                </a:lnTo>
                <a:lnTo>
                  <a:pt x="76622" y="370934"/>
                </a:lnTo>
                <a:lnTo>
                  <a:pt x="76366" y="371854"/>
                </a:lnTo>
                <a:lnTo>
                  <a:pt x="84053" y="338112"/>
                </a:lnTo>
                <a:lnTo>
                  <a:pt x="83797" y="339288"/>
                </a:lnTo>
                <a:lnTo>
                  <a:pt x="87897" y="305546"/>
                </a:lnTo>
                <a:lnTo>
                  <a:pt x="87897" y="306926"/>
                </a:lnTo>
                <a:lnTo>
                  <a:pt x="88410" y="272980"/>
                </a:lnTo>
                <a:lnTo>
                  <a:pt x="88666" y="274488"/>
                </a:lnTo>
                <a:lnTo>
                  <a:pt x="85078" y="240567"/>
                </a:lnTo>
                <a:lnTo>
                  <a:pt x="85335" y="241871"/>
                </a:lnTo>
                <a:lnTo>
                  <a:pt x="78159" y="207745"/>
                </a:lnTo>
                <a:lnTo>
                  <a:pt x="78416" y="208793"/>
                </a:lnTo>
                <a:lnTo>
                  <a:pt x="68165" y="174668"/>
                </a:lnTo>
                <a:lnTo>
                  <a:pt x="68422" y="175512"/>
                </a:lnTo>
                <a:lnTo>
                  <a:pt x="55609" y="141386"/>
                </a:lnTo>
                <a:lnTo>
                  <a:pt x="55865" y="142077"/>
                </a:lnTo>
                <a:lnTo>
                  <a:pt x="40745" y="107951"/>
                </a:lnTo>
                <a:lnTo>
                  <a:pt x="41002" y="108309"/>
                </a:lnTo>
                <a:lnTo>
                  <a:pt x="35364" y="96499"/>
                </a:lnTo>
                <a:lnTo>
                  <a:pt x="58427" y="85431"/>
                </a:lnTo>
                <a:lnTo>
                  <a:pt x="64065" y="97394"/>
                </a:lnTo>
                <a:lnTo>
                  <a:pt x="79441" y="132031"/>
                </a:lnTo>
                <a:lnTo>
                  <a:pt x="92766" y="166923"/>
                </a:lnTo>
                <a:lnTo>
                  <a:pt x="103273" y="202020"/>
                </a:lnTo>
                <a:lnTo>
                  <a:pt x="110448" y="237321"/>
                </a:lnTo>
                <a:lnTo>
                  <a:pt x="114036" y="272647"/>
                </a:lnTo>
                <a:lnTo>
                  <a:pt x="113523" y="308025"/>
                </a:lnTo>
                <a:lnTo>
                  <a:pt x="109167" y="343045"/>
                </a:lnTo>
                <a:lnTo>
                  <a:pt x="101479" y="377835"/>
                </a:lnTo>
                <a:lnTo>
                  <a:pt x="90972" y="412395"/>
                </a:lnTo>
                <a:lnTo>
                  <a:pt x="78416" y="446674"/>
                </a:lnTo>
                <a:lnTo>
                  <a:pt x="64578" y="480671"/>
                </a:lnTo>
                <a:lnTo>
                  <a:pt x="34083" y="548181"/>
                </a:lnTo>
                <a:close/>
                <a:moveTo>
                  <a:pt x="46896" y="90978"/>
                </a:moveTo>
                <a:lnTo>
                  <a:pt x="1794" y="171473"/>
                </a:lnTo>
                <a:lnTo>
                  <a:pt x="0" y="3"/>
                </a:lnTo>
                <a:lnTo>
                  <a:pt x="138637" y="101458"/>
                </a:lnTo>
                <a:close/>
              </a:path>
            </a:pathLst>
          </a:custGeom>
          <a:solidFill>
            <a:schemeClr val="tx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8" name="Freeform 367">
            <a:extLst>
              <a:ext uri="{FF2B5EF4-FFF2-40B4-BE49-F238E27FC236}">
                <a16:creationId xmlns:a16="http://schemas.microsoft.com/office/drawing/2014/main" id="{D4E5885A-2C90-5917-4A6D-B69D84888B9C}"/>
              </a:ext>
            </a:extLst>
          </p:cNvPr>
          <p:cNvSpPr/>
          <p:nvPr/>
        </p:nvSpPr>
        <p:spPr>
          <a:xfrm flipV="1">
            <a:off x="10512573" y="3895428"/>
            <a:ext cx="206621" cy="822890"/>
          </a:xfrm>
          <a:custGeom>
            <a:avLst/>
            <a:gdLst>
              <a:gd name="connsiteX0" fmla="*/ 127617 w 137611"/>
              <a:gd name="connsiteY0" fmla="*/ 537828 h 548050"/>
              <a:gd name="connsiteX1" fmla="*/ 98147 w 137611"/>
              <a:gd name="connsiteY1" fmla="*/ 470549 h 548050"/>
              <a:gd name="connsiteX2" fmla="*/ 98404 w 137611"/>
              <a:gd name="connsiteY2" fmla="*/ 470907 h 548050"/>
              <a:gd name="connsiteX3" fmla="*/ 84822 w 137611"/>
              <a:gd name="connsiteY3" fmla="*/ 437344 h 548050"/>
              <a:gd name="connsiteX4" fmla="*/ 85078 w 137611"/>
              <a:gd name="connsiteY4" fmla="*/ 437906 h 548050"/>
              <a:gd name="connsiteX5" fmla="*/ 73290 w 137611"/>
              <a:gd name="connsiteY5" fmla="*/ 404164 h 548050"/>
              <a:gd name="connsiteX6" fmla="*/ 73547 w 137611"/>
              <a:gd name="connsiteY6" fmla="*/ 404727 h 548050"/>
              <a:gd name="connsiteX7" fmla="*/ 63552 w 137611"/>
              <a:gd name="connsiteY7" fmla="*/ 370985 h 548050"/>
              <a:gd name="connsiteX8" fmla="*/ 63809 w 137611"/>
              <a:gd name="connsiteY8" fmla="*/ 371982 h 548050"/>
              <a:gd name="connsiteX9" fmla="*/ 56633 w 137611"/>
              <a:gd name="connsiteY9" fmla="*/ 338240 h 548050"/>
              <a:gd name="connsiteX10" fmla="*/ 56890 w 137611"/>
              <a:gd name="connsiteY10" fmla="*/ 339288 h 548050"/>
              <a:gd name="connsiteX11" fmla="*/ 52533 w 137611"/>
              <a:gd name="connsiteY11" fmla="*/ 305546 h 548050"/>
              <a:gd name="connsiteX12" fmla="*/ 52790 w 137611"/>
              <a:gd name="connsiteY12" fmla="*/ 306926 h 548050"/>
              <a:gd name="connsiteX13" fmla="*/ 52021 w 137611"/>
              <a:gd name="connsiteY13" fmla="*/ 272980 h 548050"/>
              <a:gd name="connsiteX14" fmla="*/ 52021 w 137611"/>
              <a:gd name="connsiteY14" fmla="*/ 274411 h 548050"/>
              <a:gd name="connsiteX15" fmla="*/ 55352 w 137611"/>
              <a:gd name="connsiteY15" fmla="*/ 240490 h 548050"/>
              <a:gd name="connsiteX16" fmla="*/ 55096 w 137611"/>
              <a:gd name="connsiteY16" fmla="*/ 241794 h 548050"/>
              <a:gd name="connsiteX17" fmla="*/ 62015 w 137611"/>
              <a:gd name="connsiteY17" fmla="*/ 207669 h 548050"/>
              <a:gd name="connsiteX18" fmla="*/ 61759 w 137611"/>
              <a:gd name="connsiteY18" fmla="*/ 208666 h 548050"/>
              <a:gd name="connsiteX19" fmla="*/ 71753 w 137611"/>
              <a:gd name="connsiteY19" fmla="*/ 174540 h 548050"/>
              <a:gd name="connsiteX20" fmla="*/ 71240 w 137611"/>
              <a:gd name="connsiteY20" fmla="*/ 175461 h 548050"/>
              <a:gd name="connsiteX21" fmla="*/ 84053 w 137611"/>
              <a:gd name="connsiteY21" fmla="*/ 141335 h 548050"/>
              <a:gd name="connsiteX22" fmla="*/ 83797 w 137611"/>
              <a:gd name="connsiteY22" fmla="*/ 141846 h 548050"/>
              <a:gd name="connsiteX23" fmla="*/ 98147 w 137611"/>
              <a:gd name="connsiteY23" fmla="*/ 107721 h 548050"/>
              <a:gd name="connsiteX24" fmla="*/ 98147 w 137611"/>
              <a:gd name="connsiteY24" fmla="*/ 108181 h 548050"/>
              <a:gd name="connsiteX25" fmla="*/ 103273 w 137611"/>
              <a:gd name="connsiteY25" fmla="*/ 96985 h 548050"/>
              <a:gd name="connsiteX26" fmla="*/ 80209 w 137611"/>
              <a:gd name="connsiteY26" fmla="*/ 86121 h 548050"/>
              <a:gd name="connsiteX27" fmla="*/ 74828 w 137611"/>
              <a:gd name="connsiteY27" fmla="*/ 97573 h 548050"/>
              <a:gd name="connsiteX28" fmla="*/ 59965 w 137611"/>
              <a:gd name="connsiteY28" fmla="*/ 132184 h 548050"/>
              <a:gd name="connsiteX29" fmla="*/ 47152 w 137611"/>
              <a:gd name="connsiteY29" fmla="*/ 167025 h 548050"/>
              <a:gd name="connsiteX30" fmla="*/ 37158 w 137611"/>
              <a:gd name="connsiteY30" fmla="*/ 202096 h 548050"/>
              <a:gd name="connsiteX31" fmla="*/ 29982 w 137611"/>
              <a:gd name="connsiteY31" fmla="*/ 237372 h 548050"/>
              <a:gd name="connsiteX32" fmla="*/ 26395 w 137611"/>
              <a:gd name="connsiteY32" fmla="*/ 272699 h 548050"/>
              <a:gd name="connsiteX33" fmla="*/ 27164 w 137611"/>
              <a:gd name="connsiteY33" fmla="*/ 308025 h 548050"/>
              <a:gd name="connsiteX34" fmla="*/ 31520 w 137611"/>
              <a:gd name="connsiteY34" fmla="*/ 342994 h 548050"/>
              <a:gd name="connsiteX35" fmla="*/ 38695 w 137611"/>
              <a:gd name="connsiteY35" fmla="*/ 377733 h 548050"/>
              <a:gd name="connsiteX36" fmla="*/ 48946 w 137611"/>
              <a:gd name="connsiteY36" fmla="*/ 412267 h 548050"/>
              <a:gd name="connsiteX37" fmla="*/ 60990 w 137611"/>
              <a:gd name="connsiteY37" fmla="*/ 446572 h 548050"/>
              <a:gd name="connsiteX38" fmla="*/ 74572 w 137611"/>
              <a:gd name="connsiteY38" fmla="*/ 480569 h 548050"/>
              <a:gd name="connsiteX39" fmla="*/ 104042 w 137611"/>
              <a:gd name="connsiteY39" fmla="*/ 548053 h 548050"/>
              <a:gd name="connsiteX40" fmla="*/ 91741 w 137611"/>
              <a:gd name="connsiteY40" fmla="*/ 91540 h 548050"/>
              <a:gd name="connsiteX41" fmla="*/ 137612 w 137611"/>
              <a:gd name="connsiteY41" fmla="*/ 171473 h 548050"/>
              <a:gd name="connsiteX42" fmla="*/ 137355 w 137611"/>
              <a:gd name="connsiteY42" fmla="*/ 3 h 548050"/>
              <a:gd name="connsiteX43" fmla="*/ 0 w 137611"/>
              <a:gd name="connsiteY43" fmla="*/ 103171 h 5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37611" h="548050">
                <a:moveTo>
                  <a:pt x="127617" y="537828"/>
                </a:moveTo>
                <a:lnTo>
                  <a:pt x="98147" y="470549"/>
                </a:lnTo>
                <a:lnTo>
                  <a:pt x="98404" y="470907"/>
                </a:lnTo>
                <a:lnTo>
                  <a:pt x="84822" y="437344"/>
                </a:lnTo>
                <a:lnTo>
                  <a:pt x="85078" y="437906"/>
                </a:lnTo>
                <a:lnTo>
                  <a:pt x="73290" y="404164"/>
                </a:lnTo>
                <a:lnTo>
                  <a:pt x="73547" y="404727"/>
                </a:lnTo>
                <a:lnTo>
                  <a:pt x="63552" y="370985"/>
                </a:lnTo>
                <a:lnTo>
                  <a:pt x="63809" y="371982"/>
                </a:lnTo>
                <a:lnTo>
                  <a:pt x="56633" y="338240"/>
                </a:lnTo>
                <a:lnTo>
                  <a:pt x="56890" y="339288"/>
                </a:lnTo>
                <a:lnTo>
                  <a:pt x="52533" y="305546"/>
                </a:lnTo>
                <a:lnTo>
                  <a:pt x="52790" y="306926"/>
                </a:lnTo>
                <a:lnTo>
                  <a:pt x="52021" y="272980"/>
                </a:lnTo>
                <a:lnTo>
                  <a:pt x="52021" y="274411"/>
                </a:lnTo>
                <a:lnTo>
                  <a:pt x="55352" y="240490"/>
                </a:lnTo>
                <a:lnTo>
                  <a:pt x="55096" y="241794"/>
                </a:lnTo>
                <a:lnTo>
                  <a:pt x="62015" y="207669"/>
                </a:lnTo>
                <a:lnTo>
                  <a:pt x="61759" y="208666"/>
                </a:lnTo>
                <a:lnTo>
                  <a:pt x="71753" y="174540"/>
                </a:lnTo>
                <a:lnTo>
                  <a:pt x="71240" y="175461"/>
                </a:lnTo>
                <a:lnTo>
                  <a:pt x="84053" y="141335"/>
                </a:lnTo>
                <a:lnTo>
                  <a:pt x="83797" y="141846"/>
                </a:lnTo>
                <a:lnTo>
                  <a:pt x="98147" y="107721"/>
                </a:lnTo>
                <a:lnTo>
                  <a:pt x="98147" y="108181"/>
                </a:lnTo>
                <a:lnTo>
                  <a:pt x="103273" y="96985"/>
                </a:lnTo>
                <a:lnTo>
                  <a:pt x="80209" y="86121"/>
                </a:lnTo>
                <a:lnTo>
                  <a:pt x="74828" y="97573"/>
                </a:lnTo>
                <a:lnTo>
                  <a:pt x="59965" y="132184"/>
                </a:lnTo>
                <a:lnTo>
                  <a:pt x="47152" y="167025"/>
                </a:lnTo>
                <a:lnTo>
                  <a:pt x="37158" y="202096"/>
                </a:lnTo>
                <a:lnTo>
                  <a:pt x="29982" y="237372"/>
                </a:lnTo>
                <a:lnTo>
                  <a:pt x="26395" y="272699"/>
                </a:lnTo>
                <a:lnTo>
                  <a:pt x="27164" y="308025"/>
                </a:lnTo>
                <a:lnTo>
                  <a:pt x="31520" y="342994"/>
                </a:lnTo>
                <a:lnTo>
                  <a:pt x="38695" y="377733"/>
                </a:lnTo>
                <a:lnTo>
                  <a:pt x="48946" y="412267"/>
                </a:lnTo>
                <a:lnTo>
                  <a:pt x="60990" y="446572"/>
                </a:lnTo>
                <a:lnTo>
                  <a:pt x="74572" y="480569"/>
                </a:lnTo>
                <a:lnTo>
                  <a:pt x="104042" y="548053"/>
                </a:lnTo>
                <a:close/>
                <a:moveTo>
                  <a:pt x="91741" y="91540"/>
                </a:moveTo>
                <a:lnTo>
                  <a:pt x="137612" y="171473"/>
                </a:lnTo>
                <a:lnTo>
                  <a:pt x="137355" y="3"/>
                </a:lnTo>
                <a:lnTo>
                  <a:pt x="0" y="103171"/>
                </a:lnTo>
                <a:close/>
              </a:path>
            </a:pathLst>
          </a:custGeom>
          <a:solidFill>
            <a:srgbClr val="000000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69" name="Freeform 368">
            <a:extLst>
              <a:ext uri="{FF2B5EF4-FFF2-40B4-BE49-F238E27FC236}">
                <a16:creationId xmlns:a16="http://schemas.microsoft.com/office/drawing/2014/main" id="{5400F387-0341-3A2D-1419-8D284D94CF5D}"/>
              </a:ext>
            </a:extLst>
          </p:cNvPr>
          <p:cNvSpPr/>
          <p:nvPr/>
        </p:nvSpPr>
        <p:spPr>
          <a:xfrm flipV="1">
            <a:off x="10801535" y="3895428"/>
            <a:ext cx="206621" cy="822890"/>
          </a:xfrm>
          <a:custGeom>
            <a:avLst/>
            <a:gdLst>
              <a:gd name="connsiteX0" fmla="*/ 10251 w 137611"/>
              <a:gd name="connsiteY0" fmla="*/ 537828 h 548050"/>
              <a:gd name="connsiteX1" fmla="*/ 39720 w 137611"/>
              <a:gd name="connsiteY1" fmla="*/ 470549 h 548050"/>
              <a:gd name="connsiteX2" fmla="*/ 39464 w 137611"/>
              <a:gd name="connsiteY2" fmla="*/ 470907 h 548050"/>
              <a:gd name="connsiteX3" fmla="*/ 53046 w 137611"/>
              <a:gd name="connsiteY3" fmla="*/ 437344 h 548050"/>
              <a:gd name="connsiteX4" fmla="*/ 52790 w 137611"/>
              <a:gd name="connsiteY4" fmla="*/ 437855 h 548050"/>
              <a:gd name="connsiteX5" fmla="*/ 64578 w 137611"/>
              <a:gd name="connsiteY5" fmla="*/ 404113 h 548050"/>
              <a:gd name="connsiteX6" fmla="*/ 64321 w 137611"/>
              <a:gd name="connsiteY6" fmla="*/ 404803 h 548050"/>
              <a:gd name="connsiteX7" fmla="*/ 74316 w 137611"/>
              <a:gd name="connsiteY7" fmla="*/ 371061 h 548050"/>
              <a:gd name="connsiteX8" fmla="*/ 74059 w 137611"/>
              <a:gd name="connsiteY8" fmla="*/ 371982 h 548050"/>
              <a:gd name="connsiteX9" fmla="*/ 81234 w 137611"/>
              <a:gd name="connsiteY9" fmla="*/ 338240 h 548050"/>
              <a:gd name="connsiteX10" fmla="*/ 80978 w 137611"/>
              <a:gd name="connsiteY10" fmla="*/ 339288 h 548050"/>
              <a:gd name="connsiteX11" fmla="*/ 85079 w 137611"/>
              <a:gd name="connsiteY11" fmla="*/ 305546 h 548050"/>
              <a:gd name="connsiteX12" fmla="*/ 85079 w 137611"/>
              <a:gd name="connsiteY12" fmla="*/ 306926 h 548050"/>
              <a:gd name="connsiteX13" fmla="*/ 85591 w 137611"/>
              <a:gd name="connsiteY13" fmla="*/ 272980 h 548050"/>
              <a:gd name="connsiteX14" fmla="*/ 85591 w 137611"/>
              <a:gd name="connsiteY14" fmla="*/ 274411 h 548050"/>
              <a:gd name="connsiteX15" fmla="*/ 82516 w 137611"/>
              <a:gd name="connsiteY15" fmla="*/ 240490 h 548050"/>
              <a:gd name="connsiteX16" fmla="*/ 82516 w 137611"/>
              <a:gd name="connsiteY16" fmla="*/ 241794 h 548050"/>
              <a:gd name="connsiteX17" fmla="*/ 75597 w 137611"/>
              <a:gd name="connsiteY17" fmla="*/ 207669 h 548050"/>
              <a:gd name="connsiteX18" fmla="*/ 76109 w 137611"/>
              <a:gd name="connsiteY18" fmla="*/ 208717 h 548050"/>
              <a:gd name="connsiteX19" fmla="*/ 66115 w 137611"/>
              <a:gd name="connsiteY19" fmla="*/ 174591 h 548050"/>
              <a:gd name="connsiteX20" fmla="*/ 66371 w 137611"/>
              <a:gd name="connsiteY20" fmla="*/ 175409 h 548050"/>
              <a:gd name="connsiteX21" fmla="*/ 53815 w 137611"/>
              <a:gd name="connsiteY21" fmla="*/ 141284 h 548050"/>
              <a:gd name="connsiteX22" fmla="*/ 54071 w 137611"/>
              <a:gd name="connsiteY22" fmla="*/ 141898 h 548050"/>
              <a:gd name="connsiteX23" fmla="*/ 39464 w 137611"/>
              <a:gd name="connsiteY23" fmla="*/ 107772 h 548050"/>
              <a:gd name="connsiteX24" fmla="*/ 39464 w 137611"/>
              <a:gd name="connsiteY24" fmla="*/ 108181 h 548050"/>
              <a:gd name="connsiteX25" fmla="*/ 34339 w 137611"/>
              <a:gd name="connsiteY25" fmla="*/ 96985 h 548050"/>
              <a:gd name="connsiteX26" fmla="*/ 57402 w 137611"/>
              <a:gd name="connsiteY26" fmla="*/ 86121 h 548050"/>
              <a:gd name="connsiteX27" fmla="*/ 62784 w 137611"/>
              <a:gd name="connsiteY27" fmla="*/ 97547 h 548050"/>
              <a:gd name="connsiteX28" fmla="*/ 77647 w 137611"/>
              <a:gd name="connsiteY28" fmla="*/ 132184 h 548050"/>
              <a:gd name="connsiteX29" fmla="*/ 90460 w 137611"/>
              <a:gd name="connsiteY29" fmla="*/ 167025 h 548050"/>
              <a:gd name="connsiteX30" fmla="*/ 100710 w 137611"/>
              <a:gd name="connsiteY30" fmla="*/ 202071 h 548050"/>
              <a:gd name="connsiteX31" fmla="*/ 107886 w 137611"/>
              <a:gd name="connsiteY31" fmla="*/ 237372 h 548050"/>
              <a:gd name="connsiteX32" fmla="*/ 111217 w 137611"/>
              <a:gd name="connsiteY32" fmla="*/ 272699 h 548050"/>
              <a:gd name="connsiteX33" fmla="*/ 110705 w 137611"/>
              <a:gd name="connsiteY33" fmla="*/ 308025 h 548050"/>
              <a:gd name="connsiteX34" fmla="*/ 106348 w 137611"/>
              <a:gd name="connsiteY34" fmla="*/ 342994 h 548050"/>
              <a:gd name="connsiteX35" fmla="*/ 98916 w 137611"/>
              <a:gd name="connsiteY35" fmla="*/ 377707 h 548050"/>
              <a:gd name="connsiteX36" fmla="*/ 88922 w 137611"/>
              <a:gd name="connsiteY36" fmla="*/ 412267 h 548050"/>
              <a:gd name="connsiteX37" fmla="*/ 76878 w 137611"/>
              <a:gd name="connsiteY37" fmla="*/ 446597 h 548050"/>
              <a:gd name="connsiteX38" fmla="*/ 63296 w 137611"/>
              <a:gd name="connsiteY38" fmla="*/ 480569 h 548050"/>
              <a:gd name="connsiteX39" fmla="*/ 33827 w 137611"/>
              <a:gd name="connsiteY39" fmla="*/ 548053 h 548050"/>
              <a:gd name="connsiteX40" fmla="*/ 45871 w 137611"/>
              <a:gd name="connsiteY40" fmla="*/ 91540 h 548050"/>
              <a:gd name="connsiteX41" fmla="*/ 0 w 137611"/>
              <a:gd name="connsiteY41" fmla="*/ 171473 h 548050"/>
              <a:gd name="connsiteX42" fmla="*/ 256 w 137611"/>
              <a:gd name="connsiteY42" fmla="*/ 3 h 548050"/>
              <a:gd name="connsiteX43" fmla="*/ 137612 w 137611"/>
              <a:gd name="connsiteY43" fmla="*/ 103171 h 5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37611" h="548050">
                <a:moveTo>
                  <a:pt x="10251" y="537828"/>
                </a:moveTo>
                <a:lnTo>
                  <a:pt x="39720" y="470549"/>
                </a:lnTo>
                <a:lnTo>
                  <a:pt x="39464" y="470907"/>
                </a:lnTo>
                <a:lnTo>
                  <a:pt x="53046" y="437344"/>
                </a:lnTo>
                <a:lnTo>
                  <a:pt x="52790" y="437855"/>
                </a:lnTo>
                <a:lnTo>
                  <a:pt x="64578" y="404113"/>
                </a:lnTo>
                <a:lnTo>
                  <a:pt x="64321" y="404803"/>
                </a:lnTo>
                <a:lnTo>
                  <a:pt x="74316" y="371061"/>
                </a:lnTo>
                <a:lnTo>
                  <a:pt x="74059" y="371982"/>
                </a:lnTo>
                <a:lnTo>
                  <a:pt x="81234" y="338240"/>
                </a:lnTo>
                <a:lnTo>
                  <a:pt x="80978" y="339288"/>
                </a:lnTo>
                <a:lnTo>
                  <a:pt x="85079" y="305546"/>
                </a:lnTo>
                <a:lnTo>
                  <a:pt x="85079" y="306926"/>
                </a:lnTo>
                <a:lnTo>
                  <a:pt x="85591" y="272980"/>
                </a:lnTo>
                <a:lnTo>
                  <a:pt x="85591" y="274411"/>
                </a:lnTo>
                <a:lnTo>
                  <a:pt x="82516" y="240490"/>
                </a:lnTo>
                <a:lnTo>
                  <a:pt x="82516" y="241794"/>
                </a:lnTo>
                <a:lnTo>
                  <a:pt x="75597" y="207669"/>
                </a:lnTo>
                <a:lnTo>
                  <a:pt x="76109" y="208717"/>
                </a:lnTo>
                <a:lnTo>
                  <a:pt x="66115" y="174591"/>
                </a:lnTo>
                <a:lnTo>
                  <a:pt x="66371" y="175409"/>
                </a:lnTo>
                <a:lnTo>
                  <a:pt x="53815" y="141284"/>
                </a:lnTo>
                <a:lnTo>
                  <a:pt x="54071" y="141898"/>
                </a:lnTo>
                <a:lnTo>
                  <a:pt x="39464" y="107772"/>
                </a:lnTo>
                <a:lnTo>
                  <a:pt x="39464" y="108181"/>
                </a:lnTo>
                <a:lnTo>
                  <a:pt x="34339" y="96985"/>
                </a:lnTo>
                <a:lnTo>
                  <a:pt x="57402" y="86121"/>
                </a:lnTo>
                <a:lnTo>
                  <a:pt x="62784" y="97547"/>
                </a:lnTo>
                <a:lnTo>
                  <a:pt x="77647" y="132184"/>
                </a:lnTo>
                <a:lnTo>
                  <a:pt x="90460" y="167025"/>
                </a:lnTo>
                <a:lnTo>
                  <a:pt x="100710" y="202071"/>
                </a:lnTo>
                <a:lnTo>
                  <a:pt x="107886" y="237372"/>
                </a:lnTo>
                <a:lnTo>
                  <a:pt x="111217" y="272699"/>
                </a:lnTo>
                <a:lnTo>
                  <a:pt x="110705" y="308025"/>
                </a:lnTo>
                <a:lnTo>
                  <a:pt x="106348" y="342994"/>
                </a:lnTo>
                <a:lnTo>
                  <a:pt x="98916" y="377707"/>
                </a:lnTo>
                <a:lnTo>
                  <a:pt x="88922" y="412267"/>
                </a:lnTo>
                <a:lnTo>
                  <a:pt x="76878" y="446597"/>
                </a:lnTo>
                <a:lnTo>
                  <a:pt x="63296" y="480569"/>
                </a:lnTo>
                <a:lnTo>
                  <a:pt x="33827" y="548053"/>
                </a:lnTo>
                <a:close/>
                <a:moveTo>
                  <a:pt x="45871" y="91540"/>
                </a:moveTo>
                <a:lnTo>
                  <a:pt x="0" y="171473"/>
                </a:lnTo>
                <a:lnTo>
                  <a:pt x="256" y="3"/>
                </a:lnTo>
                <a:lnTo>
                  <a:pt x="137612" y="103171"/>
                </a:lnTo>
                <a:close/>
              </a:path>
            </a:pathLst>
          </a:custGeom>
          <a:solidFill>
            <a:srgbClr val="000000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0" name="Freeform 369">
            <a:extLst>
              <a:ext uri="{FF2B5EF4-FFF2-40B4-BE49-F238E27FC236}">
                <a16:creationId xmlns:a16="http://schemas.microsoft.com/office/drawing/2014/main" id="{DD789029-DD06-627D-0B8F-EF239FEAD9E0}"/>
              </a:ext>
            </a:extLst>
          </p:cNvPr>
          <p:cNvSpPr/>
          <p:nvPr/>
        </p:nvSpPr>
        <p:spPr>
          <a:xfrm flipV="1">
            <a:off x="9956963" y="4893689"/>
            <a:ext cx="340522" cy="876316"/>
          </a:xfrm>
          <a:custGeom>
            <a:avLst/>
            <a:gdLst>
              <a:gd name="connsiteX0" fmla="*/ 24601 w 226790"/>
              <a:gd name="connsiteY0" fmla="*/ 583691 h 583632"/>
              <a:gd name="connsiteX1" fmla="*/ 181688 w 226790"/>
              <a:gd name="connsiteY1" fmla="*/ 101258 h 583632"/>
              <a:gd name="connsiteX2" fmla="*/ 157344 w 226790"/>
              <a:gd name="connsiteY2" fmla="*/ 93334 h 583632"/>
              <a:gd name="connsiteX3" fmla="*/ 0 w 226790"/>
              <a:gd name="connsiteY3" fmla="*/ 575767 h 583632"/>
              <a:gd name="connsiteX4" fmla="*/ 169388 w 226790"/>
              <a:gd name="connsiteY4" fmla="*/ 97296 h 583632"/>
              <a:gd name="connsiteX5" fmla="*/ 226790 w 226790"/>
              <a:gd name="connsiteY5" fmla="*/ 169611 h 583632"/>
              <a:gd name="connsiteX6" fmla="*/ 201164 w 226790"/>
              <a:gd name="connsiteY6" fmla="*/ 58 h 583632"/>
              <a:gd name="connsiteX7" fmla="*/ 80466 w 226790"/>
              <a:gd name="connsiteY7" fmla="*/ 122219 h 583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790" h="583632">
                <a:moveTo>
                  <a:pt x="24601" y="583691"/>
                </a:moveTo>
                <a:lnTo>
                  <a:pt x="181688" y="101258"/>
                </a:lnTo>
                <a:lnTo>
                  <a:pt x="157344" y="93334"/>
                </a:lnTo>
                <a:lnTo>
                  <a:pt x="0" y="575767"/>
                </a:lnTo>
                <a:close/>
                <a:moveTo>
                  <a:pt x="169388" y="97296"/>
                </a:moveTo>
                <a:lnTo>
                  <a:pt x="226790" y="169611"/>
                </a:lnTo>
                <a:lnTo>
                  <a:pt x="201164" y="58"/>
                </a:lnTo>
                <a:lnTo>
                  <a:pt x="80466" y="122219"/>
                </a:lnTo>
                <a:close/>
              </a:path>
            </a:pathLst>
          </a:custGeom>
          <a:solidFill>
            <a:schemeClr val="tx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1" name="Freeform 370">
            <a:extLst>
              <a:ext uri="{FF2B5EF4-FFF2-40B4-BE49-F238E27FC236}">
                <a16:creationId xmlns:a16="http://schemas.microsoft.com/office/drawing/2014/main" id="{6D1CA1EE-0934-E9EB-B4E9-CD52981AB2DC}"/>
              </a:ext>
            </a:extLst>
          </p:cNvPr>
          <p:cNvSpPr/>
          <p:nvPr/>
        </p:nvSpPr>
        <p:spPr>
          <a:xfrm flipV="1">
            <a:off x="9347485" y="4890426"/>
            <a:ext cx="491352" cy="874781"/>
          </a:xfrm>
          <a:custGeom>
            <a:avLst/>
            <a:gdLst>
              <a:gd name="connsiteX0" fmla="*/ 304693 w 327244"/>
              <a:gd name="connsiteY0" fmla="*/ 582668 h 582610"/>
              <a:gd name="connsiteX1" fmla="*/ 37927 w 327244"/>
              <a:gd name="connsiteY1" fmla="*/ 95916 h 582610"/>
              <a:gd name="connsiteX2" fmla="*/ 60426 w 327244"/>
              <a:gd name="connsiteY2" fmla="*/ 83646 h 582610"/>
              <a:gd name="connsiteX3" fmla="*/ 327244 w 327244"/>
              <a:gd name="connsiteY3" fmla="*/ 570398 h 582610"/>
              <a:gd name="connsiteX4" fmla="*/ 49176 w 327244"/>
              <a:gd name="connsiteY4" fmla="*/ 89781 h 582610"/>
              <a:gd name="connsiteX5" fmla="*/ 6304 w 327244"/>
              <a:gd name="connsiteY5" fmla="*/ 171426 h 582610"/>
              <a:gd name="connsiteX6" fmla="*/ 0 w 327244"/>
              <a:gd name="connsiteY6" fmla="*/ 58 h 582610"/>
              <a:gd name="connsiteX7" fmla="*/ 141225 w 327244"/>
              <a:gd name="connsiteY7" fmla="*/ 97858 h 582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244" h="582610">
                <a:moveTo>
                  <a:pt x="304693" y="582668"/>
                </a:moveTo>
                <a:lnTo>
                  <a:pt x="37927" y="95916"/>
                </a:lnTo>
                <a:lnTo>
                  <a:pt x="60426" y="83646"/>
                </a:lnTo>
                <a:lnTo>
                  <a:pt x="327244" y="570398"/>
                </a:lnTo>
                <a:close/>
                <a:moveTo>
                  <a:pt x="49176" y="89781"/>
                </a:moveTo>
                <a:lnTo>
                  <a:pt x="6304" y="171426"/>
                </a:lnTo>
                <a:lnTo>
                  <a:pt x="0" y="58"/>
                </a:lnTo>
                <a:lnTo>
                  <a:pt x="141225" y="97858"/>
                </a:lnTo>
                <a:close/>
              </a:path>
            </a:pathLst>
          </a:custGeom>
          <a:solidFill>
            <a:srgbClr val="000000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2" name="Freeform 371">
            <a:extLst>
              <a:ext uri="{FF2B5EF4-FFF2-40B4-BE49-F238E27FC236}">
                <a16:creationId xmlns:a16="http://schemas.microsoft.com/office/drawing/2014/main" id="{B7439646-33DB-9182-B0E6-9263D52C4C38}"/>
              </a:ext>
            </a:extLst>
          </p:cNvPr>
          <p:cNvSpPr/>
          <p:nvPr/>
        </p:nvSpPr>
        <p:spPr>
          <a:xfrm flipV="1">
            <a:off x="10821927" y="4890426"/>
            <a:ext cx="491352" cy="874781"/>
          </a:xfrm>
          <a:custGeom>
            <a:avLst/>
            <a:gdLst>
              <a:gd name="connsiteX0" fmla="*/ 22551 w 327244"/>
              <a:gd name="connsiteY0" fmla="*/ 582668 h 582610"/>
              <a:gd name="connsiteX1" fmla="*/ 289318 w 327244"/>
              <a:gd name="connsiteY1" fmla="*/ 95916 h 582610"/>
              <a:gd name="connsiteX2" fmla="*/ 266767 w 327244"/>
              <a:gd name="connsiteY2" fmla="*/ 83646 h 582610"/>
              <a:gd name="connsiteX3" fmla="*/ 0 w 327244"/>
              <a:gd name="connsiteY3" fmla="*/ 570398 h 582610"/>
              <a:gd name="connsiteX4" fmla="*/ 278042 w 327244"/>
              <a:gd name="connsiteY4" fmla="*/ 89781 h 582610"/>
              <a:gd name="connsiteX5" fmla="*/ 320838 w 327244"/>
              <a:gd name="connsiteY5" fmla="*/ 171426 h 582610"/>
              <a:gd name="connsiteX6" fmla="*/ 327244 w 327244"/>
              <a:gd name="connsiteY6" fmla="*/ 58 h 582610"/>
              <a:gd name="connsiteX7" fmla="*/ 186045 w 327244"/>
              <a:gd name="connsiteY7" fmla="*/ 97858 h 582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244" h="582610">
                <a:moveTo>
                  <a:pt x="22551" y="582668"/>
                </a:moveTo>
                <a:lnTo>
                  <a:pt x="289318" y="95916"/>
                </a:lnTo>
                <a:lnTo>
                  <a:pt x="266767" y="83646"/>
                </a:lnTo>
                <a:lnTo>
                  <a:pt x="0" y="570398"/>
                </a:lnTo>
                <a:close/>
                <a:moveTo>
                  <a:pt x="278042" y="89781"/>
                </a:moveTo>
                <a:lnTo>
                  <a:pt x="320838" y="171426"/>
                </a:lnTo>
                <a:lnTo>
                  <a:pt x="327244" y="58"/>
                </a:lnTo>
                <a:lnTo>
                  <a:pt x="186045" y="97858"/>
                </a:lnTo>
                <a:close/>
              </a:path>
            </a:pathLst>
          </a:custGeom>
          <a:solidFill>
            <a:srgbClr val="000000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3" name="Freeform 372">
            <a:extLst>
              <a:ext uri="{FF2B5EF4-FFF2-40B4-BE49-F238E27FC236}">
                <a16:creationId xmlns:a16="http://schemas.microsoft.com/office/drawing/2014/main" id="{E281545F-BEB5-4D1A-0AB4-7DD832FB5FC4}"/>
              </a:ext>
            </a:extLst>
          </p:cNvPr>
          <p:cNvSpPr/>
          <p:nvPr/>
        </p:nvSpPr>
        <p:spPr>
          <a:xfrm flipV="1">
            <a:off x="10357124" y="4893689"/>
            <a:ext cx="340522" cy="876316"/>
          </a:xfrm>
          <a:custGeom>
            <a:avLst/>
            <a:gdLst>
              <a:gd name="connsiteX0" fmla="*/ 202189 w 226790"/>
              <a:gd name="connsiteY0" fmla="*/ 583691 h 583632"/>
              <a:gd name="connsiteX1" fmla="*/ 45102 w 226790"/>
              <a:gd name="connsiteY1" fmla="*/ 101258 h 583632"/>
              <a:gd name="connsiteX2" fmla="*/ 69446 w 226790"/>
              <a:gd name="connsiteY2" fmla="*/ 93334 h 583632"/>
              <a:gd name="connsiteX3" fmla="*/ 226790 w 226790"/>
              <a:gd name="connsiteY3" fmla="*/ 575767 h 583632"/>
              <a:gd name="connsiteX4" fmla="*/ 57402 w 226790"/>
              <a:gd name="connsiteY4" fmla="*/ 97296 h 583632"/>
              <a:gd name="connsiteX5" fmla="*/ 0 w 226790"/>
              <a:gd name="connsiteY5" fmla="*/ 169611 h 583632"/>
              <a:gd name="connsiteX6" fmla="*/ 25626 w 226790"/>
              <a:gd name="connsiteY6" fmla="*/ 58 h 583632"/>
              <a:gd name="connsiteX7" fmla="*/ 146324 w 226790"/>
              <a:gd name="connsiteY7" fmla="*/ 122219 h 583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790" h="583632">
                <a:moveTo>
                  <a:pt x="202189" y="583691"/>
                </a:moveTo>
                <a:lnTo>
                  <a:pt x="45102" y="101258"/>
                </a:lnTo>
                <a:lnTo>
                  <a:pt x="69446" y="93334"/>
                </a:lnTo>
                <a:lnTo>
                  <a:pt x="226790" y="575767"/>
                </a:lnTo>
                <a:close/>
                <a:moveTo>
                  <a:pt x="57402" y="97296"/>
                </a:moveTo>
                <a:lnTo>
                  <a:pt x="0" y="169611"/>
                </a:lnTo>
                <a:lnTo>
                  <a:pt x="25626" y="58"/>
                </a:lnTo>
                <a:lnTo>
                  <a:pt x="146324" y="122219"/>
                </a:lnTo>
                <a:close/>
              </a:path>
            </a:pathLst>
          </a:custGeom>
          <a:solidFill>
            <a:srgbClr val="000000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4" name="Freeform 373">
            <a:extLst>
              <a:ext uri="{FF2B5EF4-FFF2-40B4-BE49-F238E27FC236}">
                <a16:creationId xmlns:a16="http://schemas.microsoft.com/office/drawing/2014/main" id="{D2875A00-4E20-A44C-7CE7-2AB257993E03}"/>
              </a:ext>
            </a:extLst>
          </p:cNvPr>
          <p:cNvSpPr/>
          <p:nvPr/>
        </p:nvSpPr>
        <p:spPr>
          <a:xfrm flipV="1">
            <a:off x="9093536" y="5765515"/>
            <a:ext cx="507897" cy="506629"/>
          </a:xfrm>
          <a:custGeom>
            <a:avLst/>
            <a:gdLst>
              <a:gd name="connsiteX0" fmla="*/ 0 w 338263"/>
              <a:gd name="connsiteY0" fmla="*/ 94 h 337418"/>
              <a:gd name="connsiteX1" fmla="*/ 338263 w 338263"/>
              <a:gd name="connsiteY1" fmla="*/ 94 h 337418"/>
              <a:gd name="connsiteX2" fmla="*/ 338263 w 338263"/>
              <a:gd name="connsiteY2" fmla="*/ 337513 h 337418"/>
              <a:gd name="connsiteX3" fmla="*/ 0 w 338263"/>
              <a:gd name="connsiteY3" fmla="*/ 337513 h 33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63" h="337418">
                <a:moveTo>
                  <a:pt x="0" y="94"/>
                </a:moveTo>
                <a:lnTo>
                  <a:pt x="338263" y="94"/>
                </a:lnTo>
                <a:lnTo>
                  <a:pt x="338263" y="337513"/>
                </a:lnTo>
                <a:lnTo>
                  <a:pt x="0" y="337513"/>
                </a:lnTo>
                <a:close/>
              </a:path>
            </a:pathLst>
          </a:custGeom>
          <a:solidFill>
            <a:srgbClr val="FFFFFF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5" name="Freeform 374">
            <a:extLst>
              <a:ext uri="{FF2B5EF4-FFF2-40B4-BE49-F238E27FC236}">
                <a16:creationId xmlns:a16="http://schemas.microsoft.com/office/drawing/2014/main" id="{C5B19B44-8AD1-8EE0-0551-F203B53BED49}"/>
              </a:ext>
            </a:extLst>
          </p:cNvPr>
          <p:cNvSpPr/>
          <p:nvPr/>
        </p:nvSpPr>
        <p:spPr>
          <a:xfrm flipV="1">
            <a:off x="9093536" y="5765515"/>
            <a:ext cx="507897" cy="506629"/>
          </a:xfrm>
          <a:custGeom>
            <a:avLst/>
            <a:gdLst>
              <a:gd name="connsiteX0" fmla="*/ 0 w 338263"/>
              <a:gd name="connsiteY0" fmla="*/ 94 h 337418"/>
              <a:gd name="connsiteX1" fmla="*/ 338263 w 338263"/>
              <a:gd name="connsiteY1" fmla="*/ 94 h 337418"/>
              <a:gd name="connsiteX2" fmla="*/ 338263 w 338263"/>
              <a:gd name="connsiteY2" fmla="*/ 337513 h 337418"/>
              <a:gd name="connsiteX3" fmla="*/ 0 w 338263"/>
              <a:gd name="connsiteY3" fmla="*/ 337513 h 33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63" h="337418">
                <a:moveTo>
                  <a:pt x="0" y="94"/>
                </a:moveTo>
                <a:lnTo>
                  <a:pt x="338263" y="94"/>
                </a:lnTo>
                <a:lnTo>
                  <a:pt x="338263" y="337513"/>
                </a:lnTo>
                <a:lnTo>
                  <a:pt x="0" y="337513"/>
                </a:lnTo>
                <a:close/>
              </a:path>
            </a:pathLst>
          </a:custGeom>
          <a:noFill/>
          <a:ln w="25602" cap="flat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E43A297D-603D-FEEE-8A14-5EAB030DED3B}"/>
              </a:ext>
            </a:extLst>
          </p:cNvPr>
          <p:cNvSpPr txBox="1"/>
          <p:nvPr/>
        </p:nvSpPr>
        <p:spPr>
          <a:xfrm>
            <a:off x="9169390" y="5787996"/>
            <a:ext cx="356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0</a:t>
            </a:r>
          </a:p>
        </p:txBody>
      </p:sp>
      <p:sp>
        <p:nvSpPr>
          <p:cNvPr id="377" name="Freeform 376">
            <a:extLst>
              <a:ext uri="{FF2B5EF4-FFF2-40B4-BE49-F238E27FC236}">
                <a16:creationId xmlns:a16="http://schemas.microsoft.com/office/drawing/2014/main" id="{FA252E8B-5513-1A53-8394-A6F0E25654FF}"/>
              </a:ext>
            </a:extLst>
          </p:cNvPr>
          <p:cNvSpPr/>
          <p:nvPr/>
        </p:nvSpPr>
        <p:spPr>
          <a:xfrm flipV="1">
            <a:off x="10072394" y="5765515"/>
            <a:ext cx="512514" cy="506629"/>
          </a:xfrm>
          <a:custGeom>
            <a:avLst/>
            <a:gdLst>
              <a:gd name="connsiteX0" fmla="*/ 0 w 341338"/>
              <a:gd name="connsiteY0" fmla="*/ 94 h 337418"/>
              <a:gd name="connsiteX1" fmla="*/ 341338 w 341338"/>
              <a:gd name="connsiteY1" fmla="*/ 94 h 337418"/>
              <a:gd name="connsiteX2" fmla="*/ 341338 w 341338"/>
              <a:gd name="connsiteY2" fmla="*/ 337513 h 337418"/>
              <a:gd name="connsiteX3" fmla="*/ 0 w 341338"/>
              <a:gd name="connsiteY3" fmla="*/ 337513 h 33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338" h="337418">
                <a:moveTo>
                  <a:pt x="0" y="94"/>
                </a:moveTo>
                <a:lnTo>
                  <a:pt x="341338" y="94"/>
                </a:lnTo>
                <a:lnTo>
                  <a:pt x="341338" y="337513"/>
                </a:lnTo>
                <a:lnTo>
                  <a:pt x="0" y="337513"/>
                </a:lnTo>
                <a:close/>
              </a:path>
            </a:pathLst>
          </a:custGeom>
          <a:solidFill>
            <a:srgbClr val="FFFFFF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8" name="Freeform 377">
            <a:extLst>
              <a:ext uri="{FF2B5EF4-FFF2-40B4-BE49-F238E27FC236}">
                <a16:creationId xmlns:a16="http://schemas.microsoft.com/office/drawing/2014/main" id="{9B0420AF-4530-C192-C69F-2B41A2F55338}"/>
              </a:ext>
            </a:extLst>
          </p:cNvPr>
          <p:cNvSpPr/>
          <p:nvPr/>
        </p:nvSpPr>
        <p:spPr>
          <a:xfrm flipV="1">
            <a:off x="10072394" y="5765515"/>
            <a:ext cx="512514" cy="506629"/>
          </a:xfrm>
          <a:custGeom>
            <a:avLst/>
            <a:gdLst>
              <a:gd name="connsiteX0" fmla="*/ 0 w 341338"/>
              <a:gd name="connsiteY0" fmla="*/ 94 h 337418"/>
              <a:gd name="connsiteX1" fmla="*/ 341338 w 341338"/>
              <a:gd name="connsiteY1" fmla="*/ 94 h 337418"/>
              <a:gd name="connsiteX2" fmla="*/ 341338 w 341338"/>
              <a:gd name="connsiteY2" fmla="*/ 337513 h 337418"/>
              <a:gd name="connsiteX3" fmla="*/ 0 w 341338"/>
              <a:gd name="connsiteY3" fmla="*/ 337513 h 33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338" h="337418">
                <a:moveTo>
                  <a:pt x="0" y="94"/>
                </a:moveTo>
                <a:lnTo>
                  <a:pt x="341338" y="94"/>
                </a:lnTo>
                <a:lnTo>
                  <a:pt x="341338" y="337513"/>
                </a:lnTo>
                <a:lnTo>
                  <a:pt x="0" y="337513"/>
                </a:lnTo>
                <a:close/>
              </a:path>
            </a:pathLst>
          </a:custGeom>
          <a:noFill/>
          <a:ln w="25602" cap="flat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58F632CC-8A08-5F46-14F6-B8A64D74DD07}"/>
              </a:ext>
            </a:extLst>
          </p:cNvPr>
          <p:cNvSpPr txBox="1"/>
          <p:nvPr/>
        </p:nvSpPr>
        <p:spPr>
          <a:xfrm>
            <a:off x="10148405" y="5785617"/>
            <a:ext cx="356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1</a:t>
            </a:r>
          </a:p>
        </p:txBody>
      </p:sp>
      <p:sp>
        <p:nvSpPr>
          <p:cNvPr id="380" name="Freeform 379">
            <a:extLst>
              <a:ext uri="{FF2B5EF4-FFF2-40B4-BE49-F238E27FC236}">
                <a16:creationId xmlns:a16="http://schemas.microsoft.com/office/drawing/2014/main" id="{B4AB3868-5695-CA4E-CF38-DEC1BA8C7BCC}"/>
              </a:ext>
            </a:extLst>
          </p:cNvPr>
          <p:cNvSpPr/>
          <p:nvPr/>
        </p:nvSpPr>
        <p:spPr>
          <a:xfrm flipV="1">
            <a:off x="11055869" y="5765515"/>
            <a:ext cx="507897" cy="506629"/>
          </a:xfrm>
          <a:custGeom>
            <a:avLst/>
            <a:gdLst>
              <a:gd name="connsiteX0" fmla="*/ 0 w 338263"/>
              <a:gd name="connsiteY0" fmla="*/ 94 h 337418"/>
              <a:gd name="connsiteX1" fmla="*/ 338263 w 338263"/>
              <a:gd name="connsiteY1" fmla="*/ 94 h 337418"/>
              <a:gd name="connsiteX2" fmla="*/ 338263 w 338263"/>
              <a:gd name="connsiteY2" fmla="*/ 337513 h 337418"/>
              <a:gd name="connsiteX3" fmla="*/ 0 w 338263"/>
              <a:gd name="connsiteY3" fmla="*/ 337513 h 33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63" h="337418">
                <a:moveTo>
                  <a:pt x="0" y="94"/>
                </a:moveTo>
                <a:lnTo>
                  <a:pt x="338263" y="94"/>
                </a:lnTo>
                <a:lnTo>
                  <a:pt x="338263" y="337513"/>
                </a:lnTo>
                <a:lnTo>
                  <a:pt x="0" y="337513"/>
                </a:lnTo>
                <a:close/>
              </a:path>
            </a:pathLst>
          </a:custGeom>
          <a:solidFill>
            <a:srgbClr val="FFFFFF"/>
          </a:solidFill>
          <a:ln w="256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81" name="Freeform 380">
            <a:extLst>
              <a:ext uri="{FF2B5EF4-FFF2-40B4-BE49-F238E27FC236}">
                <a16:creationId xmlns:a16="http://schemas.microsoft.com/office/drawing/2014/main" id="{603B20E7-7949-4AA2-57DC-A04B5890B7B2}"/>
              </a:ext>
            </a:extLst>
          </p:cNvPr>
          <p:cNvSpPr/>
          <p:nvPr/>
        </p:nvSpPr>
        <p:spPr>
          <a:xfrm flipV="1">
            <a:off x="11055869" y="5765515"/>
            <a:ext cx="507897" cy="506629"/>
          </a:xfrm>
          <a:custGeom>
            <a:avLst/>
            <a:gdLst>
              <a:gd name="connsiteX0" fmla="*/ 0 w 338263"/>
              <a:gd name="connsiteY0" fmla="*/ 94 h 337418"/>
              <a:gd name="connsiteX1" fmla="*/ 338263 w 338263"/>
              <a:gd name="connsiteY1" fmla="*/ 94 h 337418"/>
              <a:gd name="connsiteX2" fmla="*/ 338263 w 338263"/>
              <a:gd name="connsiteY2" fmla="*/ 337513 h 337418"/>
              <a:gd name="connsiteX3" fmla="*/ 0 w 338263"/>
              <a:gd name="connsiteY3" fmla="*/ 337513 h 337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63" h="337418">
                <a:moveTo>
                  <a:pt x="0" y="94"/>
                </a:moveTo>
                <a:lnTo>
                  <a:pt x="338263" y="94"/>
                </a:lnTo>
                <a:lnTo>
                  <a:pt x="338263" y="337513"/>
                </a:lnTo>
                <a:lnTo>
                  <a:pt x="0" y="337513"/>
                </a:lnTo>
                <a:close/>
              </a:path>
            </a:pathLst>
          </a:custGeom>
          <a:noFill/>
          <a:ln w="25602" cap="flat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82" name="TextBox 381">
            <a:extLst>
              <a:ext uri="{FF2B5EF4-FFF2-40B4-BE49-F238E27FC236}">
                <a16:creationId xmlns:a16="http://schemas.microsoft.com/office/drawing/2014/main" id="{5A65940A-95A7-3011-A88F-57F6F21D6A3A}"/>
              </a:ext>
            </a:extLst>
          </p:cNvPr>
          <p:cNvSpPr txBox="1"/>
          <p:nvPr/>
        </p:nvSpPr>
        <p:spPr>
          <a:xfrm>
            <a:off x="11119849" y="5785616"/>
            <a:ext cx="356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2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6424025-FCAD-8C05-DB73-BA61568659DB}"/>
              </a:ext>
            </a:extLst>
          </p:cNvPr>
          <p:cNvGrpSpPr/>
          <p:nvPr/>
        </p:nvGrpSpPr>
        <p:grpSpPr>
          <a:xfrm>
            <a:off x="8521700" y="3419464"/>
            <a:ext cx="2771843" cy="1327947"/>
            <a:chOff x="8484488" y="3451360"/>
            <a:chExt cx="2771843" cy="13279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FB182AA-EAC4-C9EE-9072-C772DD7B6758}"/>
                </a:ext>
              </a:extLst>
            </p:cNvPr>
            <p:cNvSpPr/>
            <p:nvPr/>
          </p:nvSpPr>
          <p:spPr>
            <a:xfrm>
              <a:off x="9290537" y="3451360"/>
              <a:ext cx="1965794" cy="1327947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00A0D05F-C45F-2E04-9B6D-6E1C8D799E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84488" y="3987523"/>
              <a:ext cx="733039" cy="387773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headEnd type="none" w="med" len="med"/>
              <a:tailEnd type="stealth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817375BF-DE6B-33D2-F767-8BC7708E27D5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6601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683E0-58C0-BD48-AF00-38FFA2EF7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EDCF4-69FD-7A83-EB46-6F9C0DB4B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Backgrounds: </a:t>
            </a:r>
            <a:r>
              <a:rPr lang="en-US" sz="3600" dirty="0"/>
              <a:t>Context-Free Language Ordered Binary Decision Diagrams </a:t>
            </a:r>
            <a:r>
              <a:rPr lang="en-US" sz="4000" dirty="0"/>
              <a:t>(CFLOBDDs)</a:t>
            </a:r>
            <a:r>
              <a:rPr lang="en-US" sz="3600" dirty="0"/>
              <a:t> </a:t>
            </a:r>
            <a:r>
              <a:rPr lang="en-US" sz="2800" dirty="0"/>
              <a:t>[Sistla et al, 2024]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B97CB8-AF2B-4D68-4860-DB7287A6F6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4"/>
                <a:ext cx="11233574" cy="4667251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Alternative to BDDs, with “</a:t>
                </a:r>
                <a:r>
                  <a:rPr lang="en-US" b="1" dirty="0"/>
                  <a:t>procedure calls”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Hierarchal Structure: </a:t>
                </a:r>
                <a:r>
                  <a:rPr lang="en-US" b="1" dirty="0"/>
                  <a:t>groupings</a:t>
                </a:r>
                <a:r>
                  <a:rPr lang="en-US" dirty="0"/>
                  <a:t> at different </a:t>
                </a:r>
                <a:r>
                  <a:rPr lang="en-US" b="1" dirty="0"/>
                  <a:t>levels</a:t>
                </a:r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r>
                  <a:rPr lang="en-US" dirty="0"/>
                  <a:t>Level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dirty="0"/>
                  <a:t>-CFLOBDD =&gt; Boolean function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p>
                  </m:oMath>
                </a14:m>
                <a:r>
                  <a:rPr lang="en-US" dirty="0"/>
                  <a:t> variables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B97CB8-AF2B-4D68-4860-DB7287A6F6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4"/>
                <a:ext cx="11233574" cy="4667251"/>
              </a:xfrm>
              <a:blipFill>
                <a:blip r:embed="rId3"/>
                <a:stretch>
                  <a:fillRect l="-903" t="-2168" b="-16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7ACE01C6-8BC1-43D1-1D4B-092C4DADC0AC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9A85FE-ED85-A092-5D0C-F79790B7CF5B}"/>
              </a:ext>
            </a:extLst>
          </p:cNvPr>
          <p:cNvGrpSpPr/>
          <p:nvPr/>
        </p:nvGrpSpPr>
        <p:grpSpPr>
          <a:xfrm>
            <a:off x="340478" y="2724065"/>
            <a:ext cx="5299008" cy="3098200"/>
            <a:chOff x="340478" y="3625765"/>
            <a:chExt cx="5299008" cy="309820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E04B2BD-49A2-6217-DF35-C1BB57881473}"/>
                </a:ext>
              </a:extLst>
            </p:cNvPr>
            <p:cNvGrpSpPr/>
            <p:nvPr/>
          </p:nvGrpSpPr>
          <p:grpSpPr>
            <a:xfrm>
              <a:off x="340478" y="3625765"/>
              <a:ext cx="3410906" cy="3098200"/>
              <a:chOff x="-452002" y="3605445"/>
              <a:chExt cx="3410906" cy="3098200"/>
            </a:xfrm>
          </p:grpSpPr>
          <p:grpSp>
            <p:nvGrpSpPr>
              <p:cNvPr id="58" name="组合 81">
                <a:extLst>
                  <a:ext uri="{FF2B5EF4-FFF2-40B4-BE49-F238E27FC236}">
                    <a16:creationId xmlns:a16="http://schemas.microsoft.com/office/drawing/2014/main" id="{69A83A52-B5BA-3612-5EC8-C8A1C570057E}"/>
                  </a:ext>
                </a:extLst>
              </p:cNvPr>
              <p:cNvGrpSpPr/>
              <p:nvPr/>
            </p:nvGrpSpPr>
            <p:grpSpPr>
              <a:xfrm>
                <a:off x="1995693" y="3767894"/>
                <a:ext cx="956039" cy="1380413"/>
                <a:chOff x="4768043" y="1611752"/>
                <a:chExt cx="479174" cy="691873"/>
              </a:xfrm>
            </p:grpSpPr>
            <p:sp>
              <p:nvSpPr>
                <p:cNvPr id="59" name="椭圆 75">
                  <a:extLst>
                    <a:ext uri="{FF2B5EF4-FFF2-40B4-BE49-F238E27FC236}">
                      <a16:creationId xmlns:a16="http://schemas.microsoft.com/office/drawing/2014/main" id="{59D246CB-3C58-6979-6E04-865DD6666CE4}"/>
                    </a:ext>
                  </a:extLst>
                </p:cNvPr>
                <p:cNvSpPr/>
                <p:nvPr/>
              </p:nvSpPr>
              <p:spPr>
                <a:xfrm>
                  <a:off x="4768043" y="1611752"/>
                  <a:ext cx="479174" cy="691873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椭圆 76">
                  <a:extLst>
                    <a:ext uri="{FF2B5EF4-FFF2-40B4-BE49-F238E27FC236}">
                      <a16:creationId xmlns:a16="http://schemas.microsoft.com/office/drawing/2014/main" id="{2D18E456-9F4B-B757-DDAE-837240771AA6}"/>
                    </a:ext>
                  </a:extLst>
                </p:cNvPr>
                <p:cNvSpPr/>
                <p:nvPr/>
              </p:nvSpPr>
              <p:spPr>
                <a:xfrm>
                  <a:off x="4971630" y="1730062"/>
                  <a:ext cx="72000" cy="72000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28575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1" name="组合 80">
                  <a:extLst>
                    <a:ext uri="{FF2B5EF4-FFF2-40B4-BE49-F238E27FC236}">
                      <a16:creationId xmlns:a16="http://schemas.microsoft.com/office/drawing/2014/main" id="{29F2A291-30D6-F93A-4696-7329EF23D253}"/>
                    </a:ext>
                  </a:extLst>
                </p:cNvPr>
                <p:cNvGrpSpPr/>
                <p:nvPr/>
              </p:nvGrpSpPr>
              <p:grpSpPr>
                <a:xfrm>
                  <a:off x="4870933" y="2096195"/>
                  <a:ext cx="273394" cy="72000"/>
                  <a:chOff x="4839984" y="2303625"/>
                  <a:chExt cx="273394" cy="72000"/>
                </a:xfrm>
              </p:grpSpPr>
              <p:sp>
                <p:nvSpPr>
                  <p:cNvPr id="62" name="椭圆 78">
                    <a:extLst>
                      <a:ext uri="{FF2B5EF4-FFF2-40B4-BE49-F238E27FC236}">
                        <a16:creationId xmlns:a16="http://schemas.microsoft.com/office/drawing/2014/main" id="{535645F2-79D8-089F-4F5F-5D8E76AA4A48}"/>
                      </a:ext>
                    </a:extLst>
                  </p:cNvPr>
                  <p:cNvSpPr/>
                  <p:nvPr/>
                </p:nvSpPr>
                <p:spPr>
                  <a:xfrm>
                    <a:off x="4839984" y="2303625"/>
                    <a:ext cx="72000" cy="72000"/>
                  </a:xfrm>
                  <a:prstGeom prst="ellipse">
                    <a:avLst/>
                  </a:prstGeom>
                  <a:solidFill>
                    <a:schemeClr val="bg2">
                      <a:lumMod val="50000"/>
                    </a:schemeClr>
                  </a:solidFill>
                  <a:ln w="28575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3" name="椭圆 79">
                    <a:extLst>
                      <a:ext uri="{FF2B5EF4-FFF2-40B4-BE49-F238E27FC236}">
                        <a16:creationId xmlns:a16="http://schemas.microsoft.com/office/drawing/2014/main" id="{36BABFE2-D803-F013-E494-BB47286E27AE}"/>
                      </a:ext>
                    </a:extLst>
                  </p:cNvPr>
                  <p:cNvSpPr/>
                  <p:nvPr/>
                </p:nvSpPr>
                <p:spPr>
                  <a:xfrm>
                    <a:off x="5041378" y="2303625"/>
                    <a:ext cx="72000" cy="72000"/>
                  </a:xfrm>
                  <a:prstGeom prst="ellipse">
                    <a:avLst/>
                  </a:prstGeom>
                  <a:solidFill>
                    <a:schemeClr val="bg2">
                      <a:lumMod val="50000"/>
                    </a:schemeClr>
                  </a:solidFill>
                  <a:ln w="28575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64" name="组合 82">
                <a:extLst>
                  <a:ext uri="{FF2B5EF4-FFF2-40B4-BE49-F238E27FC236}">
                    <a16:creationId xmlns:a16="http://schemas.microsoft.com/office/drawing/2014/main" id="{1483923E-D1B8-F889-1B0F-AE2BE6DAA676}"/>
                  </a:ext>
                </a:extLst>
              </p:cNvPr>
              <p:cNvGrpSpPr/>
              <p:nvPr/>
            </p:nvGrpSpPr>
            <p:grpSpPr>
              <a:xfrm>
                <a:off x="2002865" y="5323232"/>
                <a:ext cx="956039" cy="1380413"/>
                <a:chOff x="4768042" y="1611752"/>
                <a:chExt cx="479174" cy="691873"/>
              </a:xfrm>
            </p:grpSpPr>
            <p:sp>
              <p:nvSpPr>
                <p:cNvPr id="65" name="椭圆 83">
                  <a:extLst>
                    <a:ext uri="{FF2B5EF4-FFF2-40B4-BE49-F238E27FC236}">
                      <a16:creationId xmlns:a16="http://schemas.microsoft.com/office/drawing/2014/main" id="{460B561A-8EF4-6614-AF9A-2F52A8A1C277}"/>
                    </a:ext>
                  </a:extLst>
                </p:cNvPr>
                <p:cNvSpPr/>
                <p:nvPr/>
              </p:nvSpPr>
              <p:spPr>
                <a:xfrm>
                  <a:off x="4768042" y="1611752"/>
                  <a:ext cx="479174" cy="691873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6" name="椭圆 84">
                  <a:extLst>
                    <a:ext uri="{FF2B5EF4-FFF2-40B4-BE49-F238E27FC236}">
                      <a16:creationId xmlns:a16="http://schemas.microsoft.com/office/drawing/2014/main" id="{7BE234FC-3FA4-F844-C119-B59B7B8CDCC1}"/>
                    </a:ext>
                  </a:extLst>
                </p:cNvPr>
                <p:cNvSpPr/>
                <p:nvPr/>
              </p:nvSpPr>
              <p:spPr>
                <a:xfrm>
                  <a:off x="4971630" y="1730062"/>
                  <a:ext cx="72000" cy="72000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28575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7" name="椭圆 87">
                  <a:extLst>
                    <a:ext uri="{FF2B5EF4-FFF2-40B4-BE49-F238E27FC236}">
                      <a16:creationId xmlns:a16="http://schemas.microsoft.com/office/drawing/2014/main" id="{72498DCA-FD48-6021-2831-6C8F5134D80F}"/>
                    </a:ext>
                  </a:extLst>
                </p:cNvPr>
                <p:cNvSpPr/>
                <p:nvPr/>
              </p:nvSpPr>
              <p:spPr>
                <a:xfrm>
                  <a:off x="4975328" y="2083486"/>
                  <a:ext cx="72000" cy="72000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28575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68" name="直接箭头连接符 98">
                <a:extLst>
                  <a:ext uri="{FF2B5EF4-FFF2-40B4-BE49-F238E27FC236}">
                    <a16:creationId xmlns:a16="http://schemas.microsoft.com/office/drawing/2014/main" id="{2D10F925-C904-EB18-25C6-383A48F97BBB}"/>
                  </a:ext>
                </a:extLst>
              </p:cNvPr>
              <p:cNvCxnSpPr>
                <a:cxnSpLocks/>
                <a:stCxn id="60" idx="3"/>
                <a:endCxn id="62" idx="0"/>
              </p:cNvCxnSpPr>
              <p:nvPr/>
            </p:nvCxnSpPr>
            <p:spPr>
              <a:xfrm flipH="1">
                <a:off x="2272804" y="4126560"/>
                <a:ext cx="150119" cy="60788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接箭头连接符 100">
                <a:extLst>
                  <a:ext uri="{FF2B5EF4-FFF2-40B4-BE49-F238E27FC236}">
                    <a16:creationId xmlns:a16="http://schemas.microsoft.com/office/drawing/2014/main" id="{7DDAAF10-107A-21F8-32F7-89AE447B3AB1}"/>
                  </a:ext>
                </a:extLst>
              </p:cNvPr>
              <p:cNvCxnSpPr>
                <a:cxnSpLocks/>
                <a:stCxn id="60" idx="5"/>
                <a:endCxn id="63" idx="0"/>
              </p:cNvCxnSpPr>
              <p:nvPr/>
            </p:nvCxnSpPr>
            <p:spPr>
              <a:xfrm>
                <a:off x="2524502" y="4126560"/>
                <a:ext cx="150120" cy="60788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0" name="组合 105">
                <a:extLst>
                  <a:ext uri="{FF2B5EF4-FFF2-40B4-BE49-F238E27FC236}">
                    <a16:creationId xmlns:a16="http://schemas.microsoft.com/office/drawing/2014/main" id="{6100D1AC-2A67-CD7D-7820-E54B96DC32F3}"/>
                  </a:ext>
                </a:extLst>
              </p:cNvPr>
              <p:cNvGrpSpPr/>
              <p:nvPr/>
            </p:nvGrpSpPr>
            <p:grpSpPr>
              <a:xfrm>
                <a:off x="2355691" y="5677591"/>
                <a:ext cx="250393" cy="586851"/>
                <a:chOff x="9516221" y="4083994"/>
                <a:chExt cx="169631" cy="282752"/>
              </a:xfrm>
            </p:grpSpPr>
            <p:sp>
              <p:nvSpPr>
                <p:cNvPr id="71" name="任意多边形: 形状 106">
                  <a:extLst>
                    <a:ext uri="{FF2B5EF4-FFF2-40B4-BE49-F238E27FC236}">
                      <a16:creationId xmlns:a16="http://schemas.microsoft.com/office/drawing/2014/main" id="{FD9183BC-1990-EEF7-0B8F-65A99C5149B3}"/>
                    </a:ext>
                  </a:extLst>
                </p:cNvPr>
                <p:cNvSpPr/>
                <p:nvPr/>
              </p:nvSpPr>
              <p:spPr>
                <a:xfrm>
                  <a:off x="9516221" y="4083994"/>
                  <a:ext cx="66453" cy="282752"/>
                </a:xfrm>
                <a:custGeom>
                  <a:avLst/>
                  <a:gdLst>
                    <a:gd name="connsiteX0" fmla="*/ 225031 w 288531"/>
                    <a:gd name="connsiteY0" fmla="*/ 0 h 1227667"/>
                    <a:gd name="connsiteX1" fmla="*/ 665 w 288531"/>
                    <a:gd name="connsiteY1" fmla="*/ 609600 h 1227667"/>
                    <a:gd name="connsiteX2" fmla="*/ 288531 w 288531"/>
                    <a:gd name="connsiteY2" fmla="*/ 1227667 h 1227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88531" h="1227667">
                      <a:moveTo>
                        <a:pt x="225031" y="0"/>
                      </a:moveTo>
                      <a:cubicBezTo>
                        <a:pt x="107556" y="202494"/>
                        <a:pt x="-9918" y="404989"/>
                        <a:pt x="665" y="609600"/>
                      </a:cubicBezTo>
                      <a:cubicBezTo>
                        <a:pt x="11248" y="814211"/>
                        <a:pt x="149889" y="1020939"/>
                        <a:pt x="288531" y="1227667"/>
                      </a:cubicBezTo>
                    </a:path>
                  </a:pathLst>
                </a:custGeom>
                <a:ln w="19050">
                  <a:solidFill>
                    <a:schemeClr val="tx1"/>
                  </a:solidFill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2" name="任意多边形: 形状 107">
                  <a:extLst>
                    <a:ext uri="{FF2B5EF4-FFF2-40B4-BE49-F238E27FC236}">
                      <a16:creationId xmlns:a16="http://schemas.microsoft.com/office/drawing/2014/main" id="{E971CFD8-F83F-6167-4798-885D7502FBC8}"/>
                    </a:ext>
                  </a:extLst>
                </p:cNvPr>
                <p:cNvSpPr/>
                <p:nvPr/>
              </p:nvSpPr>
              <p:spPr>
                <a:xfrm flipH="1">
                  <a:off x="9619399" y="4083994"/>
                  <a:ext cx="66453" cy="282752"/>
                </a:xfrm>
                <a:custGeom>
                  <a:avLst/>
                  <a:gdLst>
                    <a:gd name="connsiteX0" fmla="*/ 225031 w 288531"/>
                    <a:gd name="connsiteY0" fmla="*/ 0 h 1227667"/>
                    <a:gd name="connsiteX1" fmla="*/ 665 w 288531"/>
                    <a:gd name="connsiteY1" fmla="*/ 609600 h 1227667"/>
                    <a:gd name="connsiteX2" fmla="*/ 288531 w 288531"/>
                    <a:gd name="connsiteY2" fmla="*/ 1227667 h 1227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88531" h="1227667">
                      <a:moveTo>
                        <a:pt x="225031" y="0"/>
                      </a:moveTo>
                      <a:cubicBezTo>
                        <a:pt x="107556" y="202494"/>
                        <a:pt x="-9918" y="404989"/>
                        <a:pt x="665" y="609600"/>
                      </a:cubicBezTo>
                      <a:cubicBezTo>
                        <a:pt x="11248" y="814211"/>
                        <a:pt x="149889" y="1020939"/>
                        <a:pt x="288531" y="1227667"/>
                      </a:cubicBezTo>
                    </a:path>
                  </a:pathLst>
                </a:custGeom>
                <a:ln w="19050">
                  <a:solidFill>
                    <a:schemeClr val="tx1"/>
                  </a:solidFill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78" name="矩形 2">
                <a:extLst>
                  <a:ext uri="{FF2B5EF4-FFF2-40B4-BE49-F238E27FC236}">
                    <a16:creationId xmlns:a16="http://schemas.microsoft.com/office/drawing/2014/main" id="{0D889000-8ECD-8BDC-2194-84EA12827615}"/>
                  </a:ext>
                </a:extLst>
              </p:cNvPr>
              <p:cNvSpPr/>
              <p:nvPr/>
            </p:nvSpPr>
            <p:spPr>
              <a:xfrm>
                <a:off x="516763" y="4023734"/>
                <a:ext cx="140063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Fork-Grouping</a:t>
                </a:r>
                <a:endParaRPr lang="zh-CN" alt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矩形 2">
                <a:extLst>
                  <a:ext uri="{FF2B5EF4-FFF2-40B4-BE49-F238E27FC236}">
                    <a16:creationId xmlns:a16="http://schemas.microsoft.com/office/drawing/2014/main" id="{01E68CBC-AC99-13C6-FA28-21A89B7E0706}"/>
                  </a:ext>
                </a:extLst>
              </p:cNvPr>
              <p:cNvSpPr/>
              <p:nvPr/>
            </p:nvSpPr>
            <p:spPr>
              <a:xfrm>
                <a:off x="166149" y="5600761"/>
                <a:ext cx="175125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Don’t-Care Grouping</a:t>
                </a:r>
                <a:endParaRPr lang="zh-CN" alt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5" name="矩形 45">
                <a:extLst>
                  <a:ext uri="{FF2B5EF4-FFF2-40B4-BE49-F238E27FC236}">
                    <a16:creationId xmlns:a16="http://schemas.microsoft.com/office/drawing/2014/main" id="{04D2AB20-AF19-4BFA-783A-6A11113F2A9D}"/>
                  </a:ext>
                </a:extLst>
              </p:cNvPr>
              <p:cNvSpPr/>
              <p:nvPr/>
            </p:nvSpPr>
            <p:spPr>
              <a:xfrm>
                <a:off x="-452002" y="3605445"/>
                <a:ext cx="1605699" cy="4868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800" dirty="0">
                    <a:solidFill>
                      <a:schemeClr val="accent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Level 0:</a:t>
                </a:r>
                <a:endParaRPr lang="zh-CN" altLang="en-US" sz="2800" dirty="0">
                  <a:solidFill>
                    <a:schemeClr val="accent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3986E4D-A687-B229-7E33-0DC07D9FF2E8}"/>
                </a:ext>
              </a:extLst>
            </p:cNvPr>
            <p:cNvCxnSpPr>
              <a:cxnSpLocks/>
              <a:stCxn id="26" idx="1"/>
            </p:cNvCxnSpPr>
            <p:nvPr/>
          </p:nvCxnSpPr>
          <p:spPr>
            <a:xfrm flipH="1" flipV="1">
              <a:off x="3583410" y="4146880"/>
              <a:ext cx="799269" cy="331540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headEnd type="none" w="med" len="med"/>
              <a:tailEnd type="stealth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13DBE8EE-92D1-9C96-F586-15C95251BAA2}"/>
                </a:ext>
              </a:extLst>
            </p:cNvPr>
            <p:cNvCxnSpPr>
              <a:cxnSpLocks/>
              <a:stCxn id="26" idx="1"/>
            </p:cNvCxnSpPr>
            <p:nvPr/>
          </p:nvCxnSpPr>
          <p:spPr>
            <a:xfrm flipH="1">
              <a:off x="3583410" y="4478420"/>
              <a:ext cx="799269" cy="348172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headEnd type="none" w="med" len="med"/>
              <a:tailEnd type="stealth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26" name="矩形 2">
              <a:extLst>
                <a:ext uri="{FF2B5EF4-FFF2-40B4-BE49-F238E27FC236}">
                  <a16:creationId xmlns:a16="http://schemas.microsoft.com/office/drawing/2014/main" id="{CF48C9F5-668B-719B-892D-F6F0C7F346EC}"/>
                </a:ext>
              </a:extLst>
            </p:cNvPr>
            <p:cNvSpPr/>
            <p:nvPr/>
          </p:nvSpPr>
          <p:spPr>
            <a:xfrm>
              <a:off x="4382679" y="4247587"/>
              <a:ext cx="12410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Vertices</a:t>
              </a:r>
              <a:endParaRPr lang="zh-CN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56B78722-0049-8FDB-4F13-306748E0B57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70406" y="5649141"/>
              <a:ext cx="990637" cy="384617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headEnd type="none" w="med" len="med"/>
              <a:tailEnd type="stealth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85C8F1D-010A-DB24-9E53-1687B4F594D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95177" y="6033758"/>
              <a:ext cx="965866" cy="305589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headEnd type="none" w="med" len="med"/>
              <a:tailEnd type="stealth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3" name="矩形 2">
              <a:extLst>
                <a:ext uri="{FF2B5EF4-FFF2-40B4-BE49-F238E27FC236}">
                  <a16:creationId xmlns:a16="http://schemas.microsoft.com/office/drawing/2014/main" id="{CC117E9E-726C-9287-F181-4C03FCD15B93}"/>
                </a:ext>
              </a:extLst>
            </p:cNvPr>
            <p:cNvSpPr/>
            <p:nvPr/>
          </p:nvSpPr>
          <p:spPr>
            <a:xfrm>
              <a:off x="4398428" y="5774413"/>
              <a:ext cx="12410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Vertices</a:t>
              </a:r>
              <a:endParaRPr lang="zh-CN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8EC776A-3AB3-01F1-4413-1F2E4857CA22}"/>
              </a:ext>
            </a:extLst>
          </p:cNvPr>
          <p:cNvGrpSpPr/>
          <p:nvPr/>
        </p:nvGrpSpPr>
        <p:grpSpPr>
          <a:xfrm>
            <a:off x="5524988" y="2734534"/>
            <a:ext cx="6546784" cy="3221766"/>
            <a:chOff x="5162671" y="3627910"/>
            <a:chExt cx="6546784" cy="3221766"/>
          </a:xfrm>
        </p:grpSpPr>
        <p:sp>
          <p:nvSpPr>
            <p:cNvPr id="90" name="椭圆 63">
              <a:extLst>
                <a:ext uri="{FF2B5EF4-FFF2-40B4-BE49-F238E27FC236}">
                  <a16:creationId xmlns:a16="http://schemas.microsoft.com/office/drawing/2014/main" id="{FAE1C797-1A8E-08D2-B7F7-9F41FB63D8E7}"/>
                </a:ext>
              </a:extLst>
            </p:cNvPr>
            <p:cNvSpPr/>
            <p:nvPr/>
          </p:nvSpPr>
          <p:spPr>
            <a:xfrm>
              <a:off x="7440740" y="3928742"/>
              <a:ext cx="875116" cy="270921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椭圆 64">
              <a:extLst>
                <a:ext uri="{FF2B5EF4-FFF2-40B4-BE49-F238E27FC236}">
                  <a16:creationId xmlns:a16="http://schemas.microsoft.com/office/drawing/2014/main" id="{0075325B-D108-523A-1D28-9366A419F59B}"/>
                </a:ext>
              </a:extLst>
            </p:cNvPr>
            <p:cNvSpPr/>
            <p:nvPr/>
          </p:nvSpPr>
          <p:spPr>
            <a:xfrm>
              <a:off x="7835229" y="4104304"/>
              <a:ext cx="86138" cy="8613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762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2" name="组合 65">
              <a:extLst>
                <a:ext uri="{FF2B5EF4-FFF2-40B4-BE49-F238E27FC236}">
                  <a16:creationId xmlns:a16="http://schemas.microsoft.com/office/drawing/2014/main" id="{514F0833-9718-E359-B5FD-16677215901B}"/>
                </a:ext>
              </a:extLst>
            </p:cNvPr>
            <p:cNvGrpSpPr/>
            <p:nvPr/>
          </p:nvGrpSpPr>
          <p:grpSpPr>
            <a:xfrm>
              <a:off x="7714759" y="6208733"/>
              <a:ext cx="327076" cy="86138"/>
              <a:chOff x="900897" y="4252428"/>
              <a:chExt cx="273394" cy="72000"/>
            </a:xfrm>
            <a:solidFill>
              <a:schemeClr val="bg2">
                <a:lumMod val="50000"/>
              </a:schemeClr>
            </a:solidFill>
          </p:grpSpPr>
          <p:sp>
            <p:nvSpPr>
              <p:cNvPr id="96" name="椭圆 72">
                <a:extLst>
                  <a:ext uri="{FF2B5EF4-FFF2-40B4-BE49-F238E27FC236}">
                    <a16:creationId xmlns:a16="http://schemas.microsoft.com/office/drawing/2014/main" id="{AA26D7CC-342E-51AF-5005-38A045EFD0A0}"/>
                  </a:ext>
                </a:extLst>
              </p:cNvPr>
              <p:cNvSpPr/>
              <p:nvPr/>
            </p:nvSpPr>
            <p:spPr>
              <a:xfrm>
                <a:off x="900897" y="4252428"/>
                <a:ext cx="72000" cy="72000"/>
              </a:xfrm>
              <a:prstGeom prst="ellipse">
                <a:avLst/>
              </a:prstGeom>
              <a:grpFill/>
              <a:ln w="7620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7" name="椭圆 73">
                <a:extLst>
                  <a:ext uri="{FF2B5EF4-FFF2-40B4-BE49-F238E27FC236}">
                    <a16:creationId xmlns:a16="http://schemas.microsoft.com/office/drawing/2014/main" id="{E8376B94-E6F2-386A-DD47-64153D49E23A}"/>
                  </a:ext>
                </a:extLst>
              </p:cNvPr>
              <p:cNvSpPr/>
              <p:nvPr/>
            </p:nvSpPr>
            <p:spPr>
              <a:xfrm>
                <a:off x="1102291" y="4252428"/>
                <a:ext cx="72000" cy="72000"/>
              </a:xfrm>
              <a:prstGeom prst="ellipse">
                <a:avLst/>
              </a:prstGeom>
              <a:grpFill/>
              <a:ln w="7620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93" name="组合 66">
              <a:extLst>
                <a:ext uri="{FF2B5EF4-FFF2-40B4-BE49-F238E27FC236}">
                  <a16:creationId xmlns:a16="http://schemas.microsoft.com/office/drawing/2014/main" id="{DE7A4476-A66A-6680-DE6D-CCDAC61E18B9}"/>
                </a:ext>
              </a:extLst>
            </p:cNvPr>
            <p:cNvGrpSpPr/>
            <p:nvPr/>
          </p:nvGrpSpPr>
          <p:grpSpPr>
            <a:xfrm>
              <a:off x="7686681" y="5159875"/>
              <a:ext cx="383234" cy="86138"/>
              <a:chOff x="1129837" y="2968405"/>
              <a:chExt cx="320335" cy="72000"/>
            </a:xfrm>
            <a:solidFill>
              <a:schemeClr val="bg2">
                <a:lumMod val="50000"/>
              </a:schemeClr>
            </a:solidFill>
          </p:grpSpPr>
          <p:sp>
            <p:nvSpPr>
              <p:cNvPr id="94" name="椭圆 71">
                <a:extLst>
                  <a:ext uri="{FF2B5EF4-FFF2-40B4-BE49-F238E27FC236}">
                    <a16:creationId xmlns:a16="http://schemas.microsoft.com/office/drawing/2014/main" id="{AD764F6F-1A12-478F-C6E2-547272B02031}"/>
                  </a:ext>
                </a:extLst>
              </p:cNvPr>
              <p:cNvSpPr/>
              <p:nvPr/>
            </p:nvSpPr>
            <p:spPr>
              <a:xfrm>
                <a:off x="1378172" y="2968405"/>
                <a:ext cx="72000" cy="72000"/>
              </a:xfrm>
              <a:prstGeom prst="ellipse">
                <a:avLst/>
              </a:prstGeom>
              <a:grpFill/>
              <a:ln w="7620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5" name="椭圆 69">
                <a:extLst>
                  <a:ext uri="{FF2B5EF4-FFF2-40B4-BE49-F238E27FC236}">
                    <a16:creationId xmlns:a16="http://schemas.microsoft.com/office/drawing/2014/main" id="{5045FC8B-C4CB-A07B-AFAC-34738254E171}"/>
                  </a:ext>
                </a:extLst>
              </p:cNvPr>
              <p:cNvSpPr/>
              <p:nvPr/>
            </p:nvSpPr>
            <p:spPr>
              <a:xfrm>
                <a:off x="1129837" y="2968405"/>
                <a:ext cx="72000" cy="72000"/>
              </a:xfrm>
              <a:prstGeom prst="ellipse">
                <a:avLst/>
              </a:prstGeom>
              <a:grpFill/>
              <a:ln w="7620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8526710-5841-3E20-CF41-9469CC0DAD86}"/>
                </a:ext>
              </a:extLst>
            </p:cNvPr>
            <p:cNvGrpSpPr/>
            <p:nvPr/>
          </p:nvGrpSpPr>
          <p:grpSpPr>
            <a:xfrm>
              <a:off x="9322050" y="4201566"/>
              <a:ext cx="2044891" cy="924063"/>
              <a:chOff x="9809730" y="4110126"/>
              <a:chExt cx="2044891" cy="924063"/>
            </a:xfrm>
          </p:grpSpPr>
          <p:sp>
            <p:nvSpPr>
              <p:cNvPr id="110" name="左大括号 1">
                <a:extLst>
                  <a:ext uri="{FF2B5EF4-FFF2-40B4-BE49-F238E27FC236}">
                    <a16:creationId xmlns:a16="http://schemas.microsoft.com/office/drawing/2014/main" id="{E9888372-81FF-D584-0BAA-61C8C118B8F9}"/>
                  </a:ext>
                </a:extLst>
              </p:cNvPr>
              <p:cNvSpPr/>
              <p:nvPr/>
            </p:nvSpPr>
            <p:spPr>
              <a:xfrm flipH="1">
                <a:off x="9809730" y="4110126"/>
                <a:ext cx="146918" cy="924063"/>
              </a:xfrm>
              <a:prstGeom prst="leftBrace">
                <a:avLst>
                  <a:gd name="adj1" fmla="val 55384"/>
                  <a:gd name="adj2" fmla="val 50000"/>
                </a:avLst>
              </a:prstGeom>
              <a:noFill/>
              <a:ln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111" name="矩形 2">
                <a:extLst>
                  <a:ext uri="{FF2B5EF4-FFF2-40B4-BE49-F238E27FC236}">
                    <a16:creationId xmlns:a16="http://schemas.microsoft.com/office/drawing/2014/main" id="{BEA4CDD2-4690-CD9D-90D9-11F066A9F96A}"/>
                  </a:ext>
                </a:extLst>
              </p:cNvPr>
              <p:cNvSpPr/>
              <p:nvPr/>
            </p:nvSpPr>
            <p:spPr>
              <a:xfrm>
                <a:off x="9851615" y="4311072"/>
                <a:ext cx="20030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A-Connection</a:t>
                </a:r>
                <a:endParaRPr lang="zh-CN" alt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矩形 45">
                  <a:extLst>
                    <a:ext uri="{FF2B5EF4-FFF2-40B4-BE49-F238E27FC236}">
                      <a16:creationId xmlns:a16="http://schemas.microsoft.com/office/drawing/2014/main" id="{29F67710-9310-1766-3A07-B1BDBF020B75}"/>
                    </a:ext>
                  </a:extLst>
                </p:cNvPr>
                <p:cNvSpPr/>
                <p:nvPr/>
              </p:nvSpPr>
              <p:spPr>
                <a:xfrm>
                  <a:off x="5162671" y="3627910"/>
                  <a:ext cx="2672558" cy="48686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sz="2800" dirty="0">
                      <a:solidFill>
                        <a:schemeClr val="accent4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Level </a:t>
                  </a:r>
                  <a14:m>
                    <m:oMath xmlns:m="http://schemas.openxmlformats.org/officeDocument/2006/math">
                      <m:r>
                        <a:rPr lang="en-US" altLang="zh-CN" sz="2800" i="1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𝑙</m:t>
                      </m:r>
                      <m:r>
                        <a:rPr lang="en-US" altLang="zh-CN" sz="28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&gt;0</m:t>
                      </m:r>
                    </m:oMath>
                  </a14:m>
                  <a:r>
                    <a:rPr lang="en-US" altLang="zh-CN" sz="2800" dirty="0">
                      <a:solidFill>
                        <a:schemeClr val="accent4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</a:t>
                  </a:r>
                  <a:endParaRPr lang="zh-CN" altLang="en-US" sz="2800" dirty="0">
                    <a:solidFill>
                      <a:schemeClr val="accent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6" name="矩形 45">
                  <a:extLst>
                    <a:ext uri="{FF2B5EF4-FFF2-40B4-BE49-F238E27FC236}">
                      <a16:creationId xmlns:a16="http://schemas.microsoft.com/office/drawing/2014/main" id="{29F67710-9310-1766-3A07-B1BDBF020B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2671" y="3627910"/>
                  <a:ext cx="2672558" cy="486863"/>
                </a:xfrm>
                <a:prstGeom prst="rect">
                  <a:avLst/>
                </a:prstGeom>
                <a:blipFill>
                  <a:blip r:embed="rId4"/>
                  <a:stretch>
                    <a:fillRect t="-17949" b="-3846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E983F8B4-5253-6A91-DFE5-9FBACA247E76}"/>
                </a:ext>
              </a:extLst>
            </p:cNvPr>
            <p:cNvCxnSpPr>
              <a:cxnSpLocks/>
            </p:cNvCxnSpPr>
            <p:nvPr/>
          </p:nvCxnSpPr>
          <p:spPr>
            <a:xfrm>
              <a:off x="5449739" y="3724068"/>
              <a:ext cx="0" cy="31256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接箭头连接符 57">
              <a:extLst>
                <a:ext uri="{FF2B5EF4-FFF2-40B4-BE49-F238E27FC236}">
                  <a16:creationId xmlns:a16="http://schemas.microsoft.com/office/drawing/2014/main" id="{0B4A6FDD-4CFE-786F-98CA-55768EA6C423}"/>
                </a:ext>
              </a:extLst>
            </p:cNvPr>
            <p:cNvCxnSpPr>
              <a:cxnSpLocks/>
              <a:stCxn id="91" idx="5"/>
            </p:cNvCxnSpPr>
            <p:nvPr/>
          </p:nvCxnSpPr>
          <p:spPr>
            <a:xfrm>
              <a:off x="7908752" y="4177827"/>
              <a:ext cx="1023104" cy="188177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olid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接箭头连接符 57">
              <a:extLst>
                <a:ext uri="{FF2B5EF4-FFF2-40B4-BE49-F238E27FC236}">
                  <a16:creationId xmlns:a16="http://schemas.microsoft.com/office/drawing/2014/main" id="{7F828F5A-AF94-55A1-1EF3-6E45A4C80E98}"/>
                </a:ext>
              </a:extLst>
            </p:cNvPr>
            <p:cNvCxnSpPr>
              <a:cxnSpLocks/>
              <a:endCxn id="95" idx="7"/>
            </p:cNvCxnSpPr>
            <p:nvPr/>
          </p:nvCxnSpPr>
          <p:spPr>
            <a:xfrm flipH="1">
              <a:off x="7760204" y="4719604"/>
              <a:ext cx="1061131" cy="452886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olid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接箭头连接符 57">
              <a:extLst>
                <a:ext uri="{FF2B5EF4-FFF2-40B4-BE49-F238E27FC236}">
                  <a16:creationId xmlns:a16="http://schemas.microsoft.com/office/drawing/2014/main" id="{96659AA0-064D-4E22-A97F-904E8AD6D83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82866" y="4757431"/>
              <a:ext cx="1011459" cy="425423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olid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箭头连接符 57">
              <a:extLst>
                <a:ext uri="{FF2B5EF4-FFF2-40B4-BE49-F238E27FC236}">
                  <a16:creationId xmlns:a16="http://schemas.microsoft.com/office/drawing/2014/main" id="{DD550F17-2BE8-3482-B209-57BFCE22EDC8}"/>
                </a:ext>
              </a:extLst>
            </p:cNvPr>
            <p:cNvCxnSpPr>
              <a:cxnSpLocks/>
            </p:cNvCxnSpPr>
            <p:nvPr/>
          </p:nvCxnSpPr>
          <p:spPr>
            <a:xfrm>
              <a:off x="7772818" y="5271082"/>
              <a:ext cx="1159038" cy="374379"/>
            </a:xfrm>
            <a:prstGeom prst="straightConnector1">
              <a:avLst/>
            </a:prstGeom>
            <a:ln w="28575">
              <a:solidFill>
                <a:schemeClr val="accent5">
                  <a:lumMod val="60000"/>
                  <a:lumOff val="40000"/>
                </a:schemeClr>
              </a:solidFill>
              <a:prstDash val="solid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接箭头连接符 57">
              <a:extLst>
                <a:ext uri="{FF2B5EF4-FFF2-40B4-BE49-F238E27FC236}">
                  <a16:creationId xmlns:a16="http://schemas.microsoft.com/office/drawing/2014/main" id="{90DB90C6-1CA1-1001-2327-3BBB91A5D4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49852" y="5796446"/>
              <a:ext cx="1360186" cy="394575"/>
            </a:xfrm>
            <a:prstGeom prst="straightConnector1">
              <a:avLst/>
            </a:prstGeom>
            <a:ln w="28575">
              <a:solidFill>
                <a:schemeClr val="accent5">
                  <a:lumMod val="60000"/>
                  <a:lumOff val="40000"/>
                </a:schemeClr>
              </a:solidFill>
              <a:prstDash val="solid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接箭头连接符 57">
              <a:extLst>
                <a:ext uri="{FF2B5EF4-FFF2-40B4-BE49-F238E27FC236}">
                  <a16:creationId xmlns:a16="http://schemas.microsoft.com/office/drawing/2014/main" id="{FBA0D1D2-19B1-F82D-FF5B-D65FAFFC2F61}"/>
                </a:ext>
              </a:extLst>
            </p:cNvPr>
            <p:cNvCxnSpPr>
              <a:cxnSpLocks/>
            </p:cNvCxnSpPr>
            <p:nvPr/>
          </p:nvCxnSpPr>
          <p:spPr>
            <a:xfrm>
              <a:off x="8084092" y="5242194"/>
              <a:ext cx="1025946" cy="347724"/>
            </a:xfrm>
            <a:prstGeom prst="straightConnector1">
              <a:avLst/>
            </a:prstGeom>
            <a:ln w="28575">
              <a:solidFill>
                <a:srgbClr val="00B0F0"/>
              </a:solidFill>
              <a:prstDash val="solid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接箭头连接符 57">
              <a:extLst>
                <a:ext uri="{FF2B5EF4-FFF2-40B4-BE49-F238E27FC236}">
                  <a16:creationId xmlns:a16="http://schemas.microsoft.com/office/drawing/2014/main" id="{22E2631A-1DED-90CE-3283-136C47A61E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87782" y="5922763"/>
              <a:ext cx="1177058" cy="335155"/>
            </a:xfrm>
            <a:prstGeom prst="straightConnector1">
              <a:avLst/>
            </a:prstGeom>
            <a:ln w="28575">
              <a:solidFill>
                <a:schemeClr val="accent5">
                  <a:lumMod val="60000"/>
                  <a:lumOff val="40000"/>
                </a:schemeClr>
              </a:solidFill>
              <a:prstDash val="solid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接箭头连接符 57">
              <a:extLst>
                <a:ext uri="{FF2B5EF4-FFF2-40B4-BE49-F238E27FC236}">
                  <a16:creationId xmlns:a16="http://schemas.microsoft.com/office/drawing/2014/main" id="{A4614B04-F87F-F93D-0B1B-0CA5FB3530B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8766" y="5863295"/>
              <a:ext cx="1177968" cy="324751"/>
            </a:xfrm>
            <a:prstGeom prst="straightConnector1">
              <a:avLst/>
            </a:prstGeom>
            <a:ln w="28575">
              <a:solidFill>
                <a:srgbClr val="00B0F0"/>
              </a:solidFill>
              <a:prstDash val="solid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427E23E-65CD-F251-A567-2DC3C8C34E63}"/>
                </a:ext>
              </a:extLst>
            </p:cNvPr>
            <p:cNvGrpSpPr/>
            <p:nvPr/>
          </p:nvGrpSpPr>
          <p:grpSpPr>
            <a:xfrm>
              <a:off x="9340747" y="5360426"/>
              <a:ext cx="2368708" cy="924063"/>
              <a:chOff x="9848747" y="5360426"/>
              <a:chExt cx="2368708" cy="924063"/>
            </a:xfrm>
          </p:grpSpPr>
          <p:sp>
            <p:nvSpPr>
              <p:cNvPr id="114" name="矩形 40">
                <a:extLst>
                  <a:ext uri="{FF2B5EF4-FFF2-40B4-BE49-F238E27FC236}">
                    <a16:creationId xmlns:a16="http://schemas.microsoft.com/office/drawing/2014/main" id="{0DFA28D7-77A4-C6F3-2A91-834A38AA39D5}"/>
                  </a:ext>
                </a:extLst>
              </p:cNvPr>
              <p:cNvSpPr/>
              <p:nvPr/>
            </p:nvSpPr>
            <p:spPr>
              <a:xfrm>
                <a:off x="9850132" y="5465140"/>
                <a:ext cx="23673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B-C</a:t>
                </a:r>
                <a:r>
                  <a:rPr lang="en-US" altLang="zh-CN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onnection(s)</a:t>
                </a:r>
                <a:endParaRPr lang="zh-CN" alt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5" name="左大括号 1">
                <a:extLst>
                  <a:ext uri="{FF2B5EF4-FFF2-40B4-BE49-F238E27FC236}">
                    <a16:creationId xmlns:a16="http://schemas.microsoft.com/office/drawing/2014/main" id="{CA82D1D2-DEB3-3C0C-B4FB-95CAF6DF5406}"/>
                  </a:ext>
                </a:extLst>
              </p:cNvPr>
              <p:cNvSpPr/>
              <p:nvPr/>
            </p:nvSpPr>
            <p:spPr>
              <a:xfrm flipH="1">
                <a:off x="9848747" y="5360426"/>
                <a:ext cx="155622" cy="924063"/>
              </a:xfrm>
              <a:prstGeom prst="leftBrace">
                <a:avLst>
                  <a:gd name="adj1" fmla="val 55384"/>
                  <a:gd name="adj2" fmla="val 38760"/>
                </a:avLst>
              </a:prstGeom>
              <a:noFill/>
              <a:ln>
                <a:solidFill>
                  <a:srgbClr val="FF0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>
                  <a:solidFill>
                    <a:schemeClr val="lt1"/>
                  </a:solidFill>
                </a:endParaRPr>
              </a:p>
            </p:txBody>
          </p:sp>
        </p:grp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0E07F87-011C-5F70-9AFE-4AE749A74F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93968" y="4366004"/>
              <a:ext cx="520791" cy="718378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headEnd type="none" w="med" len="med"/>
              <a:tailEnd type="stealth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96819EB7-7340-10E4-D780-5524C7A0A349}"/>
                </a:ext>
              </a:extLst>
            </p:cNvPr>
            <p:cNvCxnSpPr>
              <a:cxnSpLocks/>
            </p:cNvCxnSpPr>
            <p:nvPr/>
          </p:nvCxnSpPr>
          <p:spPr>
            <a:xfrm>
              <a:off x="7204190" y="5416056"/>
              <a:ext cx="397337" cy="617702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headEnd type="none" w="med" len="med"/>
              <a:tailEnd type="stealth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516696FF-4E22-AF7A-7381-D2A86C3B76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04190" y="5182854"/>
              <a:ext cx="323446" cy="88228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headEnd type="none" w="med" len="med"/>
              <a:tailEnd type="stealth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2" name="矩形 2">
              <a:extLst>
                <a:ext uri="{FF2B5EF4-FFF2-40B4-BE49-F238E27FC236}">
                  <a16:creationId xmlns:a16="http://schemas.microsoft.com/office/drawing/2014/main" id="{1FFC4817-9DC0-C723-3C6C-8DD566F514C0}"/>
                </a:ext>
              </a:extLst>
            </p:cNvPr>
            <p:cNvSpPr/>
            <p:nvPr/>
          </p:nvSpPr>
          <p:spPr>
            <a:xfrm>
              <a:off x="6021500" y="5003475"/>
              <a:ext cx="12410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Vertices</a:t>
              </a:r>
              <a:endParaRPr lang="zh-CN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239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221E3-8DFB-2DA0-FB87-436D74CFC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8BF00-C5CE-C07F-2DE8-4EB467C0F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Backgrounds: </a:t>
            </a:r>
            <a:r>
              <a:rPr lang="en-US" sz="3600" dirty="0"/>
              <a:t>Context-Free Language Ordered Binary Decision Diagrams (CFLOBDDs) [Sistla et al, 2024]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F70D7F-F91C-2CE3-3CC0-8330DD751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r>
                  <a:rPr lang="en-US" dirty="0"/>
                  <a:t>Example: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400"/>
                      <m:t>if</m:t>
                    </m:r>
                    <m:r>
                      <m:rPr>
                        <m:nor/>
                      </m:rPr>
                      <a:rPr lang="en-US" sz="2400"/>
                      <m:t> 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>
                            <a:latin typeface="Cambria Math" panose="02040503050406030204" pitchFamily="18" charset="0"/>
                          </a:rPr>
                          <m:t>∧¬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m:rPr>
                        <m:nor/>
                      </m:rPr>
                      <a:rPr lang="en-US" sz="2400"/>
                      <m:t> </m:t>
                    </m:r>
                    <m:r>
                      <m:rPr>
                        <m:nor/>
                      </m:rPr>
                      <a:rPr lang="en-US" sz="2400"/>
                      <m:t>then</m:t>
                    </m:r>
                    <m:r>
                      <m:rPr>
                        <m:nor/>
                      </m:rPr>
                      <a:rPr lang="en-US" sz="2400"/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7</m:t>
                    </m:r>
                    <m:r>
                      <m:rPr>
                        <m:nor/>
                      </m:rPr>
                      <a:rPr lang="en-US" sz="2400"/>
                      <m:t> </m:t>
                    </m:r>
                    <m:r>
                      <m:rPr>
                        <m:nor/>
                      </m:rPr>
                      <a:rPr lang="en-US" sz="2400"/>
                      <m:t>else</m:t>
                    </m:r>
                    <m:r>
                      <m:rPr>
                        <m:nor/>
                      </m:rPr>
                      <a:rPr lang="en-US" sz="2400"/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F70D7F-F91C-2CE3-3CC0-8330DD751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组合 48">
            <a:extLst>
              <a:ext uri="{FF2B5EF4-FFF2-40B4-BE49-F238E27FC236}">
                <a16:creationId xmlns:a16="http://schemas.microsoft.com/office/drawing/2014/main" id="{6522251E-A1F9-57D2-CBEF-E6E1F6B0F695}"/>
              </a:ext>
            </a:extLst>
          </p:cNvPr>
          <p:cNvGrpSpPr/>
          <p:nvPr/>
        </p:nvGrpSpPr>
        <p:grpSpPr>
          <a:xfrm>
            <a:off x="9310015" y="1825625"/>
            <a:ext cx="1173176" cy="3631958"/>
            <a:chOff x="2013301" y="1007798"/>
            <a:chExt cx="731485" cy="2264556"/>
          </a:xfrm>
        </p:grpSpPr>
        <p:sp>
          <p:nvSpPr>
            <p:cNvPr id="54" name="椭圆 119">
              <a:extLst>
                <a:ext uri="{FF2B5EF4-FFF2-40B4-BE49-F238E27FC236}">
                  <a16:creationId xmlns:a16="http://schemas.microsoft.com/office/drawing/2014/main" id="{0190653E-028C-D08B-394D-2CD4F84092A4}"/>
                </a:ext>
              </a:extLst>
            </p:cNvPr>
            <p:cNvSpPr/>
            <p:nvPr/>
          </p:nvSpPr>
          <p:spPr>
            <a:xfrm>
              <a:off x="2013301" y="1007798"/>
              <a:ext cx="731485" cy="2264556"/>
            </a:xfrm>
            <a:prstGeom prst="ellipse">
              <a:avLst/>
            </a:prstGeom>
            <a:noFill/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椭圆 121">
              <a:extLst>
                <a:ext uri="{FF2B5EF4-FFF2-40B4-BE49-F238E27FC236}">
                  <a16:creationId xmlns:a16="http://schemas.microsoft.com/office/drawing/2014/main" id="{35AF24B5-232D-EA3A-0F70-8C3F34C57461}"/>
                </a:ext>
              </a:extLst>
            </p:cNvPr>
            <p:cNvSpPr/>
            <p:nvPr/>
          </p:nvSpPr>
          <p:spPr>
            <a:xfrm>
              <a:off x="2343043" y="1154545"/>
              <a:ext cx="72000" cy="7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6" name="组合 123">
              <a:extLst>
                <a:ext uri="{FF2B5EF4-FFF2-40B4-BE49-F238E27FC236}">
                  <a16:creationId xmlns:a16="http://schemas.microsoft.com/office/drawing/2014/main" id="{60BEB903-610D-CD0D-3FDF-81DCEF76C137}"/>
                </a:ext>
              </a:extLst>
            </p:cNvPr>
            <p:cNvGrpSpPr/>
            <p:nvPr/>
          </p:nvGrpSpPr>
          <p:grpSpPr>
            <a:xfrm>
              <a:off x="2242346" y="2913578"/>
              <a:ext cx="273394" cy="72000"/>
              <a:chOff x="900897" y="4252428"/>
              <a:chExt cx="273394" cy="72000"/>
            </a:xfrm>
            <a:solidFill>
              <a:schemeClr val="bg2">
                <a:lumMod val="50000"/>
              </a:schemeClr>
            </a:solidFill>
          </p:grpSpPr>
          <p:sp>
            <p:nvSpPr>
              <p:cNvPr id="60" name="椭圆 129">
                <a:extLst>
                  <a:ext uri="{FF2B5EF4-FFF2-40B4-BE49-F238E27FC236}">
                    <a16:creationId xmlns:a16="http://schemas.microsoft.com/office/drawing/2014/main" id="{AB0D9B04-EB1F-0152-A285-2914B22F4B76}"/>
                  </a:ext>
                </a:extLst>
              </p:cNvPr>
              <p:cNvSpPr/>
              <p:nvPr/>
            </p:nvSpPr>
            <p:spPr>
              <a:xfrm>
                <a:off x="900897" y="4252428"/>
                <a:ext cx="72000" cy="72000"/>
              </a:xfrm>
              <a:prstGeom prst="ellipse">
                <a:avLst/>
              </a:prstGeom>
              <a:grp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椭圆 130">
                <a:extLst>
                  <a:ext uri="{FF2B5EF4-FFF2-40B4-BE49-F238E27FC236}">
                    <a16:creationId xmlns:a16="http://schemas.microsoft.com/office/drawing/2014/main" id="{60C4F2F2-3029-CFEC-3992-5686B7655977}"/>
                  </a:ext>
                </a:extLst>
              </p:cNvPr>
              <p:cNvSpPr/>
              <p:nvPr/>
            </p:nvSpPr>
            <p:spPr>
              <a:xfrm>
                <a:off x="1102291" y="4252428"/>
                <a:ext cx="72000" cy="72000"/>
              </a:xfrm>
              <a:prstGeom prst="ellipse">
                <a:avLst/>
              </a:prstGeom>
              <a:grp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7" name="组合 124">
              <a:extLst>
                <a:ext uri="{FF2B5EF4-FFF2-40B4-BE49-F238E27FC236}">
                  <a16:creationId xmlns:a16="http://schemas.microsoft.com/office/drawing/2014/main" id="{EBA11F6D-4795-12F1-189B-943BEE591A27}"/>
                </a:ext>
              </a:extLst>
            </p:cNvPr>
            <p:cNvGrpSpPr/>
            <p:nvPr/>
          </p:nvGrpSpPr>
          <p:grpSpPr>
            <a:xfrm>
              <a:off x="2218876" y="2036867"/>
              <a:ext cx="320335" cy="72000"/>
              <a:chOff x="1129837" y="2968405"/>
              <a:chExt cx="320335" cy="72000"/>
            </a:xfrm>
            <a:solidFill>
              <a:schemeClr val="bg2">
                <a:lumMod val="50000"/>
              </a:schemeClr>
            </a:solidFill>
          </p:grpSpPr>
          <p:sp>
            <p:nvSpPr>
              <p:cNvPr id="58" name="椭圆 125">
                <a:extLst>
                  <a:ext uri="{FF2B5EF4-FFF2-40B4-BE49-F238E27FC236}">
                    <a16:creationId xmlns:a16="http://schemas.microsoft.com/office/drawing/2014/main" id="{B7A3C5FD-399D-0B13-2CB2-45F64B3BB97C}"/>
                  </a:ext>
                </a:extLst>
              </p:cNvPr>
              <p:cNvSpPr/>
              <p:nvPr/>
            </p:nvSpPr>
            <p:spPr>
              <a:xfrm>
                <a:off x="1378172" y="2968405"/>
                <a:ext cx="72000" cy="72000"/>
              </a:xfrm>
              <a:prstGeom prst="ellipse">
                <a:avLst/>
              </a:prstGeom>
              <a:grp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椭圆 127">
                <a:extLst>
                  <a:ext uri="{FF2B5EF4-FFF2-40B4-BE49-F238E27FC236}">
                    <a16:creationId xmlns:a16="http://schemas.microsoft.com/office/drawing/2014/main" id="{1B5C12FB-FD9F-F551-1819-3D7BC7E452A5}"/>
                  </a:ext>
                </a:extLst>
              </p:cNvPr>
              <p:cNvSpPr/>
              <p:nvPr/>
            </p:nvSpPr>
            <p:spPr>
              <a:xfrm>
                <a:off x="1129837" y="2968405"/>
                <a:ext cx="72000" cy="72000"/>
              </a:xfrm>
              <a:prstGeom prst="ellipse">
                <a:avLst/>
              </a:prstGeom>
              <a:grp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3" name="组合 49">
            <a:extLst>
              <a:ext uri="{FF2B5EF4-FFF2-40B4-BE49-F238E27FC236}">
                <a16:creationId xmlns:a16="http://schemas.microsoft.com/office/drawing/2014/main" id="{45ECCD68-1EFE-4BA2-3537-C362C0A6AB10}"/>
              </a:ext>
            </a:extLst>
          </p:cNvPr>
          <p:cNvGrpSpPr/>
          <p:nvPr/>
        </p:nvGrpSpPr>
        <p:grpSpPr>
          <a:xfrm>
            <a:off x="10690176" y="2217023"/>
            <a:ext cx="768512" cy="1109645"/>
            <a:chOff x="4768043" y="1611752"/>
            <a:chExt cx="479174" cy="691873"/>
          </a:xfrm>
        </p:grpSpPr>
        <p:sp>
          <p:nvSpPr>
            <p:cNvPr id="49" name="椭圆 112">
              <a:extLst>
                <a:ext uri="{FF2B5EF4-FFF2-40B4-BE49-F238E27FC236}">
                  <a16:creationId xmlns:a16="http://schemas.microsoft.com/office/drawing/2014/main" id="{669D25BC-991C-8B31-5633-81A66863AFBE}"/>
                </a:ext>
              </a:extLst>
            </p:cNvPr>
            <p:cNvSpPr/>
            <p:nvPr/>
          </p:nvSpPr>
          <p:spPr>
            <a:xfrm>
              <a:off x="4768043" y="1611752"/>
              <a:ext cx="479174" cy="691873"/>
            </a:xfrm>
            <a:prstGeom prst="ellipse">
              <a:avLst/>
            </a:prstGeom>
            <a:noFill/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椭圆 114">
              <a:extLst>
                <a:ext uri="{FF2B5EF4-FFF2-40B4-BE49-F238E27FC236}">
                  <a16:creationId xmlns:a16="http://schemas.microsoft.com/office/drawing/2014/main" id="{7BC23516-7C13-5934-5605-2CE280D24B5D}"/>
                </a:ext>
              </a:extLst>
            </p:cNvPr>
            <p:cNvSpPr/>
            <p:nvPr/>
          </p:nvSpPr>
          <p:spPr>
            <a:xfrm>
              <a:off x="4971630" y="1730062"/>
              <a:ext cx="72000" cy="7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1" name="组合 116">
              <a:extLst>
                <a:ext uri="{FF2B5EF4-FFF2-40B4-BE49-F238E27FC236}">
                  <a16:creationId xmlns:a16="http://schemas.microsoft.com/office/drawing/2014/main" id="{051AD911-6B8D-FC6A-D0B7-9F3C6159C4AC}"/>
                </a:ext>
              </a:extLst>
            </p:cNvPr>
            <p:cNvGrpSpPr/>
            <p:nvPr/>
          </p:nvGrpSpPr>
          <p:grpSpPr>
            <a:xfrm>
              <a:off x="4870933" y="2096195"/>
              <a:ext cx="273394" cy="72000"/>
              <a:chOff x="4839984" y="2303625"/>
              <a:chExt cx="273394" cy="72000"/>
            </a:xfrm>
          </p:grpSpPr>
          <p:sp>
            <p:nvSpPr>
              <p:cNvPr id="52" name="椭圆 117">
                <a:extLst>
                  <a:ext uri="{FF2B5EF4-FFF2-40B4-BE49-F238E27FC236}">
                    <a16:creationId xmlns:a16="http://schemas.microsoft.com/office/drawing/2014/main" id="{148755C6-1B87-75F4-2004-8632A09E2A4E}"/>
                  </a:ext>
                </a:extLst>
              </p:cNvPr>
              <p:cNvSpPr/>
              <p:nvPr/>
            </p:nvSpPr>
            <p:spPr>
              <a:xfrm>
                <a:off x="4839984" y="2303625"/>
                <a:ext cx="72000" cy="72000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椭圆 118">
                <a:extLst>
                  <a:ext uri="{FF2B5EF4-FFF2-40B4-BE49-F238E27FC236}">
                    <a16:creationId xmlns:a16="http://schemas.microsoft.com/office/drawing/2014/main" id="{EAE27B9F-C5C9-3C50-2771-6225ACC27D70}"/>
                  </a:ext>
                </a:extLst>
              </p:cNvPr>
              <p:cNvSpPr/>
              <p:nvPr/>
            </p:nvSpPr>
            <p:spPr>
              <a:xfrm>
                <a:off x="5041378" y="2303625"/>
                <a:ext cx="72000" cy="72000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4" name="组合 50">
            <a:extLst>
              <a:ext uri="{FF2B5EF4-FFF2-40B4-BE49-F238E27FC236}">
                <a16:creationId xmlns:a16="http://schemas.microsoft.com/office/drawing/2014/main" id="{5547CABD-72C8-C265-9992-AF470CC778AC}"/>
              </a:ext>
            </a:extLst>
          </p:cNvPr>
          <p:cNvGrpSpPr/>
          <p:nvPr/>
        </p:nvGrpSpPr>
        <p:grpSpPr>
          <a:xfrm>
            <a:off x="10690176" y="3765729"/>
            <a:ext cx="768512" cy="1109645"/>
            <a:chOff x="4768043" y="1611752"/>
            <a:chExt cx="479174" cy="691873"/>
          </a:xfrm>
        </p:grpSpPr>
        <p:sp>
          <p:nvSpPr>
            <p:cNvPr id="46" name="椭圆 104">
              <a:extLst>
                <a:ext uri="{FF2B5EF4-FFF2-40B4-BE49-F238E27FC236}">
                  <a16:creationId xmlns:a16="http://schemas.microsoft.com/office/drawing/2014/main" id="{2CC5D46B-ED98-0649-7DE5-C19B239D08E6}"/>
                </a:ext>
              </a:extLst>
            </p:cNvPr>
            <p:cNvSpPr/>
            <p:nvPr/>
          </p:nvSpPr>
          <p:spPr>
            <a:xfrm>
              <a:off x="4768043" y="1611752"/>
              <a:ext cx="479174" cy="691873"/>
            </a:xfrm>
            <a:prstGeom prst="ellipse">
              <a:avLst/>
            </a:prstGeom>
            <a:noFill/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椭圆 108">
              <a:extLst>
                <a:ext uri="{FF2B5EF4-FFF2-40B4-BE49-F238E27FC236}">
                  <a16:creationId xmlns:a16="http://schemas.microsoft.com/office/drawing/2014/main" id="{8839BFBE-8BE2-5C69-BE35-6260E3D728E8}"/>
                </a:ext>
              </a:extLst>
            </p:cNvPr>
            <p:cNvSpPr/>
            <p:nvPr/>
          </p:nvSpPr>
          <p:spPr>
            <a:xfrm>
              <a:off x="4971630" y="1730062"/>
              <a:ext cx="72000" cy="7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椭圆 110">
              <a:extLst>
                <a:ext uri="{FF2B5EF4-FFF2-40B4-BE49-F238E27FC236}">
                  <a16:creationId xmlns:a16="http://schemas.microsoft.com/office/drawing/2014/main" id="{AE0E1A35-D11E-D2B1-EC40-8C120C2A85D6}"/>
                </a:ext>
              </a:extLst>
            </p:cNvPr>
            <p:cNvSpPr/>
            <p:nvPr/>
          </p:nvSpPr>
          <p:spPr>
            <a:xfrm>
              <a:off x="4968035" y="2096195"/>
              <a:ext cx="72000" cy="7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组合 51">
            <a:extLst>
              <a:ext uri="{FF2B5EF4-FFF2-40B4-BE49-F238E27FC236}">
                <a16:creationId xmlns:a16="http://schemas.microsoft.com/office/drawing/2014/main" id="{6C2A7955-1EB4-0FF1-3BCC-74D837D92A51}"/>
              </a:ext>
            </a:extLst>
          </p:cNvPr>
          <p:cNvGrpSpPr/>
          <p:nvPr/>
        </p:nvGrpSpPr>
        <p:grpSpPr>
          <a:xfrm>
            <a:off x="9230074" y="5571933"/>
            <a:ext cx="1336331" cy="504523"/>
            <a:chOff x="3470130" y="1382680"/>
            <a:chExt cx="449960" cy="169879"/>
          </a:xfrm>
        </p:grpSpPr>
        <p:sp>
          <p:nvSpPr>
            <p:cNvPr id="44" name="矩形 102">
              <a:extLst>
                <a:ext uri="{FF2B5EF4-FFF2-40B4-BE49-F238E27FC236}">
                  <a16:creationId xmlns:a16="http://schemas.microsoft.com/office/drawing/2014/main" id="{8F0AB3B7-292A-76BD-21A9-003F408AD2F4}"/>
                </a:ext>
              </a:extLst>
            </p:cNvPr>
            <p:cNvSpPr/>
            <p:nvPr/>
          </p:nvSpPr>
          <p:spPr>
            <a:xfrm>
              <a:off x="3470130" y="1382680"/>
              <a:ext cx="168275" cy="1682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zh-CN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矩形 103">
              <a:extLst>
                <a:ext uri="{FF2B5EF4-FFF2-40B4-BE49-F238E27FC236}">
                  <a16:creationId xmlns:a16="http://schemas.microsoft.com/office/drawing/2014/main" id="{50C1D52A-00C6-1965-BD69-E7E8202AB62F}"/>
                </a:ext>
              </a:extLst>
            </p:cNvPr>
            <p:cNvSpPr/>
            <p:nvPr/>
          </p:nvSpPr>
          <p:spPr>
            <a:xfrm>
              <a:off x="3751815" y="1384284"/>
              <a:ext cx="168275" cy="1682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zh-CN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6" name="直接箭头连接符 52">
            <a:extLst>
              <a:ext uri="{FF2B5EF4-FFF2-40B4-BE49-F238E27FC236}">
                <a16:creationId xmlns:a16="http://schemas.microsoft.com/office/drawing/2014/main" id="{21150056-E891-97F3-A877-0B4AFFE58EBC}"/>
              </a:ext>
            </a:extLst>
          </p:cNvPr>
          <p:cNvCxnSpPr>
            <a:stCxn id="60" idx="4"/>
            <a:endCxn id="44" idx="0"/>
          </p:cNvCxnSpPr>
          <p:nvPr/>
        </p:nvCxnSpPr>
        <p:spPr>
          <a:xfrm flipH="1">
            <a:off x="9479953" y="4997643"/>
            <a:ext cx="255148" cy="574291"/>
          </a:xfrm>
          <a:prstGeom prst="straightConnector1">
            <a:avLst/>
          </a:prstGeom>
          <a:ln w="9525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53">
            <a:extLst>
              <a:ext uri="{FF2B5EF4-FFF2-40B4-BE49-F238E27FC236}">
                <a16:creationId xmlns:a16="http://schemas.microsoft.com/office/drawing/2014/main" id="{01DA26C6-729A-4FF1-48EC-A5580420B4F4}"/>
              </a:ext>
            </a:extLst>
          </p:cNvPr>
          <p:cNvCxnSpPr>
            <a:cxnSpLocks/>
            <a:stCxn id="61" idx="4"/>
            <a:endCxn id="45" idx="0"/>
          </p:cNvCxnSpPr>
          <p:nvPr/>
        </p:nvCxnSpPr>
        <p:spPr>
          <a:xfrm>
            <a:off x="10058103" y="4997643"/>
            <a:ext cx="258424" cy="579054"/>
          </a:xfrm>
          <a:prstGeom prst="straightConnector1">
            <a:avLst/>
          </a:prstGeom>
          <a:ln w="9525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54">
            <a:extLst>
              <a:ext uri="{FF2B5EF4-FFF2-40B4-BE49-F238E27FC236}">
                <a16:creationId xmlns:a16="http://schemas.microsoft.com/office/drawing/2014/main" id="{81767E4B-A997-1DFF-25D6-8244B5144040}"/>
              </a:ext>
            </a:extLst>
          </p:cNvPr>
          <p:cNvCxnSpPr>
            <a:cxnSpLocks/>
            <a:stCxn id="50" idx="3"/>
            <a:endCxn id="52" idx="0"/>
          </p:cNvCxnSpPr>
          <p:nvPr/>
        </p:nvCxnSpPr>
        <p:spPr>
          <a:xfrm flipH="1">
            <a:off x="10912931" y="2505336"/>
            <a:ext cx="120673" cy="488650"/>
          </a:xfrm>
          <a:prstGeom prst="straightConnector1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55">
            <a:extLst>
              <a:ext uri="{FF2B5EF4-FFF2-40B4-BE49-F238E27FC236}">
                <a16:creationId xmlns:a16="http://schemas.microsoft.com/office/drawing/2014/main" id="{DB9463F9-1897-54B5-8B55-21F82264EE3A}"/>
              </a:ext>
            </a:extLst>
          </p:cNvPr>
          <p:cNvCxnSpPr>
            <a:cxnSpLocks/>
            <a:stCxn id="50" idx="5"/>
            <a:endCxn id="53" idx="0"/>
          </p:cNvCxnSpPr>
          <p:nvPr/>
        </p:nvCxnSpPr>
        <p:spPr>
          <a:xfrm>
            <a:off x="11115258" y="2505336"/>
            <a:ext cx="120673" cy="488650"/>
          </a:xfrm>
          <a:prstGeom prst="straightConnector1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组合 56">
            <a:extLst>
              <a:ext uri="{FF2B5EF4-FFF2-40B4-BE49-F238E27FC236}">
                <a16:creationId xmlns:a16="http://schemas.microsoft.com/office/drawing/2014/main" id="{DE60A53F-5CE4-D817-8B85-C721C21D994D}"/>
              </a:ext>
            </a:extLst>
          </p:cNvPr>
          <p:cNvGrpSpPr/>
          <p:nvPr/>
        </p:nvGrpSpPr>
        <p:grpSpPr>
          <a:xfrm>
            <a:off x="10973793" y="4050579"/>
            <a:ext cx="201279" cy="492111"/>
            <a:chOff x="9516221" y="4083994"/>
            <a:chExt cx="169631" cy="282752"/>
          </a:xfrm>
        </p:grpSpPr>
        <p:sp>
          <p:nvSpPr>
            <p:cNvPr id="42" name="任意多边形: 形状 99">
              <a:extLst>
                <a:ext uri="{FF2B5EF4-FFF2-40B4-BE49-F238E27FC236}">
                  <a16:creationId xmlns:a16="http://schemas.microsoft.com/office/drawing/2014/main" id="{DBF0A445-9242-71AF-3D13-A90FE31C89E6}"/>
                </a:ext>
              </a:extLst>
            </p:cNvPr>
            <p:cNvSpPr/>
            <p:nvPr/>
          </p:nvSpPr>
          <p:spPr>
            <a:xfrm>
              <a:off x="9516221" y="4083994"/>
              <a:ext cx="66453" cy="282752"/>
            </a:xfrm>
            <a:custGeom>
              <a:avLst/>
              <a:gdLst>
                <a:gd name="connsiteX0" fmla="*/ 225031 w 288531"/>
                <a:gd name="connsiteY0" fmla="*/ 0 h 1227667"/>
                <a:gd name="connsiteX1" fmla="*/ 665 w 288531"/>
                <a:gd name="connsiteY1" fmla="*/ 609600 h 1227667"/>
                <a:gd name="connsiteX2" fmla="*/ 288531 w 288531"/>
                <a:gd name="connsiteY2" fmla="*/ 1227667 h 122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8531" h="1227667">
                  <a:moveTo>
                    <a:pt x="225031" y="0"/>
                  </a:moveTo>
                  <a:cubicBezTo>
                    <a:pt x="107556" y="202494"/>
                    <a:pt x="-9918" y="404989"/>
                    <a:pt x="665" y="609600"/>
                  </a:cubicBezTo>
                  <a:cubicBezTo>
                    <a:pt x="11248" y="814211"/>
                    <a:pt x="149889" y="1020939"/>
                    <a:pt x="288531" y="1227667"/>
                  </a:cubicBezTo>
                </a:path>
              </a:pathLst>
            </a:custGeom>
            <a:ln w="1905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43" name="任意多边形: 形状 101">
              <a:extLst>
                <a:ext uri="{FF2B5EF4-FFF2-40B4-BE49-F238E27FC236}">
                  <a16:creationId xmlns:a16="http://schemas.microsoft.com/office/drawing/2014/main" id="{D42632C8-D8AB-B231-194D-C697E73DE510}"/>
                </a:ext>
              </a:extLst>
            </p:cNvPr>
            <p:cNvSpPr/>
            <p:nvPr/>
          </p:nvSpPr>
          <p:spPr>
            <a:xfrm flipH="1">
              <a:off x="9619399" y="4083994"/>
              <a:ext cx="66453" cy="282752"/>
            </a:xfrm>
            <a:custGeom>
              <a:avLst/>
              <a:gdLst>
                <a:gd name="connsiteX0" fmla="*/ 225031 w 288531"/>
                <a:gd name="connsiteY0" fmla="*/ 0 h 1227667"/>
                <a:gd name="connsiteX1" fmla="*/ 665 w 288531"/>
                <a:gd name="connsiteY1" fmla="*/ 609600 h 1227667"/>
                <a:gd name="connsiteX2" fmla="*/ 288531 w 288531"/>
                <a:gd name="connsiteY2" fmla="*/ 1227667 h 122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8531" h="1227667">
                  <a:moveTo>
                    <a:pt x="225031" y="0"/>
                  </a:moveTo>
                  <a:cubicBezTo>
                    <a:pt x="107556" y="202494"/>
                    <a:pt x="-9918" y="404989"/>
                    <a:pt x="665" y="609600"/>
                  </a:cubicBezTo>
                  <a:cubicBezTo>
                    <a:pt x="11248" y="814211"/>
                    <a:pt x="149889" y="1020939"/>
                    <a:pt x="288531" y="1227667"/>
                  </a:cubicBezTo>
                </a:path>
              </a:pathLst>
            </a:custGeom>
            <a:ln w="1905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1" name="直接箭头连接符 57">
            <a:extLst>
              <a:ext uri="{FF2B5EF4-FFF2-40B4-BE49-F238E27FC236}">
                <a16:creationId xmlns:a16="http://schemas.microsoft.com/office/drawing/2014/main" id="{647156DE-8960-3F85-6A70-8036FC4BA7C8}"/>
              </a:ext>
            </a:extLst>
          </p:cNvPr>
          <p:cNvCxnSpPr>
            <a:cxnSpLocks/>
            <a:stCxn id="55" idx="5"/>
            <a:endCxn id="50" idx="1"/>
          </p:cNvCxnSpPr>
          <p:nvPr/>
        </p:nvCxnSpPr>
        <p:spPr>
          <a:xfrm>
            <a:off x="9937430" y="2159546"/>
            <a:ext cx="1096174" cy="264136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58">
            <a:extLst>
              <a:ext uri="{FF2B5EF4-FFF2-40B4-BE49-F238E27FC236}">
                <a16:creationId xmlns:a16="http://schemas.microsoft.com/office/drawing/2014/main" id="{5EB40A4D-A28B-3770-46E6-10862F3D4143}"/>
              </a:ext>
            </a:extLst>
          </p:cNvPr>
          <p:cNvCxnSpPr>
            <a:stCxn id="52" idx="3"/>
            <a:endCxn id="59" idx="7"/>
          </p:cNvCxnSpPr>
          <p:nvPr/>
        </p:nvCxnSpPr>
        <p:spPr>
          <a:xfrm flipH="1">
            <a:off x="9738288" y="3092551"/>
            <a:ext cx="1133816" cy="400434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59">
            <a:extLst>
              <a:ext uri="{FF2B5EF4-FFF2-40B4-BE49-F238E27FC236}">
                <a16:creationId xmlns:a16="http://schemas.microsoft.com/office/drawing/2014/main" id="{6EACB383-EE87-9DE6-F536-C19D24F034B7}"/>
              </a:ext>
            </a:extLst>
          </p:cNvPr>
          <p:cNvCxnSpPr>
            <a:cxnSpLocks/>
            <a:stCxn id="59" idx="5"/>
            <a:endCxn id="47" idx="2"/>
          </p:cNvCxnSpPr>
          <p:nvPr/>
        </p:nvCxnSpPr>
        <p:spPr>
          <a:xfrm>
            <a:off x="9738287" y="3574640"/>
            <a:ext cx="1278407" cy="438576"/>
          </a:xfrm>
          <a:prstGeom prst="straightConnector1">
            <a:avLst/>
          </a:prstGeom>
          <a:ln w="28575">
            <a:solidFill>
              <a:srgbClr val="00B0F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60">
            <a:extLst>
              <a:ext uri="{FF2B5EF4-FFF2-40B4-BE49-F238E27FC236}">
                <a16:creationId xmlns:a16="http://schemas.microsoft.com/office/drawing/2014/main" id="{B5657AC5-0C5E-3F68-E24B-8A660D6BF047}"/>
              </a:ext>
            </a:extLst>
          </p:cNvPr>
          <p:cNvCxnSpPr>
            <a:cxnSpLocks/>
            <a:stCxn id="48" idx="2"/>
            <a:endCxn id="60" idx="7"/>
          </p:cNvCxnSpPr>
          <p:nvPr/>
        </p:nvCxnSpPr>
        <p:spPr>
          <a:xfrm flipH="1">
            <a:off x="9775929" y="4600430"/>
            <a:ext cx="1234998" cy="298649"/>
          </a:xfrm>
          <a:prstGeom prst="straightConnector1">
            <a:avLst/>
          </a:prstGeom>
          <a:ln w="28575">
            <a:solidFill>
              <a:srgbClr val="00B0F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连接符: 肘形 61">
            <a:extLst>
              <a:ext uri="{FF2B5EF4-FFF2-40B4-BE49-F238E27FC236}">
                <a16:creationId xmlns:a16="http://schemas.microsoft.com/office/drawing/2014/main" id="{B193B8BF-0358-B875-C4B8-4AFCF1B4BF61}"/>
              </a:ext>
            </a:extLst>
          </p:cNvPr>
          <p:cNvCxnSpPr>
            <a:cxnSpLocks/>
            <a:stCxn id="58" idx="4"/>
            <a:endCxn id="50" idx="2"/>
          </p:cNvCxnSpPr>
          <p:nvPr/>
        </p:nvCxnSpPr>
        <p:spPr>
          <a:xfrm rot="5400000" flipH="1" flipV="1">
            <a:off x="9992699" y="2567557"/>
            <a:ext cx="1127040" cy="920947"/>
          </a:xfrm>
          <a:prstGeom prst="bentConnector4">
            <a:avLst>
              <a:gd name="adj1" fmla="val -7702"/>
              <a:gd name="adj2" fmla="val 44919"/>
            </a:avLst>
          </a:prstGeom>
          <a:ln w="28575">
            <a:solidFill>
              <a:srgbClr val="9751CB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62">
            <a:extLst>
              <a:ext uri="{FF2B5EF4-FFF2-40B4-BE49-F238E27FC236}">
                <a16:creationId xmlns:a16="http://schemas.microsoft.com/office/drawing/2014/main" id="{A073BC8E-1827-1F51-DEB5-4FE0999EF443}"/>
              </a:ext>
            </a:extLst>
          </p:cNvPr>
          <p:cNvCxnSpPr>
            <a:cxnSpLocks/>
            <a:stCxn id="52" idx="4"/>
            <a:endCxn id="61" idx="0"/>
          </p:cNvCxnSpPr>
          <p:nvPr/>
        </p:nvCxnSpPr>
        <p:spPr>
          <a:xfrm flipH="1">
            <a:off x="10058103" y="3109461"/>
            <a:ext cx="854827" cy="1772706"/>
          </a:xfrm>
          <a:prstGeom prst="straightConnector1">
            <a:avLst/>
          </a:prstGeom>
          <a:ln w="28575">
            <a:solidFill>
              <a:srgbClr val="9751CB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67">
            <a:extLst>
              <a:ext uri="{FF2B5EF4-FFF2-40B4-BE49-F238E27FC236}">
                <a16:creationId xmlns:a16="http://schemas.microsoft.com/office/drawing/2014/main" id="{FD3DE8C5-8EAA-6D33-A769-653C65CC58E1}"/>
              </a:ext>
            </a:extLst>
          </p:cNvPr>
          <p:cNvCxnSpPr>
            <a:cxnSpLocks/>
            <a:stCxn id="53" idx="4"/>
            <a:endCxn id="60" idx="0"/>
          </p:cNvCxnSpPr>
          <p:nvPr/>
        </p:nvCxnSpPr>
        <p:spPr>
          <a:xfrm flipH="1">
            <a:off x="9735101" y="3109461"/>
            <a:ext cx="1500830" cy="1772706"/>
          </a:xfrm>
          <a:prstGeom prst="straightConnector1">
            <a:avLst/>
          </a:prstGeom>
          <a:ln w="28575">
            <a:solidFill>
              <a:srgbClr val="9751CB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68">
            <a:extLst>
              <a:ext uri="{FF2B5EF4-FFF2-40B4-BE49-F238E27FC236}">
                <a16:creationId xmlns:a16="http://schemas.microsoft.com/office/drawing/2014/main" id="{3D49013C-731A-0B57-BB35-521BC5FA083C}"/>
              </a:ext>
            </a:extLst>
          </p:cNvPr>
          <p:cNvCxnSpPr>
            <a:cxnSpLocks/>
            <a:stCxn id="53" idx="3"/>
            <a:endCxn id="58" idx="7"/>
          </p:cNvCxnSpPr>
          <p:nvPr/>
        </p:nvCxnSpPr>
        <p:spPr>
          <a:xfrm flipH="1">
            <a:off x="10136573" y="3092551"/>
            <a:ext cx="1058532" cy="400434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4">
                <a:extLst>
                  <a:ext uri="{FF2B5EF4-FFF2-40B4-BE49-F238E27FC236}">
                    <a16:creationId xmlns:a16="http://schemas.microsoft.com/office/drawing/2014/main" id="{44179135-C7D5-F703-483E-57396FF0FA48}"/>
                  </a:ext>
                </a:extLst>
              </p:cNvPr>
              <p:cNvSpPr/>
              <p:nvPr/>
            </p:nvSpPr>
            <p:spPr>
              <a:xfrm>
                <a:off x="9748574" y="2126084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矩形 4">
                <a:extLst>
                  <a:ext uri="{FF2B5EF4-FFF2-40B4-BE49-F238E27FC236}">
                    <a16:creationId xmlns:a16="http://schemas.microsoft.com/office/drawing/2014/main" id="{44179135-C7D5-F703-483E-57396FF0FA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8574" y="2126084"/>
                <a:ext cx="387818" cy="334420"/>
              </a:xfrm>
              <a:prstGeom prst="rect">
                <a:avLst/>
              </a:prstGeom>
              <a:blipFill>
                <a:blip r:embed="rId4"/>
                <a:stretch>
                  <a:fillRect l="-15625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5">
                <a:extLst>
                  <a:ext uri="{FF2B5EF4-FFF2-40B4-BE49-F238E27FC236}">
                    <a16:creationId xmlns:a16="http://schemas.microsoft.com/office/drawing/2014/main" id="{1DECDE35-773F-25C2-7080-848938E80F7E}"/>
                  </a:ext>
                </a:extLst>
              </p:cNvPr>
              <p:cNvSpPr/>
              <p:nvPr/>
            </p:nvSpPr>
            <p:spPr>
              <a:xfrm>
                <a:off x="11149513" y="2261822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矩形 5">
                <a:extLst>
                  <a:ext uri="{FF2B5EF4-FFF2-40B4-BE49-F238E27FC236}">
                    <a16:creationId xmlns:a16="http://schemas.microsoft.com/office/drawing/2014/main" id="{1DECDE35-773F-25C2-7080-848938E80F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49513" y="2261822"/>
                <a:ext cx="387818" cy="334420"/>
              </a:xfrm>
              <a:prstGeom prst="rect">
                <a:avLst/>
              </a:prstGeom>
              <a:blipFill>
                <a:blip r:embed="rId5"/>
                <a:stretch>
                  <a:fillRect l="-12500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 7">
                <a:extLst>
                  <a:ext uri="{FF2B5EF4-FFF2-40B4-BE49-F238E27FC236}">
                    <a16:creationId xmlns:a16="http://schemas.microsoft.com/office/drawing/2014/main" id="{1AFFBACC-6CBC-BBF2-75B8-970339386C18}"/>
                  </a:ext>
                </a:extLst>
              </p:cNvPr>
              <p:cNvSpPr/>
              <p:nvPr/>
            </p:nvSpPr>
            <p:spPr>
              <a:xfrm>
                <a:off x="10547655" y="2684549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矩形 7">
                <a:extLst>
                  <a:ext uri="{FF2B5EF4-FFF2-40B4-BE49-F238E27FC236}">
                    <a16:creationId xmlns:a16="http://schemas.microsoft.com/office/drawing/2014/main" id="{1AFFBACC-6CBC-BBF2-75B8-970339386C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7655" y="2684549"/>
                <a:ext cx="387818" cy="334420"/>
              </a:xfrm>
              <a:prstGeom prst="rect">
                <a:avLst/>
              </a:prstGeom>
              <a:blipFill>
                <a:blip r:embed="rId6"/>
                <a:stretch>
                  <a:fillRect l="-15625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矩形 8">
                <a:extLst>
                  <a:ext uri="{FF2B5EF4-FFF2-40B4-BE49-F238E27FC236}">
                    <a16:creationId xmlns:a16="http://schemas.microsoft.com/office/drawing/2014/main" id="{4E3E5877-B329-72FA-311E-4092BB71AC80}"/>
                  </a:ext>
                </a:extLst>
              </p:cNvPr>
              <p:cNvSpPr/>
              <p:nvPr/>
            </p:nvSpPr>
            <p:spPr>
              <a:xfrm>
                <a:off x="11304322" y="2825445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矩形 8">
                <a:extLst>
                  <a:ext uri="{FF2B5EF4-FFF2-40B4-BE49-F238E27FC236}">
                    <a16:creationId xmlns:a16="http://schemas.microsoft.com/office/drawing/2014/main" id="{4E3E5877-B329-72FA-311E-4092BB71AC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4322" y="2825445"/>
                <a:ext cx="387818" cy="334420"/>
              </a:xfrm>
              <a:prstGeom prst="rect">
                <a:avLst/>
              </a:prstGeom>
              <a:blipFill>
                <a:blip r:embed="rId7"/>
                <a:stretch>
                  <a:fillRect l="-12500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9">
                <a:extLst>
                  <a:ext uri="{FF2B5EF4-FFF2-40B4-BE49-F238E27FC236}">
                    <a16:creationId xmlns:a16="http://schemas.microsoft.com/office/drawing/2014/main" id="{3D30A416-42EA-B849-F5B1-0594397CBC3D}"/>
                  </a:ext>
                </a:extLst>
              </p:cNvPr>
              <p:cNvSpPr/>
              <p:nvPr/>
            </p:nvSpPr>
            <p:spPr>
              <a:xfrm>
                <a:off x="9315315" y="3191413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矩形 9">
                <a:extLst>
                  <a:ext uri="{FF2B5EF4-FFF2-40B4-BE49-F238E27FC236}">
                    <a16:creationId xmlns:a16="http://schemas.microsoft.com/office/drawing/2014/main" id="{3D30A416-42EA-B849-F5B1-0594397CBC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5315" y="3191413"/>
                <a:ext cx="387818" cy="334420"/>
              </a:xfrm>
              <a:prstGeom prst="rect">
                <a:avLst/>
              </a:prstGeom>
              <a:blipFill>
                <a:blip r:embed="rId8"/>
                <a:stretch>
                  <a:fillRect l="-12500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矩形 12">
                <a:extLst>
                  <a:ext uri="{FF2B5EF4-FFF2-40B4-BE49-F238E27FC236}">
                    <a16:creationId xmlns:a16="http://schemas.microsoft.com/office/drawing/2014/main" id="{0C77E052-A153-7D9B-A809-02BAD10D4FB4}"/>
                  </a:ext>
                </a:extLst>
              </p:cNvPr>
              <p:cNvSpPr/>
              <p:nvPr/>
            </p:nvSpPr>
            <p:spPr>
              <a:xfrm>
                <a:off x="9931896" y="3078444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矩形 12">
                <a:extLst>
                  <a:ext uri="{FF2B5EF4-FFF2-40B4-BE49-F238E27FC236}">
                    <a16:creationId xmlns:a16="http://schemas.microsoft.com/office/drawing/2014/main" id="{0C77E052-A153-7D9B-A809-02BAD10D4F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1896" y="3078444"/>
                <a:ext cx="387818" cy="334420"/>
              </a:xfrm>
              <a:prstGeom prst="rect">
                <a:avLst/>
              </a:prstGeom>
              <a:blipFill>
                <a:blip r:embed="rId9"/>
                <a:stretch>
                  <a:fillRect l="-12500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矩形 13">
                <a:extLst>
                  <a:ext uri="{FF2B5EF4-FFF2-40B4-BE49-F238E27FC236}">
                    <a16:creationId xmlns:a16="http://schemas.microsoft.com/office/drawing/2014/main" id="{4AD1EBB0-DD0D-09DA-5F6E-3DEF239B388B}"/>
                  </a:ext>
                </a:extLst>
              </p:cNvPr>
              <p:cNvSpPr/>
              <p:nvPr/>
            </p:nvSpPr>
            <p:spPr>
              <a:xfrm>
                <a:off x="11128694" y="3807970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矩形 13">
                <a:extLst>
                  <a:ext uri="{FF2B5EF4-FFF2-40B4-BE49-F238E27FC236}">
                    <a16:creationId xmlns:a16="http://schemas.microsoft.com/office/drawing/2014/main" id="{4AD1EBB0-DD0D-09DA-5F6E-3DEF239B38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8694" y="3807970"/>
                <a:ext cx="387818" cy="334420"/>
              </a:xfrm>
              <a:prstGeom prst="rect">
                <a:avLst/>
              </a:prstGeom>
              <a:blipFill>
                <a:blip r:embed="rId10"/>
                <a:stretch>
                  <a:fillRect l="-16129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4">
                <a:extLst>
                  <a:ext uri="{FF2B5EF4-FFF2-40B4-BE49-F238E27FC236}">
                    <a16:creationId xmlns:a16="http://schemas.microsoft.com/office/drawing/2014/main" id="{53AD2A4B-591B-422B-DBDC-6F5B008EF3B2}"/>
                  </a:ext>
                </a:extLst>
              </p:cNvPr>
              <p:cNvSpPr/>
              <p:nvPr/>
            </p:nvSpPr>
            <p:spPr>
              <a:xfrm>
                <a:off x="11128694" y="4399529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矩形 14">
                <a:extLst>
                  <a:ext uri="{FF2B5EF4-FFF2-40B4-BE49-F238E27FC236}">
                    <a16:creationId xmlns:a16="http://schemas.microsoft.com/office/drawing/2014/main" id="{53AD2A4B-591B-422B-DBDC-6F5B008EF3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8694" y="4399529"/>
                <a:ext cx="387818" cy="334420"/>
              </a:xfrm>
              <a:prstGeom prst="rect">
                <a:avLst/>
              </a:prstGeom>
              <a:blipFill>
                <a:blip r:embed="rId11"/>
                <a:stretch>
                  <a:fillRect l="-16129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矩形 15">
                <a:extLst>
                  <a:ext uri="{FF2B5EF4-FFF2-40B4-BE49-F238E27FC236}">
                    <a16:creationId xmlns:a16="http://schemas.microsoft.com/office/drawing/2014/main" id="{9E7F7206-4417-20E3-5D2E-FB5EC7E28047}"/>
                  </a:ext>
                </a:extLst>
              </p:cNvPr>
              <p:cNvSpPr/>
              <p:nvPr/>
            </p:nvSpPr>
            <p:spPr>
              <a:xfrm>
                <a:off x="9360669" y="4723413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矩形 15">
                <a:extLst>
                  <a:ext uri="{FF2B5EF4-FFF2-40B4-BE49-F238E27FC236}">
                    <a16:creationId xmlns:a16="http://schemas.microsoft.com/office/drawing/2014/main" id="{9E7F7206-4417-20E3-5D2E-FB5EC7E280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0669" y="4723413"/>
                <a:ext cx="387818" cy="334420"/>
              </a:xfrm>
              <a:prstGeom prst="rect">
                <a:avLst/>
              </a:prstGeom>
              <a:blipFill>
                <a:blip r:embed="rId12"/>
                <a:stretch>
                  <a:fillRect l="-16129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6">
                <a:extLst>
                  <a:ext uri="{FF2B5EF4-FFF2-40B4-BE49-F238E27FC236}">
                    <a16:creationId xmlns:a16="http://schemas.microsoft.com/office/drawing/2014/main" id="{502EF5A9-5A67-94DF-774A-729E9FCCE33D}"/>
                  </a:ext>
                </a:extLst>
              </p:cNvPr>
              <p:cNvSpPr/>
              <p:nvPr/>
            </p:nvSpPr>
            <p:spPr>
              <a:xfrm>
                <a:off x="10122133" y="4730654"/>
                <a:ext cx="387818" cy="3344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altLang="zh-CN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</m:oMath>
                  </m:oMathPara>
                </a14:m>
                <a:endParaRPr lang="zh-CN" alt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矩形 16">
                <a:extLst>
                  <a:ext uri="{FF2B5EF4-FFF2-40B4-BE49-F238E27FC236}">
                    <a16:creationId xmlns:a16="http://schemas.microsoft.com/office/drawing/2014/main" id="{502EF5A9-5A67-94DF-774A-729E9FCCE3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2133" y="4730654"/>
                <a:ext cx="387818" cy="334420"/>
              </a:xfrm>
              <a:prstGeom prst="rect">
                <a:avLst/>
              </a:prstGeom>
              <a:blipFill>
                <a:blip r:embed="rId13"/>
                <a:stretch>
                  <a:fillRect l="-12500" b="-18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87DDCF0-6AEC-CE24-96EA-5CECEF3B2E0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55801" y="4419809"/>
            <a:ext cx="8624395" cy="863461"/>
          </a:xfrm>
          <a:prstGeom prst="rect">
            <a:avLst/>
          </a:prstGeom>
        </p:spPr>
      </p:pic>
      <p:sp>
        <p:nvSpPr>
          <p:cNvPr id="131" name="Rectangle 130">
            <a:extLst>
              <a:ext uri="{FF2B5EF4-FFF2-40B4-BE49-F238E27FC236}">
                <a16:creationId xmlns:a16="http://schemas.microsoft.com/office/drawing/2014/main" id="{492AC6C8-F573-ED34-A34E-C6A8956DA7FE}"/>
              </a:ext>
            </a:extLst>
          </p:cNvPr>
          <p:cNvSpPr/>
          <p:nvPr/>
        </p:nvSpPr>
        <p:spPr>
          <a:xfrm>
            <a:off x="366752" y="4309758"/>
            <a:ext cx="2817303" cy="1021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1408CE18-BAA7-D8DA-7B5B-1D40DCF0091E}"/>
              </a:ext>
            </a:extLst>
          </p:cNvPr>
          <p:cNvSpPr/>
          <p:nvPr/>
        </p:nvSpPr>
        <p:spPr>
          <a:xfrm>
            <a:off x="3966987" y="4309758"/>
            <a:ext cx="2416916" cy="1021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59DCC81-CF2E-5DA2-8680-1BCEEE1BF1E3}"/>
              </a:ext>
            </a:extLst>
          </p:cNvPr>
          <p:cNvSpPr/>
          <p:nvPr/>
        </p:nvSpPr>
        <p:spPr>
          <a:xfrm>
            <a:off x="7166835" y="4309758"/>
            <a:ext cx="1731950" cy="1021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748E3ACA-24F0-EE62-F50C-BC89543F5626}"/>
              </a:ext>
            </a:extLst>
          </p:cNvPr>
          <p:cNvSpPr/>
          <p:nvPr/>
        </p:nvSpPr>
        <p:spPr>
          <a:xfrm>
            <a:off x="3181258" y="4309758"/>
            <a:ext cx="785729" cy="1021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6457B1AD-BFD2-4AEE-389D-0B3C3A0D9219}"/>
              </a:ext>
            </a:extLst>
          </p:cNvPr>
          <p:cNvSpPr/>
          <p:nvPr/>
        </p:nvSpPr>
        <p:spPr>
          <a:xfrm>
            <a:off x="6386309" y="4309758"/>
            <a:ext cx="793127" cy="1021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7FF7ABE4-0656-DDC5-B90A-9452FCBF61A2}"/>
              </a:ext>
            </a:extLst>
          </p:cNvPr>
          <p:cNvSpPr/>
          <p:nvPr/>
        </p:nvSpPr>
        <p:spPr>
          <a:xfrm>
            <a:off x="656945" y="2957179"/>
            <a:ext cx="2103728" cy="765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8685AF-19E1-2AF9-99A7-C6E6529B339D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45">
                <a:extLst>
                  <a:ext uri="{FF2B5EF4-FFF2-40B4-BE49-F238E27FC236}">
                    <a16:creationId xmlns:a16="http://schemas.microsoft.com/office/drawing/2014/main" id="{21471B2B-5376-D7DF-8145-767682484A3E}"/>
                  </a:ext>
                </a:extLst>
              </p:cNvPr>
              <p:cNvSpPr/>
              <p:nvPr/>
            </p:nvSpPr>
            <p:spPr>
              <a:xfrm>
                <a:off x="11452366" y="2328909"/>
                <a:ext cx="800920" cy="4868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zh-CN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altLang="zh-CN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zh-CN" alt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矩形 45">
                <a:extLst>
                  <a:ext uri="{FF2B5EF4-FFF2-40B4-BE49-F238E27FC236}">
                    <a16:creationId xmlns:a16="http://schemas.microsoft.com/office/drawing/2014/main" id="{21471B2B-5376-D7DF-8145-767682484A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52366" y="2328909"/>
                <a:ext cx="800920" cy="486863"/>
              </a:xfrm>
              <a:prstGeom prst="rect">
                <a:avLst/>
              </a:prstGeom>
              <a:blipFill>
                <a:blip r:embed="rId15"/>
                <a:stretch>
                  <a:fillRect b="-1794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45">
                <a:extLst>
                  <a:ext uri="{FF2B5EF4-FFF2-40B4-BE49-F238E27FC236}">
                    <a16:creationId xmlns:a16="http://schemas.microsoft.com/office/drawing/2014/main" id="{7DA30F89-0F84-AC5F-65F1-040D51BAD66D}"/>
                  </a:ext>
                </a:extLst>
              </p:cNvPr>
              <p:cNvSpPr/>
              <p:nvPr/>
            </p:nvSpPr>
            <p:spPr>
              <a:xfrm>
                <a:off x="8883190" y="1749705"/>
                <a:ext cx="800920" cy="4868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zh-CN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altLang="zh-CN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CN" alt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矩形 45">
                <a:extLst>
                  <a:ext uri="{FF2B5EF4-FFF2-40B4-BE49-F238E27FC236}">
                    <a16:creationId xmlns:a16="http://schemas.microsoft.com/office/drawing/2014/main" id="{7DA30F89-0F84-AC5F-65F1-040D51BAD6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3190" y="1749705"/>
                <a:ext cx="800920" cy="486863"/>
              </a:xfrm>
              <a:prstGeom prst="rect">
                <a:avLst/>
              </a:prstGeom>
              <a:blipFill>
                <a:blip r:embed="rId16"/>
                <a:stretch>
                  <a:fillRect b="-15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矩形 45">
                <a:extLst>
                  <a:ext uri="{FF2B5EF4-FFF2-40B4-BE49-F238E27FC236}">
                    <a16:creationId xmlns:a16="http://schemas.microsoft.com/office/drawing/2014/main" id="{06925712-ED20-7F98-C2E1-76049F3E3455}"/>
                  </a:ext>
                </a:extLst>
              </p:cNvPr>
              <p:cNvSpPr/>
              <p:nvPr/>
            </p:nvSpPr>
            <p:spPr>
              <a:xfrm>
                <a:off x="11475674" y="4055827"/>
                <a:ext cx="800920" cy="4868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zh-CN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altLang="zh-CN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zh-CN" alt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矩形 45">
                <a:extLst>
                  <a:ext uri="{FF2B5EF4-FFF2-40B4-BE49-F238E27FC236}">
                    <a16:creationId xmlns:a16="http://schemas.microsoft.com/office/drawing/2014/main" id="{06925712-ED20-7F98-C2E1-76049F3E34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5674" y="4055827"/>
                <a:ext cx="800920" cy="486863"/>
              </a:xfrm>
              <a:prstGeom prst="rect">
                <a:avLst/>
              </a:prstGeom>
              <a:blipFill>
                <a:blip r:embed="rId17"/>
                <a:stretch>
                  <a:fillRect b="-1794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063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9" dur="8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1" dur="8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7" dur="8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9" dur="8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animBg="1"/>
      <p:bldP spid="133" grpId="0" animBg="1"/>
      <p:bldP spid="135" grpId="0" animBg="1"/>
      <p:bldP spid="136" grpId="0" animBg="1"/>
      <p:bldP spid="138" grpId="0" animBg="1"/>
      <p:bldP spid="1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6ED03-8F89-FA2B-1BFD-3EE28D29F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4A2F6-60F4-221F-B08B-D39EF160C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Comparing the Sizes: </a:t>
            </a:r>
            <a:r>
              <a:rPr lang="en-US" sz="4000" dirty="0">
                <a:solidFill>
                  <a:srgbClr val="00B0F0"/>
                </a:solidFill>
              </a:rPr>
              <a:t>BDD</a:t>
            </a:r>
            <a:r>
              <a:rPr lang="en-US" sz="4000" dirty="0"/>
              <a:t> vs. </a:t>
            </a:r>
            <a:r>
              <a:rPr lang="en-US" sz="4000" dirty="0">
                <a:solidFill>
                  <a:srgbClr val="00B050"/>
                </a:solidFill>
              </a:rPr>
              <a:t>CFLOBDDs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A21A4-B03F-BE44-C76E-6AF27F5C4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Best Case: For some Boolean functions, </a:t>
            </a:r>
            <a:r>
              <a:rPr lang="en-US" dirty="0">
                <a:solidFill>
                  <a:srgbClr val="00B050"/>
                </a:solidFill>
              </a:rPr>
              <a:t>CFLOBDDs</a:t>
            </a:r>
            <a:r>
              <a:rPr lang="en-US" dirty="0"/>
              <a:t> are </a:t>
            </a:r>
            <a:r>
              <a:rPr lang="en-US" b="1" dirty="0"/>
              <a:t>exponentially smaller</a:t>
            </a:r>
            <a:r>
              <a:rPr lang="en-US" dirty="0"/>
              <a:t> than </a:t>
            </a:r>
            <a:r>
              <a:rPr lang="en-US" b="1" dirty="0"/>
              <a:t>any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BDD</a:t>
            </a:r>
            <a:r>
              <a:rPr lang="en-US" dirty="0"/>
              <a:t>. [Sistla et al, 2024]</a:t>
            </a:r>
          </a:p>
          <a:p>
            <a:pPr lvl="1"/>
            <a:r>
              <a:rPr lang="en-US" dirty="0"/>
              <a:t>When sharing is “maximized” in </a:t>
            </a:r>
            <a:r>
              <a:rPr lang="en-US" dirty="0">
                <a:solidFill>
                  <a:srgbClr val="00B050"/>
                </a:solidFill>
              </a:rPr>
              <a:t>CFLOBDDs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r>
              <a:rPr lang="en-US" dirty="0"/>
              <a:t>Worst Case: ? ?	</a:t>
            </a:r>
          </a:p>
          <a:p>
            <a:endParaRPr lang="en-US" dirty="0"/>
          </a:p>
          <a:p>
            <a:r>
              <a:rPr lang="en-US" dirty="0"/>
              <a:t>Let’s consider: same function, same </a:t>
            </a:r>
            <a:r>
              <a:rPr lang="en-US" b="1" dirty="0"/>
              <a:t>variable ordering</a:t>
            </a:r>
            <a:r>
              <a:rPr lang="en-US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418FC1-3579-E0F1-4D21-456570AC6747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2770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5BCFE-408D-6B50-3409-62509E0B0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FBE2-1EFE-42E1-2D17-0EB60D90A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Issue “3/4-depth duplication”</a:t>
            </a:r>
          </a:p>
        </p:txBody>
      </p:sp>
      <p:sp>
        <p:nvSpPr>
          <p:cNvPr id="28" name="椭圆 49">
            <a:extLst>
              <a:ext uri="{FF2B5EF4-FFF2-40B4-BE49-F238E27FC236}">
                <a16:creationId xmlns:a16="http://schemas.microsoft.com/office/drawing/2014/main" id="{12CEB325-30C3-C227-E3BE-E79FB12F11E6}"/>
              </a:ext>
            </a:extLst>
          </p:cNvPr>
          <p:cNvSpPr/>
          <p:nvPr/>
        </p:nvSpPr>
        <p:spPr>
          <a:xfrm>
            <a:off x="4566651" y="2761658"/>
            <a:ext cx="1349024" cy="309147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椭圆 50">
            <a:extLst>
              <a:ext uri="{FF2B5EF4-FFF2-40B4-BE49-F238E27FC236}">
                <a16:creationId xmlns:a16="http://schemas.microsoft.com/office/drawing/2014/main" id="{6070A171-9E41-07DD-18F0-1FC70EC5DDDF}"/>
              </a:ext>
            </a:extLst>
          </p:cNvPr>
          <p:cNvSpPr/>
          <p:nvPr/>
        </p:nvSpPr>
        <p:spPr>
          <a:xfrm>
            <a:off x="5174770" y="3068485"/>
            <a:ext cx="132784" cy="132784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组合 67">
            <a:extLst>
              <a:ext uri="{FF2B5EF4-FFF2-40B4-BE49-F238E27FC236}">
                <a16:creationId xmlns:a16="http://schemas.microsoft.com/office/drawing/2014/main" id="{CCD6BCFC-1392-E9FF-6B1D-5E83DF9D0369}"/>
              </a:ext>
            </a:extLst>
          </p:cNvPr>
          <p:cNvGrpSpPr/>
          <p:nvPr/>
        </p:nvGrpSpPr>
        <p:grpSpPr>
          <a:xfrm>
            <a:off x="4856485" y="3892317"/>
            <a:ext cx="769356" cy="132784"/>
            <a:chOff x="3438282" y="2946610"/>
            <a:chExt cx="769356" cy="132784"/>
          </a:xfrm>
        </p:grpSpPr>
        <p:sp>
          <p:nvSpPr>
            <p:cNvPr id="63" name="椭圆 64">
              <a:extLst>
                <a:ext uri="{FF2B5EF4-FFF2-40B4-BE49-F238E27FC236}">
                  <a16:creationId xmlns:a16="http://schemas.microsoft.com/office/drawing/2014/main" id="{2E0D71D8-1FFB-4F2D-0E00-579CF116D452}"/>
                </a:ext>
              </a:extLst>
            </p:cNvPr>
            <p:cNvSpPr/>
            <p:nvPr/>
          </p:nvSpPr>
          <p:spPr>
            <a:xfrm>
              <a:off x="3438282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椭圆 65">
              <a:extLst>
                <a:ext uri="{FF2B5EF4-FFF2-40B4-BE49-F238E27FC236}">
                  <a16:creationId xmlns:a16="http://schemas.microsoft.com/office/drawing/2014/main" id="{2AD63F1F-060A-49A4-6D23-C8936335C8D5}"/>
                </a:ext>
              </a:extLst>
            </p:cNvPr>
            <p:cNvSpPr/>
            <p:nvPr/>
          </p:nvSpPr>
          <p:spPr>
            <a:xfrm>
              <a:off x="4074854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椭圆 63">
              <a:extLst>
                <a:ext uri="{FF2B5EF4-FFF2-40B4-BE49-F238E27FC236}">
                  <a16:creationId xmlns:a16="http://schemas.microsoft.com/office/drawing/2014/main" id="{FF419ECD-1071-DE86-E847-05D8DB68B1DA}"/>
                </a:ext>
              </a:extLst>
            </p:cNvPr>
            <p:cNvSpPr/>
            <p:nvPr/>
          </p:nvSpPr>
          <p:spPr>
            <a:xfrm>
              <a:off x="3756568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八边形 72">
            <a:extLst>
              <a:ext uri="{FF2B5EF4-FFF2-40B4-BE49-F238E27FC236}">
                <a16:creationId xmlns:a16="http://schemas.microsoft.com/office/drawing/2014/main" id="{251D3505-3BF0-BBB0-0B83-3F0A2D39433B}"/>
              </a:ext>
            </a:extLst>
          </p:cNvPr>
          <p:cNvSpPr/>
          <p:nvPr/>
        </p:nvSpPr>
        <p:spPr>
          <a:xfrm>
            <a:off x="2802547" y="2479910"/>
            <a:ext cx="1402580" cy="3646097"/>
          </a:xfrm>
          <a:prstGeom prst="octagon">
            <a:avLst>
              <a:gd name="adj" fmla="val 41054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/>
          </a:p>
        </p:txBody>
      </p:sp>
      <p:grpSp>
        <p:nvGrpSpPr>
          <p:cNvPr id="33" name="组合 74">
            <a:extLst>
              <a:ext uri="{FF2B5EF4-FFF2-40B4-BE49-F238E27FC236}">
                <a16:creationId xmlns:a16="http://schemas.microsoft.com/office/drawing/2014/main" id="{035D7D2E-A05F-614E-F9C3-037FE7F15A4D}"/>
              </a:ext>
            </a:extLst>
          </p:cNvPr>
          <p:cNvGrpSpPr/>
          <p:nvPr/>
        </p:nvGrpSpPr>
        <p:grpSpPr>
          <a:xfrm>
            <a:off x="3193081" y="3901160"/>
            <a:ext cx="621513" cy="107268"/>
            <a:chOff x="3438282" y="2946610"/>
            <a:chExt cx="769356" cy="132784"/>
          </a:xfrm>
        </p:grpSpPr>
        <p:sp>
          <p:nvSpPr>
            <p:cNvPr id="59" name="椭圆 75">
              <a:extLst>
                <a:ext uri="{FF2B5EF4-FFF2-40B4-BE49-F238E27FC236}">
                  <a16:creationId xmlns:a16="http://schemas.microsoft.com/office/drawing/2014/main" id="{B3F20C63-F0BC-EF82-EE74-BDEF684AA3D7}"/>
                </a:ext>
              </a:extLst>
            </p:cNvPr>
            <p:cNvSpPr/>
            <p:nvPr/>
          </p:nvSpPr>
          <p:spPr>
            <a:xfrm>
              <a:off x="3438282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椭圆 76">
              <a:extLst>
                <a:ext uri="{FF2B5EF4-FFF2-40B4-BE49-F238E27FC236}">
                  <a16:creationId xmlns:a16="http://schemas.microsoft.com/office/drawing/2014/main" id="{51FEF3AC-EDF9-5FC0-B653-DD1917AC8D1B}"/>
                </a:ext>
              </a:extLst>
            </p:cNvPr>
            <p:cNvSpPr/>
            <p:nvPr/>
          </p:nvSpPr>
          <p:spPr>
            <a:xfrm>
              <a:off x="4074854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椭圆 77">
              <a:extLst>
                <a:ext uri="{FF2B5EF4-FFF2-40B4-BE49-F238E27FC236}">
                  <a16:creationId xmlns:a16="http://schemas.microsoft.com/office/drawing/2014/main" id="{A346C7F9-4A83-1246-1D97-D547189AEB58}"/>
                </a:ext>
              </a:extLst>
            </p:cNvPr>
            <p:cNvSpPr/>
            <p:nvPr/>
          </p:nvSpPr>
          <p:spPr>
            <a:xfrm>
              <a:off x="3756568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椭圆 79">
            <a:extLst>
              <a:ext uri="{FF2B5EF4-FFF2-40B4-BE49-F238E27FC236}">
                <a16:creationId xmlns:a16="http://schemas.microsoft.com/office/drawing/2014/main" id="{F61A0AD6-1E5C-22C3-9EDD-7FB8EC5C35DA}"/>
              </a:ext>
            </a:extLst>
          </p:cNvPr>
          <p:cNvSpPr/>
          <p:nvPr/>
        </p:nvSpPr>
        <p:spPr>
          <a:xfrm>
            <a:off x="3450203" y="2877805"/>
            <a:ext cx="107268" cy="107268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5" name="组合 80">
            <a:extLst>
              <a:ext uri="{FF2B5EF4-FFF2-40B4-BE49-F238E27FC236}">
                <a16:creationId xmlns:a16="http://schemas.microsoft.com/office/drawing/2014/main" id="{04D3DE32-CD7C-0FD6-0BFC-E34DFC6E1A15}"/>
              </a:ext>
            </a:extLst>
          </p:cNvPr>
          <p:cNvGrpSpPr/>
          <p:nvPr/>
        </p:nvGrpSpPr>
        <p:grpSpPr>
          <a:xfrm>
            <a:off x="3223859" y="4592464"/>
            <a:ext cx="559956" cy="107268"/>
            <a:chOff x="3538224" y="3086310"/>
            <a:chExt cx="693156" cy="132784"/>
          </a:xfrm>
        </p:grpSpPr>
        <p:grpSp>
          <p:nvGrpSpPr>
            <p:cNvPr id="55" name="组合 81">
              <a:extLst>
                <a:ext uri="{FF2B5EF4-FFF2-40B4-BE49-F238E27FC236}">
                  <a16:creationId xmlns:a16="http://schemas.microsoft.com/office/drawing/2014/main" id="{AA0C9CFC-0605-6E78-DBC6-6840B560BBBF}"/>
                </a:ext>
              </a:extLst>
            </p:cNvPr>
            <p:cNvGrpSpPr/>
            <p:nvPr/>
          </p:nvGrpSpPr>
          <p:grpSpPr>
            <a:xfrm>
              <a:off x="3538224" y="3086310"/>
              <a:ext cx="693156" cy="132784"/>
              <a:chOff x="3538224" y="3086310"/>
              <a:chExt cx="693156" cy="132784"/>
            </a:xfrm>
          </p:grpSpPr>
          <p:sp>
            <p:nvSpPr>
              <p:cNvPr id="57" name="椭圆 83">
                <a:extLst>
                  <a:ext uri="{FF2B5EF4-FFF2-40B4-BE49-F238E27FC236}">
                    <a16:creationId xmlns:a16="http://schemas.microsoft.com/office/drawing/2014/main" id="{B1DD8B00-E469-0D55-F41E-1041D6898245}"/>
                  </a:ext>
                </a:extLst>
              </p:cNvPr>
              <p:cNvSpPr/>
              <p:nvPr/>
            </p:nvSpPr>
            <p:spPr>
              <a:xfrm>
                <a:off x="3538224" y="3086310"/>
                <a:ext cx="132784" cy="132784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椭圆 84">
                <a:extLst>
                  <a:ext uri="{FF2B5EF4-FFF2-40B4-BE49-F238E27FC236}">
                    <a16:creationId xmlns:a16="http://schemas.microsoft.com/office/drawing/2014/main" id="{3442CA6D-1622-1129-86F0-20B227418333}"/>
                  </a:ext>
                </a:extLst>
              </p:cNvPr>
              <p:cNvSpPr/>
              <p:nvPr/>
            </p:nvSpPr>
            <p:spPr>
              <a:xfrm>
                <a:off x="4098596" y="3086310"/>
                <a:ext cx="132784" cy="132784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6" name="椭圆 82">
              <a:extLst>
                <a:ext uri="{FF2B5EF4-FFF2-40B4-BE49-F238E27FC236}">
                  <a16:creationId xmlns:a16="http://schemas.microsoft.com/office/drawing/2014/main" id="{286908FD-9BE2-85F2-6D91-23DDFFFB75C8}"/>
                </a:ext>
              </a:extLst>
            </p:cNvPr>
            <p:cNvSpPr/>
            <p:nvPr/>
          </p:nvSpPr>
          <p:spPr>
            <a:xfrm>
              <a:off x="3818410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矩形 85">
            <a:extLst>
              <a:ext uri="{FF2B5EF4-FFF2-40B4-BE49-F238E27FC236}">
                <a16:creationId xmlns:a16="http://schemas.microsoft.com/office/drawing/2014/main" id="{FF0AA77B-E1E6-6E31-9CAF-83D00F8E7AED}"/>
              </a:ext>
            </a:extLst>
          </p:cNvPr>
          <p:cNvSpPr/>
          <p:nvPr/>
        </p:nvSpPr>
        <p:spPr>
          <a:xfrm>
            <a:off x="3274883" y="3319890"/>
            <a:ext cx="457908" cy="1827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矩形 86">
            <a:extLst>
              <a:ext uri="{FF2B5EF4-FFF2-40B4-BE49-F238E27FC236}">
                <a16:creationId xmlns:a16="http://schemas.microsoft.com/office/drawing/2014/main" id="{081CE7A1-CAC8-BA1F-3CED-DF9425053AD0}"/>
              </a:ext>
            </a:extLst>
          </p:cNvPr>
          <p:cNvSpPr/>
          <p:nvPr/>
        </p:nvSpPr>
        <p:spPr>
          <a:xfrm>
            <a:off x="3274883" y="4149526"/>
            <a:ext cx="457908" cy="1827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矩形 87">
            <a:extLst>
              <a:ext uri="{FF2B5EF4-FFF2-40B4-BE49-F238E27FC236}">
                <a16:creationId xmlns:a16="http://schemas.microsoft.com/office/drawing/2014/main" id="{E742FB95-9710-EB97-CF94-65018C7AA83F}"/>
              </a:ext>
            </a:extLst>
          </p:cNvPr>
          <p:cNvSpPr/>
          <p:nvPr/>
        </p:nvSpPr>
        <p:spPr>
          <a:xfrm>
            <a:off x="3274883" y="5327008"/>
            <a:ext cx="457908" cy="1827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直接连接符 90">
            <a:extLst>
              <a:ext uri="{FF2B5EF4-FFF2-40B4-BE49-F238E27FC236}">
                <a16:creationId xmlns:a16="http://schemas.microsoft.com/office/drawing/2014/main" id="{D1B8584A-78CC-008F-3EDC-A38B071646DA}"/>
              </a:ext>
            </a:extLst>
          </p:cNvPr>
          <p:cNvCxnSpPr>
            <a:cxnSpLocks/>
          </p:cNvCxnSpPr>
          <p:nvPr/>
        </p:nvCxnSpPr>
        <p:spPr>
          <a:xfrm>
            <a:off x="4383603" y="1408499"/>
            <a:ext cx="0" cy="51407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107">
            <a:extLst>
              <a:ext uri="{FF2B5EF4-FFF2-40B4-BE49-F238E27FC236}">
                <a16:creationId xmlns:a16="http://schemas.microsoft.com/office/drawing/2014/main" id="{E5B73CE8-0DC6-0136-23C6-694BC9DF7A98}"/>
              </a:ext>
            </a:extLst>
          </p:cNvPr>
          <p:cNvCxnSpPr>
            <a:cxnSpLocks/>
            <a:stCxn id="45" idx="3"/>
            <a:endCxn id="41" idx="1"/>
          </p:cNvCxnSpPr>
          <p:nvPr/>
        </p:nvCxnSpPr>
        <p:spPr>
          <a:xfrm>
            <a:off x="3855458" y="4645336"/>
            <a:ext cx="2123072" cy="253968"/>
          </a:xfrm>
          <a:prstGeom prst="line">
            <a:avLst/>
          </a:prstGeom>
          <a:ln w="1905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119">
            <a:extLst>
              <a:ext uri="{FF2B5EF4-FFF2-40B4-BE49-F238E27FC236}">
                <a16:creationId xmlns:a16="http://schemas.microsoft.com/office/drawing/2014/main" id="{7111CB0B-BCBA-84AA-C02B-26769713988E}"/>
              </a:ext>
            </a:extLst>
          </p:cNvPr>
          <p:cNvSpPr/>
          <p:nvPr/>
        </p:nvSpPr>
        <p:spPr>
          <a:xfrm>
            <a:off x="3152217" y="4553939"/>
            <a:ext cx="703241" cy="182794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椭圆 4">
            <a:extLst>
              <a:ext uri="{FF2B5EF4-FFF2-40B4-BE49-F238E27FC236}">
                <a16:creationId xmlns:a16="http://schemas.microsoft.com/office/drawing/2014/main" id="{5A52E714-32ED-31C1-DAD3-9765C1E99C36}"/>
              </a:ext>
            </a:extLst>
          </p:cNvPr>
          <p:cNvSpPr/>
          <p:nvPr/>
        </p:nvSpPr>
        <p:spPr>
          <a:xfrm>
            <a:off x="5945198" y="4213052"/>
            <a:ext cx="665365" cy="131052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椭圆 5">
            <a:extLst>
              <a:ext uri="{FF2B5EF4-FFF2-40B4-BE49-F238E27FC236}">
                <a16:creationId xmlns:a16="http://schemas.microsoft.com/office/drawing/2014/main" id="{4FA64857-6F84-6716-99FD-E7D8A221FF45}"/>
              </a:ext>
            </a:extLst>
          </p:cNvPr>
          <p:cNvSpPr/>
          <p:nvPr/>
        </p:nvSpPr>
        <p:spPr>
          <a:xfrm>
            <a:off x="6245134" y="4344537"/>
            <a:ext cx="65491" cy="65491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组合 7">
            <a:extLst>
              <a:ext uri="{FF2B5EF4-FFF2-40B4-BE49-F238E27FC236}">
                <a16:creationId xmlns:a16="http://schemas.microsoft.com/office/drawing/2014/main" id="{77335004-D572-1DC3-C15E-956B7584B55D}"/>
              </a:ext>
            </a:extLst>
          </p:cNvPr>
          <p:cNvGrpSpPr/>
          <p:nvPr/>
        </p:nvGrpSpPr>
        <p:grpSpPr>
          <a:xfrm>
            <a:off x="6055702" y="4867894"/>
            <a:ext cx="444363" cy="65491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89" name="组合 9">
              <a:extLst>
                <a:ext uri="{FF2B5EF4-FFF2-40B4-BE49-F238E27FC236}">
                  <a16:creationId xmlns:a16="http://schemas.microsoft.com/office/drawing/2014/main" id="{AE920CD1-93C1-1822-121D-0D74A686EAC3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91" name="椭圆 11">
                <a:extLst>
                  <a:ext uri="{FF2B5EF4-FFF2-40B4-BE49-F238E27FC236}">
                    <a16:creationId xmlns:a16="http://schemas.microsoft.com/office/drawing/2014/main" id="{80AAA051-40CC-F53D-5C4E-D4DDC85A57A8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椭圆 12">
                <a:extLst>
                  <a:ext uri="{FF2B5EF4-FFF2-40B4-BE49-F238E27FC236}">
                    <a16:creationId xmlns:a16="http://schemas.microsoft.com/office/drawing/2014/main" id="{D49CD33B-99D4-1620-EF6A-03044A802EDF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0" name="椭圆 10">
              <a:extLst>
                <a:ext uri="{FF2B5EF4-FFF2-40B4-BE49-F238E27FC236}">
                  <a16:creationId xmlns:a16="http://schemas.microsoft.com/office/drawing/2014/main" id="{B81CFB8E-CF25-5625-9EFE-74170AA56251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椭圆 16">
            <a:extLst>
              <a:ext uri="{FF2B5EF4-FFF2-40B4-BE49-F238E27FC236}">
                <a16:creationId xmlns:a16="http://schemas.microsoft.com/office/drawing/2014/main" id="{A7085313-C2B2-796C-B609-CC1FCC1B153A}"/>
              </a:ext>
            </a:extLst>
          </p:cNvPr>
          <p:cNvSpPr/>
          <p:nvPr/>
        </p:nvSpPr>
        <p:spPr>
          <a:xfrm>
            <a:off x="6671142" y="4213052"/>
            <a:ext cx="665365" cy="131052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椭圆 17">
            <a:extLst>
              <a:ext uri="{FF2B5EF4-FFF2-40B4-BE49-F238E27FC236}">
                <a16:creationId xmlns:a16="http://schemas.microsoft.com/office/drawing/2014/main" id="{1D9EF274-0DC4-8C1D-D1DA-1A57AB817301}"/>
              </a:ext>
            </a:extLst>
          </p:cNvPr>
          <p:cNvSpPr/>
          <p:nvPr/>
        </p:nvSpPr>
        <p:spPr>
          <a:xfrm>
            <a:off x="6971078" y="4344537"/>
            <a:ext cx="65491" cy="65491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组合 19">
            <a:extLst>
              <a:ext uri="{FF2B5EF4-FFF2-40B4-BE49-F238E27FC236}">
                <a16:creationId xmlns:a16="http://schemas.microsoft.com/office/drawing/2014/main" id="{45837C70-CF02-CEEE-A193-CA4A5C423C59}"/>
              </a:ext>
            </a:extLst>
          </p:cNvPr>
          <p:cNvGrpSpPr/>
          <p:nvPr/>
        </p:nvGrpSpPr>
        <p:grpSpPr>
          <a:xfrm>
            <a:off x="6781646" y="4867894"/>
            <a:ext cx="444363" cy="65491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83" name="组合 20">
              <a:extLst>
                <a:ext uri="{FF2B5EF4-FFF2-40B4-BE49-F238E27FC236}">
                  <a16:creationId xmlns:a16="http://schemas.microsoft.com/office/drawing/2014/main" id="{B57ED23C-502E-2118-DA32-678214DA9CD7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85" name="椭圆 22">
                <a:extLst>
                  <a:ext uri="{FF2B5EF4-FFF2-40B4-BE49-F238E27FC236}">
                    <a16:creationId xmlns:a16="http://schemas.microsoft.com/office/drawing/2014/main" id="{FA2917A8-657A-2C6E-A9ED-C7BD00C7C391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椭圆 23">
                <a:extLst>
                  <a:ext uri="{FF2B5EF4-FFF2-40B4-BE49-F238E27FC236}">
                    <a16:creationId xmlns:a16="http://schemas.microsoft.com/office/drawing/2014/main" id="{C454274B-894D-AAF2-6C70-2239D000E07D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4" name="椭圆 21">
              <a:extLst>
                <a:ext uri="{FF2B5EF4-FFF2-40B4-BE49-F238E27FC236}">
                  <a16:creationId xmlns:a16="http://schemas.microsoft.com/office/drawing/2014/main" id="{A462AF6C-BE04-B676-75EC-A919B9A45419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椭圆 27">
            <a:extLst>
              <a:ext uri="{FF2B5EF4-FFF2-40B4-BE49-F238E27FC236}">
                <a16:creationId xmlns:a16="http://schemas.microsoft.com/office/drawing/2014/main" id="{E2C4B146-4A58-F78C-D259-077C948F6BEF}"/>
              </a:ext>
            </a:extLst>
          </p:cNvPr>
          <p:cNvSpPr/>
          <p:nvPr/>
        </p:nvSpPr>
        <p:spPr>
          <a:xfrm>
            <a:off x="7397086" y="4213052"/>
            <a:ext cx="665365" cy="131052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椭圆 28">
            <a:extLst>
              <a:ext uri="{FF2B5EF4-FFF2-40B4-BE49-F238E27FC236}">
                <a16:creationId xmlns:a16="http://schemas.microsoft.com/office/drawing/2014/main" id="{3BBA51E6-F1A7-A5D5-ADD0-532B24BE8500}"/>
              </a:ext>
            </a:extLst>
          </p:cNvPr>
          <p:cNvSpPr/>
          <p:nvPr/>
        </p:nvSpPr>
        <p:spPr>
          <a:xfrm>
            <a:off x="7697022" y="4344537"/>
            <a:ext cx="65491" cy="65491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组合 30">
            <a:extLst>
              <a:ext uri="{FF2B5EF4-FFF2-40B4-BE49-F238E27FC236}">
                <a16:creationId xmlns:a16="http://schemas.microsoft.com/office/drawing/2014/main" id="{4E23A304-FA98-17D0-8275-D52AA9C09125}"/>
              </a:ext>
            </a:extLst>
          </p:cNvPr>
          <p:cNvGrpSpPr/>
          <p:nvPr/>
        </p:nvGrpSpPr>
        <p:grpSpPr>
          <a:xfrm>
            <a:off x="7507590" y="4867894"/>
            <a:ext cx="444363" cy="65491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77" name="组合 31">
              <a:extLst>
                <a:ext uri="{FF2B5EF4-FFF2-40B4-BE49-F238E27FC236}">
                  <a16:creationId xmlns:a16="http://schemas.microsoft.com/office/drawing/2014/main" id="{B7DEE214-6FF4-7D90-2A52-ACA8B315F382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79" name="椭圆 33">
                <a:extLst>
                  <a:ext uri="{FF2B5EF4-FFF2-40B4-BE49-F238E27FC236}">
                    <a16:creationId xmlns:a16="http://schemas.microsoft.com/office/drawing/2014/main" id="{4A7AF338-4D7E-C93B-A0E8-2F8F53DF357B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椭圆 34">
                <a:extLst>
                  <a:ext uri="{FF2B5EF4-FFF2-40B4-BE49-F238E27FC236}">
                    <a16:creationId xmlns:a16="http://schemas.microsoft.com/office/drawing/2014/main" id="{4904F839-11AE-4A5D-6520-9DD027F99B78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8" name="椭圆 32">
              <a:extLst>
                <a:ext uri="{FF2B5EF4-FFF2-40B4-BE49-F238E27FC236}">
                  <a16:creationId xmlns:a16="http://schemas.microsoft.com/office/drawing/2014/main" id="{E73FFA91-1CE8-A474-E617-E06C9B70C5DA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矩形 105">
            <a:extLst>
              <a:ext uri="{FF2B5EF4-FFF2-40B4-BE49-F238E27FC236}">
                <a16:creationId xmlns:a16="http://schemas.microsoft.com/office/drawing/2014/main" id="{09DCAC3C-3398-5AC7-C6C5-DAFEFB35F51F}"/>
              </a:ext>
            </a:extLst>
          </p:cNvPr>
          <p:cNvSpPr/>
          <p:nvPr/>
        </p:nvSpPr>
        <p:spPr>
          <a:xfrm>
            <a:off x="5978530" y="4823704"/>
            <a:ext cx="598696" cy="151199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152">
            <a:extLst>
              <a:ext uri="{FF2B5EF4-FFF2-40B4-BE49-F238E27FC236}">
                <a16:creationId xmlns:a16="http://schemas.microsoft.com/office/drawing/2014/main" id="{DF658A6B-C4C4-E031-07DA-7EDA317A7E1B}"/>
              </a:ext>
            </a:extLst>
          </p:cNvPr>
          <p:cNvSpPr/>
          <p:nvPr/>
        </p:nvSpPr>
        <p:spPr>
          <a:xfrm>
            <a:off x="6712041" y="4823704"/>
            <a:ext cx="598696" cy="151199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153">
            <a:extLst>
              <a:ext uri="{FF2B5EF4-FFF2-40B4-BE49-F238E27FC236}">
                <a16:creationId xmlns:a16="http://schemas.microsoft.com/office/drawing/2014/main" id="{423F1F45-3273-E456-C706-5052527DD12E}"/>
              </a:ext>
            </a:extLst>
          </p:cNvPr>
          <p:cNvSpPr/>
          <p:nvPr/>
        </p:nvSpPr>
        <p:spPr>
          <a:xfrm>
            <a:off x="7430418" y="4823704"/>
            <a:ext cx="598696" cy="151199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9" name="直接连接符 155">
            <a:extLst>
              <a:ext uri="{FF2B5EF4-FFF2-40B4-BE49-F238E27FC236}">
                <a16:creationId xmlns:a16="http://schemas.microsoft.com/office/drawing/2014/main" id="{6C363111-656E-D6D1-3F81-38D7FAAB3B59}"/>
              </a:ext>
            </a:extLst>
          </p:cNvPr>
          <p:cNvCxnSpPr>
            <a:cxnSpLocks/>
            <a:stCxn id="41" idx="3"/>
            <a:endCxn id="46" idx="1"/>
          </p:cNvCxnSpPr>
          <p:nvPr/>
        </p:nvCxnSpPr>
        <p:spPr>
          <a:xfrm>
            <a:off x="6577226" y="4899304"/>
            <a:ext cx="134815" cy="0"/>
          </a:xfrm>
          <a:prstGeom prst="line">
            <a:avLst/>
          </a:prstGeom>
          <a:ln w="1905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159">
            <a:extLst>
              <a:ext uri="{FF2B5EF4-FFF2-40B4-BE49-F238E27FC236}">
                <a16:creationId xmlns:a16="http://schemas.microsoft.com/office/drawing/2014/main" id="{FDA2CF08-58E4-1058-28FE-5405A190D491}"/>
              </a:ext>
            </a:extLst>
          </p:cNvPr>
          <p:cNvCxnSpPr>
            <a:cxnSpLocks/>
            <a:stCxn id="46" idx="3"/>
            <a:endCxn id="47" idx="1"/>
          </p:cNvCxnSpPr>
          <p:nvPr/>
        </p:nvCxnSpPr>
        <p:spPr>
          <a:xfrm>
            <a:off x="7310737" y="4899304"/>
            <a:ext cx="119681" cy="0"/>
          </a:xfrm>
          <a:prstGeom prst="line">
            <a:avLst/>
          </a:prstGeom>
          <a:ln w="1905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矩形 166">
                <a:extLst>
                  <a:ext uri="{FF2B5EF4-FFF2-40B4-BE49-F238E27FC236}">
                    <a16:creationId xmlns:a16="http://schemas.microsoft.com/office/drawing/2014/main" id="{4E91F819-3207-B3AA-D2AD-B1F02631A8B9}"/>
                  </a:ext>
                </a:extLst>
              </p:cNvPr>
              <p:cNvSpPr/>
              <p:nvPr/>
            </p:nvSpPr>
            <p:spPr>
              <a:xfrm>
                <a:off x="2454691" y="1621737"/>
                <a:ext cx="2089238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3200" b="0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BDD  </a:t>
                </a:r>
                <a14:m>
                  <m:oMath xmlns:m="http://schemas.openxmlformats.org/officeDocument/2006/math">
                    <m:r>
                      <a:rPr lang="en-US" altLang="zh-CN" sz="3200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endParaRPr lang="zh-CN" altLang="en-US" sz="3200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矩形 166">
                <a:extLst>
                  <a:ext uri="{FF2B5EF4-FFF2-40B4-BE49-F238E27FC236}">
                    <a16:creationId xmlns:a16="http://schemas.microsoft.com/office/drawing/2014/main" id="{4E91F819-3207-B3AA-D2AD-B1F02631A8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691" y="1621737"/>
                <a:ext cx="2089238" cy="466095"/>
              </a:xfrm>
              <a:prstGeom prst="rect">
                <a:avLst/>
              </a:prstGeom>
              <a:blipFill>
                <a:blip r:embed="rId3"/>
                <a:stretch>
                  <a:fillRect t="-26316" b="-552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矩形 167">
                <a:extLst>
                  <a:ext uri="{FF2B5EF4-FFF2-40B4-BE49-F238E27FC236}">
                    <a16:creationId xmlns:a16="http://schemas.microsoft.com/office/drawing/2014/main" id="{E5FA98CD-068F-2A21-F19D-651FA966113C}"/>
                  </a:ext>
                </a:extLst>
              </p:cNvPr>
              <p:cNvSpPr/>
              <p:nvPr/>
            </p:nvSpPr>
            <p:spPr>
              <a:xfrm>
                <a:off x="5606842" y="1715279"/>
                <a:ext cx="3535077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3200" b="0" dirty="0">
                    <a:solidFill>
                      <a:srgbClr val="00B050"/>
                    </a:solidFill>
                    <a:cs typeface="Times New Roman" panose="02020603050405020304" pitchFamily="18" charset="0"/>
                  </a:rPr>
                  <a:t>CFLOBDD  </a:t>
                </a:r>
                <a14:m>
                  <m:oMath xmlns:m="http://schemas.openxmlformats.org/officeDocument/2006/math">
                    <m:r>
                      <a:rPr lang="en-US" altLang="zh-CN" sz="32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endParaRPr lang="zh-CN" altLang="en-US" sz="32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矩形 167">
                <a:extLst>
                  <a:ext uri="{FF2B5EF4-FFF2-40B4-BE49-F238E27FC236}">
                    <a16:creationId xmlns:a16="http://schemas.microsoft.com/office/drawing/2014/main" id="{E5FA98CD-068F-2A21-F19D-651FA96611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6842" y="1715279"/>
                <a:ext cx="3535077" cy="466095"/>
              </a:xfrm>
              <a:prstGeom prst="rect">
                <a:avLst/>
              </a:prstGeom>
              <a:blipFill>
                <a:blip r:embed="rId4"/>
                <a:stretch>
                  <a:fillRect t="-26316" b="-552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0" name="Group 99">
            <a:extLst>
              <a:ext uri="{FF2B5EF4-FFF2-40B4-BE49-F238E27FC236}">
                <a16:creationId xmlns:a16="http://schemas.microsoft.com/office/drawing/2014/main" id="{C515C41F-644B-5A60-33F0-357BF8F0E5FE}"/>
              </a:ext>
            </a:extLst>
          </p:cNvPr>
          <p:cNvGrpSpPr/>
          <p:nvPr/>
        </p:nvGrpSpPr>
        <p:grpSpPr>
          <a:xfrm>
            <a:off x="6781646" y="2550149"/>
            <a:ext cx="4878485" cy="2476281"/>
            <a:chOff x="7229593" y="2582953"/>
            <a:chExt cx="5185566" cy="2476281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0A6470F5-93B3-00D3-647E-B20B4813BBB8}"/>
                </a:ext>
              </a:extLst>
            </p:cNvPr>
            <p:cNvSpPr/>
            <p:nvPr/>
          </p:nvSpPr>
          <p:spPr>
            <a:xfrm>
              <a:off x="7229593" y="2582953"/>
              <a:ext cx="5185566" cy="16670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2800" dirty="0">
                  <a:solidFill>
                    <a:schemeClr val="tx1"/>
                  </a:solidFill>
                </a:rPr>
                <a:t>“Duplication” (repetition of </a:t>
              </a:r>
              <a:r>
                <a:rPr lang="en-US" sz="2800" dirty="0">
                  <a:solidFill>
                    <a:srgbClr val="00B050"/>
                  </a:solidFill>
                </a:rPr>
                <a:t>CFLOBDD vertices</a:t>
              </a:r>
              <a:r>
                <a:rPr lang="en-US" sz="2800" dirty="0">
                  <a:solidFill>
                    <a:schemeClr val="tx1"/>
                  </a:solidFill>
                </a:rPr>
                <a:t> when comparing with </a:t>
              </a:r>
              <a:r>
                <a:rPr lang="en-US" sz="2800" dirty="0">
                  <a:solidFill>
                    <a:srgbClr val="00B0F0"/>
                  </a:solidFill>
                </a:rPr>
                <a:t>BDD nodes</a:t>
              </a:r>
              <a:r>
                <a:rPr lang="en-US" sz="28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99" name="任意多边形: 形状 44">
              <a:extLst>
                <a:ext uri="{FF2B5EF4-FFF2-40B4-BE49-F238E27FC236}">
                  <a16:creationId xmlns:a16="http://schemas.microsoft.com/office/drawing/2014/main" id="{22EC15F8-8B1E-0988-D3B3-6A70856E3B7F}"/>
                </a:ext>
              </a:extLst>
            </p:cNvPr>
            <p:cNvSpPr/>
            <p:nvPr/>
          </p:nvSpPr>
          <p:spPr>
            <a:xfrm rot="6614282">
              <a:off x="8521730" y="4082107"/>
              <a:ext cx="1333404" cy="620850"/>
            </a:xfrm>
            <a:custGeom>
              <a:avLst/>
              <a:gdLst>
                <a:gd name="connsiteX0" fmla="*/ 0 w 874183"/>
                <a:gd name="connsiteY0" fmla="*/ 43413 h 216980"/>
                <a:gd name="connsiteX1" fmla="*/ 620183 w 874183"/>
                <a:gd name="connsiteY1" fmla="*/ 11663 h 216980"/>
                <a:gd name="connsiteX2" fmla="*/ 874183 w 874183"/>
                <a:gd name="connsiteY2" fmla="*/ 216980 h 21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4183" h="216980">
                  <a:moveTo>
                    <a:pt x="0" y="43413"/>
                  </a:moveTo>
                  <a:cubicBezTo>
                    <a:pt x="237243" y="13074"/>
                    <a:pt x="474486" y="-17265"/>
                    <a:pt x="620183" y="11663"/>
                  </a:cubicBezTo>
                  <a:cubicBezTo>
                    <a:pt x="765880" y="40591"/>
                    <a:pt x="820031" y="128785"/>
                    <a:pt x="874183" y="21698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3154BB95-5AA9-0A8B-C464-432E324CFF7D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</p:txBody>
      </p:sp>
      <p:cxnSp>
        <p:nvCxnSpPr>
          <p:cNvPr id="9" name="直接箭头连接符 67">
            <a:extLst>
              <a:ext uri="{FF2B5EF4-FFF2-40B4-BE49-F238E27FC236}">
                <a16:creationId xmlns:a16="http://schemas.microsoft.com/office/drawing/2014/main" id="{5FA29055-42A1-AC69-7785-CE2E8CC4B357}"/>
              </a:ext>
            </a:extLst>
          </p:cNvPr>
          <p:cNvCxnSpPr>
            <a:cxnSpLocks/>
            <a:stCxn id="63" idx="4"/>
            <a:endCxn id="12" idx="2"/>
          </p:cNvCxnSpPr>
          <p:nvPr/>
        </p:nvCxnSpPr>
        <p:spPr>
          <a:xfrm>
            <a:off x="4922877" y="4025101"/>
            <a:ext cx="1322257" cy="352182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接箭头连接符 67">
            <a:extLst>
              <a:ext uri="{FF2B5EF4-FFF2-40B4-BE49-F238E27FC236}">
                <a16:creationId xmlns:a16="http://schemas.microsoft.com/office/drawing/2014/main" id="{5CCC7B69-B70D-0222-A908-D9E01B7EF873}"/>
              </a:ext>
            </a:extLst>
          </p:cNvPr>
          <p:cNvCxnSpPr>
            <a:cxnSpLocks/>
            <a:stCxn id="64" idx="6"/>
            <a:endCxn id="21" idx="1"/>
          </p:cNvCxnSpPr>
          <p:nvPr/>
        </p:nvCxnSpPr>
        <p:spPr>
          <a:xfrm>
            <a:off x="5625841" y="3958709"/>
            <a:ext cx="2080772" cy="395419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箭头连接符 67">
            <a:extLst>
              <a:ext uri="{FF2B5EF4-FFF2-40B4-BE49-F238E27FC236}">
                <a16:creationId xmlns:a16="http://schemas.microsoft.com/office/drawing/2014/main" id="{16BA86B5-C62D-C7BB-FD54-A03A95E01F91}"/>
              </a:ext>
            </a:extLst>
          </p:cNvPr>
          <p:cNvCxnSpPr>
            <a:cxnSpLocks/>
            <a:stCxn id="65" idx="5"/>
            <a:endCxn id="17" idx="2"/>
          </p:cNvCxnSpPr>
          <p:nvPr/>
        </p:nvCxnSpPr>
        <p:spPr>
          <a:xfrm>
            <a:off x="5288109" y="4005655"/>
            <a:ext cx="1682969" cy="371628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02F0E8F-1C85-15AB-F054-89B426E78255}"/>
              </a:ext>
            </a:extLst>
          </p:cNvPr>
          <p:cNvSpPr/>
          <p:nvPr/>
        </p:nvSpPr>
        <p:spPr>
          <a:xfrm>
            <a:off x="365027" y="4469607"/>
            <a:ext cx="2456987" cy="394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</a:pPr>
            <a:r>
              <a:rPr lang="en-US" sz="2400" dirty="0">
                <a:solidFill>
                  <a:schemeClr val="tx1"/>
                </a:solidFill>
              </a:rPr>
              <a:t>3/4 of total depth</a:t>
            </a:r>
          </a:p>
        </p:txBody>
      </p:sp>
    </p:spTree>
    <p:extLst>
      <p:ext uri="{BB962C8B-B14F-4D97-AF65-F5344CB8AC3E}">
        <p14:creationId xmlns:p14="http://schemas.microsoft.com/office/powerpoint/2010/main" val="248823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B3B74-04C2-F319-C1B7-C532AAD5B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884A-C33C-841A-6156-F9010F082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Issue “3/4-depth duplication”</a:t>
            </a:r>
          </a:p>
        </p:txBody>
      </p:sp>
      <p:sp>
        <p:nvSpPr>
          <p:cNvPr id="28" name="椭圆 49">
            <a:extLst>
              <a:ext uri="{FF2B5EF4-FFF2-40B4-BE49-F238E27FC236}">
                <a16:creationId xmlns:a16="http://schemas.microsoft.com/office/drawing/2014/main" id="{DB5F11F6-5365-F6E0-D7CA-A85571FCB9AB}"/>
              </a:ext>
            </a:extLst>
          </p:cNvPr>
          <p:cNvSpPr/>
          <p:nvPr/>
        </p:nvSpPr>
        <p:spPr>
          <a:xfrm>
            <a:off x="4566651" y="2761658"/>
            <a:ext cx="1349024" cy="309147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椭圆 50">
            <a:extLst>
              <a:ext uri="{FF2B5EF4-FFF2-40B4-BE49-F238E27FC236}">
                <a16:creationId xmlns:a16="http://schemas.microsoft.com/office/drawing/2014/main" id="{EEAF0A00-CE1D-3131-FDC6-609BF18583C5}"/>
              </a:ext>
            </a:extLst>
          </p:cNvPr>
          <p:cNvSpPr/>
          <p:nvPr/>
        </p:nvSpPr>
        <p:spPr>
          <a:xfrm>
            <a:off x="5174770" y="3068485"/>
            <a:ext cx="132784" cy="132784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组合 67">
            <a:extLst>
              <a:ext uri="{FF2B5EF4-FFF2-40B4-BE49-F238E27FC236}">
                <a16:creationId xmlns:a16="http://schemas.microsoft.com/office/drawing/2014/main" id="{1E645AF1-E917-EACA-C28A-DAA7DA8C355D}"/>
              </a:ext>
            </a:extLst>
          </p:cNvPr>
          <p:cNvGrpSpPr/>
          <p:nvPr/>
        </p:nvGrpSpPr>
        <p:grpSpPr>
          <a:xfrm>
            <a:off x="4856485" y="3892317"/>
            <a:ext cx="769356" cy="132784"/>
            <a:chOff x="3438282" y="2946610"/>
            <a:chExt cx="769356" cy="132784"/>
          </a:xfrm>
        </p:grpSpPr>
        <p:sp>
          <p:nvSpPr>
            <p:cNvPr id="63" name="椭圆 64">
              <a:extLst>
                <a:ext uri="{FF2B5EF4-FFF2-40B4-BE49-F238E27FC236}">
                  <a16:creationId xmlns:a16="http://schemas.microsoft.com/office/drawing/2014/main" id="{9CF6F5A3-BBA0-761C-388F-122DEB8E3E50}"/>
                </a:ext>
              </a:extLst>
            </p:cNvPr>
            <p:cNvSpPr/>
            <p:nvPr/>
          </p:nvSpPr>
          <p:spPr>
            <a:xfrm>
              <a:off x="3438282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椭圆 65">
              <a:extLst>
                <a:ext uri="{FF2B5EF4-FFF2-40B4-BE49-F238E27FC236}">
                  <a16:creationId xmlns:a16="http://schemas.microsoft.com/office/drawing/2014/main" id="{E0EA65B6-B987-7560-C329-80DE24760E46}"/>
                </a:ext>
              </a:extLst>
            </p:cNvPr>
            <p:cNvSpPr/>
            <p:nvPr/>
          </p:nvSpPr>
          <p:spPr>
            <a:xfrm>
              <a:off x="4074854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椭圆 63">
              <a:extLst>
                <a:ext uri="{FF2B5EF4-FFF2-40B4-BE49-F238E27FC236}">
                  <a16:creationId xmlns:a16="http://schemas.microsoft.com/office/drawing/2014/main" id="{5BE8D729-0F84-2040-235D-E1E378FAB31A}"/>
                </a:ext>
              </a:extLst>
            </p:cNvPr>
            <p:cNvSpPr/>
            <p:nvPr/>
          </p:nvSpPr>
          <p:spPr>
            <a:xfrm>
              <a:off x="3756568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八边形 72">
            <a:extLst>
              <a:ext uri="{FF2B5EF4-FFF2-40B4-BE49-F238E27FC236}">
                <a16:creationId xmlns:a16="http://schemas.microsoft.com/office/drawing/2014/main" id="{FACB6A9A-4958-B650-6E42-DF8E8455F077}"/>
              </a:ext>
            </a:extLst>
          </p:cNvPr>
          <p:cNvSpPr/>
          <p:nvPr/>
        </p:nvSpPr>
        <p:spPr>
          <a:xfrm>
            <a:off x="2802547" y="2479910"/>
            <a:ext cx="1402580" cy="3646097"/>
          </a:xfrm>
          <a:prstGeom prst="octagon">
            <a:avLst>
              <a:gd name="adj" fmla="val 41054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/>
          </a:p>
        </p:txBody>
      </p:sp>
      <p:grpSp>
        <p:nvGrpSpPr>
          <p:cNvPr id="33" name="组合 74">
            <a:extLst>
              <a:ext uri="{FF2B5EF4-FFF2-40B4-BE49-F238E27FC236}">
                <a16:creationId xmlns:a16="http://schemas.microsoft.com/office/drawing/2014/main" id="{6409A2EC-5802-7D9E-F9D9-7285F21B9F5D}"/>
              </a:ext>
            </a:extLst>
          </p:cNvPr>
          <p:cNvGrpSpPr/>
          <p:nvPr/>
        </p:nvGrpSpPr>
        <p:grpSpPr>
          <a:xfrm>
            <a:off x="3193081" y="3901160"/>
            <a:ext cx="621513" cy="107268"/>
            <a:chOff x="3438282" y="2946610"/>
            <a:chExt cx="769356" cy="132784"/>
          </a:xfrm>
        </p:grpSpPr>
        <p:sp>
          <p:nvSpPr>
            <p:cNvPr id="59" name="椭圆 75">
              <a:extLst>
                <a:ext uri="{FF2B5EF4-FFF2-40B4-BE49-F238E27FC236}">
                  <a16:creationId xmlns:a16="http://schemas.microsoft.com/office/drawing/2014/main" id="{144B17B2-A198-43CD-D706-5D8654FAE2E7}"/>
                </a:ext>
              </a:extLst>
            </p:cNvPr>
            <p:cNvSpPr/>
            <p:nvPr/>
          </p:nvSpPr>
          <p:spPr>
            <a:xfrm>
              <a:off x="3438282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椭圆 76">
              <a:extLst>
                <a:ext uri="{FF2B5EF4-FFF2-40B4-BE49-F238E27FC236}">
                  <a16:creationId xmlns:a16="http://schemas.microsoft.com/office/drawing/2014/main" id="{0902DD3B-4A0C-E459-D9F5-60A9DD3CB5AE}"/>
                </a:ext>
              </a:extLst>
            </p:cNvPr>
            <p:cNvSpPr/>
            <p:nvPr/>
          </p:nvSpPr>
          <p:spPr>
            <a:xfrm>
              <a:off x="4074854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椭圆 77">
              <a:extLst>
                <a:ext uri="{FF2B5EF4-FFF2-40B4-BE49-F238E27FC236}">
                  <a16:creationId xmlns:a16="http://schemas.microsoft.com/office/drawing/2014/main" id="{4FF6CF0F-E2AE-4DE3-819B-9062936E4997}"/>
                </a:ext>
              </a:extLst>
            </p:cNvPr>
            <p:cNvSpPr/>
            <p:nvPr/>
          </p:nvSpPr>
          <p:spPr>
            <a:xfrm>
              <a:off x="3756568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椭圆 79">
            <a:extLst>
              <a:ext uri="{FF2B5EF4-FFF2-40B4-BE49-F238E27FC236}">
                <a16:creationId xmlns:a16="http://schemas.microsoft.com/office/drawing/2014/main" id="{CC12A293-F182-F412-E3DF-41B8984184AC}"/>
              </a:ext>
            </a:extLst>
          </p:cNvPr>
          <p:cNvSpPr/>
          <p:nvPr/>
        </p:nvSpPr>
        <p:spPr>
          <a:xfrm>
            <a:off x="3450203" y="2877805"/>
            <a:ext cx="107268" cy="107268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5" name="组合 80">
            <a:extLst>
              <a:ext uri="{FF2B5EF4-FFF2-40B4-BE49-F238E27FC236}">
                <a16:creationId xmlns:a16="http://schemas.microsoft.com/office/drawing/2014/main" id="{8A34014C-B69B-4487-A516-EB157186A79A}"/>
              </a:ext>
            </a:extLst>
          </p:cNvPr>
          <p:cNvGrpSpPr/>
          <p:nvPr/>
        </p:nvGrpSpPr>
        <p:grpSpPr>
          <a:xfrm>
            <a:off x="3223859" y="4592464"/>
            <a:ext cx="559956" cy="107268"/>
            <a:chOff x="3538224" y="3086310"/>
            <a:chExt cx="693156" cy="132784"/>
          </a:xfrm>
        </p:grpSpPr>
        <p:grpSp>
          <p:nvGrpSpPr>
            <p:cNvPr id="55" name="组合 81">
              <a:extLst>
                <a:ext uri="{FF2B5EF4-FFF2-40B4-BE49-F238E27FC236}">
                  <a16:creationId xmlns:a16="http://schemas.microsoft.com/office/drawing/2014/main" id="{8DD3E9FD-BD12-7812-BDB3-2D1DCA089C6E}"/>
                </a:ext>
              </a:extLst>
            </p:cNvPr>
            <p:cNvGrpSpPr/>
            <p:nvPr/>
          </p:nvGrpSpPr>
          <p:grpSpPr>
            <a:xfrm>
              <a:off x="3538224" y="3086310"/>
              <a:ext cx="693156" cy="132784"/>
              <a:chOff x="3538224" y="3086310"/>
              <a:chExt cx="693156" cy="132784"/>
            </a:xfrm>
          </p:grpSpPr>
          <p:sp>
            <p:nvSpPr>
              <p:cNvPr id="57" name="椭圆 83">
                <a:extLst>
                  <a:ext uri="{FF2B5EF4-FFF2-40B4-BE49-F238E27FC236}">
                    <a16:creationId xmlns:a16="http://schemas.microsoft.com/office/drawing/2014/main" id="{7CF94C8F-D968-B461-9E3D-8CDDAB616277}"/>
                  </a:ext>
                </a:extLst>
              </p:cNvPr>
              <p:cNvSpPr/>
              <p:nvPr/>
            </p:nvSpPr>
            <p:spPr>
              <a:xfrm>
                <a:off x="3538224" y="3086310"/>
                <a:ext cx="132784" cy="132784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椭圆 84">
                <a:extLst>
                  <a:ext uri="{FF2B5EF4-FFF2-40B4-BE49-F238E27FC236}">
                    <a16:creationId xmlns:a16="http://schemas.microsoft.com/office/drawing/2014/main" id="{2249EE18-1909-D223-4F78-5D7089B8B547}"/>
                  </a:ext>
                </a:extLst>
              </p:cNvPr>
              <p:cNvSpPr/>
              <p:nvPr/>
            </p:nvSpPr>
            <p:spPr>
              <a:xfrm>
                <a:off x="4098596" y="3086310"/>
                <a:ext cx="132784" cy="132784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6" name="椭圆 82">
              <a:extLst>
                <a:ext uri="{FF2B5EF4-FFF2-40B4-BE49-F238E27FC236}">
                  <a16:creationId xmlns:a16="http://schemas.microsoft.com/office/drawing/2014/main" id="{D6B2C6E9-F09D-F0E9-886C-23F4196C2B95}"/>
                </a:ext>
              </a:extLst>
            </p:cNvPr>
            <p:cNvSpPr/>
            <p:nvPr/>
          </p:nvSpPr>
          <p:spPr>
            <a:xfrm>
              <a:off x="3818410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矩形 85">
            <a:extLst>
              <a:ext uri="{FF2B5EF4-FFF2-40B4-BE49-F238E27FC236}">
                <a16:creationId xmlns:a16="http://schemas.microsoft.com/office/drawing/2014/main" id="{4DFA7DAB-5344-B2ED-69C2-DB59FFC6689D}"/>
              </a:ext>
            </a:extLst>
          </p:cNvPr>
          <p:cNvSpPr/>
          <p:nvPr/>
        </p:nvSpPr>
        <p:spPr>
          <a:xfrm>
            <a:off x="3274883" y="3319890"/>
            <a:ext cx="457908" cy="1827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矩形 86">
            <a:extLst>
              <a:ext uri="{FF2B5EF4-FFF2-40B4-BE49-F238E27FC236}">
                <a16:creationId xmlns:a16="http://schemas.microsoft.com/office/drawing/2014/main" id="{1F3D56BF-8AF9-B52B-3253-3BA2998B7B8F}"/>
              </a:ext>
            </a:extLst>
          </p:cNvPr>
          <p:cNvSpPr/>
          <p:nvPr/>
        </p:nvSpPr>
        <p:spPr>
          <a:xfrm>
            <a:off x="3274883" y="4149526"/>
            <a:ext cx="457908" cy="1827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矩形 87">
            <a:extLst>
              <a:ext uri="{FF2B5EF4-FFF2-40B4-BE49-F238E27FC236}">
                <a16:creationId xmlns:a16="http://schemas.microsoft.com/office/drawing/2014/main" id="{4F708051-01E7-3524-75D7-BB823486DFD2}"/>
              </a:ext>
            </a:extLst>
          </p:cNvPr>
          <p:cNvSpPr/>
          <p:nvPr/>
        </p:nvSpPr>
        <p:spPr>
          <a:xfrm>
            <a:off x="3274883" y="5327008"/>
            <a:ext cx="457908" cy="1827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直接连接符 90">
            <a:extLst>
              <a:ext uri="{FF2B5EF4-FFF2-40B4-BE49-F238E27FC236}">
                <a16:creationId xmlns:a16="http://schemas.microsoft.com/office/drawing/2014/main" id="{24797DE1-B5D4-9B41-40D8-693A51A2883C}"/>
              </a:ext>
            </a:extLst>
          </p:cNvPr>
          <p:cNvCxnSpPr>
            <a:cxnSpLocks/>
          </p:cNvCxnSpPr>
          <p:nvPr/>
        </p:nvCxnSpPr>
        <p:spPr>
          <a:xfrm>
            <a:off x="4383603" y="1408499"/>
            <a:ext cx="0" cy="51407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107">
            <a:extLst>
              <a:ext uri="{FF2B5EF4-FFF2-40B4-BE49-F238E27FC236}">
                <a16:creationId xmlns:a16="http://schemas.microsoft.com/office/drawing/2014/main" id="{A24E5C03-144B-A5DA-7419-56A9CE1AAD28}"/>
              </a:ext>
            </a:extLst>
          </p:cNvPr>
          <p:cNvCxnSpPr>
            <a:cxnSpLocks/>
            <a:stCxn id="45" idx="3"/>
            <a:endCxn id="41" idx="1"/>
          </p:cNvCxnSpPr>
          <p:nvPr/>
        </p:nvCxnSpPr>
        <p:spPr>
          <a:xfrm>
            <a:off x="3855458" y="4645336"/>
            <a:ext cx="2123072" cy="253968"/>
          </a:xfrm>
          <a:prstGeom prst="line">
            <a:avLst/>
          </a:prstGeom>
          <a:ln w="1905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119">
            <a:extLst>
              <a:ext uri="{FF2B5EF4-FFF2-40B4-BE49-F238E27FC236}">
                <a16:creationId xmlns:a16="http://schemas.microsoft.com/office/drawing/2014/main" id="{BCBF82A9-1EF9-2C41-70C6-1503E74D1387}"/>
              </a:ext>
            </a:extLst>
          </p:cNvPr>
          <p:cNvSpPr/>
          <p:nvPr/>
        </p:nvSpPr>
        <p:spPr>
          <a:xfrm>
            <a:off x="3152217" y="4553939"/>
            <a:ext cx="703241" cy="182794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椭圆 4">
            <a:extLst>
              <a:ext uri="{FF2B5EF4-FFF2-40B4-BE49-F238E27FC236}">
                <a16:creationId xmlns:a16="http://schemas.microsoft.com/office/drawing/2014/main" id="{5AD93BCF-02A3-14AE-72C3-1EADD71D1AE6}"/>
              </a:ext>
            </a:extLst>
          </p:cNvPr>
          <p:cNvSpPr/>
          <p:nvPr/>
        </p:nvSpPr>
        <p:spPr>
          <a:xfrm>
            <a:off x="5945198" y="4213052"/>
            <a:ext cx="665365" cy="131052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椭圆 5">
            <a:extLst>
              <a:ext uri="{FF2B5EF4-FFF2-40B4-BE49-F238E27FC236}">
                <a16:creationId xmlns:a16="http://schemas.microsoft.com/office/drawing/2014/main" id="{073C60DA-73F6-BA57-364C-5B43729775F5}"/>
              </a:ext>
            </a:extLst>
          </p:cNvPr>
          <p:cNvSpPr/>
          <p:nvPr/>
        </p:nvSpPr>
        <p:spPr>
          <a:xfrm>
            <a:off x="6245134" y="4344537"/>
            <a:ext cx="65491" cy="65491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组合 7">
            <a:extLst>
              <a:ext uri="{FF2B5EF4-FFF2-40B4-BE49-F238E27FC236}">
                <a16:creationId xmlns:a16="http://schemas.microsoft.com/office/drawing/2014/main" id="{C8228EFA-C2ED-07E9-9940-3E33CEAC0929}"/>
              </a:ext>
            </a:extLst>
          </p:cNvPr>
          <p:cNvGrpSpPr/>
          <p:nvPr/>
        </p:nvGrpSpPr>
        <p:grpSpPr>
          <a:xfrm>
            <a:off x="6055702" y="4867894"/>
            <a:ext cx="444363" cy="65491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89" name="组合 9">
              <a:extLst>
                <a:ext uri="{FF2B5EF4-FFF2-40B4-BE49-F238E27FC236}">
                  <a16:creationId xmlns:a16="http://schemas.microsoft.com/office/drawing/2014/main" id="{14170B8D-7EB7-0DD8-1EAF-ADD05F18BD22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91" name="椭圆 11">
                <a:extLst>
                  <a:ext uri="{FF2B5EF4-FFF2-40B4-BE49-F238E27FC236}">
                    <a16:creationId xmlns:a16="http://schemas.microsoft.com/office/drawing/2014/main" id="{5E253383-E4A2-07CD-15D4-6B9C17FA2027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椭圆 12">
                <a:extLst>
                  <a:ext uri="{FF2B5EF4-FFF2-40B4-BE49-F238E27FC236}">
                    <a16:creationId xmlns:a16="http://schemas.microsoft.com/office/drawing/2014/main" id="{52C55D9B-036A-36EB-9288-E7B57FC2B3DE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0" name="椭圆 10">
              <a:extLst>
                <a:ext uri="{FF2B5EF4-FFF2-40B4-BE49-F238E27FC236}">
                  <a16:creationId xmlns:a16="http://schemas.microsoft.com/office/drawing/2014/main" id="{9028A375-61EB-97ED-2756-58C1B36B6CF8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椭圆 16">
            <a:extLst>
              <a:ext uri="{FF2B5EF4-FFF2-40B4-BE49-F238E27FC236}">
                <a16:creationId xmlns:a16="http://schemas.microsoft.com/office/drawing/2014/main" id="{340823DA-428C-A9B4-14CC-7856D107F347}"/>
              </a:ext>
            </a:extLst>
          </p:cNvPr>
          <p:cNvSpPr/>
          <p:nvPr/>
        </p:nvSpPr>
        <p:spPr>
          <a:xfrm>
            <a:off x="7814142" y="4213052"/>
            <a:ext cx="665365" cy="131052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椭圆 17">
            <a:extLst>
              <a:ext uri="{FF2B5EF4-FFF2-40B4-BE49-F238E27FC236}">
                <a16:creationId xmlns:a16="http://schemas.microsoft.com/office/drawing/2014/main" id="{3825BFA8-C70D-831A-8B4C-6FB5FFA79E87}"/>
              </a:ext>
            </a:extLst>
          </p:cNvPr>
          <p:cNvSpPr/>
          <p:nvPr/>
        </p:nvSpPr>
        <p:spPr>
          <a:xfrm>
            <a:off x="8114078" y="4344537"/>
            <a:ext cx="65491" cy="65491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组合 19">
            <a:extLst>
              <a:ext uri="{FF2B5EF4-FFF2-40B4-BE49-F238E27FC236}">
                <a16:creationId xmlns:a16="http://schemas.microsoft.com/office/drawing/2014/main" id="{24248E97-E60C-5326-EE60-720F816DC017}"/>
              </a:ext>
            </a:extLst>
          </p:cNvPr>
          <p:cNvGrpSpPr/>
          <p:nvPr/>
        </p:nvGrpSpPr>
        <p:grpSpPr>
          <a:xfrm>
            <a:off x="7924646" y="4867894"/>
            <a:ext cx="444363" cy="65491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83" name="组合 20">
              <a:extLst>
                <a:ext uri="{FF2B5EF4-FFF2-40B4-BE49-F238E27FC236}">
                  <a16:creationId xmlns:a16="http://schemas.microsoft.com/office/drawing/2014/main" id="{F11E4B65-2458-F2D7-5CB2-957330FE6C52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85" name="椭圆 22">
                <a:extLst>
                  <a:ext uri="{FF2B5EF4-FFF2-40B4-BE49-F238E27FC236}">
                    <a16:creationId xmlns:a16="http://schemas.microsoft.com/office/drawing/2014/main" id="{161DE988-D5D2-D7C8-F46C-C371AD1A4904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椭圆 23">
                <a:extLst>
                  <a:ext uri="{FF2B5EF4-FFF2-40B4-BE49-F238E27FC236}">
                    <a16:creationId xmlns:a16="http://schemas.microsoft.com/office/drawing/2014/main" id="{C26F7C8F-E8C4-AB3D-7520-1FC53B4906FE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4" name="椭圆 21">
              <a:extLst>
                <a:ext uri="{FF2B5EF4-FFF2-40B4-BE49-F238E27FC236}">
                  <a16:creationId xmlns:a16="http://schemas.microsoft.com/office/drawing/2014/main" id="{64BFC5BF-2127-EBE6-2B09-ED8CDAE3057C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椭圆 27">
            <a:extLst>
              <a:ext uri="{FF2B5EF4-FFF2-40B4-BE49-F238E27FC236}">
                <a16:creationId xmlns:a16="http://schemas.microsoft.com/office/drawing/2014/main" id="{0850F286-EFF3-A5A3-680E-8141CE5AAD0B}"/>
              </a:ext>
            </a:extLst>
          </p:cNvPr>
          <p:cNvSpPr/>
          <p:nvPr/>
        </p:nvSpPr>
        <p:spPr>
          <a:xfrm>
            <a:off x="9693023" y="4213052"/>
            <a:ext cx="665365" cy="131052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椭圆 28">
            <a:extLst>
              <a:ext uri="{FF2B5EF4-FFF2-40B4-BE49-F238E27FC236}">
                <a16:creationId xmlns:a16="http://schemas.microsoft.com/office/drawing/2014/main" id="{9B1F812A-09B6-A999-3CFB-38C977B6D391}"/>
              </a:ext>
            </a:extLst>
          </p:cNvPr>
          <p:cNvSpPr/>
          <p:nvPr/>
        </p:nvSpPr>
        <p:spPr>
          <a:xfrm>
            <a:off x="9992959" y="4344537"/>
            <a:ext cx="65491" cy="65491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组合 30">
            <a:extLst>
              <a:ext uri="{FF2B5EF4-FFF2-40B4-BE49-F238E27FC236}">
                <a16:creationId xmlns:a16="http://schemas.microsoft.com/office/drawing/2014/main" id="{8C89EECF-2696-BE30-B2EC-7C53932FB89A}"/>
              </a:ext>
            </a:extLst>
          </p:cNvPr>
          <p:cNvGrpSpPr/>
          <p:nvPr/>
        </p:nvGrpSpPr>
        <p:grpSpPr>
          <a:xfrm>
            <a:off x="9803527" y="4867894"/>
            <a:ext cx="444363" cy="65491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77" name="组合 31">
              <a:extLst>
                <a:ext uri="{FF2B5EF4-FFF2-40B4-BE49-F238E27FC236}">
                  <a16:creationId xmlns:a16="http://schemas.microsoft.com/office/drawing/2014/main" id="{3293B591-B532-6B3B-32EA-2F7A8F20E797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79" name="椭圆 33">
                <a:extLst>
                  <a:ext uri="{FF2B5EF4-FFF2-40B4-BE49-F238E27FC236}">
                    <a16:creationId xmlns:a16="http://schemas.microsoft.com/office/drawing/2014/main" id="{FC7CFA25-F014-6A95-8BB8-8A0A2CDEB5D1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椭圆 34">
                <a:extLst>
                  <a:ext uri="{FF2B5EF4-FFF2-40B4-BE49-F238E27FC236}">
                    <a16:creationId xmlns:a16="http://schemas.microsoft.com/office/drawing/2014/main" id="{2FDD1CB6-1C82-FB1E-224B-44E409389C3C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8" name="椭圆 32">
              <a:extLst>
                <a:ext uri="{FF2B5EF4-FFF2-40B4-BE49-F238E27FC236}">
                  <a16:creationId xmlns:a16="http://schemas.microsoft.com/office/drawing/2014/main" id="{38366FAB-CF35-0C2A-C289-34C3B2E81393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矩形 105">
            <a:extLst>
              <a:ext uri="{FF2B5EF4-FFF2-40B4-BE49-F238E27FC236}">
                <a16:creationId xmlns:a16="http://schemas.microsoft.com/office/drawing/2014/main" id="{7D0CC2C8-82A9-4246-3604-DCC0182F884A}"/>
              </a:ext>
            </a:extLst>
          </p:cNvPr>
          <p:cNvSpPr/>
          <p:nvPr/>
        </p:nvSpPr>
        <p:spPr>
          <a:xfrm>
            <a:off x="5978530" y="4823704"/>
            <a:ext cx="598696" cy="151199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152">
            <a:extLst>
              <a:ext uri="{FF2B5EF4-FFF2-40B4-BE49-F238E27FC236}">
                <a16:creationId xmlns:a16="http://schemas.microsoft.com/office/drawing/2014/main" id="{56CE62ED-D146-9528-2FC9-E480E3A9D0AA}"/>
              </a:ext>
            </a:extLst>
          </p:cNvPr>
          <p:cNvSpPr/>
          <p:nvPr/>
        </p:nvSpPr>
        <p:spPr>
          <a:xfrm>
            <a:off x="7855041" y="4823704"/>
            <a:ext cx="598696" cy="151199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153">
            <a:extLst>
              <a:ext uri="{FF2B5EF4-FFF2-40B4-BE49-F238E27FC236}">
                <a16:creationId xmlns:a16="http://schemas.microsoft.com/office/drawing/2014/main" id="{7A90AED9-CAB1-0A05-E58A-0DF901DFDFFE}"/>
              </a:ext>
            </a:extLst>
          </p:cNvPr>
          <p:cNvSpPr/>
          <p:nvPr/>
        </p:nvSpPr>
        <p:spPr>
          <a:xfrm>
            <a:off x="9726355" y="4823704"/>
            <a:ext cx="598696" cy="151199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9" name="直接连接符 155">
            <a:extLst>
              <a:ext uri="{FF2B5EF4-FFF2-40B4-BE49-F238E27FC236}">
                <a16:creationId xmlns:a16="http://schemas.microsoft.com/office/drawing/2014/main" id="{91BB000E-6E27-C5AF-CFB9-4E7834B3241F}"/>
              </a:ext>
            </a:extLst>
          </p:cNvPr>
          <p:cNvCxnSpPr>
            <a:cxnSpLocks/>
            <a:stCxn id="41" idx="3"/>
            <a:endCxn id="46" idx="1"/>
          </p:cNvCxnSpPr>
          <p:nvPr/>
        </p:nvCxnSpPr>
        <p:spPr>
          <a:xfrm>
            <a:off x="6577226" y="4899304"/>
            <a:ext cx="1277815" cy="0"/>
          </a:xfrm>
          <a:prstGeom prst="line">
            <a:avLst/>
          </a:prstGeom>
          <a:ln w="1905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159">
            <a:extLst>
              <a:ext uri="{FF2B5EF4-FFF2-40B4-BE49-F238E27FC236}">
                <a16:creationId xmlns:a16="http://schemas.microsoft.com/office/drawing/2014/main" id="{98E16309-B9D1-5DBF-1E65-42947D4AA248}"/>
              </a:ext>
            </a:extLst>
          </p:cNvPr>
          <p:cNvCxnSpPr>
            <a:cxnSpLocks/>
            <a:stCxn id="46" idx="3"/>
            <a:endCxn id="47" idx="1"/>
          </p:cNvCxnSpPr>
          <p:nvPr/>
        </p:nvCxnSpPr>
        <p:spPr>
          <a:xfrm>
            <a:off x="8453737" y="4899304"/>
            <a:ext cx="1272618" cy="0"/>
          </a:xfrm>
          <a:prstGeom prst="line">
            <a:avLst/>
          </a:prstGeom>
          <a:ln w="1905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矩形 166">
                <a:extLst>
                  <a:ext uri="{FF2B5EF4-FFF2-40B4-BE49-F238E27FC236}">
                    <a16:creationId xmlns:a16="http://schemas.microsoft.com/office/drawing/2014/main" id="{FF122E52-9036-4A99-40F7-F271407D8BC1}"/>
                  </a:ext>
                </a:extLst>
              </p:cNvPr>
              <p:cNvSpPr/>
              <p:nvPr/>
            </p:nvSpPr>
            <p:spPr>
              <a:xfrm>
                <a:off x="2454691" y="1621737"/>
                <a:ext cx="2089238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3200" b="0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BDD  </a:t>
                </a:r>
                <a14:m>
                  <m:oMath xmlns:m="http://schemas.openxmlformats.org/officeDocument/2006/math">
                    <m:r>
                      <a:rPr lang="en-US" altLang="zh-CN" sz="3200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endParaRPr lang="zh-CN" altLang="en-US" sz="3200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矩形 166">
                <a:extLst>
                  <a:ext uri="{FF2B5EF4-FFF2-40B4-BE49-F238E27FC236}">
                    <a16:creationId xmlns:a16="http://schemas.microsoft.com/office/drawing/2014/main" id="{FF122E52-9036-4A99-40F7-F271407D8B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691" y="1621737"/>
                <a:ext cx="2089238" cy="466095"/>
              </a:xfrm>
              <a:prstGeom prst="rect">
                <a:avLst/>
              </a:prstGeom>
              <a:blipFill>
                <a:blip r:embed="rId3"/>
                <a:stretch>
                  <a:fillRect t="-26316" b="-552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矩形 167">
                <a:extLst>
                  <a:ext uri="{FF2B5EF4-FFF2-40B4-BE49-F238E27FC236}">
                    <a16:creationId xmlns:a16="http://schemas.microsoft.com/office/drawing/2014/main" id="{D4216360-AFD9-A7F9-09CC-C2D2610489E9}"/>
                  </a:ext>
                </a:extLst>
              </p:cNvPr>
              <p:cNvSpPr/>
              <p:nvPr/>
            </p:nvSpPr>
            <p:spPr>
              <a:xfrm>
                <a:off x="5606842" y="1715279"/>
                <a:ext cx="3535077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3200" b="0" dirty="0">
                    <a:solidFill>
                      <a:srgbClr val="00B050"/>
                    </a:solidFill>
                    <a:cs typeface="Times New Roman" panose="02020603050405020304" pitchFamily="18" charset="0"/>
                  </a:rPr>
                  <a:t>CFLOBDD  </a:t>
                </a:r>
                <a14:m>
                  <m:oMath xmlns:m="http://schemas.openxmlformats.org/officeDocument/2006/math">
                    <m:r>
                      <a:rPr lang="en-US" altLang="zh-CN" sz="32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endParaRPr lang="zh-CN" altLang="en-US" sz="32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矩形 167">
                <a:extLst>
                  <a:ext uri="{FF2B5EF4-FFF2-40B4-BE49-F238E27FC236}">
                    <a16:creationId xmlns:a16="http://schemas.microsoft.com/office/drawing/2014/main" id="{D4216360-AFD9-A7F9-09CC-C2D2610489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6842" y="1715279"/>
                <a:ext cx="3535077" cy="466095"/>
              </a:xfrm>
              <a:prstGeom prst="rect">
                <a:avLst/>
              </a:prstGeom>
              <a:blipFill>
                <a:blip r:embed="rId4"/>
                <a:stretch>
                  <a:fillRect t="-26316" b="-552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91693814-3991-1D05-CC24-5FE37BB5AFD7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</p:txBody>
      </p:sp>
      <p:sp>
        <p:nvSpPr>
          <p:cNvPr id="4" name="Down Arrow 3">
            <a:extLst>
              <a:ext uri="{FF2B5EF4-FFF2-40B4-BE49-F238E27FC236}">
                <a16:creationId xmlns:a16="http://schemas.microsoft.com/office/drawing/2014/main" id="{CEF28345-297E-FFD5-B788-EDB72ED04885}"/>
              </a:ext>
            </a:extLst>
          </p:cNvPr>
          <p:cNvSpPr/>
          <p:nvPr/>
        </p:nvSpPr>
        <p:spPr>
          <a:xfrm rot="16478869">
            <a:off x="8369001" y="1046385"/>
            <a:ext cx="764779" cy="5486073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47EA61-155A-D622-D7BC-0D0D8EB271ED}"/>
              </a:ext>
            </a:extLst>
          </p:cNvPr>
          <p:cNvSpPr/>
          <p:nvPr/>
        </p:nvSpPr>
        <p:spPr>
          <a:xfrm>
            <a:off x="6234722" y="2723807"/>
            <a:ext cx="5530006" cy="982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schemeClr val="tx1"/>
                </a:solidFill>
              </a:rPr>
              <a:t>Can this “duplication” </a:t>
            </a:r>
            <a:r>
              <a:rPr lang="en-US" sz="2800" b="1" dirty="0">
                <a:solidFill>
                  <a:schemeClr val="tx1"/>
                </a:solidFill>
              </a:rPr>
              <a:t>cascade</a:t>
            </a:r>
            <a:r>
              <a:rPr lang="en-US" sz="2800" dirty="0">
                <a:solidFill>
                  <a:schemeClr val="tx1"/>
                </a:solidFill>
              </a:rPr>
              <a:t>? </a:t>
            </a:r>
          </a:p>
        </p:txBody>
      </p:sp>
      <p:cxnSp>
        <p:nvCxnSpPr>
          <p:cNvPr id="9" name="直接箭头连接符 67">
            <a:extLst>
              <a:ext uri="{FF2B5EF4-FFF2-40B4-BE49-F238E27FC236}">
                <a16:creationId xmlns:a16="http://schemas.microsoft.com/office/drawing/2014/main" id="{72AB2B70-9DD8-ECA0-9A92-E71484F5B8D3}"/>
              </a:ext>
            </a:extLst>
          </p:cNvPr>
          <p:cNvCxnSpPr>
            <a:cxnSpLocks/>
            <a:stCxn id="63" idx="4"/>
            <a:endCxn id="12" idx="2"/>
          </p:cNvCxnSpPr>
          <p:nvPr/>
        </p:nvCxnSpPr>
        <p:spPr>
          <a:xfrm>
            <a:off x="4922877" y="4025101"/>
            <a:ext cx="1322257" cy="352182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接箭头连接符 67">
            <a:extLst>
              <a:ext uri="{FF2B5EF4-FFF2-40B4-BE49-F238E27FC236}">
                <a16:creationId xmlns:a16="http://schemas.microsoft.com/office/drawing/2014/main" id="{EAEE9312-C0A2-8DD8-FD5A-44C1B8BBC55F}"/>
              </a:ext>
            </a:extLst>
          </p:cNvPr>
          <p:cNvCxnSpPr>
            <a:cxnSpLocks/>
            <a:stCxn id="64" idx="6"/>
            <a:endCxn id="21" idx="1"/>
          </p:cNvCxnSpPr>
          <p:nvPr/>
        </p:nvCxnSpPr>
        <p:spPr>
          <a:xfrm>
            <a:off x="5625841" y="3958709"/>
            <a:ext cx="4376709" cy="395419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箭头连接符 67">
            <a:extLst>
              <a:ext uri="{FF2B5EF4-FFF2-40B4-BE49-F238E27FC236}">
                <a16:creationId xmlns:a16="http://schemas.microsoft.com/office/drawing/2014/main" id="{182BAF9F-C76A-E401-DEF6-E06D4E20694E}"/>
              </a:ext>
            </a:extLst>
          </p:cNvPr>
          <p:cNvCxnSpPr>
            <a:cxnSpLocks/>
            <a:stCxn id="65" idx="5"/>
            <a:endCxn id="17" idx="2"/>
          </p:cNvCxnSpPr>
          <p:nvPr/>
        </p:nvCxnSpPr>
        <p:spPr>
          <a:xfrm>
            <a:off x="5288109" y="4005655"/>
            <a:ext cx="2825969" cy="371628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7D146EF6-305E-37D2-DFBE-F0800CCA187D}"/>
              </a:ext>
            </a:extLst>
          </p:cNvPr>
          <p:cNvSpPr/>
          <p:nvPr/>
        </p:nvSpPr>
        <p:spPr>
          <a:xfrm>
            <a:off x="365027" y="4469607"/>
            <a:ext cx="2456987" cy="394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</a:pPr>
            <a:r>
              <a:rPr lang="en-US" sz="2400" dirty="0">
                <a:solidFill>
                  <a:schemeClr val="tx1"/>
                </a:solidFill>
              </a:rPr>
              <a:t>3/4 of total depth</a:t>
            </a: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36B0FEBD-566D-1906-367B-5740C1CD027B}"/>
              </a:ext>
            </a:extLst>
          </p:cNvPr>
          <p:cNvGrpSpPr/>
          <p:nvPr/>
        </p:nvGrpSpPr>
        <p:grpSpPr>
          <a:xfrm>
            <a:off x="6513899" y="5096192"/>
            <a:ext cx="1389775" cy="883525"/>
            <a:chOff x="6546173" y="5060332"/>
            <a:chExt cx="1389775" cy="883525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41C507BB-EB02-FB4D-12EB-FE218EBB96E0}"/>
                </a:ext>
              </a:extLst>
            </p:cNvPr>
            <p:cNvGrpSpPr/>
            <p:nvPr/>
          </p:nvGrpSpPr>
          <p:grpSpPr>
            <a:xfrm>
              <a:off x="7029270" y="5060332"/>
              <a:ext cx="423581" cy="883525"/>
              <a:chOff x="8522074" y="5510172"/>
              <a:chExt cx="423581" cy="883525"/>
            </a:xfrm>
          </p:grpSpPr>
          <p:sp>
            <p:nvSpPr>
              <p:cNvPr id="123" name="椭圆 4">
                <a:extLst>
                  <a:ext uri="{FF2B5EF4-FFF2-40B4-BE49-F238E27FC236}">
                    <a16:creationId xmlns:a16="http://schemas.microsoft.com/office/drawing/2014/main" id="{32D87E1F-6CEC-A5CB-FA66-749A5863E533}"/>
                  </a:ext>
                </a:extLst>
              </p:cNvPr>
              <p:cNvSpPr/>
              <p:nvPr/>
            </p:nvSpPr>
            <p:spPr>
              <a:xfrm>
                <a:off x="8559053" y="5510172"/>
                <a:ext cx="349623" cy="88352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4" name="椭圆 5">
                <a:extLst>
                  <a:ext uri="{FF2B5EF4-FFF2-40B4-BE49-F238E27FC236}">
                    <a16:creationId xmlns:a16="http://schemas.microsoft.com/office/drawing/2014/main" id="{0A0E1C8F-E0E3-C5D9-1EAA-A25479D4D20C}"/>
                  </a:ext>
                </a:extLst>
              </p:cNvPr>
              <p:cNvSpPr/>
              <p:nvPr/>
            </p:nvSpPr>
            <p:spPr>
              <a:xfrm>
                <a:off x="8703383" y="5598816"/>
                <a:ext cx="44153" cy="44153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5" name="组合 7">
                <a:extLst>
                  <a:ext uri="{FF2B5EF4-FFF2-40B4-BE49-F238E27FC236}">
                    <a16:creationId xmlns:a16="http://schemas.microsoft.com/office/drawing/2014/main" id="{1FA12F9D-8541-B718-41C6-D1D1260325A2}"/>
                  </a:ext>
                </a:extLst>
              </p:cNvPr>
              <p:cNvGrpSpPr/>
              <p:nvPr/>
            </p:nvGrpSpPr>
            <p:grpSpPr>
              <a:xfrm>
                <a:off x="8624397" y="5951651"/>
                <a:ext cx="202124" cy="44153"/>
                <a:chOff x="872240" y="2968405"/>
                <a:chExt cx="329597" cy="72000"/>
              </a:xfrm>
              <a:solidFill>
                <a:schemeClr val="bg2">
                  <a:lumMod val="50000"/>
                </a:schemeClr>
              </a:solidFill>
            </p:grpSpPr>
            <p:sp>
              <p:nvSpPr>
                <p:cNvPr id="127" name="椭圆 11">
                  <a:extLst>
                    <a:ext uri="{FF2B5EF4-FFF2-40B4-BE49-F238E27FC236}">
                      <a16:creationId xmlns:a16="http://schemas.microsoft.com/office/drawing/2014/main" id="{45E9F7B5-527E-E305-B130-BF50D2E39A51}"/>
                    </a:ext>
                  </a:extLst>
                </p:cNvPr>
                <p:cNvSpPr/>
                <p:nvPr/>
              </p:nvSpPr>
              <p:spPr>
                <a:xfrm>
                  <a:off x="872240" y="2968405"/>
                  <a:ext cx="71999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8" name="椭圆 10">
                  <a:extLst>
                    <a:ext uri="{FF2B5EF4-FFF2-40B4-BE49-F238E27FC236}">
                      <a16:creationId xmlns:a16="http://schemas.microsoft.com/office/drawing/2014/main" id="{96788456-4CA6-295B-2B69-3ADB72E17480}"/>
                    </a:ext>
                  </a:extLst>
                </p:cNvPr>
                <p:cNvSpPr/>
                <p:nvPr/>
              </p:nvSpPr>
              <p:spPr>
                <a:xfrm>
                  <a:off x="1129837" y="2968405"/>
                  <a:ext cx="72000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26" name="矩形 105">
                <a:extLst>
                  <a:ext uri="{FF2B5EF4-FFF2-40B4-BE49-F238E27FC236}">
                    <a16:creationId xmlns:a16="http://schemas.microsoft.com/office/drawing/2014/main" id="{F6BADAC2-6A52-68BA-7F0A-3F98E64675A3}"/>
                  </a:ext>
                </a:extLst>
              </p:cNvPr>
              <p:cNvSpPr/>
              <p:nvPr/>
            </p:nvSpPr>
            <p:spPr>
              <a:xfrm>
                <a:off x="8522074" y="5905922"/>
                <a:ext cx="423581" cy="135609"/>
              </a:xfrm>
              <a:prstGeom prst="rect">
                <a:avLst/>
              </a:prstGeom>
              <a:noFill/>
              <a:ln w="19050">
                <a:solidFill>
                  <a:srgbClr val="C318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6C9E78FA-F326-E525-B699-980B14F18BCF}"/>
                </a:ext>
              </a:extLst>
            </p:cNvPr>
            <p:cNvGrpSpPr/>
            <p:nvPr/>
          </p:nvGrpSpPr>
          <p:grpSpPr>
            <a:xfrm>
              <a:off x="6546173" y="5060332"/>
              <a:ext cx="1389775" cy="883525"/>
              <a:chOff x="6546173" y="5060332"/>
              <a:chExt cx="1389775" cy="883525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A8A8F663-8492-3304-3E1B-9C54F783601B}"/>
                  </a:ext>
                </a:extLst>
              </p:cNvPr>
              <p:cNvGrpSpPr/>
              <p:nvPr/>
            </p:nvGrpSpPr>
            <p:grpSpPr>
              <a:xfrm>
                <a:off x="6546173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16" name="椭圆 4">
                  <a:extLst>
                    <a:ext uri="{FF2B5EF4-FFF2-40B4-BE49-F238E27FC236}">
                      <a16:creationId xmlns:a16="http://schemas.microsoft.com/office/drawing/2014/main" id="{0DB1F322-593B-C403-BA36-D15E8EC62924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7" name="椭圆 5">
                  <a:extLst>
                    <a:ext uri="{FF2B5EF4-FFF2-40B4-BE49-F238E27FC236}">
                      <a16:creationId xmlns:a16="http://schemas.microsoft.com/office/drawing/2014/main" id="{42114EC9-2D65-59C3-1607-3BCD41AAF47E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18" name="组合 7">
                  <a:extLst>
                    <a:ext uri="{FF2B5EF4-FFF2-40B4-BE49-F238E27FC236}">
                      <a16:creationId xmlns:a16="http://schemas.microsoft.com/office/drawing/2014/main" id="{3AF7B7FB-9ABD-170D-C77D-673E2B39B03E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20" name="椭圆 11">
                    <a:extLst>
                      <a:ext uri="{FF2B5EF4-FFF2-40B4-BE49-F238E27FC236}">
                        <a16:creationId xmlns:a16="http://schemas.microsoft.com/office/drawing/2014/main" id="{28B697AF-E356-C529-0BF0-55ABE4BD30A2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1" name="椭圆 10">
                    <a:extLst>
                      <a:ext uri="{FF2B5EF4-FFF2-40B4-BE49-F238E27FC236}">
                        <a16:creationId xmlns:a16="http://schemas.microsoft.com/office/drawing/2014/main" id="{C6813014-8A4A-CBCA-23C0-637701A328F6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19" name="矩形 105">
                  <a:extLst>
                    <a:ext uri="{FF2B5EF4-FFF2-40B4-BE49-F238E27FC236}">
                      <a16:creationId xmlns:a16="http://schemas.microsoft.com/office/drawing/2014/main" id="{8B1B8098-5AA3-204F-09C2-1ED554352D81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7AE930A3-4E1E-0B89-873B-B933512C913F}"/>
                  </a:ext>
                </a:extLst>
              </p:cNvPr>
              <p:cNvGrpSpPr/>
              <p:nvPr/>
            </p:nvGrpSpPr>
            <p:grpSpPr>
              <a:xfrm>
                <a:off x="7512367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30" name="椭圆 4">
                  <a:extLst>
                    <a:ext uri="{FF2B5EF4-FFF2-40B4-BE49-F238E27FC236}">
                      <a16:creationId xmlns:a16="http://schemas.microsoft.com/office/drawing/2014/main" id="{E5E550FC-B10B-101D-2FA7-2978D5067591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1" name="椭圆 5">
                  <a:extLst>
                    <a:ext uri="{FF2B5EF4-FFF2-40B4-BE49-F238E27FC236}">
                      <a16:creationId xmlns:a16="http://schemas.microsoft.com/office/drawing/2014/main" id="{5BFDB90D-B286-5E46-B2A8-F1219B40028C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32" name="组合 7">
                  <a:extLst>
                    <a:ext uri="{FF2B5EF4-FFF2-40B4-BE49-F238E27FC236}">
                      <a16:creationId xmlns:a16="http://schemas.microsoft.com/office/drawing/2014/main" id="{D7D1440D-6C33-7035-2008-251B61717F3C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34" name="椭圆 11">
                    <a:extLst>
                      <a:ext uri="{FF2B5EF4-FFF2-40B4-BE49-F238E27FC236}">
                        <a16:creationId xmlns:a16="http://schemas.microsoft.com/office/drawing/2014/main" id="{EBA17F33-BAF4-967E-579C-5CF5815D6E98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35" name="椭圆 10">
                    <a:extLst>
                      <a:ext uri="{FF2B5EF4-FFF2-40B4-BE49-F238E27FC236}">
                        <a16:creationId xmlns:a16="http://schemas.microsoft.com/office/drawing/2014/main" id="{3440B5B2-1B3B-F094-C58A-8BE08BF43644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33" name="矩形 105">
                  <a:extLst>
                    <a:ext uri="{FF2B5EF4-FFF2-40B4-BE49-F238E27FC236}">
                      <a16:creationId xmlns:a16="http://schemas.microsoft.com/office/drawing/2014/main" id="{3DDD40A0-E69D-6CEB-11BF-178A1F377E28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94EA6C64-B29F-C1F8-44AF-FAED34225F60}"/>
              </a:ext>
            </a:extLst>
          </p:cNvPr>
          <p:cNvGrpSpPr/>
          <p:nvPr/>
        </p:nvGrpSpPr>
        <p:grpSpPr>
          <a:xfrm>
            <a:off x="8385323" y="5096192"/>
            <a:ext cx="1389775" cy="883525"/>
            <a:chOff x="6546173" y="5060332"/>
            <a:chExt cx="1389775" cy="883525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3A17F486-623E-3CF7-C4F7-0355C655E94D}"/>
                </a:ext>
              </a:extLst>
            </p:cNvPr>
            <p:cNvGrpSpPr/>
            <p:nvPr/>
          </p:nvGrpSpPr>
          <p:grpSpPr>
            <a:xfrm>
              <a:off x="7029270" y="5060332"/>
              <a:ext cx="423581" cy="883525"/>
              <a:chOff x="8522074" y="5510172"/>
              <a:chExt cx="423581" cy="883525"/>
            </a:xfrm>
          </p:grpSpPr>
          <p:sp>
            <p:nvSpPr>
              <p:cNvPr id="155" name="椭圆 4">
                <a:extLst>
                  <a:ext uri="{FF2B5EF4-FFF2-40B4-BE49-F238E27FC236}">
                    <a16:creationId xmlns:a16="http://schemas.microsoft.com/office/drawing/2014/main" id="{F06BF5B2-C722-0FBB-0098-95055A0563F7}"/>
                  </a:ext>
                </a:extLst>
              </p:cNvPr>
              <p:cNvSpPr/>
              <p:nvPr/>
            </p:nvSpPr>
            <p:spPr>
              <a:xfrm>
                <a:off x="8559053" y="5510172"/>
                <a:ext cx="349623" cy="88352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6" name="椭圆 5">
                <a:extLst>
                  <a:ext uri="{FF2B5EF4-FFF2-40B4-BE49-F238E27FC236}">
                    <a16:creationId xmlns:a16="http://schemas.microsoft.com/office/drawing/2014/main" id="{90122A2A-2861-BCD1-AB45-E0E539197591}"/>
                  </a:ext>
                </a:extLst>
              </p:cNvPr>
              <p:cNvSpPr/>
              <p:nvPr/>
            </p:nvSpPr>
            <p:spPr>
              <a:xfrm>
                <a:off x="8703383" y="5598816"/>
                <a:ext cx="44153" cy="44153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57" name="组合 7">
                <a:extLst>
                  <a:ext uri="{FF2B5EF4-FFF2-40B4-BE49-F238E27FC236}">
                    <a16:creationId xmlns:a16="http://schemas.microsoft.com/office/drawing/2014/main" id="{A952F75C-BCC6-9897-7D5E-59BFB4E27A82}"/>
                  </a:ext>
                </a:extLst>
              </p:cNvPr>
              <p:cNvGrpSpPr/>
              <p:nvPr/>
            </p:nvGrpSpPr>
            <p:grpSpPr>
              <a:xfrm>
                <a:off x="8624397" y="5951651"/>
                <a:ext cx="202124" cy="44153"/>
                <a:chOff x="872240" y="2968405"/>
                <a:chExt cx="329597" cy="72000"/>
              </a:xfrm>
              <a:solidFill>
                <a:schemeClr val="bg2">
                  <a:lumMod val="50000"/>
                </a:schemeClr>
              </a:solidFill>
            </p:grpSpPr>
            <p:sp>
              <p:nvSpPr>
                <p:cNvPr id="159" name="椭圆 11">
                  <a:extLst>
                    <a:ext uri="{FF2B5EF4-FFF2-40B4-BE49-F238E27FC236}">
                      <a16:creationId xmlns:a16="http://schemas.microsoft.com/office/drawing/2014/main" id="{DEBD29CC-A00C-E085-3998-EBB0F3B1C3ED}"/>
                    </a:ext>
                  </a:extLst>
                </p:cNvPr>
                <p:cNvSpPr/>
                <p:nvPr/>
              </p:nvSpPr>
              <p:spPr>
                <a:xfrm>
                  <a:off x="872240" y="2968405"/>
                  <a:ext cx="71999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0" name="椭圆 10">
                  <a:extLst>
                    <a:ext uri="{FF2B5EF4-FFF2-40B4-BE49-F238E27FC236}">
                      <a16:creationId xmlns:a16="http://schemas.microsoft.com/office/drawing/2014/main" id="{573ACD54-8A7D-321C-C446-FACBFE875DB1}"/>
                    </a:ext>
                  </a:extLst>
                </p:cNvPr>
                <p:cNvSpPr/>
                <p:nvPr/>
              </p:nvSpPr>
              <p:spPr>
                <a:xfrm>
                  <a:off x="1129837" y="2968405"/>
                  <a:ext cx="72000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8" name="矩形 105">
                <a:extLst>
                  <a:ext uri="{FF2B5EF4-FFF2-40B4-BE49-F238E27FC236}">
                    <a16:creationId xmlns:a16="http://schemas.microsoft.com/office/drawing/2014/main" id="{F2A3631B-23C5-21D3-A40A-F460097FE45C}"/>
                  </a:ext>
                </a:extLst>
              </p:cNvPr>
              <p:cNvSpPr/>
              <p:nvPr/>
            </p:nvSpPr>
            <p:spPr>
              <a:xfrm>
                <a:off x="8522074" y="5905922"/>
                <a:ext cx="423581" cy="135609"/>
              </a:xfrm>
              <a:prstGeom prst="rect">
                <a:avLst/>
              </a:prstGeom>
              <a:noFill/>
              <a:ln w="19050">
                <a:solidFill>
                  <a:srgbClr val="C318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56CC9A35-3004-1B37-6070-47610776171E}"/>
                </a:ext>
              </a:extLst>
            </p:cNvPr>
            <p:cNvGrpSpPr/>
            <p:nvPr/>
          </p:nvGrpSpPr>
          <p:grpSpPr>
            <a:xfrm>
              <a:off x="6546173" y="5060332"/>
              <a:ext cx="1389775" cy="883525"/>
              <a:chOff x="6546173" y="5060332"/>
              <a:chExt cx="1389775" cy="883525"/>
            </a:xfrm>
          </p:grpSpPr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B3254315-8D8D-6323-5D5E-16416D98562B}"/>
                  </a:ext>
                </a:extLst>
              </p:cNvPr>
              <p:cNvGrpSpPr/>
              <p:nvPr/>
            </p:nvGrpSpPr>
            <p:grpSpPr>
              <a:xfrm>
                <a:off x="6546173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49" name="椭圆 4">
                  <a:extLst>
                    <a:ext uri="{FF2B5EF4-FFF2-40B4-BE49-F238E27FC236}">
                      <a16:creationId xmlns:a16="http://schemas.microsoft.com/office/drawing/2014/main" id="{8AA4100F-5904-8D09-79DC-43F57B357896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0" name="椭圆 5">
                  <a:extLst>
                    <a:ext uri="{FF2B5EF4-FFF2-40B4-BE49-F238E27FC236}">
                      <a16:creationId xmlns:a16="http://schemas.microsoft.com/office/drawing/2014/main" id="{2AF34DEA-0276-E382-CC7C-1EF14365D51E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51" name="组合 7">
                  <a:extLst>
                    <a:ext uri="{FF2B5EF4-FFF2-40B4-BE49-F238E27FC236}">
                      <a16:creationId xmlns:a16="http://schemas.microsoft.com/office/drawing/2014/main" id="{3FB51FDE-B509-B799-1A6A-867CECFE1E0B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53" name="椭圆 11">
                    <a:extLst>
                      <a:ext uri="{FF2B5EF4-FFF2-40B4-BE49-F238E27FC236}">
                        <a16:creationId xmlns:a16="http://schemas.microsoft.com/office/drawing/2014/main" id="{1C71548F-FA7A-8E4E-559A-77E859F3D276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椭圆 10">
                    <a:extLst>
                      <a:ext uri="{FF2B5EF4-FFF2-40B4-BE49-F238E27FC236}">
                        <a16:creationId xmlns:a16="http://schemas.microsoft.com/office/drawing/2014/main" id="{BE2D5D01-02BB-E352-E95E-DAFA3BD58B86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52" name="矩形 105">
                  <a:extLst>
                    <a:ext uri="{FF2B5EF4-FFF2-40B4-BE49-F238E27FC236}">
                      <a16:creationId xmlns:a16="http://schemas.microsoft.com/office/drawing/2014/main" id="{9AE71A9E-D746-DBC3-2A7E-6072495EBA0E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5B4D91E1-9E9A-254F-ECA6-7B96195D5FF0}"/>
                  </a:ext>
                </a:extLst>
              </p:cNvPr>
              <p:cNvGrpSpPr/>
              <p:nvPr/>
            </p:nvGrpSpPr>
            <p:grpSpPr>
              <a:xfrm>
                <a:off x="7512367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43" name="椭圆 4">
                  <a:extLst>
                    <a:ext uri="{FF2B5EF4-FFF2-40B4-BE49-F238E27FC236}">
                      <a16:creationId xmlns:a16="http://schemas.microsoft.com/office/drawing/2014/main" id="{4CBBD079-BD78-0EBD-E548-89C45A4C0790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4" name="椭圆 5">
                  <a:extLst>
                    <a:ext uri="{FF2B5EF4-FFF2-40B4-BE49-F238E27FC236}">
                      <a16:creationId xmlns:a16="http://schemas.microsoft.com/office/drawing/2014/main" id="{2A7ED89F-220B-FBB1-8ACC-E3CFFEA2793E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45" name="组合 7">
                  <a:extLst>
                    <a:ext uri="{FF2B5EF4-FFF2-40B4-BE49-F238E27FC236}">
                      <a16:creationId xmlns:a16="http://schemas.microsoft.com/office/drawing/2014/main" id="{D2E0C681-98AC-3C34-C7BE-77DF4F9521CA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47" name="椭圆 11">
                    <a:extLst>
                      <a:ext uri="{FF2B5EF4-FFF2-40B4-BE49-F238E27FC236}">
                        <a16:creationId xmlns:a16="http://schemas.microsoft.com/office/drawing/2014/main" id="{2C65FE7A-6A92-F0D0-B6B3-89E98F282492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48" name="椭圆 10">
                    <a:extLst>
                      <a:ext uri="{FF2B5EF4-FFF2-40B4-BE49-F238E27FC236}">
                        <a16:creationId xmlns:a16="http://schemas.microsoft.com/office/drawing/2014/main" id="{3AAD594E-4D48-7958-E855-C00F339012CE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6" name="矩形 105">
                  <a:extLst>
                    <a:ext uri="{FF2B5EF4-FFF2-40B4-BE49-F238E27FC236}">
                      <a16:creationId xmlns:a16="http://schemas.microsoft.com/office/drawing/2014/main" id="{E474936B-E4B0-36E8-0FD5-8A665B170E01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67DAC8FC-6576-014B-1383-CF8555A18800}"/>
              </a:ext>
            </a:extLst>
          </p:cNvPr>
          <p:cNvGrpSpPr/>
          <p:nvPr/>
        </p:nvGrpSpPr>
        <p:grpSpPr>
          <a:xfrm>
            <a:off x="10325051" y="5096192"/>
            <a:ext cx="1389775" cy="883525"/>
            <a:chOff x="6546173" y="5060332"/>
            <a:chExt cx="1389775" cy="883525"/>
          </a:xfrm>
        </p:grpSpPr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9CAB6F3B-604B-5523-AAB8-5946CC9ABCF8}"/>
                </a:ext>
              </a:extLst>
            </p:cNvPr>
            <p:cNvGrpSpPr/>
            <p:nvPr/>
          </p:nvGrpSpPr>
          <p:grpSpPr>
            <a:xfrm>
              <a:off x="7029270" y="5060332"/>
              <a:ext cx="423581" cy="883525"/>
              <a:chOff x="8522074" y="5510172"/>
              <a:chExt cx="423581" cy="883525"/>
            </a:xfrm>
          </p:grpSpPr>
          <p:sp>
            <p:nvSpPr>
              <p:cNvPr id="178" name="椭圆 4">
                <a:extLst>
                  <a:ext uri="{FF2B5EF4-FFF2-40B4-BE49-F238E27FC236}">
                    <a16:creationId xmlns:a16="http://schemas.microsoft.com/office/drawing/2014/main" id="{B46A763F-7B3D-4092-6358-1297108CE5FD}"/>
                  </a:ext>
                </a:extLst>
              </p:cNvPr>
              <p:cNvSpPr/>
              <p:nvPr/>
            </p:nvSpPr>
            <p:spPr>
              <a:xfrm>
                <a:off x="8559053" y="5510172"/>
                <a:ext cx="349623" cy="88352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9" name="椭圆 5">
                <a:extLst>
                  <a:ext uri="{FF2B5EF4-FFF2-40B4-BE49-F238E27FC236}">
                    <a16:creationId xmlns:a16="http://schemas.microsoft.com/office/drawing/2014/main" id="{86C46E59-FFA2-3188-02BA-CC31718FEAC0}"/>
                  </a:ext>
                </a:extLst>
              </p:cNvPr>
              <p:cNvSpPr/>
              <p:nvPr/>
            </p:nvSpPr>
            <p:spPr>
              <a:xfrm>
                <a:off x="8703383" y="5598816"/>
                <a:ext cx="44153" cy="44153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80" name="组合 7">
                <a:extLst>
                  <a:ext uri="{FF2B5EF4-FFF2-40B4-BE49-F238E27FC236}">
                    <a16:creationId xmlns:a16="http://schemas.microsoft.com/office/drawing/2014/main" id="{46223662-6042-3B2B-399C-711746AA98C0}"/>
                  </a:ext>
                </a:extLst>
              </p:cNvPr>
              <p:cNvGrpSpPr/>
              <p:nvPr/>
            </p:nvGrpSpPr>
            <p:grpSpPr>
              <a:xfrm>
                <a:off x="8624397" y="5951651"/>
                <a:ext cx="202124" cy="44153"/>
                <a:chOff x="872240" y="2968405"/>
                <a:chExt cx="329597" cy="72000"/>
              </a:xfrm>
              <a:solidFill>
                <a:schemeClr val="bg2">
                  <a:lumMod val="50000"/>
                </a:schemeClr>
              </a:solidFill>
            </p:grpSpPr>
            <p:sp>
              <p:nvSpPr>
                <p:cNvPr id="182" name="椭圆 11">
                  <a:extLst>
                    <a:ext uri="{FF2B5EF4-FFF2-40B4-BE49-F238E27FC236}">
                      <a16:creationId xmlns:a16="http://schemas.microsoft.com/office/drawing/2014/main" id="{6F5868F1-C80D-65C6-711B-BD88A350399C}"/>
                    </a:ext>
                  </a:extLst>
                </p:cNvPr>
                <p:cNvSpPr/>
                <p:nvPr/>
              </p:nvSpPr>
              <p:spPr>
                <a:xfrm>
                  <a:off x="872240" y="2968405"/>
                  <a:ext cx="71999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3" name="椭圆 10">
                  <a:extLst>
                    <a:ext uri="{FF2B5EF4-FFF2-40B4-BE49-F238E27FC236}">
                      <a16:creationId xmlns:a16="http://schemas.microsoft.com/office/drawing/2014/main" id="{2274D64C-431C-1282-F7B7-2245DDD3CF2B}"/>
                    </a:ext>
                  </a:extLst>
                </p:cNvPr>
                <p:cNvSpPr/>
                <p:nvPr/>
              </p:nvSpPr>
              <p:spPr>
                <a:xfrm>
                  <a:off x="1129837" y="2968405"/>
                  <a:ext cx="72000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1" name="矩形 105">
                <a:extLst>
                  <a:ext uri="{FF2B5EF4-FFF2-40B4-BE49-F238E27FC236}">
                    <a16:creationId xmlns:a16="http://schemas.microsoft.com/office/drawing/2014/main" id="{BDDF6618-B97D-6232-E243-ED37DFF21B86}"/>
                  </a:ext>
                </a:extLst>
              </p:cNvPr>
              <p:cNvSpPr/>
              <p:nvPr/>
            </p:nvSpPr>
            <p:spPr>
              <a:xfrm>
                <a:off x="8522074" y="5905922"/>
                <a:ext cx="423581" cy="135609"/>
              </a:xfrm>
              <a:prstGeom prst="rect">
                <a:avLst/>
              </a:prstGeom>
              <a:noFill/>
              <a:ln w="19050">
                <a:solidFill>
                  <a:srgbClr val="C318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57F2E0D3-5646-737F-3694-F7859C7029A1}"/>
                </a:ext>
              </a:extLst>
            </p:cNvPr>
            <p:cNvGrpSpPr/>
            <p:nvPr/>
          </p:nvGrpSpPr>
          <p:grpSpPr>
            <a:xfrm>
              <a:off x="6546173" y="5060332"/>
              <a:ext cx="1389775" cy="883525"/>
              <a:chOff x="6546173" y="5060332"/>
              <a:chExt cx="1389775" cy="883525"/>
            </a:xfrm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7D0EBE64-5754-3C8E-1456-A9CB51C078E3}"/>
                  </a:ext>
                </a:extLst>
              </p:cNvPr>
              <p:cNvGrpSpPr/>
              <p:nvPr/>
            </p:nvGrpSpPr>
            <p:grpSpPr>
              <a:xfrm>
                <a:off x="6546173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72" name="椭圆 4">
                  <a:extLst>
                    <a:ext uri="{FF2B5EF4-FFF2-40B4-BE49-F238E27FC236}">
                      <a16:creationId xmlns:a16="http://schemas.microsoft.com/office/drawing/2014/main" id="{9A23A450-8A20-25AA-20F7-7632B34E461D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3" name="椭圆 5">
                  <a:extLst>
                    <a:ext uri="{FF2B5EF4-FFF2-40B4-BE49-F238E27FC236}">
                      <a16:creationId xmlns:a16="http://schemas.microsoft.com/office/drawing/2014/main" id="{84F13AF2-3B43-405A-F1E3-02C90CA49512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74" name="组合 7">
                  <a:extLst>
                    <a:ext uri="{FF2B5EF4-FFF2-40B4-BE49-F238E27FC236}">
                      <a16:creationId xmlns:a16="http://schemas.microsoft.com/office/drawing/2014/main" id="{7DCD71C7-5497-3DB0-9303-BBF032452D04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76" name="椭圆 11">
                    <a:extLst>
                      <a:ext uri="{FF2B5EF4-FFF2-40B4-BE49-F238E27FC236}">
                        <a16:creationId xmlns:a16="http://schemas.microsoft.com/office/drawing/2014/main" id="{BEF0FD67-B49C-CB95-51B0-B3399059DAB1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7" name="椭圆 10">
                    <a:extLst>
                      <a:ext uri="{FF2B5EF4-FFF2-40B4-BE49-F238E27FC236}">
                        <a16:creationId xmlns:a16="http://schemas.microsoft.com/office/drawing/2014/main" id="{1A5AA439-6F40-CC6E-B169-634E95D1CC96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5" name="矩形 105">
                  <a:extLst>
                    <a:ext uri="{FF2B5EF4-FFF2-40B4-BE49-F238E27FC236}">
                      <a16:creationId xmlns:a16="http://schemas.microsoft.com/office/drawing/2014/main" id="{A5E53B90-F15C-92D3-6849-E4ED13F12ED1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B0EFC63E-949F-06AC-EB99-37FDA3128C94}"/>
                  </a:ext>
                </a:extLst>
              </p:cNvPr>
              <p:cNvGrpSpPr/>
              <p:nvPr/>
            </p:nvGrpSpPr>
            <p:grpSpPr>
              <a:xfrm>
                <a:off x="7512367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66" name="椭圆 4">
                  <a:extLst>
                    <a:ext uri="{FF2B5EF4-FFF2-40B4-BE49-F238E27FC236}">
                      <a16:creationId xmlns:a16="http://schemas.microsoft.com/office/drawing/2014/main" id="{CC950253-15AD-014F-6BD7-337D0D2243CB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7" name="椭圆 5">
                  <a:extLst>
                    <a:ext uri="{FF2B5EF4-FFF2-40B4-BE49-F238E27FC236}">
                      <a16:creationId xmlns:a16="http://schemas.microsoft.com/office/drawing/2014/main" id="{118CA154-86F2-63CC-45B2-AA0AC7C96CF2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8" name="组合 7">
                  <a:extLst>
                    <a:ext uri="{FF2B5EF4-FFF2-40B4-BE49-F238E27FC236}">
                      <a16:creationId xmlns:a16="http://schemas.microsoft.com/office/drawing/2014/main" id="{5EDF7CC7-D92D-A97D-166B-0785EAA0315C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70" name="椭圆 11">
                    <a:extLst>
                      <a:ext uri="{FF2B5EF4-FFF2-40B4-BE49-F238E27FC236}">
                        <a16:creationId xmlns:a16="http://schemas.microsoft.com/office/drawing/2014/main" id="{9AEA96A6-0EB1-4EF2-4B30-ECD082158DD4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1" name="椭圆 10">
                    <a:extLst>
                      <a:ext uri="{FF2B5EF4-FFF2-40B4-BE49-F238E27FC236}">
                        <a16:creationId xmlns:a16="http://schemas.microsoft.com/office/drawing/2014/main" id="{A9FB4E23-BDBC-F76D-7D95-BCF360F97641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69" name="矩形 105">
                  <a:extLst>
                    <a:ext uri="{FF2B5EF4-FFF2-40B4-BE49-F238E27FC236}">
                      <a16:creationId xmlns:a16="http://schemas.microsoft.com/office/drawing/2014/main" id="{01C77245-D6A5-D323-BF94-C6E0FA3D4B69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185" name="组合 81">
            <a:extLst>
              <a:ext uri="{FF2B5EF4-FFF2-40B4-BE49-F238E27FC236}">
                <a16:creationId xmlns:a16="http://schemas.microsoft.com/office/drawing/2014/main" id="{00EF4F28-DDD7-A946-BD25-487BD471CDCD}"/>
              </a:ext>
            </a:extLst>
          </p:cNvPr>
          <p:cNvGrpSpPr/>
          <p:nvPr/>
        </p:nvGrpSpPr>
        <p:grpSpPr>
          <a:xfrm>
            <a:off x="3325042" y="5113558"/>
            <a:ext cx="357591" cy="107268"/>
            <a:chOff x="3538224" y="3086310"/>
            <a:chExt cx="442652" cy="132784"/>
          </a:xfrm>
        </p:grpSpPr>
        <p:sp>
          <p:nvSpPr>
            <p:cNvPr id="187" name="椭圆 83">
              <a:extLst>
                <a:ext uri="{FF2B5EF4-FFF2-40B4-BE49-F238E27FC236}">
                  <a16:creationId xmlns:a16="http://schemas.microsoft.com/office/drawing/2014/main" id="{AC4A24EF-28CC-BB19-B7AE-76EBB5E26E44}"/>
                </a:ext>
              </a:extLst>
            </p:cNvPr>
            <p:cNvSpPr/>
            <p:nvPr/>
          </p:nvSpPr>
          <p:spPr>
            <a:xfrm>
              <a:off x="3538224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8" name="椭圆 84">
              <a:extLst>
                <a:ext uri="{FF2B5EF4-FFF2-40B4-BE49-F238E27FC236}">
                  <a16:creationId xmlns:a16="http://schemas.microsoft.com/office/drawing/2014/main" id="{8E92AF39-CD86-8A7C-6B52-E57E1A6F1648}"/>
                </a:ext>
              </a:extLst>
            </p:cNvPr>
            <p:cNvSpPr/>
            <p:nvPr/>
          </p:nvSpPr>
          <p:spPr>
            <a:xfrm>
              <a:off x="3848092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9" name="矩形 119">
            <a:extLst>
              <a:ext uri="{FF2B5EF4-FFF2-40B4-BE49-F238E27FC236}">
                <a16:creationId xmlns:a16="http://schemas.microsoft.com/office/drawing/2014/main" id="{155EE2FA-728D-5DE6-38EE-788E461BC5B6}"/>
              </a:ext>
            </a:extLst>
          </p:cNvPr>
          <p:cNvSpPr/>
          <p:nvPr/>
        </p:nvSpPr>
        <p:spPr>
          <a:xfrm>
            <a:off x="3245904" y="5075033"/>
            <a:ext cx="515867" cy="182794"/>
          </a:xfrm>
          <a:prstGeom prst="rect">
            <a:avLst/>
          </a:prstGeom>
          <a:noFill/>
          <a:ln w="19050">
            <a:solidFill>
              <a:srgbClr val="C31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191" name="直接连接符 107">
            <a:extLst>
              <a:ext uri="{FF2B5EF4-FFF2-40B4-BE49-F238E27FC236}">
                <a16:creationId xmlns:a16="http://schemas.microsoft.com/office/drawing/2014/main" id="{1FF1183B-C860-11BE-1B0E-E6677B4CCEAC}"/>
              </a:ext>
            </a:extLst>
          </p:cNvPr>
          <p:cNvCxnSpPr>
            <a:cxnSpLocks/>
            <a:stCxn id="189" idx="3"/>
            <a:endCxn id="119" idx="1"/>
          </p:cNvCxnSpPr>
          <p:nvPr/>
        </p:nvCxnSpPr>
        <p:spPr>
          <a:xfrm>
            <a:off x="3761771" y="5166430"/>
            <a:ext cx="2752128" cy="393317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直接连接符 107">
            <a:extLst>
              <a:ext uri="{FF2B5EF4-FFF2-40B4-BE49-F238E27FC236}">
                <a16:creationId xmlns:a16="http://schemas.microsoft.com/office/drawing/2014/main" id="{E3A26938-897E-DF7D-A55B-91528E28B7F7}"/>
              </a:ext>
            </a:extLst>
          </p:cNvPr>
          <p:cNvCxnSpPr>
            <a:cxnSpLocks/>
            <a:stCxn id="119" idx="3"/>
            <a:endCxn id="126" idx="1"/>
          </p:cNvCxnSpPr>
          <p:nvPr/>
        </p:nvCxnSpPr>
        <p:spPr>
          <a:xfrm>
            <a:off x="6937480" y="5559747"/>
            <a:ext cx="59516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直接连接符 107">
            <a:extLst>
              <a:ext uri="{FF2B5EF4-FFF2-40B4-BE49-F238E27FC236}">
                <a16:creationId xmlns:a16="http://schemas.microsoft.com/office/drawing/2014/main" id="{ECA21F56-0D8A-7101-C604-F80175870307}"/>
              </a:ext>
            </a:extLst>
          </p:cNvPr>
          <p:cNvCxnSpPr>
            <a:cxnSpLocks/>
            <a:stCxn id="126" idx="3"/>
            <a:endCxn id="133" idx="1"/>
          </p:cNvCxnSpPr>
          <p:nvPr/>
        </p:nvCxnSpPr>
        <p:spPr>
          <a:xfrm>
            <a:off x="7420577" y="5559747"/>
            <a:ext cx="59516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直接连接符 107">
            <a:extLst>
              <a:ext uri="{FF2B5EF4-FFF2-40B4-BE49-F238E27FC236}">
                <a16:creationId xmlns:a16="http://schemas.microsoft.com/office/drawing/2014/main" id="{BF0E8BA5-CDBC-7434-E976-68CF303E0ED6}"/>
              </a:ext>
            </a:extLst>
          </p:cNvPr>
          <p:cNvCxnSpPr>
            <a:cxnSpLocks/>
            <a:stCxn id="133" idx="3"/>
            <a:endCxn id="152" idx="1"/>
          </p:cNvCxnSpPr>
          <p:nvPr/>
        </p:nvCxnSpPr>
        <p:spPr>
          <a:xfrm>
            <a:off x="7903674" y="5559747"/>
            <a:ext cx="481649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直接连接符 107">
            <a:extLst>
              <a:ext uri="{FF2B5EF4-FFF2-40B4-BE49-F238E27FC236}">
                <a16:creationId xmlns:a16="http://schemas.microsoft.com/office/drawing/2014/main" id="{94525A72-051D-B8A2-5507-73969D68B215}"/>
              </a:ext>
            </a:extLst>
          </p:cNvPr>
          <p:cNvCxnSpPr>
            <a:cxnSpLocks/>
            <a:stCxn id="152" idx="3"/>
            <a:endCxn id="158" idx="1"/>
          </p:cNvCxnSpPr>
          <p:nvPr/>
        </p:nvCxnSpPr>
        <p:spPr>
          <a:xfrm>
            <a:off x="8808904" y="5559747"/>
            <a:ext cx="59516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直接连接符 107">
            <a:extLst>
              <a:ext uri="{FF2B5EF4-FFF2-40B4-BE49-F238E27FC236}">
                <a16:creationId xmlns:a16="http://schemas.microsoft.com/office/drawing/2014/main" id="{DD53F4A3-7D11-F058-F32B-EB216C1A960B}"/>
              </a:ext>
            </a:extLst>
          </p:cNvPr>
          <p:cNvCxnSpPr>
            <a:cxnSpLocks/>
            <a:stCxn id="158" idx="3"/>
            <a:endCxn id="146" idx="1"/>
          </p:cNvCxnSpPr>
          <p:nvPr/>
        </p:nvCxnSpPr>
        <p:spPr>
          <a:xfrm>
            <a:off x="9292001" y="5559747"/>
            <a:ext cx="59516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接连接符 107">
            <a:extLst>
              <a:ext uri="{FF2B5EF4-FFF2-40B4-BE49-F238E27FC236}">
                <a16:creationId xmlns:a16="http://schemas.microsoft.com/office/drawing/2014/main" id="{5C5519ED-CD88-A9C8-F518-DBDD45024B57}"/>
              </a:ext>
            </a:extLst>
          </p:cNvPr>
          <p:cNvCxnSpPr>
            <a:cxnSpLocks/>
            <a:stCxn id="146" idx="3"/>
            <a:endCxn id="175" idx="1"/>
          </p:cNvCxnSpPr>
          <p:nvPr/>
        </p:nvCxnSpPr>
        <p:spPr>
          <a:xfrm>
            <a:off x="9775098" y="5559747"/>
            <a:ext cx="549953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接连接符 107">
            <a:extLst>
              <a:ext uri="{FF2B5EF4-FFF2-40B4-BE49-F238E27FC236}">
                <a16:creationId xmlns:a16="http://schemas.microsoft.com/office/drawing/2014/main" id="{697A7F68-7484-09ED-7B77-7B8DC2163B55}"/>
              </a:ext>
            </a:extLst>
          </p:cNvPr>
          <p:cNvCxnSpPr>
            <a:cxnSpLocks/>
            <a:stCxn id="175" idx="3"/>
            <a:endCxn id="181" idx="1"/>
          </p:cNvCxnSpPr>
          <p:nvPr/>
        </p:nvCxnSpPr>
        <p:spPr>
          <a:xfrm>
            <a:off x="10748632" y="5559747"/>
            <a:ext cx="59516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直接连接符 107">
            <a:extLst>
              <a:ext uri="{FF2B5EF4-FFF2-40B4-BE49-F238E27FC236}">
                <a16:creationId xmlns:a16="http://schemas.microsoft.com/office/drawing/2014/main" id="{5968C81C-4342-1C5B-ECCF-4A895BA26C3C}"/>
              </a:ext>
            </a:extLst>
          </p:cNvPr>
          <p:cNvCxnSpPr>
            <a:cxnSpLocks/>
            <a:stCxn id="181" idx="3"/>
            <a:endCxn id="169" idx="1"/>
          </p:cNvCxnSpPr>
          <p:nvPr/>
        </p:nvCxnSpPr>
        <p:spPr>
          <a:xfrm>
            <a:off x="11231729" y="5559747"/>
            <a:ext cx="59516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直接箭头连接符 67">
            <a:extLst>
              <a:ext uri="{FF2B5EF4-FFF2-40B4-BE49-F238E27FC236}">
                <a16:creationId xmlns:a16="http://schemas.microsoft.com/office/drawing/2014/main" id="{E92AED03-0F62-09E5-E395-61205730B9B6}"/>
              </a:ext>
            </a:extLst>
          </p:cNvPr>
          <p:cNvCxnSpPr>
            <a:cxnSpLocks/>
            <a:stCxn id="91" idx="4"/>
            <a:endCxn id="117" idx="3"/>
          </p:cNvCxnSpPr>
          <p:nvPr/>
        </p:nvCxnSpPr>
        <p:spPr>
          <a:xfrm>
            <a:off x="6088448" y="4933385"/>
            <a:ext cx="613226" cy="289138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直接箭头连接符 67">
            <a:extLst>
              <a:ext uri="{FF2B5EF4-FFF2-40B4-BE49-F238E27FC236}">
                <a16:creationId xmlns:a16="http://schemas.microsoft.com/office/drawing/2014/main" id="{541C5BDF-93C8-D1F1-355A-C1D2A8F272A9}"/>
              </a:ext>
            </a:extLst>
          </p:cNvPr>
          <p:cNvCxnSpPr>
            <a:cxnSpLocks/>
            <a:stCxn id="90" idx="5"/>
            <a:endCxn id="124" idx="1"/>
          </p:cNvCxnSpPr>
          <p:nvPr/>
        </p:nvCxnSpPr>
        <p:spPr>
          <a:xfrm>
            <a:off x="6301038" y="4923794"/>
            <a:ext cx="883733" cy="267508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直接箭头连接符 67">
            <a:extLst>
              <a:ext uri="{FF2B5EF4-FFF2-40B4-BE49-F238E27FC236}">
                <a16:creationId xmlns:a16="http://schemas.microsoft.com/office/drawing/2014/main" id="{4059E23F-F8ED-D1A0-00AB-9C1A9CBC7892}"/>
              </a:ext>
            </a:extLst>
          </p:cNvPr>
          <p:cNvCxnSpPr>
            <a:cxnSpLocks/>
            <a:stCxn id="92" idx="6"/>
            <a:endCxn id="131" idx="2"/>
          </p:cNvCxnSpPr>
          <p:nvPr/>
        </p:nvCxnSpPr>
        <p:spPr>
          <a:xfrm>
            <a:off x="6500065" y="4900640"/>
            <a:ext cx="1161337" cy="306273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直接箭头连接符 67">
            <a:extLst>
              <a:ext uri="{FF2B5EF4-FFF2-40B4-BE49-F238E27FC236}">
                <a16:creationId xmlns:a16="http://schemas.microsoft.com/office/drawing/2014/main" id="{AC18C568-932E-0BCB-9CF4-B6BD33574D06}"/>
              </a:ext>
            </a:extLst>
          </p:cNvPr>
          <p:cNvCxnSpPr>
            <a:cxnSpLocks/>
            <a:stCxn id="85" idx="4"/>
            <a:endCxn id="150" idx="2"/>
          </p:cNvCxnSpPr>
          <p:nvPr/>
        </p:nvCxnSpPr>
        <p:spPr>
          <a:xfrm>
            <a:off x="7957392" y="4933385"/>
            <a:ext cx="609240" cy="273528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直接箭头连接符 67">
            <a:extLst>
              <a:ext uri="{FF2B5EF4-FFF2-40B4-BE49-F238E27FC236}">
                <a16:creationId xmlns:a16="http://schemas.microsoft.com/office/drawing/2014/main" id="{3213BBF2-E7C5-E10A-A2EF-4528E5E7863D}"/>
              </a:ext>
            </a:extLst>
          </p:cNvPr>
          <p:cNvCxnSpPr>
            <a:cxnSpLocks/>
            <a:stCxn id="84" idx="5"/>
            <a:endCxn id="156" idx="2"/>
          </p:cNvCxnSpPr>
          <p:nvPr/>
        </p:nvCxnSpPr>
        <p:spPr>
          <a:xfrm>
            <a:off x="8169982" y="4923794"/>
            <a:ext cx="879747" cy="283119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直接箭头连接符 67">
            <a:extLst>
              <a:ext uri="{FF2B5EF4-FFF2-40B4-BE49-F238E27FC236}">
                <a16:creationId xmlns:a16="http://schemas.microsoft.com/office/drawing/2014/main" id="{F69B0F07-E4C1-4318-70C2-F49F402157DE}"/>
              </a:ext>
            </a:extLst>
          </p:cNvPr>
          <p:cNvCxnSpPr>
            <a:cxnSpLocks/>
            <a:stCxn id="86" idx="5"/>
            <a:endCxn id="144" idx="2"/>
          </p:cNvCxnSpPr>
          <p:nvPr/>
        </p:nvCxnSpPr>
        <p:spPr>
          <a:xfrm>
            <a:off x="8359418" y="4923794"/>
            <a:ext cx="1173408" cy="283119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TextBox 238">
            <a:extLst>
              <a:ext uri="{FF2B5EF4-FFF2-40B4-BE49-F238E27FC236}">
                <a16:creationId xmlns:a16="http://schemas.microsoft.com/office/drawing/2014/main" id="{6CCBD28C-05E7-CE69-5333-C0747AC0F155}"/>
              </a:ext>
            </a:extLst>
          </p:cNvPr>
          <p:cNvSpPr txBox="1"/>
          <p:nvPr/>
        </p:nvSpPr>
        <p:spPr>
          <a:xfrm>
            <a:off x="1531398" y="47939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240" name="直接箭头连接符 67">
            <a:extLst>
              <a:ext uri="{FF2B5EF4-FFF2-40B4-BE49-F238E27FC236}">
                <a16:creationId xmlns:a16="http://schemas.microsoft.com/office/drawing/2014/main" id="{886E8879-B1C3-D4FB-1927-575479F304AC}"/>
              </a:ext>
            </a:extLst>
          </p:cNvPr>
          <p:cNvCxnSpPr>
            <a:cxnSpLocks/>
            <a:stCxn id="79" idx="4"/>
            <a:endCxn id="173" idx="1"/>
          </p:cNvCxnSpPr>
          <p:nvPr/>
        </p:nvCxnSpPr>
        <p:spPr>
          <a:xfrm>
            <a:off x="9836273" y="4933385"/>
            <a:ext cx="676553" cy="257917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直接箭头连接符 67">
            <a:extLst>
              <a:ext uri="{FF2B5EF4-FFF2-40B4-BE49-F238E27FC236}">
                <a16:creationId xmlns:a16="http://schemas.microsoft.com/office/drawing/2014/main" id="{C6B45F1A-8CE1-B359-A1FC-FE133FD400F5}"/>
              </a:ext>
            </a:extLst>
          </p:cNvPr>
          <p:cNvCxnSpPr>
            <a:cxnSpLocks/>
            <a:stCxn id="78" idx="5"/>
            <a:endCxn id="179" idx="2"/>
          </p:cNvCxnSpPr>
          <p:nvPr/>
        </p:nvCxnSpPr>
        <p:spPr>
          <a:xfrm>
            <a:off x="10048863" y="4923794"/>
            <a:ext cx="940594" cy="283119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直接箭头连接符 67">
            <a:extLst>
              <a:ext uri="{FF2B5EF4-FFF2-40B4-BE49-F238E27FC236}">
                <a16:creationId xmlns:a16="http://schemas.microsoft.com/office/drawing/2014/main" id="{36E3A2B4-7693-96D0-5EA9-C950183BA9D1}"/>
              </a:ext>
            </a:extLst>
          </p:cNvPr>
          <p:cNvCxnSpPr>
            <a:cxnSpLocks/>
            <a:stCxn id="80" idx="5"/>
            <a:endCxn id="167" idx="2"/>
          </p:cNvCxnSpPr>
          <p:nvPr/>
        </p:nvCxnSpPr>
        <p:spPr>
          <a:xfrm>
            <a:off x="10238299" y="4923794"/>
            <a:ext cx="1234255" cy="283119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4537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4F943-935C-9801-AB1B-768953172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16">
            <a:extLst>
              <a:ext uri="{FF2B5EF4-FFF2-40B4-BE49-F238E27FC236}">
                <a16:creationId xmlns:a16="http://schemas.microsoft.com/office/drawing/2014/main" id="{3B2FBC0D-D690-FE9D-DA81-C232EBA4C89A}"/>
              </a:ext>
            </a:extLst>
          </p:cNvPr>
          <p:cNvSpPr/>
          <p:nvPr/>
        </p:nvSpPr>
        <p:spPr>
          <a:xfrm rot="10800000">
            <a:off x="7752076" y="2053319"/>
            <a:ext cx="1953852" cy="4201309"/>
          </a:xfrm>
          <a:custGeom>
            <a:avLst/>
            <a:gdLst>
              <a:gd name="connsiteX0" fmla="*/ 1054428 w 2112580"/>
              <a:gd name="connsiteY0" fmla="*/ 4078014 h 4078014"/>
              <a:gd name="connsiteX1" fmla="*/ 225972 w 2112580"/>
              <a:gd name="connsiteY1" fmla="*/ 3258207 h 4078014"/>
              <a:gd name="connsiteX2" fmla="*/ 223342 w 2112580"/>
              <a:gd name="connsiteY2" fmla="*/ 3258207 h 4078014"/>
              <a:gd name="connsiteX3" fmla="*/ 0 w 2112580"/>
              <a:gd name="connsiteY3" fmla="*/ 819807 h 4078014"/>
              <a:gd name="connsiteX4" fmla="*/ 846082 w 2112580"/>
              <a:gd name="connsiteY4" fmla="*/ 0 h 4078014"/>
              <a:gd name="connsiteX5" fmla="*/ 1266497 w 2112580"/>
              <a:gd name="connsiteY5" fmla="*/ 0 h 4078014"/>
              <a:gd name="connsiteX6" fmla="*/ 2112579 w 2112580"/>
              <a:gd name="connsiteY6" fmla="*/ 819807 h 4078014"/>
              <a:gd name="connsiteX7" fmla="*/ 2112580 w 2112580"/>
              <a:gd name="connsiteY7" fmla="*/ 819807 h 4078014"/>
              <a:gd name="connsiteX8" fmla="*/ 1889238 w 2112580"/>
              <a:gd name="connsiteY8" fmla="*/ 3258207 h 4078014"/>
              <a:gd name="connsiteX9" fmla="*/ 1882884 w 2112580"/>
              <a:gd name="connsiteY9" fmla="*/ 3258207 h 4078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12580" h="4078014">
                <a:moveTo>
                  <a:pt x="1054428" y="4078014"/>
                </a:moveTo>
                <a:lnTo>
                  <a:pt x="225972" y="3258207"/>
                </a:lnTo>
                <a:lnTo>
                  <a:pt x="223342" y="3258207"/>
                </a:lnTo>
                <a:lnTo>
                  <a:pt x="0" y="819807"/>
                </a:lnTo>
                <a:lnTo>
                  <a:pt x="846082" y="0"/>
                </a:lnTo>
                <a:lnTo>
                  <a:pt x="1266497" y="0"/>
                </a:lnTo>
                <a:lnTo>
                  <a:pt x="2112579" y="819807"/>
                </a:lnTo>
                <a:lnTo>
                  <a:pt x="2112580" y="819807"/>
                </a:lnTo>
                <a:lnTo>
                  <a:pt x="1889238" y="3258207"/>
                </a:lnTo>
                <a:lnTo>
                  <a:pt x="1882884" y="325820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24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72E1793-C129-7818-51CC-A6537FE3D4F3}"/>
              </a:ext>
            </a:extLst>
          </p:cNvPr>
          <p:cNvGrpSpPr/>
          <p:nvPr/>
        </p:nvGrpSpPr>
        <p:grpSpPr>
          <a:xfrm>
            <a:off x="7627153" y="3589207"/>
            <a:ext cx="1594128" cy="1391936"/>
            <a:chOff x="7627153" y="3589207"/>
            <a:chExt cx="1594128" cy="1391936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F0357AB3-8999-5C48-F0D4-FF15D4283C2C}"/>
                </a:ext>
              </a:extLst>
            </p:cNvPr>
            <p:cNvSpPr/>
            <p:nvPr/>
          </p:nvSpPr>
          <p:spPr>
            <a:xfrm>
              <a:off x="8177055" y="3589207"/>
              <a:ext cx="1044226" cy="1391936"/>
            </a:xfrm>
            <a:prstGeom prst="triangle">
              <a:avLst>
                <a:gd name="adj" fmla="val 70083"/>
              </a:avLst>
            </a:prstGeom>
            <a:solidFill>
              <a:srgbClr val="C5F9B1"/>
            </a:solidFill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左大括号 1">
              <a:extLst>
                <a:ext uri="{FF2B5EF4-FFF2-40B4-BE49-F238E27FC236}">
                  <a16:creationId xmlns:a16="http://schemas.microsoft.com/office/drawing/2014/main" id="{6F951B8E-345F-C7B2-4E80-301319D87655}"/>
                </a:ext>
              </a:extLst>
            </p:cNvPr>
            <p:cNvSpPr/>
            <p:nvPr/>
          </p:nvSpPr>
          <p:spPr>
            <a:xfrm>
              <a:off x="7968445" y="3589207"/>
              <a:ext cx="223117" cy="1391936"/>
            </a:xfrm>
            <a:prstGeom prst="leftBrace">
              <a:avLst>
                <a:gd name="adj1" fmla="val 55384"/>
                <a:gd name="adj2" fmla="val 50000"/>
              </a:avLst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chemeClr val="lt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矩形 2">
                  <a:extLst>
                    <a:ext uri="{FF2B5EF4-FFF2-40B4-BE49-F238E27FC236}">
                      <a16:creationId xmlns:a16="http://schemas.microsoft.com/office/drawing/2014/main" id="{F462DD7C-34AB-B5A5-4972-CA16D7624F88}"/>
                    </a:ext>
                  </a:extLst>
                </p:cNvPr>
                <p:cNvSpPr/>
                <p:nvPr/>
              </p:nvSpPr>
              <p:spPr>
                <a:xfrm>
                  <a:off x="7627153" y="4051072"/>
                  <a:ext cx="451509" cy="4682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𝑙</m:t>
                            </m:r>
                          </m:sup>
                        </m:sSup>
                      </m:oMath>
                    </m:oMathPara>
                  </a14:m>
                  <a:endParaRPr lang="zh-CN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" name="矩形 2">
                  <a:extLst>
                    <a:ext uri="{FF2B5EF4-FFF2-40B4-BE49-F238E27FC236}">
                      <a16:creationId xmlns:a16="http://schemas.microsoft.com/office/drawing/2014/main" id="{F462DD7C-34AB-B5A5-4972-CA16D7624F8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7153" y="4051072"/>
                  <a:ext cx="451509" cy="468205"/>
                </a:xfrm>
                <a:prstGeom prst="rect">
                  <a:avLst/>
                </a:prstGeom>
                <a:blipFill>
                  <a:blip r:embed="rId3"/>
                  <a:stretch>
                    <a:fillRect l="-27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9FC38D7-E3E1-FBAE-4613-DB548E4F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Viewpoint with “Level-Locality”</a:t>
            </a:r>
          </a:p>
        </p:txBody>
      </p:sp>
      <p:sp>
        <p:nvSpPr>
          <p:cNvPr id="10" name="椭圆 3">
            <a:extLst>
              <a:ext uri="{FF2B5EF4-FFF2-40B4-BE49-F238E27FC236}">
                <a16:creationId xmlns:a16="http://schemas.microsoft.com/office/drawing/2014/main" id="{7743BD2A-58B1-8876-7DB5-0B24BCF2331B}"/>
              </a:ext>
            </a:extLst>
          </p:cNvPr>
          <p:cNvSpPr/>
          <p:nvPr/>
        </p:nvSpPr>
        <p:spPr>
          <a:xfrm>
            <a:off x="10627440" y="3537273"/>
            <a:ext cx="995381" cy="1841109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椭圆 9">
            <a:extLst>
              <a:ext uri="{FF2B5EF4-FFF2-40B4-BE49-F238E27FC236}">
                <a16:creationId xmlns:a16="http://schemas.microsoft.com/office/drawing/2014/main" id="{A0AFC6D4-058A-3224-3380-2C6F4269B7DD}"/>
              </a:ext>
            </a:extLst>
          </p:cNvPr>
          <p:cNvSpPr/>
          <p:nvPr/>
        </p:nvSpPr>
        <p:spPr>
          <a:xfrm>
            <a:off x="11050385" y="3789323"/>
            <a:ext cx="106295" cy="106295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矩形 43">
                <a:extLst>
                  <a:ext uri="{FF2B5EF4-FFF2-40B4-BE49-F238E27FC236}">
                    <a16:creationId xmlns:a16="http://schemas.microsoft.com/office/drawing/2014/main" id="{1307756E-D995-9AFD-AF60-7569748B24E9}"/>
                  </a:ext>
                </a:extLst>
              </p:cNvPr>
              <p:cNvSpPr/>
              <p:nvPr/>
            </p:nvSpPr>
            <p:spPr>
              <a:xfrm>
                <a:off x="11299036" y="3173297"/>
                <a:ext cx="323785" cy="3617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𝑔</m:t>
                      </m:r>
                    </m:oMath>
                  </m:oMathPara>
                </a14:m>
                <a:endParaRPr lang="zh-CN" alt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矩形 43">
                <a:extLst>
                  <a:ext uri="{FF2B5EF4-FFF2-40B4-BE49-F238E27FC236}">
                    <a16:creationId xmlns:a16="http://schemas.microsoft.com/office/drawing/2014/main" id="{1307756E-D995-9AFD-AF60-7569748B24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9036" y="3173297"/>
                <a:ext cx="323785" cy="361713"/>
              </a:xfrm>
              <a:prstGeom prst="rect">
                <a:avLst/>
              </a:prstGeom>
              <a:blipFill>
                <a:blip r:embed="rId4"/>
                <a:stretch>
                  <a:fillRect l="-33333" r="-3704" b="-3793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任意多边形: 形状 78">
            <a:extLst>
              <a:ext uri="{FF2B5EF4-FFF2-40B4-BE49-F238E27FC236}">
                <a16:creationId xmlns:a16="http://schemas.microsoft.com/office/drawing/2014/main" id="{30EFB3E8-3796-6B77-FED9-D43B3C592A07}"/>
              </a:ext>
            </a:extLst>
          </p:cNvPr>
          <p:cNvSpPr/>
          <p:nvPr/>
        </p:nvSpPr>
        <p:spPr>
          <a:xfrm rot="1314781">
            <a:off x="10259564" y="3178816"/>
            <a:ext cx="914027" cy="553103"/>
          </a:xfrm>
          <a:custGeom>
            <a:avLst/>
            <a:gdLst>
              <a:gd name="connsiteX0" fmla="*/ 0 w 619125"/>
              <a:gd name="connsiteY0" fmla="*/ 0 h 374650"/>
              <a:gd name="connsiteX1" fmla="*/ 22225 w 619125"/>
              <a:gd name="connsiteY1" fmla="*/ 146050 h 374650"/>
              <a:gd name="connsiteX2" fmla="*/ 165100 w 619125"/>
              <a:gd name="connsiteY2" fmla="*/ 139700 h 374650"/>
              <a:gd name="connsiteX3" fmla="*/ 212725 w 619125"/>
              <a:gd name="connsiteY3" fmla="*/ 292100 h 374650"/>
              <a:gd name="connsiteX4" fmla="*/ 257175 w 619125"/>
              <a:gd name="connsiteY4" fmla="*/ 9525 h 374650"/>
              <a:gd name="connsiteX5" fmla="*/ 311150 w 619125"/>
              <a:gd name="connsiteY5" fmla="*/ 339725 h 374650"/>
              <a:gd name="connsiteX6" fmla="*/ 349250 w 619125"/>
              <a:gd name="connsiteY6" fmla="*/ 57150 h 374650"/>
              <a:gd name="connsiteX7" fmla="*/ 412750 w 619125"/>
              <a:gd name="connsiteY7" fmla="*/ 374650 h 374650"/>
              <a:gd name="connsiteX8" fmla="*/ 441325 w 619125"/>
              <a:gd name="connsiteY8" fmla="*/ 111125 h 374650"/>
              <a:gd name="connsiteX9" fmla="*/ 476250 w 619125"/>
              <a:gd name="connsiteY9" fmla="*/ 298450 h 374650"/>
              <a:gd name="connsiteX10" fmla="*/ 619125 w 619125"/>
              <a:gd name="connsiteY10" fmla="*/ 327025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9125" h="374650">
                <a:moveTo>
                  <a:pt x="0" y="0"/>
                </a:moveTo>
                <a:lnTo>
                  <a:pt x="22225" y="146050"/>
                </a:lnTo>
                <a:lnTo>
                  <a:pt x="165100" y="139700"/>
                </a:lnTo>
                <a:lnTo>
                  <a:pt x="212725" y="292100"/>
                </a:lnTo>
                <a:lnTo>
                  <a:pt x="257175" y="9525"/>
                </a:lnTo>
                <a:lnTo>
                  <a:pt x="311150" y="339725"/>
                </a:lnTo>
                <a:lnTo>
                  <a:pt x="349250" y="57150"/>
                </a:lnTo>
                <a:lnTo>
                  <a:pt x="412750" y="374650"/>
                </a:lnTo>
                <a:lnTo>
                  <a:pt x="441325" y="111125"/>
                </a:lnTo>
                <a:lnTo>
                  <a:pt x="476250" y="298450"/>
                </a:lnTo>
                <a:lnTo>
                  <a:pt x="619125" y="327025"/>
                </a:lnTo>
              </a:path>
            </a:pathLst>
          </a:custGeom>
          <a:noFill/>
          <a:ln w="28575">
            <a:solidFill>
              <a:srgbClr val="C318FF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AD20077A-EA66-1F1E-B345-6D689E2AE27D}"/>
              </a:ext>
            </a:extLst>
          </p:cNvPr>
          <p:cNvCxnSpPr>
            <a:cxnSpLocks/>
          </p:cNvCxnSpPr>
          <p:nvPr/>
        </p:nvCxnSpPr>
        <p:spPr>
          <a:xfrm>
            <a:off x="9985273" y="1671825"/>
            <a:ext cx="0" cy="47932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7">
                <a:extLst>
                  <a:ext uri="{FF2B5EF4-FFF2-40B4-BE49-F238E27FC236}">
                    <a16:creationId xmlns:a16="http://schemas.microsoft.com/office/drawing/2014/main" id="{E260BA72-ED74-E780-38F8-02830E3CB47D}"/>
                  </a:ext>
                </a:extLst>
              </p:cNvPr>
              <p:cNvSpPr/>
              <p:nvPr/>
            </p:nvSpPr>
            <p:spPr>
              <a:xfrm>
                <a:off x="8009954" y="1665766"/>
                <a:ext cx="1438096" cy="31971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800" b="0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BDD  </a:t>
                </a:r>
                <a14:m>
                  <m:oMath xmlns:m="http://schemas.openxmlformats.org/officeDocument/2006/math">
                    <m:r>
                      <a:rPr lang="en-US" altLang="zh-CN" sz="2800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endParaRPr lang="zh-CN" altLang="en-US" sz="2800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矩形 17">
                <a:extLst>
                  <a:ext uri="{FF2B5EF4-FFF2-40B4-BE49-F238E27FC236}">
                    <a16:creationId xmlns:a16="http://schemas.microsoft.com/office/drawing/2014/main" id="{E260BA72-ED74-E780-38F8-02830E3CB4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9954" y="1665766"/>
                <a:ext cx="1438096" cy="319718"/>
              </a:xfrm>
              <a:prstGeom prst="rect">
                <a:avLst/>
              </a:prstGeom>
              <a:blipFill>
                <a:blip r:embed="rId5"/>
                <a:stretch>
                  <a:fillRect l="-3509" t="-50000" b="-8461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椭圆 53">
            <a:extLst>
              <a:ext uri="{FF2B5EF4-FFF2-40B4-BE49-F238E27FC236}">
                <a16:creationId xmlns:a16="http://schemas.microsoft.com/office/drawing/2014/main" id="{CDE0B937-DC9E-458B-D8AD-15C1F5F4D34E}"/>
              </a:ext>
            </a:extLst>
          </p:cNvPr>
          <p:cNvSpPr/>
          <p:nvPr/>
        </p:nvSpPr>
        <p:spPr>
          <a:xfrm>
            <a:off x="8663576" y="2379165"/>
            <a:ext cx="109723" cy="118922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937D7FB2-8828-41EC-A5C1-8E456C9DE8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4741" y="1825624"/>
                <a:ext cx="7242079" cy="4067175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For </a:t>
                </a:r>
                <a:r>
                  <a:rPr lang="en-US" sz="2400" dirty="0">
                    <a:solidFill>
                      <a:srgbClr val="00B050"/>
                    </a:solidFill>
                  </a:rPr>
                  <a:t>grouping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2400" dirty="0">
                    <a:solidFill>
                      <a:srgbClr val="00B050"/>
                    </a:solidFill>
                  </a:rPr>
                  <a:t> at level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2400" dirty="0"/>
                  <a:t>, assume partial assignment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C318FF"/>
                        </a:solidFill>
                        <a:latin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sz="2400" dirty="0"/>
                  <a:t> leads a path to </a:t>
                </a:r>
                <a:r>
                  <a:rPr lang="en-US" sz="2400" dirty="0">
                    <a:solidFill>
                      <a:srgbClr val="00B050"/>
                    </a:solidFill>
                  </a:rPr>
                  <a:t>the entry of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same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C318FF"/>
                        </a:solidFill>
                        <a:latin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sz="2400" dirty="0"/>
                  <a:t> leads us to </a:t>
                </a:r>
                <a:r>
                  <a:rPr lang="en-US" sz="2400" dirty="0">
                    <a:solidFill>
                      <a:srgbClr val="00B0F0"/>
                    </a:solidFill>
                  </a:rPr>
                  <a:t>node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rgbClr val="00B0F0"/>
                    </a:solidFill>
                  </a:rPr>
                  <a:t> </a:t>
                </a:r>
                <a:r>
                  <a:rPr lang="en-US" sz="2400" dirty="0"/>
                  <a:t>in </a:t>
                </a:r>
                <a:r>
                  <a:rPr lang="en-US" sz="2400" dirty="0">
                    <a:solidFill>
                      <a:srgbClr val="00B0F0"/>
                    </a:solidFill>
                  </a:rPr>
                  <a:t>BDD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2400" dirty="0"/>
                  <a:t> should be related. </a:t>
                </a:r>
              </a:p>
              <a:p>
                <a:r>
                  <a:rPr lang="en-US" sz="2400" dirty="0"/>
                  <a:t>More precisely,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2400" dirty="0"/>
                  <a:t>  “</a:t>
                </a:r>
                <a:r>
                  <a:rPr lang="en-US" sz="2400" b="1" dirty="0"/>
                  <a:t>simulates”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0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BDDpatch</m:t>
                    </m:r>
                    <m:d>
                      <m:dPr>
                        <m:ctrlPr>
                          <a:rPr lang="en-US" sz="240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p>
                          <m:sSupPr>
                            <m:ctrlPr>
                              <a:rPr lang="en-US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sz="2400" dirty="0"/>
                  <a:t>No more than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sz="2400" dirty="0"/>
                  <a:t> such </a:t>
                </a:r>
                <a:r>
                  <a:rPr lang="en-US" sz="2400" dirty="0" err="1">
                    <a:solidFill>
                      <a:srgbClr val="00B0F0"/>
                    </a:solidFill>
                  </a:rPr>
                  <a:t>BDDpatches</a:t>
                </a:r>
                <a:r>
                  <a:rPr lang="en-US" sz="2400" dirty="0"/>
                  <a:t>, so at most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00B050"/>
                    </a:solidFill>
                  </a:rPr>
                  <a:t>groupings at level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54" name="Content Placeholder 2">
                <a:extLst>
                  <a:ext uri="{FF2B5EF4-FFF2-40B4-BE49-F238E27FC236}">
                    <a16:creationId xmlns:a16="http://schemas.microsoft.com/office/drawing/2014/main" id="{937D7FB2-8828-41EC-A5C1-8E456C9DE8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4741" y="1825624"/>
                <a:ext cx="7242079" cy="4067175"/>
              </a:xfrm>
              <a:blipFill>
                <a:blip r:embed="rId6"/>
                <a:stretch>
                  <a:fillRect l="-1226" t="-2174" r="-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4AA216E6-C1F9-EDDA-3C40-029F507112A7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BBC752C-DD7F-FDE6-B19C-5C80A712B61F}"/>
              </a:ext>
            </a:extLst>
          </p:cNvPr>
          <p:cNvGrpSpPr/>
          <p:nvPr/>
        </p:nvGrpSpPr>
        <p:grpSpPr>
          <a:xfrm>
            <a:off x="8468259" y="2267322"/>
            <a:ext cx="585455" cy="1674635"/>
            <a:chOff x="8468259" y="2267322"/>
            <a:chExt cx="585455" cy="16746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矩形 107">
                  <a:extLst>
                    <a:ext uri="{FF2B5EF4-FFF2-40B4-BE49-F238E27FC236}">
                      <a16:creationId xmlns:a16="http://schemas.microsoft.com/office/drawing/2014/main" id="{7F9D182F-A298-8594-4E64-A11FC92F4E8D}"/>
                    </a:ext>
                  </a:extLst>
                </p:cNvPr>
                <p:cNvSpPr/>
                <p:nvPr/>
              </p:nvSpPr>
              <p:spPr>
                <a:xfrm>
                  <a:off x="8484110" y="3537273"/>
                  <a:ext cx="334227" cy="40468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oMath>
                    </m:oMathPara>
                  </a14:m>
                  <a:endPara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5" name="矩形 107">
                  <a:extLst>
                    <a:ext uri="{FF2B5EF4-FFF2-40B4-BE49-F238E27FC236}">
                      <a16:creationId xmlns:a16="http://schemas.microsoft.com/office/drawing/2014/main" id="{7F9D182F-A298-8594-4E64-A11FC92F4E8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84110" y="3537273"/>
                  <a:ext cx="334227" cy="404684"/>
                </a:xfrm>
                <a:prstGeom prst="rect">
                  <a:avLst/>
                </a:prstGeom>
                <a:blipFill>
                  <a:blip r:embed="rId7"/>
                  <a:stretch>
                    <a:fillRect l="-22222" b="-303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椭圆 30">
              <a:extLst>
                <a:ext uri="{FF2B5EF4-FFF2-40B4-BE49-F238E27FC236}">
                  <a16:creationId xmlns:a16="http://schemas.microsoft.com/office/drawing/2014/main" id="{007DFA65-70AC-B019-79E5-659EB51DA7E0}"/>
                </a:ext>
              </a:extLst>
            </p:cNvPr>
            <p:cNvSpPr/>
            <p:nvPr/>
          </p:nvSpPr>
          <p:spPr>
            <a:xfrm>
              <a:off x="8807464" y="3823035"/>
              <a:ext cx="109723" cy="118922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任意多边形: 形状 73">
              <a:extLst>
                <a:ext uri="{FF2B5EF4-FFF2-40B4-BE49-F238E27FC236}">
                  <a16:creationId xmlns:a16="http://schemas.microsoft.com/office/drawing/2014/main" id="{24167BD4-9ED7-DB82-4B72-3CC94AF794B1}"/>
                </a:ext>
              </a:extLst>
            </p:cNvPr>
            <p:cNvSpPr/>
            <p:nvPr/>
          </p:nvSpPr>
          <p:spPr>
            <a:xfrm>
              <a:off x="8468259" y="2267322"/>
              <a:ext cx="585455" cy="1578491"/>
            </a:xfrm>
            <a:custGeom>
              <a:avLst/>
              <a:gdLst>
                <a:gd name="connsiteX0" fmla="*/ 155575 w 384175"/>
                <a:gd name="connsiteY0" fmla="*/ 0 h 955675"/>
                <a:gd name="connsiteX1" fmla="*/ 168275 w 384175"/>
                <a:gd name="connsiteY1" fmla="*/ 152400 h 955675"/>
                <a:gd name="connsiteX2" fmla="*/ 377825 w 384175"/>
                <a:gd name="connsiteY2" fmla="*/ 200025 h 955675"/>
                <a:gd name="connsiteX3" fmla="*/ 0 w 384175"/>
                <a:gd name="connsiteY3" fmla="*/ 288925 h 955675"/>
                <a:gd name="connsiteX4" fmla="*/ 384175 w 384175"/>
                <a:gd name="connsiteY4" fmla="*/ 339725 h 955675"/>
                <a:gd name="connsiteX5" fmla="*/ 41275 w 384175"/>
                <a:gd name="connsiteY5" fmla="*/ 400050 h 955675"/>
                <a:gd name="connsiteX6" fmla="*/ 384175 w 384175"/>
                <a:gd name="connsiteY6" fmla="*/ 444500 h 955675"/>
                <a:gd name="connsiteX7" fmla="*/ 50800 w 384175"/>
                <a:gd name="connsiteY7" fmla="*/ 514350 h 955675"/>
                <a:gd name="connsiteX8" fmla="*/ 263525 w 384175"/>
                <a:gd name="connsiteY8" fmla="*/ 536575 h 955675"/>
                <a:gd name="connsiteX9" fmla="*/ 250825 w 384175"/>
                <a:gd name="connsiteY9" fmla="*/ 955675 h 95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4175" h="955675">
                  <a:moveTo>
                    <a:pt x="155575" y="0"/>
                  </a:moveTo>
                  <a:lnTo>
                    <a:pt x="168275" y="152400"/>
                  </a:lnTo>
                  <a:lnTo>
                    <a:pt x="377825" y="200025"/>
                  </a:lnTo>
                  <a:lnTo>
                    <a:pt x="0" y="288925"/>
                  </a:lnTo>
                  <a:lnTo>
                    <a:pt x="384175" y="339725"/>
                  </a:lnTo>
                  <a:lnTo>
                    <a:pt x="41275" y="400050"/>
                  </a:lnTo>
                  <a:lnTo>
                    <a:pt x="384175" y="444500"/>
                  </a:lnTo>
                  <a:lnTo>
                    <a:pt x="50800" y="514350"/>
                  </a:lnTo>
                  <a:lnTo>
                    <a:pt x="263525" y="536575"/>
                  </a:lnTo>
                  <a:lnTo>
                    <a:pt x="250825" y="955675"/>
                  </a:lnTo>
                </a:path>
              </a:pathLst>
            </a:custGeom>
            <a:noFill/>
            <a:ln w="28575">
              <a:solidFill>
                <a:srgbClr val="C318FF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167">
                <a:extLst>
                  <a:ext uri="{FF2B5EF4-FFF2-40B4-BE49-F238E27FC236}">
                    <a16:creationId xmlns:a16="http://schemas.microsoft.com/office/drawing/2014/main" id="{A6D2D04A-392D-3576-AA38-20536FCF5B5A}"/>
                  </a:ext>
                </a:extLst>
              </p:cNvPr>
              <p:cNvSpPr/>
              <p:nvPr/>
            </p:nvSpPr>
            <p:spPr>
              <a:xfrm>
                <a:off x="10000652" y="1660321"/>
                <a:ext cx="2205760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800" b="0" dirty="0">
                    <a:solidFill>
                      <a:srgbClr val="00B050"/>
                    </a:solidFill>
                    <a:cs typeface="Times New Roman" panose="02020603050405020304" pitchFamily="18" charset="0"/>
                  </a:rPr>
                  <a:t>CFLOBDD </a:t>
                </a:r>
                <a14:m>
                  <m:oMath xmlns:m="http://schemas.openxmlformats.org/officeDocument/2006/math">
                    <m:r>
                      <a:rPr lang="en-US" altLang="zh-CN" sz="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endParaRPr lang="zh-CN" altLang="en-US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矩形 167">
                <a:extLst>
                  <a:ext uri="{FF2B5EF4-FFF2-40B4-BE49-F238E27FC236}">
                    <a16:creationId xmlns:a16="http://schemas.microsoft.com/office/drawing/2014/main" id="{A6D2D04A-392D-3576-AA38-20536FCF5B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0652" y="1660321"/>
                <a:ext cx="2205760" cy="466095"/>
              </a:xfrm>
              <a:prstGeom prst="rect">
                <a:avLst/>
              </a:prstGeom>
              <a:blipFill>
                <a:blip r:embed="rId8"/>
                <a:stretch>
                  <a:fillRect l="-2299" t="-18421" b="-421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Left Arrow 13">
            <a:extLst>
              <a:ext uri="{FF2B5EF4-FFF2-40B4-BE49-F238E27FC236}">
                <a16:creationId xmlns:a16="http://schemas.microsoft.com/office/drawing/2014/main" id="{55A50D44-6FED-9866-8CF5-7AEFD6C116ED}"/>
              </a:ext>
            </a:extLst>
          </p:cNvPr>
          <p:cNvSpPr/>
          <p:nvPr/>
        </p:nvSpPr>
        <p:spPr>
          <a:xfrm>
            <a:off x="9177206" y="4185898"/>
            <a:ext cx="1513630" cy="643233"/>
          </a:xfrm>
          <a:prstGeom prst="leftArrow">
            <a:avLst>
              <a:gd name="adj1" fmla="val 57290"/>
              <a:gd name="adj2" fmla="val 4179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Simulate</a:t>
            </a:r>
          </a:p>
        </p:txBody>
      </p:sp>
    </p:spTree>
    <p:extLst>
      <p:ext uri="{BB962C8B-B14F-4D97-AF65-F5344CB8AC3E}">
        <p14:creationId xmlns:p14="http://schemas.microsoft.com/office/powerpoint/2010/main" val="124496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uiExpand="1" build="p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817FC-39B0-C0BF-C65E-EE66C0C77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B3AC2-AEE7-3C06-5D50-FE5155B69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on “3/4 depth duplication”</a:t>
            </a: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DA5A4399-AFEE-FABC-A95D-4D24DC1CBB09}"/>
              </a:ext>
            </a:extLst>
          </p:cNvPr>
          <p:cNvGrpSpPr/>
          <p:nvPr/>
        </p:nvGrpSpPr>
        <p:grpSpPr>
          <a:xfrm>
            <a:off x="1206154" y="8398293"/>
            <a:ext cx="7101205" cy="1526261"/>
            <a:chOff x="11859143" y="4506785"/>
            <a:chExt cx="7548196" cy="1526261"/>
          </a:xfrm>
        </p:grpSpPr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68842476-F749-F568-276D-0E72B069F117}"/>
                </a:ext>
              </a:extLst>
            </p:cNvPr>
            <p:cNvSpPr/>
            <p:nvPr/>
          </p:nvSpPr>
          <p:spPr>
            <a:xfrm>
              <a:off x="11859143" y="5207787"/>
              <a:ext cx="5517475" cy="82525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sz="2800" dirty="0"/>
                <a:t>Must share</a:t>
              </a:r>
              <a:r>
                <a:rPr lang="en-US" sz="2800" dirty="0">
                  <a:solidFill>
                    <a:schemeClr val="tx1"/>
                  </a:solidFill>
                </a:rPr>
                <a:t> (because they “simulate” the same </a:t>
              </a:r>
              <a:r>
                <a:rPr lang="en-US" sz="2800" dirty="0" err="1">
                  <a:solidFill>
                    <a:schemeClr val="tx1"/>
                  </a:solidFill>
                </a:rPr>
                <a:t>BDDpatch</a:t>
              </a:r>
              <a:r>
                <a:rPr lang="en-US" sz="28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122" name="任意多边形: 形状 44">
              <a:extLst>
                <a:ext uri="{FF2B5EF4-FFF2-40B4-BE49-F238E27FC236}">
                  <a16:creationId xmlns:a16="http://schemas.microsoft.com/office/drawing/2014/main" id="{3824DF4F-11B4-EED2-B2BD-5FC25BE7EE21}"/>
                </a:ext>
              </a:extLst>
            </p:cNvPr>
            <p:cNvSpPr/>
            <p:nvPr/>
          </p:nvSpPr>
          <p:spPr>
            <a:xfrm rot="20617741" flipV="1">
              <a:off x="17143252" y="4506785"/>
              <a:ext cx="2264087" cy="1068483"/>
            </a:xfrm>
            <a:custGeom>
              <a:avLst/>
              <a:gdLst>
                <a:gd name="connsiteX0" fmla="*/ 0 w 874183"/>
                <a:gd name="connsiteY0" fmla="*/ 43413 h 216980"/>
                <a:gd name="connsiteX1" fmla="*/ 620183 w 874183"/>
                <a:gd name="connsiteY1" fmla="*/ 11663 h 216980"/>
                <a:gd name="connsiteX2" fmla="*/ 874183 w 874183"/>
                <a:gd name="connsiteY2" fmla="*/ 216980 h 21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4183" h="216980">
                  <a:moveTo>
                    <a:pt x="0" y="43413"/>
                  </a:moveTo>
                  <a:cubicBezTo>
                    <a:pt x="237243" y="13074"/>
                    <a:pt x="474486" y="-17265"/>
                    <a:pt x="620183" y="11663"/>
                  </a:cubicBezTo>
                  <a:cubicBezTo>
                    <a:pt x="765880" y="40591"/>
                    <a:pt x="820031" y="128785"/>
                    <a:pt x="874183" y="21698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0A0AFB95-A099-52A9-F607-40245CDEBC69}"/>
              </a:ext>
            </a:extLst>
          </p:cNvPr>
          <p:cNvSpPr/>
          <p:nvPr/>
        </p:nvSpPr>
        <p:spPr>
          <a:xfrm>
            <a:off x="0" y="6272144"/>
            <a:ext cx="838200" cy="585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</a:p>
        </p:txBody>
      </p:sp>
      <p:cxnSp>
        <p:nvCxnSpPr>
          <p:cNvPr id="80" name="直接连接符 90">
            <a:extLst>
              <a:ext uri="{FF2B5EF4-FFF2-40B4-BE49-F238E27FC236}">
                <a16:creationId xmlns:a16="http://schemas.microsoft.com/office/drawing/2014/main" id="{32E32DD5-582D-D264-57F7-CCD6AA3108BD}"/>
              </a:ext>
            </a:extLst>
          </p:cNvPr>
          <p:cNvCxnSpPr>
            <a:cxnSpLocks/>
          </p:cNvCxnSpPr>
          <p:nvPr/>
        </p:nvCxnSpPr>
        <p:spPr>
          <a:xfrm>
            <a:off x="2897703" y="1424283"/>
            <a:ext cx="0" cy="51407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矩形 166">
                <a:extLst>
                  <a:ext uri="{FF2B5EF4-FFF2-40B4-BE49-F238E27FC236}">
                    <a16:creationId xmlns:a16="http://schemas.microsoft.com/office/drawing/2014/main" id="{DCE4642F-FCA4-084D-4D61-F13D7AA694A7}"/>
                  </a:ext>
                </a:extLst>
              </p:cNvPr>
              <p:cNvSpPr/>
              <p:nvPr/>
            </p:nvSpPr>
            <p:spPr>
              <a:xfrm>
                <a:off x="721141" y="1621737"/>
                <a:ext cx="2089238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3200" b="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BDD  </a:t>
                </a:r>
                <a14:m>
                  <m:oMath xmlns:m="http://schemas.openxmlformats.org/officeDocument/2006/math">
                    <m:r>
                      <a:rPr lang="en-US" altLang="zh-CN" sz="3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endParaRPr lang="zh-CN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7" name="矩形 166">
                <a:extLst>
                  <a:ext uri="{FF2B5EF4-FFF2-40B4-BE49-F238E27FC236}">
                    <a16:creationId xmlns:a16="http://schemas.microsoft.com/office/drawing/2014/main" id="{DCE4642F-FCA4-084D-4D61-F13D7AA694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141" y="1621737"/>
                <a:ext cx="2089238" cy="466095"/>
              </a:xfrm>
              <a:prstGeom prst="rect">
                <a:avLst/>
              </a:prstGeom>
              <a:blipFill>
                <a:blip r:embed="rId3"/>
                <a:stretch>
                  <a:fillRect t="-26316" b="-552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矩形 167">
                <a:extLst>
                  <a:ext uri="{FF2B5EF4-FFF2-40B4-BE49-F238E27FC236}">
                    <a16:creationId xmlns:a16="http://schemas.microsoft.com/office/drawing/2014/main" id="{58674A1B-C813-49FA-D706-BDB0373DF900}"/>
                  </a:ext>
                </a:extLst>
              </p:cNvPr>
              <p:cNvSpPr/>
              <p:nvPr/>
            </p:nvSpPr>
            <p:spPr>
              <a:xfrm>
                <a:off x="5533569" y="1664075"/>
                <a:ext cx="3535077" cy="466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3200" b="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CFLOBDD  </a:t>
                </a:r>
                <a14:m>
                  <m:oMath xmlns:m="http://schemas.openxmlformats.org/officeDocument/2006/math">
                    <m:r>
                      <a:rPr lang="en-US" altLang="zh-CN" sz="3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endParaRPr lang="zh-CN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8" name="矩形 167">
                <a:extLst>
                  <a:ext uri="{FF2B5EF4-FFF2-40B4-BE49-F238E27FC236}">
                    <a16:creationId xmlns:a16="http://schemas.microsoft.com/office/drawing/2014/main" id="{58674A1B-C813-49FA-D706-BDB0373DF9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3569" y="1664075"/>
                <a:ext cx="3535077" cy="466095"/>
              </a:xfrm>
              <a:prstGeom prst="rect">
                <a:avLst/>
              </a:prstGeom>
              <a:blipFill>
                <a:blip r:embed="rId4"/>
                <a:stretch>
                  <a:fillRect t="-29730" b="-567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4" name="Rectangle 123">
            <a:extLst>
              <a:ext uri="{FF2B5EF4-FFF2-40B4-BE49-F238E27FC236}">
                <a16:creationId xmlns:a16="http://schemas.microsoft.com/office/drawing/2014/main" id="{7735306B-2D17-A1D0-411A-FFE777488796}"/>
              </a:ext>
            </a:extLst>
          </p:cNvPr>
          <p:cNvSpPr/>
          <p:nvPr/>
        </p:nvSpPr>
        <p:spPr>
          <a:xfrm>
            <a:off x="10864788" y="8963482"/>
            <a:ext cx="5434680" cy="590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800" b="1" dirty="0"/>
              <a:t>Sharing</a:t>
            </a:r>
            <a:r>
              <a:rPr lang="en-US" sz="2800" dirty="0"/>
              <a:t> prevents the propagation!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AAC83707-CE24-6328-971A-7187DFD10261}"/>
              </a:ext>
            </a:extLst>
          </p:cNvPr>
          <p:cNvSpPr txBox="1"/>
          <p:nvPr/>
        </p:nvSpPr>
        <p:spPr>
          <a:xfrm>
            <a:off x="1531398" y="47939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4" name="椭圆 49">
            <a:extLst>
              <a:ext uri="{FF2B5EF4-FFF2-40B4-BE49-F238E27FC236}">
                <a16:creationId xmlns:a16="http://schemas.microsoft.com/office/drawing/2014/main" id="{8E853F1B-C97F-1047-4C68-F1C7E2B71D88}"/>
              </a:ext>
            </a:extLst>
          </p:cNvPr>
          <p:cNvSpPr/>
          <p:nvPr/>
        </p:nvSpPr>
        <p:spPr>
          <a:xfrm>
            <a:off x="3090535" y="2438504"/>
            <a:ext cx="1666222" cy="35779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椭圆 50">
            <a:extLst>
              <a:ext uri="{FF2B5EF4-FFF2-40B4-BE49-F238E27FC236}">
                <a16:creationId xmlns:a16="http://schemas.microsoft.com/office/drawing/2014/main" id="{5AF38D73-5A03-A7F8-655E-7DDA38D0515E}"/>
              </a:ext>
            </a:extLst>
          </p:cNvPr>
          <p:cNvSpPr/>
          <p:nvPr/>
        </p:nvSpPr>
        <p:spPr>
          <a:xfrm>
            <a:off x="3841642" y="2793611"/>
            <a:ext cx="164006" cy="153678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组合 67">
            <a:extLst>
              <a:ext uri="{FF2B5EF4-FFF2-40B4-BE49-F238E27FC236}">
                <a16:creationId xmlns:a16="http://schemas.microsoft.com/office/drawing/2014/main" id="{60F81145-6015-767D-EDD6-9112A270ABF2}"/>
              </a:ext>
            </a:extLst>
          </p:cNvPr>
          <p:cNvGrpSpPr/>
          <p:nvPr/>
        </p:nvGrpSpPr>
        <p:grpSpPr>
          <a:xfrm>
            <a:off x="3448518" y="3747074"/>
            <a:ext cx="950256" cy="153678"/>
            <a:chOff x="3438282" y="2946610"/>
            <a:chExt cx="769356" cy="132784"/>
          </a:xfrm>
        </p:grpSpPr>
        <p:sp>
          <p:nvSpPr>
            <p:cNvPr id="27" name="椭圆 64">
              <a:extLst>
                <a:ext uri="{FF2B5EF4-FFF2-40B4-BE49-F238E27FC236}">
                  <a16:creationId xmlns:a16="http://schemas.microsoft.com/office/drawing/2014/main" id="{9A549F8B-096F-57B5-4D25-377B8BAEAA67}"/>
                </a:ext>
              </a:extLst>
            </p:cNvPr>
            <p:cNvSpPr/>
            <p:nvPr/>
          </p:nvSpPr>
          <p:spPr>
            <a:xfrm>
              <a:off x="3438282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椭圆 65">
              <a:extLst>
                <a:ext uri="{FF2B5EF4-FFF2-40B4-BE49-F238E27FC236}">
                  <a16:creationId xmlns:a16="http://schemas.microsoft.com/office/drawing/2014/main" id="{BC8CA453-E7F3-D609-7D65-9BE5CF17C209}"/>
                </a:ext>
              </a:extLst>
            </p:cNvPr>
            <p:cNvSpPr/>
            <p:nvPr/>
          </p:nvSpPr>
          <p:spPr>
            <a:xfrm>
              <a:off x="4074854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椭圆 63">
              <a:extLst>
                <a:ext uri="{FF2B5EF4-FFF2-40B4-BE49-F238E27FC236}">
                  <a16:creationId xmlns:a16="http://schemas.microsoft.com/office/drawing/2014/main" id="{89E0D8E5-D03C-67F4-3206-CB5EFA1D95E2}"/>
                </a:ext>
              </a:extLst>
            </p:cNvPr>
            <p:cNvSpPr/>
            <p:nvPr/>
          </p:nvSpPr>
          <p:spPr>
            <a:xfrm>
              <a:off x="3756568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八边形 72">
            <a:extLst>
              <a:ext uri="{FF2B5EF4-FFF2-40B4-BE49-F238E27FC236}">
                <a16:creationId xmlns:a16="http://schemas.microsoft.com/office/drawing/2014/main" id="{74362520-5DFB-047E-0AE5-F33BAD7000BB}"/>
              </a:ext>
            </a:extLst>
          </p:cNvPr>
          <p:cNvSpPr/>
          <p:nvPr/>
        </p:nvSpPr>
        <p:spPr>
          <a:xfrm>
            <a:off x="911634" y="2112423"/>
            <a:ext cx="1732371" cy="4219816"/>
          </a:xfrm>
          <a:prstGeom prst="octagon">
            <a:avLst>
              <a:gd name="adj" fmla="val 41054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/>
          </a:p>
        </p:txBody>
      </p:sp>
      <p:grpSp>
        <p:nvGrpSpPr>
          <p:cNvPr id="31" name="组合 74">
            <a:extLst>
              <a:ext uri="{FF2B5EF4-FFF2-40B4-BE49-F238E27FC236}">
                <a16:creationId xmlns:a16="http://schemas.microsoft.com/office/drawing/2014/main" id="{6FE876E6-4EF4-BD01-8C08-6269B2C13CBA}"/>
              </a:ext>
            </a:extLst>
          </p:cNvPr>
          <p:cNvGrpSpPr/>
          <p:nvPr/>
        </p:nvGrpSpPr>
        <p:grpSpPr>
          <a:xfrm>
            <a:off x="1393995" y="3757309"/>
            <a:ext cx="767650" cy="124147"/>
            <a:chOff x="3438282" y="2946610"/>
            <a:chExt cx="769356" cy="132784"/>
          </a:xfrm>
        </p:grpSpPr>
        <p:sp>
          <p:nvSpPr>
            <p:cNvPr id="32" name="椭圆 75">
              <a:extLst>
                <a:ext uri="{FF2B5EF4-FFF2-40B4-BE49-F238E27FC236}">
                  <a16:creationId xmlns:a16="http://schemas.microsoft.com/office/drawing/2014/main" id="{F15DEB00-C7EE-024C-7B97-C11105898FAD}"/>
                </a:ext>
              </a:extLst>
            </p:cNvPr>
            <p:cNvSpPr/>
            <p:nvPr/>
          </p:nvSpPr>
          <p:spPr>
            <a:xfrm>
              <a:off x="3438282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椭圆 76">
              <a:extLst>
                <a:ext uri="{FF2B5EF4-FFF2-40B4-BE49-F238E27FC236}">
                  <a16:creationId xmlns:a16="http://schemas.microsoft.com/office/drawing/2014/main" id="{1F7E2A76-7533-3C49-F126-3F4A771EBAA4}"/>
                </a:ext>
              </a:extLst>
            </p:cNvPr>
            <p:cNvSpPr/>
            <p:nvPr/>
          </p:nvSpPr>
          <p:spPr>
            <a:xfrm>
              <a:off x="4074854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椭圆 77">
              <a:extLst>
                <a:ext uri="{FF2B5EF4-FFF2-40B4-BE49-F238E27FC236}">
                  <a16:creationId xmlns:a16="http://schemas.microsoft.com/office/drawing/2014/main" id="{C043C827-537F-70D3-AA36-7D4EF93D0285}"/>
                </a:ext>
              </a:extLst>
            </p:cNvPr>
            <p:cNvSpPr/>
            <p:nvPr/>
          </p:nvSpPr>
          <p:spPr>
            <a:xfrm>
              <a:off x="3756568" y="29466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椭圆 79">
            <a:extLst>
              <a:ext uri="{FF2B5EF4-FFF2-40B4-BE49-F238E27FC236}">
                <a16:creationId xmlns:a16="http://schemas.microsoft.com/office/drawing/2014/main" id="{F9FAF7C7-515C-4217-DE31-F0548BC8E8DA}"/>
              </a:ext>
            </a:extLst>
          </p:cNvPr>
          <p:cNvSpPr/>
          <p:nvPr/>
        </p:nvSpPr>
        <p:spPr>
          <a:xfrm>
            <a:off x="1711574" y="2572927"/>
            <a:ext cx="132490" cy="124147"/>
          </a:xfrm>
          <a:prstGeom prst="ellipse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组合 80">
            <a:extLst>
              <a:ext uri="{FF2B5EF4-FFF2-40B4-BE49-F238E27FC236}">
                <a16:creationId xmlns:a16="http://schemas.microsoft.com/office/drawing/2014/main" id="{D93341C5-9B57-085E-3476-A84E74F9605F}"/>
              </a:ext>
            </a:extLst>
          </p:cNvPr>
          <p:cNvGrpSpPr/>
          <p:nvPr/>
        </p:nvGrpSpPr>
        <p:grpSpPr>
          <a:xfrm>
            <a:off x="1432010" y="4557391"/>
            <a:ext cx="691619" cy="124147"/>
            <a:chOff x="3538224" y="3086310"/>
            <a:chExt cx="693156" cy="132784"/>
          </a:xfrm>
        </p:grpSpPr>
        <p:grpSp>
          <p:nvGrpSpPr>
            <p:cNvPr id="37" name="组合 81">
              <a:extLst>
                <a:ext uri="{FF2B5EF4-FFF2-40B4-BE49-F238E27FC236}">
                  <a16:creationId xmlns:a16="http://schemas.microsoft.com/office/drawing/2014/main" id="{F8CE56A8-EE11-9D90-A99B-F32F09B8E0D6}"/>
                </a:ext>
              </a:extLst>
            </p:cNvPr>
            <p:cNvGrpSpPr/>
            <p:nvPr/>
          </p:nvGrpSpPr>
          <p:grpSpPr>
            <a:xfrm>
              <a:off x="3538224" y="3086310"/>
              <a:ext cx="693156" cy="132784"/>
              <a:chOff x="3538224" y="3086310"/>
              <a:chExt cx="693156" cy="132784"/>
            </a:xfrm>
          </p:grpSpPr>
          <p:sp>
            <p:nvSpPr>
              <p:cNvPr id="39" name="椭圆 83">
                <a:extLst>
                  <a:ext uri="{FF2B5EF4-FFF2-40B4-BE49-F238E27FC236}">
                    <a16:creationId xmlns:a16="http://schemas.microsoft.com/office/drawing/2014/main" id="{479EC0DB-4A9C-717E-12BE-6A4BEE97FB1F}"/>
                  </a:ext>
                </a:extLst>
              </p:cNvPr>
              <p:cNvSpPr/>
              <p:nvPr/>
            </p:nvSpPr>
            <p:spPr>
              <a:xfrm>
                <a:off x="3538224" y="3086310"/>
                <a:ext cx="132784" cy="132784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椭圆 84">
                <a:extLst>
                  <a:ext uri="{FF2B5EF4-FFF2-40B4-BE49-F238E27FC236}">
                    <a16:creationId xmlns:a16="http://schemas.microsoft.com/office/drawing/2014/main" id="{3719B721-B7A3-61E7-9872-5B9FB5B6F2CA}"/>
                  </a:ext>
                </a:extLst>
              </p:cNvPr>
              <p:cNvSpPr/>
              <p:nvPr/>
            </p:nvSpPr>
            <p:spPr>
              <a:xfrm>
                <a:off x="4098596" y="3086310"/>
                <a:ext cx="132784" cy="132784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8" name="椭圆 82">
              <a:extLst>
                <a:ext uri="{FF2B5EF4-FFF2-40B4-BE49-F238E27FC236}">
                  <a16:creationId xmlns:a16="http://schemas.microsoft.com/office/drawing/2014/main" id="{43C4D316-B823-B3B5-710E-4E1CB523A702}"/>
                </a:ext>
              </a:extLst>
            </p:cNvPr>
            <p:cNvSpPr/>
            <p:nvPr/>
          </p:nvSpPr>
          <p:spPr>
            <a:xfrm>
              <a:off x="3818410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矩形 85">
            <a:extLst>
              <a:ext uri="{FF2B5EF4-FFF2-40B4-BE49-F238E27FC236}">
                <a16:creationId xmlns:a16="http://schemas.microsoft.com/office/drawing/2014/main" id="{7B2EB204-538B-774E-3177-21F1B283F411}"/>
              </a:ext>
            </a:extLst>
          </p:cNvPr>
          <p:cNvSpPr/>
          <p:nvPr/>
        </p:nvSpPr>
        <p:spPr>
          <a:xfrm>
            <a:off x="1495031" y="3084575"/>
            <a:ext cx="565577" cy="211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矩形 86">
            <a:extLst>
              <a:ext uri="{FF2B5EF4-FFF2-40B4-BE49-F238E27FC236}">
                <a16:creationId xmlns:a16="http://schemas.microsoft.com/office/drawing/2014/main" id="{70D4CBFC-067E-A571-1B3E-BD9E729F4443}"/>
              </a:ext>
            </a:extLst>
          </p:cNvPr>
          <p:cNvSpPr/>
          <p:nvPr/>
        </p:nvSpPr>
        <p:spPr>
          <a:xfrm>
            <a:off x="1495031" y="4044756"/>
            <a:ext cx="565577" cy="211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矩形 87">
            <a:extLst>
              <a:ext uri="{FF2B5EF4-FFF2-40B4-BE49-F238E27FC236}">
                <a16:creationId xmlns:a16="http://schemas.microsoft.com/office/drawing/2014/main" id="{BB69C03D-10BE-FB95-011E-BB1C6871DC4B}"/>
              </a:ext>
            </a:extLst>
          </p:cNvPr>
          <p:cNvSpPr/>
          <p:nvPr/>
        </p:nvSpPr>
        <p:spPr>
          <a:xfrm>
            <a:off x="1495031" y="5407516"/>
            <a:ext cx="565577" cy="211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椭圆 4">
            <a:extLst>
              <a:ext uri="{FF2B5EF4-FFF2-40B4-BE49-F238E27FC236}">
                <a16:creationId xmlns:a16="http://schemas.microsoft.com/office/drawing/2014/main" id="{3054302D-85DC-A521-919E-D92F73D7FD71}"/>
              </a:ext>
            </a:extLst>
          </p:cNvPr>
          <p:cNvSpPr/>
          <p:nvPr/>
        </p:nvSpPr>
        <p:spPr>
          <a:xfrm>
            <a:off x="4793222" y="4118278"/>
            <a:ext cx="821813" cy="151673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椭圆 5">
            <a:extLst>
              <a:ext uri="{FF2B5EF4-FFF2-40B4-BE49-F238E27FC236}">
                <a16:creationId xmlns:a16="http://schemas.microsoft.com/office/drawing/2014/main" id="{1000A76D-A1F8-6D2B-8672-C1034048766D}"/>
              </a:ext>
            </a:extLst>
          </p:cNvPr>
          <p:cNvSpPr/>
          <p:nvPr/>
        </p:nvSpPr>
        <p:spPr>
          <a:xfrm>
            <a:off x="5163682" y="4270452"/>
            <a:ext cx="80890" cy="75796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1" name="组合 7">
            <a:extLst>
              <a:ext uri="{FF2B5EF4-FFF2-40B4-BE49-F238E27FC236}">
                <a16:creationId xmlns:a16="http://schemas.microsoft.com/office/drawing/2014/main" id="{C0C91FAC-19FE-5756-8C64-B3854A55B15F}"/>
              </a:ext>
            </a:extLst>
          </p:cNvPr>
          <p:cNvGrpSpPr/>
          <p:nvPr/>
        </p:nvGrpSpPr>
        <p:grpSpPr>
          <a:xfrm>
            <a:off x="4929709" y="4876160"/>
            <a:ext cx="548847" cy="75796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92" name="组合 9">
              <a:extLst>
                <a:ext uri="{FF2B5EF4-FFF2-40B4-BE49-F238E27FC236}">
                  <a16:creationId xmlns:a16="http://schemas.microsoft.com/office/drawing/2014/main" id="{E4CFD7D9-8BD8-A145-D8ED-4949CE169A39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94" name="椭圆 11">
                <a:extLst>
                  <a:ext uri="{FF2B5EF4-FFF2-40B4-BE49-F238E27FC236}">
                    <a16:creationId xmlns:a16="http://schemas.microsoft.com/office/drawing/2014/main" id="{1AFACF01-ACAE-5A4A-90C6-272ED71D9337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5" name="椭圆 12">
                <a:extLst>
                  <a:ext uri="{FF2B5EF4-FFF2-40B4-BE49-F238E27FC236}">
                    <a16:creationId xmlns:a16="http://schemas.microsoft.com/office/drawing/2014/main" id="{A968EE3E-4C06-C23C-1E25-AA8FDABCCBDD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3" name="椭圆 10">
              <a:extLst>
                <a:ext uri="{FF2B5EF4-FFF2-40B4-BE49-F238E27FC236}">
                  <a16:creationId xmlns:a16="http://schemas.microsoft.com/office/drawing/2014/main" id="{25BED073-7D00-3782-9673-9290CFF19B11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6" name="椭圆 16">
            <a:extLst>
              <a:ext uri="{FF2B5EF4-FFF2-40B4-BE49-F238E27FC236}">
                <a16:creationId xmlns:a16="http://schemas.microsoft.com/office/drawing/2014/main" id="{A064D053-1AA6-1CFC-596F-D099BC38D4E8}"/>
              </a:ext>
            </a:extLst>
          </p:cNvPr>
          <p:cNvSpPr/>
          <p:nvPr/>
        </p:nvSpPr>
        <p:spPr>
          <a:xfrm>
            <a:off x="7101614" y="4118278"/>
            <a:ext cx="821813" cy="151673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椭圆 17">
            <a:extLst>
              <a:ext uri="{FF2B5EF4-FFF2-40B4-BE49-F238E27FC236}">
                <a16:creationId xmlns:a16="http://schemas.microsoft.com/office/drawing/2014/main" id="{FAABBCA5-91D3-B233-3248-43CA087C58D8}"/>
              </a:ext>
            </a:extLst>
          </p:cNvPr>
          <p:cNvSpPr/>
          <p:nvPr/>
        </p:nvSpPr>
        <p:spPr>
          <a:xfrm>
            <a:off x="7472074" y="4270452"/>
            <a:ext cx="80890" cy="75796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8" name="组合 19">
            <a:extLst>
              <a:ext uri="{FF2B5EF4-FFF2-40B4-BE49-F238E27FC236}">
                <a16:creationId xmlns:a16="http://schemas.microsoft.com/office/drawing/2014/main" id="{C4F7E59D-5679-1486-521C-39C74418F957}"/>
              </a:ext>
            </a:extLst>
          </p:cNvPr>
          <p:cNvGrpSpPr/>
          <p:nvPr/>
        </p:nvGrpSpPr>
        <p:grpSpPr>
          <a:xfrm>
            <a:off x="7238101" y="4876160"/>
            <a:ext cx="548847" cy="75796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99" name="组合 20">
              <a:extLst>
                <a:ext uri="{FF2B5EF4-FFF2-40B4-BE49-F238E27FC236}">
                  <a16:creationId xmlns:a16="http://schemas.microsoft.com/office/drawing/2014/main" id="{1800DCDD-1540-8815-27AE-91DA89DF0FAD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102" name="椭圆 22">
                <a:extLst>
                  <a:ext uri="{FF2B5EF4-FFF2-40B4-BE49-F238E27FC236}">
                    <a16:creationId xmlns:a16="http://schemas.microsoft.com/office/drawing/2014/main" id="{DD862E4D-A00B-663C-F07D-9D02954D6B6D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" name="椭圆 23">
                <a:extLst>
                  <a:ext uri="{FF2B5EF4-FFF2-40B4-BE49-F238E27FC236}">
                    <a16:creationId xmlns:a16="http://schemas.microsoft.com/office/drawing/2014/main" id="{1A42D7D3-B5E1-F9B6-F916-0DEEF597126A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1" name="椭圆 21">
              <a:extLst>
                <a:ext uri="{FF2B5EF4-FFF2-40B4-BE49-F238E27FC236}">
                  <a16:creationId xmlns:a16="http://schemas.microsoft.com/office/drawing/2014/main" id="{504D6C24-F31F-F894-EA78-13AF46A1FCFB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4" name="椭圆 27">
            <a:extLst>
              <a:ext uri="{FF2B5EF4-FFF2-40B4-BE49-F238E27FC236}">
                <a16:creationId xmlns:a16="http://schemas.microsoft.com/office/drawing/2014/main" id="{23AB79B6-4C1A-EFF3-CF67-207550223CF4}"/>
              </a:ext>
            </a:extLst>
          </p:cNvPr>
          <p:cNvSpPr/>
          <p:nvPr/>
        </p:nvSpPr>
        <p:spPr>
          <a:xfrm>
            <a:off x="9422279" y="4118278"/>
            <a:ext cx="821813" cy="151673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椭圆 28">
            <a:extLst>
              <a:ext uri="{FF2B5EF4-FFF2-40B4-BE49-F238E27FC236}">
                <a16:creationId xmlns:a16="http://schemas.microsoft.com/office/drawing/2014/main" id="{6DF9B17E-4248-9D02-859A-5E12CDBC7E61}"/>
              </a:ext>
            </a:extLst>
          </p:cNvPr>
          <p:cNvSpPr/>
          <p:nvPr/>
        </p:nvSpPr>
        <p:spPr>
          <a:xfrm>
            <a:off x="9792740" y="4270452"/>
            <a:ext cx="80890" cy="75796"/>
          </a:xfrm>
          <a:prstGeom prst="ellipse">
            <a:avLst/>
          </a:prstGeom>
          <a:solidFill>
            <a:schemeClr val="bg2">
              <a:lumMod val="50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7" name="组合 30">
            <a:extLst>
              <a:ext uri="{FF2B5EF4-FFF2-40B4-BE49-F238E27FC236}">
                <a16:creationId xmlns:a16="http://schemas.microsoft.com/office/drawing/2014/main" id="{904C61E1-00DE-E210-CF8A-774E1D2FCE34}"/>
              </a:ext>
            </a:extLst>
          </p:cNvPr>
          <p:cNvGrpSpPr/>
          <p:nvPr/>
        </p:nvGrpSpPr>
        <p:grpSpPr>
          <a:xfrm>
            <a:off x="9558766" y="4876160"/>
            <a:ext cx="548847" cy="75796"/>
            <a:chOff x="921578" y="2968405"/>
            <a:chExt cx="488520" cy="72000"/>
          </a:xfrm>
          <a:solidFill>
            <a:schemeClr val="bg2">
              <a:lumMod val="50000"/>
            </a:schemeClr>
          </a:solidFill>
        </p:grpSpPr>
        <p:grpSp>
          <p:nvGrpSpPr>
            <p:cNvPr id="108" name="组合 31">
              <a:extLst>
                <a:ext uri="{FF2B5EF4-FFF2-40B4-BE49-F238E27FC236}">
                  <a16:creationId xmlns:a16="http://schemas.microsoft.com/office/drawing/2014/main" id="{4483FFE3-4388-9697-3454-D9270AADEDF4}"/>
                </a:ext>
              </a:extLst>
            </p:cNvPr>
            <p:cNvGrpSpPr/>
            <p:nvPr/>
          </p:nvGrpSpPr>
          <p:grpSpPr>
            <a:xfrm>
              <a:off x="921578" y="2968405"/>
              <a:ext cx="488520" cy="72000"/>
              <a:chOff x="921578" y="2968405"/>
              <a:chExt cx="488520" cy="72000"/>
            </a:xfrm>
            <a:grpFill/>
          </p:grpSpPr>
          <p:sp>
            <p:nvSpPr>
              <p:cNvPr id="110" name="椭圆 33">
                <a:extLst>
                  <a:ext uri="{FF2B5EF4-FFF2-40B4-BE49-F238E27FC236}">
                    <a16:creationId xmlns:a16="http://schemas.microsoft.com/office/drawing/2014/main" id="{BF132613-3290-A206-2B9D-3631ED9CC7B1}"/>
                  </a:ext>
                </a:extLst>
              </p:cNvPr>
              <p:cNvSpPr/>
              <p:nvPr/>
            </p:nvSpPr>
            <p:spPr>
              <a:xfrm>
                <a:off x="92157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1" name="椭圆 34">
                <a:extLst>
                  <a:ext uri="{FF2B5EF4-FFF2-40B4-BE49-F238E27FC236}">
                    <a16:creationId xmlns:a16="http://schemas.microsoft.com/office/drawing/2014/main" id="{45002DDC-87BD-69C0-62FF-F52AADEBCEE8}"/>
                  </a:ext>
                </a:extLst>
              </p:cNvPr>
              <p:cNvSpPr/>
              <p:nvPr/>
            </p:nvSpPr>
            <p:spPr>
              <a:xfrm>
                <a:off x="1338098" y="2968405"/>
                <a:ext cx="72000" cy="72000"/>
              </a:xfrm>
              <a:prstGeom prst="ellipse">
                <a:avLst/>
              </a:prstGeom>
              <a:grpFill/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9" name="椭圆 32">
              <a:extLst>
                <a:ext uri="{FF2B5EF4-FFF2-40B4-BE49-F238E27FC236}">
                  <a16:creationId xmlns:a16="http://schemas.microsoft.com/office/drawing/2014/main" id="{9906CED9-D477-A319-00D8-A32AD2650A56}"/>
                </a:ext>
              </a:extLst>
            </p:cNvPr>
            <p:cNvSpPr/>
            <p:nvPr/>
          </p:nvSpPr>
          <p:spPr>
            <a:xfrm>
              <a:off x="1129837" y="2968405"/>
              <a:ext cx="72000" cy="72000"/>
            </a:xfrm>
            <a:prstGeom prst="ellipse">
              <a:avLst/>
            </a:prstGeom>
            <a:grpFill/>
            <a:ln w="571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2" name="矩形 105">
            <a:extLst>
              <a:ext uri="{FF2B5EF4-FFF2-40B4-BE49-F238E27FC236}">
                <a16:creationId xmlns:a16="http://schemas.microsoft.com/office/drawing/2014/main" id="{38EEF5A1-D5C5-F836-5F03-E308B2EBE19D}"/>
              </a:ext>
            </a:extLst>
          </p:cNvPr>
          <p:cNvSpPr/>
          <p:nvPr/>
        </p:nvSpPr>
        <p:spPr>
          <a:xfrm>
            <a:off x="4834391" y="4825017"/>
            <a:ext cx="739468" cy="174990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5" name="直接箭头连接符 67">
            <a:extLst>
              <a:ext uri="{FF2B5EF4-FFF2-40B4-BE49-F238E27FC236}">
                <a16:creationId xmlns:a16="http://schemas.microsoft.com/office/drawing/2014/main" id="{6BE45776-C2BF-B4D3-A0BD-733AC2FAB413}"/>
              </a:ext>
            </a:extLst>
          </p:cNvPr>
          <p:cNvCxnSpPr>
            <a:cxnSpLocks/>
            <a:stCxn id="27" idx="4"/>
            <a:endCxn id="88" idx="2"/>
          </p:cNvCxnSpPr>
          <p:nvPr/>
        </p:nvCxnSpPr>
        <p:spPr>
          <a:xfrm>
            <a:off x="3530521" y="3900752"/>
            <a:ext cx="1633161" cy="407598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接箭头连接符 67">
            <a:extLst>
              <a:ext uri="{FF2B5EF4-FFF2-40B4-BE49-F238E27FC236}">
                <a16:creationId xmlns:a16="http://schemas.microsoft.com/office/drawing/2014/main" id="{FC8AF801-DB90-C5AA-94C9-324DA55C6F03}"/>
              </a:ext>
            </a:extLst>
          </p:cNvPr>
          <p:cNvCxnSpPr>
            <a:cxnSpLocks/>
            <a:stCxn id="28" idx="6"/>
            <a:endCxn id="106" idx="1"/>
          </p:cNvCxnSpPr>
          <p:nvPr/>
        </p:nvCxnSpPr>
        <p:spPr>
          <a:xfrm>
            <a:off x="4398774" y="3823913"/>
            <a:ext cx="5405812" cy="457639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接箭头连接符 67">
            <a:extLst>
              <a:ext uri="{FF2B5EF4-FFF2-40B4-BE49-F238E27FC236}">
                <a16:creationId xmlns:a16="http://schemas.microsoft.com/office/drawing/2014/main" id="{2A28A7FB-9997-D2DA-640B-A5B3E45BFE5D}"/>
              </a:ext>
            </a:extLst>
          </p:cNvPr>
          <p:cNvCxnSpPr>
            <a:cxnSpLocks/>
            <a:stCxn id="29" idx="5"/>
            <a:endCxn id="97" idx="2"/>
          </p:cNvCxnSpPr>
          <p:nvPr/>
        </p:nvCxnSpPr>
        <p:spPr>
          <a:xfrm>
            <a:off x="3981630" y="3878246"/>
            <a:ext cx="3490444" cy="430104"/>
          </a:xfrm>
          <a:prstGeom prst="straightConnector1">
            <a:avLst/>
          </a:prstGeom>
          <a:ln w="28575">
            <a:solidFill>
              <a:srgbClr val="0016C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53F9E903-483A-CD16-14CE-A1A71B95F8CB}"/>
              </a:ext>
            </a:extLst>
          </p:cNvPr>
          <p:cNvGrpSpPr/>
          <p:nvPr/>
        </p:nvGrpSpPr>
        <p:grpSpPr>
          <a:xfrm>
            <a:off x="5495642" y="5140381"/>
            <a:ext cx="1716555" cy="1022549"/>
            <a:chOff x="6546173" y="5060332"/>
            <a:chExt cx="1389775" cy="883525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FD3345D8-71C6-F463-BFDE-E43C98F00890}"/>
                </a:ext>
              </a:extLst>
            </p:cNvPr>
            <p:cNvGrpSpPr/>
            <p:nvPr/>
          </p:nvGrpSpPr>
          <p:grpSpPr>
            <a:xfrm>
              <a:off x="7029270" y="5060332"/>
              <a:ext cx="423581" cy="883525"/>
              <a:chOff x="8522074" y="5510172"/>
              <a:chExt cx="423581" cy="883525"/>
            </a:xfrm>
          </p:grpSpPr>
          <p:sp>
            <p:nvSpPr>
              <p:cNvPr id="147" name="椭圆 4">
                <a:extLst>
                  <a:ext uri="{FF2B5EF4-FFF2-40B4-BE49-F238E27FC236}">
                    <a16:creationId xmlns:a16="http://schemas.microsoft.com/office/drawing/2014/main" id="{FE395D13-42B6-4314-A82C-CEB7911583BF}"/>
                  </a:ext>
                </a:extLst>
              </p:cNvPr>
              <p:cNvSpPr/>
              <p:nvPr/>
            </p:nvSpPr>
            <p:spPr>
              <a:xfrm>
                <a:off x="8559053" y="5510172"/>
                <a:ext cx="349623" cy="88352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8" name="椭圆 5">
                <a:extLst>
                  <a:ext uri="{FF2B5EF4-FFF2-40B4-BE49-F238E27FC236}">
                    <a16:creationId xmlns:a16="http://schemas.microsoft.com/office/drawing/2014/main" id="{5AEF417D-318B-D48C-E1F6-1FA026813CE1}"/>
                  </a:ext>
                </a:extLst>
              </p:cNvPr>
              <p:cNvSpPr/>
              <p:nvPr/>
            </p:nvSpPr>
            <p:spPr>
              <a:xfrm>
                <a:off x="8703383" y="5598816"/>
                <a:ext cx="44153" cy="44153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49" name="组合 7">
                <a:extLst>
                  <a:ext uri="{FF2B5EF4-FFF2-40B4-BE49-F238E27FC236}">
                    <a16:creationId xmlns:a16="http://schemas.microsoft.com/office/drawing/2014/main" id="{6DF7A59C-C540-61EF-0AC4-75CC2BCE663C}"/>
                  </a:ext>
                </a:extLst>
              </p:cNvPr>
              <p:cNvGrpSpPr/>
              <p:nvPr/>
            </p:nvGrpSpPr>
            <p:grpSpPr>
              <a:xfrm>
                <a:off x="8624397" y="5951651"/>
                <a:ext cx="202124" cy="44153"/>
                <a:chOff x="872240" y="2968405"/>
                <a:chExt cx="329597" cy="72000"/>
              </a:xfrm>
              <a:solidFill>
                <a:schemeClr val="bg2">
                  <a:lumMod val="50000"/>
                </a:schemeClr>
              </a:solidFill>
            </p:grpSpPr>
            <p:sp>
              <p:nvSpPr>
                <p:cNvPr id="151" name="椭圆 11">
                  <a:extLst>
                    <a:ext uri="{FF2B5EF4-FFF2-40B4-BE49-F238E27FC236}">
                      <a16:creationId xmlns:a16="http://schemas.microsoft.com/office/drawing/2014/main" id="{DFECF043-444C-6AFE-1E46-A30D9E2A2574}"/>
                    </a:ext>
                  </a:extLst>
                </p:cNvPr>
                <p:cNvSpPr/>
                <p:nvPr/>
              </p:nvSpPr>
              <p:spPr>
                <a:xfrm>
                  <a:off x="872240" y="2968405"/>
                  <a:ext cx="71999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2" name="椭圆 10">
                  <a:extLst>
                    <a:ext uri="{FF2B5EF4-FFF2-40B4-BE49-F238E27FC236}">
                      <a16:creationId xmlns:a16="http://schemas.microsoft.com/office/drawing/2014/main" id="{321F4380-A9B0-A4B6-61FD-C3D05CE608CD}"/>
                    </a:ext>
                  </a:extLst>
                </p:cNvPr>
                <p:cNvSpPr/>
                <p:nvPr/>
              </p:nvSpPr>
              <p:spPr>
                <a:xfrm>
                  <a:off x="1129837" y="2968405"/>
                  <a:ext cx="72000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0" name="矩形 105">
                <a:extLst>
                  <a:ext uri="{FF2B5EF4-FFF2-40B4-BE49-F238E27FC236}">
                    <a16:creationId xmlns:a16="http://schemas.microsoft.com/office/drawing/2014/main" id="{34CD59BC-3EA8-DB3B-281F-9049C4A0CD56}"/>
                  </a:ext>
                </a:extLst>
              </p:cNvPr>
              <p:cNvSpPr/>
              <p:nvPr/>
            </p:nvSpPr>
            <p:spPr>
              <a:xfrm>
                <a:off x="8522074" y="5905922"/>
                <a:ext cx="423581" cy="135609"/>
              </a:xfrm>
              <a:prstGeom prst="rect">
                <a:avLst/>
              </a:prstGeom>
              <a:noFill/>
              <a:ln w="19050">
                <a:solidFill>
                  <a:srgbClr val="C318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AF5457D5-6379-9552-AA79-3A627D921172}"/>
                </a:ext>
              </a:extLst>
            </p:cNvPr>
            <p:cNvGrpSpPr/>
            <p:nvPr/>
          </p:nvGrpSpPr>
          <p:grpSpPr>
            <a:xfrm>
              <a:off x="6546173" y="5060332"/>
              <a:ext cx="1389775" cy="883525"/>
              <a:chOff x="6546173" y="5060332"/>
              <a:chExt cx="1389775" cy="883525"/>
            </a:xfrm>
          </p:grpSpPr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4A433E30-FC6E-D815-6DAE-3FED40540247}"/>
                  </a:ext>
                </a:extLst>
              </p:cNvPr>
              <p:cNvGrpSpPr/>
              <p:nvPr/>
            </p:nvGrpSpPr>
            <p:grpSpPr>
              <a:xfrm>
                <a:off x="6546173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41" name="椭圆 4">
                  <a:extLst>
                    <a:ext uri="{FF2B5EF4-FFF2-40B4-BE49-F238E27FC236}">
                      <a16:creationId xmlns:a16="http://schemas.microsoft.com/office/drawing/2014/main" id="{4B5F226D-1C92-570C-D2A4-9391FF3BBB90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2" name="椭圆 5">
                  <a:extLst>
                    <a:ext uri="{FF2B5EF4-FFF2-40B4-BE49-F238E27FC236}">
                      <a16:creationId xmlns:a16="http://schemas.microsoft.com/office/drawing/2014/main" id="{45F4E3AD-CFFE-A5E9-E91C-EF50A05195AB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43" name="组合 7">
                  <a:extLst>
                    <a:ext uri="{FF2B5EF4-FFF2-40B4-BE49-F238E27FC236}">
                      <a16:creationId xmlns:a16="http://schemas.microsoft.com/office/drawing/2014/main" id="{9CE073F3-6546-A648-F3F6-D301FD8ACB2B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45" name="椭圆 11">
                    <a:extLst>
                      <a:ext uri="{FF2B5EF4-FFF2-40B4-BE49-F238E27FC236}">
                        <a16:creationId xmlns:a16="http://schemas.microsoft.com/office/drawing/2014/main" id="{57A8C0F9-9257-BBDD-AFBA-FB300E954873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46" name="椭圆 10">
                    <a:extLst>
                      <a:ext uri="{FF2B5EF4-FFF2-40B4-BE49-F238E27FC236}">
                        <a16:creationId xmlns:a16="http://schemas.microsoft.com/office/drawing/2014/main" id="{20C1D73B-8487-6063-F315-F6E5AADCD6FD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4" name="矩形 105">
                  <a:extLst>
                    <a:ext uri="{FF2B5EF4-FFF2-40B4-BE49-F238E27FC236}">
                      <a16:creationId xmlns:a16="http://schemas.microsoft.com/office/drawing/2014/main" id="{C3988402-60FD-D7C8-4D00-7A7DE4C21111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A58239F0-E154-4165-C54D-B6CECE164627}"/>
                  </a:ext>
                </a:extLst>
              </p:cNvPr>
              <p:cNvGrpSpPr/>
              <p:nvPr/>
            </p:nvGrpSpPr>
            <p:grpSpPr>
              <a:xfrm>
                <a:off x="7512367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35" name="椭圆 4">
                  <a:extLst>
                    <a:ext uri="{FF2B5EF4-FFF2-40B4-BE49-F238E27FC236}">
                      <a16:creationId xmlns:a16="http://schemas.microsoft.com/office/drawing/2014/main" id="{E0BFEC76-4714-967C-A89B-EE675AD0A6D4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6" name="椭圆 5">
                  <a:extLst>
                    <a:ext uri="{FF2B5EF4-FFF2-40B4-BE49-F238E27FC236}">
                      <a16:creationId xmlns:a16="http://schemas.microsoft.com/office/drawing/2014/main" id="{41D0D447-8233-B657-E7AF-B517E4430444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37" name="组合 7">
                  <a:extLst>
                    <a:ext uri="{FF2B5EF4-FFF2-40B4-BE49-F238E27FC236}">
                      <a16:creationId xmlns:a16="http://schemas.microsoft.com/office/drawing/2014/main" id="{A3F73730-66F2-5F35-6B5E-6139B37CFACF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39" name="椭圆 11">
                    <a:extLst>
                      <a:ext uri="{FF2B5EF4-FFF2-40B4-BE49-F238E27FC236}">
                        <a16:creationId xmlns:a16="http://schemas.microsoft.com/office/drawing/2014/main" id="{C568DD77-8490-309D-40D5-DC092E3A8EBA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40" name="椭圆 10">
                    <a:extLst>
                      <a:ext uri="{FF2B5EF4-FFF2-40B4-BE49-F238E27FC236}">
                        <a16:creationId xmlns:a16="http://schemas.microsoft.com/office/drawing/2014/main" id="{0603A445-A0A9-9387-440C-18B5B78ECF62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38" name="矩形 105">
                  <a:extLst>
                    <a:ext uri="{FF2B5EF4-FFF2-40B4-BE49-F238E27FC236}">
                      <a16:creationId xmlns:a16="http://schemas.microsoft.com/office/drawing/2014/main" id="{5296BE06-2A40-ABA4-A652-FE0CD4F2861D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971AA7EE-3564-96AF-FD3C-E8CCD8D1E0B5}"/>
              </a:ext>
            </a:extLst>
          </p:cNvPr>
          <p:cNvGrpSpPr/>
          <p:nvPr/>
        </p:nvGrpSpPr>
        <p:grpSpPr>
          <a:xfrm>
            <a:off x="7807097" y="5140381"/>
            <a:ext cx="1716555" cy="1022549"/>
            <a:chOff x="6546173" y="5060332"/>
            <a:chExt cx="1389775" cy="883525"/>
          </a:xfrm>
        </p:grpSpPr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D8C2EB88-1805-6F8E-2479-B5B9BC237EC7}"/>
                </a:ext>
              </a:extLst>
            </p:cNvPr>
            <p:cNvGrpSpPr/>
            <p:nvPr/>
          </p:nvGrpSpPr>
          <p:grpSpPr>
            <a:xfrm>
              <a:off x="7029270" y="5060332"/>
              <a:ext cx="423581" cy="883525"/>
              <a:chOff x="8522074" y="5510172"/>
              <a:chExt cx="423581" cy="883525"/>
            </a:xfrm>
          </p:grpSpPr>
          <p:sp>
            <p:nvSpPr>
              <p:cNvPr id="170" name="椭圆 4">
                <a:extLst>
                  <a:ext uri="{FF2B5EF4-FFF2-40B4-BE49-F238E27FC236}">
                    <a16:creationId xmlns:a16="http://schemas.microsoft.com/office/drawing/2014/main" id="{6B0F32EB-9BAA-E49F-44A4-A8ED8E809CD4}"/>
                  </a:ext>
                </a:extLst>
              </p:cNvPr>
              <p:cNvSpPr/>
              <p:nvPr/>
            </p:nvSpPr>
            <p:spPr>
              <a:xfrm>
                <a:off x="8559053" y="5510172"/>
                <a:ext cx="349623" cy="88352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1" name="椭圆 5">
                <a:extLst>
                  <a:ext uri="{FF2B5EF4-FFF2-40B4-BE49-F238E27FC236}">
                    <a16:creationId xmlns:a16="http://schemas.microsoft.com/office/drawing/2014/main" id="{D82043A6-13D9-4533-A26F-C41506163B0A}"/>
                  </a:ext>
                </a:extLst>
              </p:cNvPr>
              <p:cNvSpPr/>
              <p:nvPr/>
            </p:nvSpPr>
            <p:spPr>
              <a:xfrm>
                <a:off x="8703383" y="5598816"/>
                <a:ext cx="44153" cy="44153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72" name="组合 7">
                <a:extLst>
                  <a:ext uri="{FF2B5EF4-FFF2-40B4-BE49-F238E27FC236}">
                    <a16:creationId xmlns:a16="http://schemas.microsoft.com/office/drawing/2014/main" id="{518553CD-E511-4A60-8D59-836631EEF388}"/>
                  </a:ext>
                </a:extLst>
              </p:cNvPr>
              <p:cNvGrpSpPr/>
              <p:nvPr/>
            </p:nvGrpSpPr>
            <p:grpSpPr>
              <a:xfrm>
                <a:off x="8624397" y="5951651"/>
                <a:ext cx="202124" cy="44153"/>
                <a:chOff x="872240" y="2968405"/>
                <a:chExt cx="329597" cy="72000"/>
              </a:xfrm>
              <a:solidFill>
                <a:schemeClr val="bg2">
                  <a:lumMod val="50000"/>
                </a:schemeClr>
              </a:solidFill>
            </p:grpSpPr>
            <p:sp>
              <p:nvSpPr>
                <p:cNvPr id="174" name="椭圆 11">
                  <a:extLst>
                    <a:ext uri="{FF2B5EF4-FFF2-40B4-BE49-F238E27FC236}">
                      <a16:creationId xmlns:a16="http://schemas.microsoft.com/office/drawing/2014/main" id="{93EA88EB-6443-5F81-A535-8FB2F730B957}"/>
                    </a:ext>
                  </a:extLst>
                </p:cNvPr>
                <p:cNvSpPr/>
                <p:nvPr/>
              </p:nvSpPr>
              <p:spPr>
                <a:xfrm>
                  <a:off x="872240" y="2968405"/>
                  <a:ext cx="71999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5" name="椭圆 10">
                  <a:extLst>
                    <a:ext uri="{FF2B5EF4-FFF2-40B4-BE49-F238E27FC236}">
                      <a16:creationId xmlns:a16="http://schemas.microsoft.com/office/drawing/2014/main" id="{ABA29E05-4FFB-D148-8CCC-A66559517501}"/>
                    </a:ext>
                  </a:extLst>
                </p:cNvPr>
                <p:cNvSpPr/>
                <p:nvPr/>
              </p:nvSpPr>
              <p:spPr>
                <a:xfrm>
                  <a:off x="1129837" y="2968405"/>
                  <a:ext cx="72000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73" name="矩形 105">
                <a:extLst>
                  <a:ext uri="{FF2B5EF4-FFF2-40B4-BE49-F238E27FC236}">
                    <a16:creationId xmlns:a16="http://schemas.microsoft.com/office/drawing/2014/main" id="{734E169D-ADF8-CA14-BF9F-A1FB862A819C}"/>
                  </a:ext>
                </a:extLst>
              </p:cNvPr>
              <p:cNvSpPr/>
              <p:nvPr/>
            </p:nvSpPr>
            <p:spPr>
              <a:xfrm>
                <a:off x="8522074" y="5905922"/>
                <a:ext cx="423581" cy="135609"/>
              </a:xfrm>
              <a:prstGeom prst="rect">
                <a:avLst/>
              </a:prstGeom>
              <a:noFill/>
              <a:ln w="19050">
                <a:solidFill>
                  <a:srgbClr val="C318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5A8B6234-77D3-6D7F-BD86-2E058C78B4E3}"/>
                </a:ext>
              </a:extLst>
            </p:cNvPr>
            <p:cNvGrpSpPr/>
            <p:nvPr/>
          </p:nvGrpSpPr>
          <p:grpSpPr>
            <a:xfrm>
              <a:off x="6546173" y="5060332"/>
              <a:ext cx="1389775" cy="883525"/>
              <a:chOff x="6546173" y="5060332"/>
              <a:chExt cx="1389775" cy="883525"/>
            </a:xfrm>
          </p:grpSpPr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0FEDC724-3566-F323-58B5-C8E1F1DD2B90}"/>
                  </a:ext>
                </a:extLst>
              </p:cNvPr>
              <p:cNvGrpSpPr/>
              <p:nvPr/>
            </p:nvGrpSpPr>
            <p:grpSpPr>
              <a:xfrm>
                <a:off x="6546173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64" name="椭圆 4">
                  <a:extLst>
                    <a:ext uri="{FF2B5EF4-FFF2-40B4-BE49-F238E27FC236}">
                      <a16:creationId xmlns:a16="http://schemas.microsoft.com/office/drawing/2014/main" id="{22DA9294-6114-78EC-4038-FB5638FF9816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5" name="椭圆 5">
                  <a:extLst>
                    <a:ext uri="{FF2B5EF4-FFF2-40B4-BE49-F238E27FC236}">
                      <a16:creationId xmlns:a16="http://schemas.microsoft.com/office/drawing/2014/main" id="{B9DBC453-4DCD-3F16-178A-02D77B62B2AD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6" name="组合 7">
                  <a:extLst>
                    <a:ext uri="{FF2B5EF4-FFF2-40B4-BE49-F238E27FC236}">
                      <a16:creationId xmlns:a16="http://schemas.microsoft.com/office/drawing/2014/main" id="{256B186A-87D3-EB1F-EB59-42EA24966E81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68" name="椭圆 11">
                    <a:extLst>
                      <a:ext uri="{FF2B5EF4-FFF2-40B4-BE49-F238E27FC236}">
                        <a16:creationId xmlns:a16="http://schemas.microsoft.com/office/drawing/2014/main" id="{8983F4FB-43F1-BEB6-77B5-5037E3926F73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69" name="椭圆 10">
                    <a:extLst>
                      <a:ext uri="{FF2B5EF4-FFF2-40B4-BE49-F238E27FC236}">
                        <a16:creationId xmlns:a16="http://schemas.microsoft.com/office/drawing/2014/main" id="{1B761071-1059-02E0-CD3F-F194D275E232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67" name="矩形 105">
                  <a:extLst>
                    <a:ext uri="{FF2B5EF4-FFF2-40B4-BE49-F238E27FC236}">
                      <a16:creationId xmlns:a16="http://schemas.microsoft.com/office/drawing/2014/main" id="{3D2F2CB7-65BB-A6E7-5388-F2EABCAA8E75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373F4B85-C1B3-22DD-B7A4-92C5DA6ADD79}"/>
                  </a:ext>
                </a:extLst>
              </p:cNvPr>
              <p:cNvGrpSpPr/>
              <p:nvPr/>
            </p:nvGrpSpPr>
            <p:grpSpPr>
              <a:xfrm>
                <a:off x="7512367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58" name="椭圆 4">
                  <a:extLst>
                    <a:ext uri="{FF2B5EF4-FFF2-40B4-BE49-F238E27FC236}">
                      <a16:creationId xmlns:a16="http://schemas.microsoft.com/office/drawing/2014/main" id="{E3420A56-CED6-EB5B-0244-008FFA7800C8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9" name="椭圆 5">
                  <a:extLst>
                    <a:ext uri="{FF2B5EF4-FFF2-40B4-BE49-F238E27FC236}">
                      <a16:creationId xmlns:a16="http://schemas.microsoft.com/office/drawing/2014/main" id="{0DF2BE86-8F58-F3D5-6559-51A5C4A9F6D8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60" name="组合 7">
                  <a:extLst>
                    <a:ext uri="{FF2B5EF4-FFF2-40B4-BE49-F238E27FC236}">
                      <a16:creationId xmlns:a16="http://schemas.microsoft.com/office/drawing/2014/main" id="{FAE1AF3C-E844-D234-7C3A-AF59335212EB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62" name="椭圆 11">
                    <a:extLst>
                      <a:ext uri="{FF2B5EF4-FFF2-40B4-BE49-F238E27FC236}">
                        <a16:creationId xmlns:a16="http://schemas.microsoft.com/office/drawing/2014/main" id="{4E748EC1-58FE-49E3-F211-0506F9FA822D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63" name="椭圆 10">
                    <a:extLst>
                      <a:ext uri="{FF2B5EF4-FFF2-40B4-BE49-F238E27FC236}">
                        <a16:creationId xmlns:a16="http://schemas.microsoft.com/office/drawing/2014/main" id="{0D6948CE-D0F3-C30D-98FB-21064FFE7C66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61" name="矩形 105">
                  <a:extLst>
                    <a:ext uri="{FF2B5EF4-FFF2-40B4-BE49-F238E27FC236}">
                      <a16:creationId xmlns:a16="http://schemas.microsoft.com/office/drawing/2014/main" id="{E8B67836-862A-9267-A788-44CD2BCE9D34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D114AEE-C9A8-8D73-72A5-C3A152CA7A42}"/>
              </a:ext>
            </a:extLst>
          </p:cNvPr>
          <p:cNvGrpSpPr/>
          <p:nvPr/>
        </p:nvGrpSpPr>
        <p:grpSpPr>
          <a:xfrm>
            <a:off x="10202917" y="5140381"/>
            <a:ext cx="1716555" cy="1022549"/>
            <a:chOff x="6546173" y="5060332"/>
            <a:chExt cx="1389775" cy="883525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B87A05E7-FF36-58A6-3E0E-5717B00387EF}"/>
                </a:ext>
              </a:extLst>
            </p:cNvPr>
            <p:cNvGrpSpPr/>
            <p:nvPr/>
          </p:nvGrpSpPr>
          <p:grpSpPr>
            <a:xfrm>
              <a:off x="7029270" y="5060332"/>
              <a:ext cx="423581" cy="883525"/>
              <a:chOff x="8522074" y="5510172"/>
              <a:chExt cx="423581" cy="883525"/>
            </a:xfrm>
          </p:grpSpPr>
          <p:sp>
            <p:nvSpPr>
              <p:cNvPr id="193" name="椭圆 4">
                <a:extLst>
                  <a:ext uri="{FF2B5EF4-FFF2-40B4-BE49-F238E27FC236}">
                    <a16:creationId xmlns:a16="http://schemas.microsoft.com/office/drawing/2014/main" id="{0FBABA64-FAC1-7DFB-F21E-A8AC9AE4D872}"/>
                  </a:ext>
                </a:extLst>
              </p:cNvPr>
              <p:cNvSpPr/>
              <p:nvPr/>
            </p:nvSpPr>
            <p:spPr>
              <a:xfrm>
                <a:off x="8559053" y="5510172"/>
                <a:ext cx="349623" cy="88352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4" name="椭圆 5">
                <a:extLst>
                  <a:ext uri="{FF2B5EF4-FFF2-40B4-BE49-F238E27FC236}">
                    <a16:creationId xmlns:a16="http://schemas.microsoft.com/office/drawing/2014/main" id="{4611277B-EC26-C2BB-33E0-351CE4033817}"/>
                  </a:ext>
                </a:extLst>
              </p:cNvPr>
              <p:cNvSpPr/>
              <p:nvPr/>
            </p:nvSpPr>
            <p:spPr>
              <a:xfrm>
                <a:off x="8703383" y="5598816"/>
                <a:ext cx="44153" cy="44153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95" name="组合 7">
                <a:extLst>
                  <a:ext uri="{FF2B5EF4-FFF2-40B4-BE49-F238E27FC236}">
                    <a16:creationId xmlns:a16="http://schemas.microsoft.com/office/drawing/2014/main" id="{69359632-AE93-8D97-8A9B-038BA2E3E8DD}"/>
                  </a:ext>
                </a:extLst>
              </p:cNvPr>
              <p:cNvGrpSpPr/>
              <p:nvPr/>
            </p:nvGrpSpPr>
            <p:grpSpPr>
              <a:xfrm>
                <a:off x="8624397" y="5951651"/>
                <a:ext cx="202124" cy="44153"/>
                <a:chOff x="872240" y="2968405"/>
                <a:chExt cx="329597" cy="72000"/>
              </a:xfrm>
              <a:solidFill>
                <a:schemeClr val="bg2">
                  <a:lumMod val="50000"/>
                </a:schemeClr>
              </a:solidFill>
            </p:grpSpPr>
            <p:sp>
              <p:nvSpPr>
                <p:cNvPr id="197" name="椭圆 11">
                  <a:extLst>
                    <a:ext uri="{FF2B5EF4-FFF2-40B4-BE49-F238E27FC236}">
                      <a16:creationId xmlns:a16="http://schemas.microsoft.com/office/drawing/2014/main" id="{453C6D29-4198-92E4-D1C0-0908D2174903}"/>
                    </a:ext>
                  </a:extLst>
                </p:cNvPr>
                <p:cNvSpPr/>
                <p:nvPr/>
              </p:nvSpPr>
              <p:spPr>
                <a:xfrm>
                  <a:off x="872240" y="2968405"/>
                  <a:ext cx="71999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8" name="椭圆 10">
                  <a:extLst>
                    <a:ext uri="{FF2B5EF4-FFF2-40B4-BE49-F238E27FC236}">
                      <a16:creationId xmlns:a16="http://schemas.microsoft.com/office/drawing/2014/main" id="{21F1D96C-E98F-AD4B-5379-EE49C79606F8}"/>
                    </a:ext>
                  </a:extLst>
                </p:cNvPr>
                <p:cNvSpPr/>
                <p:nvPr/>
              </p:nvSpPr>
              <p:spPr>
                <a:xfrm>
                  <a:off x="1129837" y="2968405"/>
                  <a:ext cx="72000" cy="72000"/>
                </a:xfrm>
                <a:prstGeom prst="ellipse">
                  <a:avLst/>
                </a:prstGeom>
                <a:grpFill/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6" name="矩形 105">
                <a:extLst>
                  <a:ext uri="{FF2B5EF4-FFF2-40B4-BE49-F238E27FC236}">
                    <a16:creationId xmlns:a16="http://schemas.microsoft.com/office/drawing/2014/main" id="{60C882FE-65BD-978C-70D0-98B74030AAB2}"/>
                  </a:ext>
                </a:extLst>
              </p:cNvPr>
              <p:cNvSpPr/>
              <p:nvPr/>
            </p:nvSpPr>
            <p:spPr>
              <a:xfrm>
                <a:off x="8522074" y="5905922"/>
                <a:ext cx="423581" cy="135609"/>
              </a:xfrm>
              <a:prstGeom prst="rect">
                <a:avLst/>
              </a:prstGeom>
              <a:noFill/>
              <a:ln w="19050">
                <a:solidFill>
                  <a:srgbClr val="C318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549F537D-68A9-71DD-B6EB-586A523CA17F}"/>
                </a:ext>
              </a:extLst>
            </p:cNvPr>
            <p:cNvGrpSpPr/>
            <p:nvPr/>
          </p:nvGrpSpPr>
          <p:grpSpPr>
            <a:xfrm>
              <a:off x="6546173" y="5060332"/>
              <a:ext cx="1389775" cy="883525"/>
              <a:chOff x="6546173" y="5060332"/>
              <a:chExt cx="1389775" cy="883525"/>
            </a:xfrm>
          </p:grpSpPr>
          <p:grpSp>
            <p:nvGrpSpPr>
              <p:cNvPr id="179" name="Group 178">
                <a:extLst>
                  <a:ext uri="{FF2B5EF4-FFF2-40B4-BE49-F238E27FC236}">
                    <a16:creationId xmlns:a16="http://schemas.microsoft.com/office/drawing/2014/main" id="{414C0D25-2EEF-4EBC-044F-3B85A6938336}"/>
                  </a:ext>
                </a:extLst>
              </p:cNvPr>
              <p:cNvGrpSpPr/>
              <p:nvPr/>
            </p:nvGrpSpPr>
            <p:grpSpPr>
              <a:xfrm>
                <a:off x="6546173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87" name="椭圆 4">
                  <a:extLst>
                    <a:ext uri="{FF2B5EF4-FFF2-40B4-BE49-F238E27FC236}">
                      <a16:creationId xmlns:a16="http://schemas.microsoft.com/office/drawing/2014/main" id="{6F250AC9-D30D-4ECF-3A9E-7E82AFAFACF6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椭圆 5">
                  <a:extLst>
                    <a:ext uri="{FF2B5EF4-FFF2-40B4-BE49-F238E27FC236}">
                      <a16:creationId xmlns:a16="http://schemas.microsoft.com/office/drawing/2014/main" id="{6474529E-6E45-A639-340E-48058250B3D7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89" name="组合 7">
                  <a:extLst>
                    <a:ext uri="{FF2B5EF4-FFF2-40B4-BE49-F238E27FC236}">
                      <a16:creationId xmlns:a16="http://schemas.microsoft.com/office/drawing/2014/main" id="{0591A018-CFF6-6FF8-FA21-9F62315293DF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91" name="椭圆 11">
                    <a:extLst>
                      <a:ext uri="{FF2B5EF4-FFF2-40B4-BE49-F238E27FC236}">
                        <a16:creationId xmlns:a16="http://schemas.microsoft.com/office/drawing/2014/main" id="{93361FB5-9254-D1CE-3182-CC0841C92D0D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2" name="椭圆 10">
                    <a:extLst>
                      <a:ext uri="{FF2B5EF4-FFF2-40B4-BE49-F238E27FC236}">
                        <a16:creationId xmlns:a16="http://schemas.microsoft.com/office/drawing/2014/main" id="{68D899BE-DCEB-C589-86D7-A0053B514E83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90" name="矩形 105">
                  <a:extLst>
                    <a:ext uri="{FF2B5EF4-FFF2-40B4-BE49-F238E27FC236}">
                      <a16:creationId xmlns:a16="http://schemas.microsoft.com/office/drawing/2014/main" id="{2D12DDF1-5079-7B15-C1CF-97FE514A9BD0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C4B2E29C-7C6C-2457-20C0-A18A72E9D6E4}"/>
                  </a:ext>
                </a:extLst>
              </p:cNvPr>
              <p:cNvGrpSpPr/>
              <p:nvPr/>
            </p:nvGrpSpPr>
            <p:grpSpPr>
              <a:xfrm>
                <a:off x="7512367" y="5060332"/>
                <a:ext cx="423581" cy="883525"/>
                <a:chOff x="8522074" y="5510172"/>
                <a:chExt cx="423581" cy="883525"/>
              </a:xfrm>
            </p:grpSpPr>
            <p:sp>
              <p:nvSpPr>
                <p:cNvPr id="181" name="椭圆 4">
                  <a:extLst>
                    <a:ext uri="{FF2B5EF4-FFF2-40B4-BE49-F238E27FC236}">
                      <a16:creationId xmlns:a16="http://schemas.microsoft.com/office/drawing/2014/main" id="{648E56B4-BE9A-564B-A420-8344F8D4F9B2}"/>
                    </a:ext>
                  </a:extLst>
                </p:cNvPr>
                <p:cNvSpPr/>
                <p:nvPr/>
              </p:nvSpPr>
              <p:spPr>
                <a:xfrm>
                  <a:off x="8559053" y="5510172"/>
                  <a:ext cx="349623" cy="883525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2" name="椭圆 5">
                  <a:extLst>
                    <a:ext uri="{FF2B5EF4-FFF2-40B4-BE49-F238E27FC236}">
                      <a16:creationId xmlns:a16="http://schemas.microsoft.com/office/drawing/2014/main" id="{D92E0C43-4C82-246D-E956-E0F3F0995473}"/>
                    </a:ext>
                  </a:extLst>
                </p:cNvPr>
                <p:cNvSpPr/>
                <p:nvPr/>
              </p:nvSpPr>
              <p:spPr>
                <a:xfrm>
                  <a:off x="8703383" y="5598816"/>
                  <a:ext cx="44153" cy="44153"/>
                </a:xfrm>
                <a:prstGeom prst="ellipse">
                  <a:avLst/>
                </a:prstGeom>
                <a:solidFill>
                  <a:schemeClr val="bg2">
                    <a:lumMod val="50000"/>
                  </a:schemeClr>
                </a:solidFill>
                <a:ln w="5715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83" name="组合 7">
                  <a:extLst>
                    <a:ext uri="{FF2B5EF4-FFF2-40B4-BE49-F238E27FC236}">
                      <a16:creationId xmlns:a16="http://schemas.microsoft.com/office/drawing/2014/main" id="{0AC13B24-8971-83FC-CD4F-836D89090189}"/>
                    </a:ext>
                  </a:extLst>
                </p:cNvPr>
                <p:cNvGrpSpPr/>
                <p:nvPr/>
              </p:nvGrpSpPr>
              <p:grpSpPr>
                <a:xfrm>
                  <a:off x="8624397" y="5951651"/>
                  <a:ext cx="202124" cy="44153"/>
                  <a:chOff x="872240" y="2968405"/>
                  <a:chExt cx="329597" cy="72000"/>
                </a:xfrm>
                <a:solidFill>
                  <a:schemeClr val="bg2">
                    <a:lumMod val="50000"/>
                  </a:schemeClr>
                </a:solidFill>
              </p:grpSpPr>
              <p:sp>
                <p:nvSpPr>
                  <p:cNvPr id="185" name="椭圆 11">
                    <a:extLst>
                      <a:ext uri="{FF2B5EF4-FFF2-40B4-BE49-F238E27FC236}">
                        <a16:creationId xmlns:a16="http://schemas.microsoft.com/office/drawing/2014/main" id="{B64B812A-7E84-57AA-17B5-6F057C6658F9}"/>
                      </a:ext>
                    </a:extLst>
                  </p:cNvPr>
                  <p:cNvSpPr/>
                  <p:nvPr/>
                </p:nvSpPr>
                <p:spPr>
                  <a:xfrm>
                    <a:off x="872240" y="2968405"/>
                    <a:ext cx="71999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6" name="椭圆 10">
                    <a:extLst>
                      <a:ext uri="{FF2B5EF4-FFF2-40B4-BE49-F238E27FC236}">
                        <a16:creationId xmlns:a16="http://schemas.microsoft.com/office/drawing/2014/main" id="{9EB79B4C-07C3-D36F-869A-3836F690592C}"/>
                      </a:ext>
                    </a:extLst>
                  </p:cNvPr>
                  <p:cNvSpPr/>
                  <p:nvPr/>
                </p:nvSpPr>
                <p:spPr>
                  <a:xfrm>
                    <a:off x="1129837" y="2968405"/>
                    <a:ext cx="72000" cy="72000"/>
                  </a:xfrm>
                  <a:prstGeom prst="ellipse">
                    <a:avLst/>
                  </a:prstGeom>
                  <a:grpFill/>
                  <a:ln w="571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84" name="矩形 105">
                  <a:extLst>
                    <a:ext uri="{FF2B5EF4-FFF2-40B4-BE49-F238E27FC236}">
                      <a16:creationId xmlns:a16="http://schemas.microsoft.com/office/drawing/2014/main" id="{AC68E2BB-A6FE-73F3-C861-677002F54624}"/>
                    </a:ext>
                  </a:extLst>
                </p:cNvPr>
                <p:cNvSpPr/>
                <p:nvPr/>
              </p:nvSpPr>
              <p:spPr>
                <a:xfrm>
                  <a:off x="8522074" y="5905922"/>
                  <a:ext cx="423581" cy="135609"/>
                </a:xfrm>
                <a:prstGeom prst="rect">
                  <a:avLst/>
                </a:prstGeom>
                <a:noFill/>
                <a:ln w="19050">
                  <a:solidFill>
                    <a:srgbClr val="C318FF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199" name="组合 81">
            <a:extLst>
              <a:ext uri="{FF2B5EF4-FFF2-40B4-BE49-F238E27FC236}">
                <a16:creationId xmlns:a16="http://schemas.microsoft.com/office/drawing/2014/main" id="{7DA06402-6A4E-B5AA-B11D-67CEB224B2E4}"/>
              </a:ext>
            </a:extLst>
          </p:cNvPr>
          <p:cNvGrpSpPr/>
          <p:nvPr/>
        </p:nvGrpSpPr>
        <p:grpSpPr>
          <a:xfrm>
            <a:off x="1556984" y="5160480"/>
            <a:ext cx="441672" cy="124147"/>
            <a:chOff x="3538224" y="3086310"/>
            <a:chExt cx="442652" cy="132784"/>
          </a:xfrm>
        </p:grpSpPr>
        <p:sp>
          <p:nvSpPr>
            <p:cNvPr id="200" name="椭圆 83">
              <a:extLst>
                <a:ext uri="{FF2B5EF4-FFF2-40B4-BE49-F238E27FC236}">
                  <a16:creationId xmlns:a16="http://schemas.microsoft.com/office/drawing/2014/main" id="{B42DA3AE-C79A-066F-F7DB-72AD4ABB6C07}"/>
                </a:ext>
              </a:extLst>
            </p:cNvPr>
            <p:cNvSpPr/>
            <p:nvPr/>
          </p:nvSpPr>
          <p:spPr>
            <a:xfrm>
              <a:off x="3538224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1" name="椭圆 84">
              <a:extLst>
                <a:ext uri="{FF2B5EF4-FFF2-40B4-BE49-F238E27FC236}">
                  <a16:creationId xmlns:a16="http://schemas.microsoft.com/office/drawing/2014/main" id="{E3873503-0F70-3EE7-96F4-0B9502025180}"/>
                </a:ext>
              </a:extLst>
            </p:cNvPr>
            <p:cNvSpPr/>
            <p:nvPr/>
          </p:nvSpPr>
          <p:spPr>
            <a:xfrm>
              <a:off x="3848092" y="3086310"/>
              <a:ext cx="132784" cy="132784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2" name="矩形 119">
            <a:extLst>
              <a:ext uri="{FF2B5EF4-FFF2-40B4-BE49-F238E27FC236}">
                <a16:creationId xmlns:a16="http://schemas.microsoft.com/office/drawing/2014/main" id="{5A689BBA-8B13-0CEF-F294-473633E0B9B5}"/>
              </a:ext>
            </a:extLst>
          </p:cNvPr>
          <p:cNvSpPr/>
          <p:nvPr/>
        </p:nvSpPr>
        <p:spPr>
          <a:xfrm>
            <a:off x="1459238" y="5115893"/>
            <a:ext cx="637164" cy="211557"/>
          </a:xfrm>
          <a:prstGeom prst="rect">
            <a:avLst/>
          </a:prstGeom>
          <a:noFill/>
          <a:ln w="19050">
            <a:solidFill>
              <a:srgbClr val="C318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203" name="直接连接符 107">
            <a:extLst>
              <a:ext uri="{FF2B5EF4-FFF2-40B4-BE49-F238E27FC236}">
                <a16:creationId xmlns:a16="http://schemas.microsoft.com/office/drawing/2014/main" id="{2300C655-D83F-E228-0789-1500C6EF2AA6}"/>
              </a:ext>
            </a:extLst>
          </p:cNvPr>
          <p:cNvCxnSpPr>
            <a:cxnSpLocks/>
            <a:stCxn id="202" idx="3"/>
            <a:endCxn id="144" idx="1"/>
          </p:cNvCxnSpPr>
          <p:nvPr/>
        </p:nvCxnSpPr>
        <p:spPr>
          <a:xfrm>
            <a:off x="2096402" y="5221671"/>
            <a:ext cx="3399240" cy="455206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直接连接符 107">
            <a:extLst>
              <a:ext uri="{FF2B5EF4-FFF2-40B4-BE49-F238E27FC236}">
                <a16:creationId xmlns:a16="http://schemas.microsoft.com/office/drawing/2014/main" id="{21E24751-C351-3146-88B6-AE0BC1E5C654}"/>
              </a:ext>
            </a:extLst>
          </p:cNvPr>
          <p:cNvCxnSpPr>
            <a:cxnSpLocks/>
            <a:stCxn id="144" idx="3"/>
            <a:endCxn id="150" idx="1"/>
          </p:cNvCxnSpPr>
          <p:nvPr/>
        </p:nvCxnSpPr>
        <p:spPr>
          <a:xfrm>
            <a:off x="6018821" y="5676877"/>
            <a:ext cx="73510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接连接符 107">
            <a:extLst>
              <a:ext uri="{FF2B5EF4-FFF2-40B4-BE49-F238E27FC236}">
                <a16:creationId xmlns:a16="http://schemas.microsoft.com/office/drawing/2014/main" id="{BA5B34ED-6FAB-039F-E850-DF8FE9216DCD}"/>
              </a:ext>
            </a:extLst>
          </p:cNvPr>
          <p:cNvCxnSpPr>
            <a:cxnSpLocks/>
            <a:stCxn id="150" idx="3"/>
            <a:endCxn id="138" idx="1"/>
          </p:cNvCxnSpPr>
          <p:nvPr/>
        </p:nvCxnSpPr>
        <p:spPr>
          <a:xfrm>
            <a:off x="6615509" y="5676877"/>
            <a:ext cx="73510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直接连接符 107">
            <a:extLst>
              <a:ext uri="{FF2B5EF4-FFF2-40B4-BE49-F238E27FC236}">
                <a16:creationId xmlns:a16="http://schemas.microsoft.com/office/drawing/2014/main" id="{47DDCCC9-8A63-2928-8BC5-2F1F76FF38C5}"/>
              </a:ext>
            </a:extLst>
          </p:cNvPr>
          <p:cNvCxnSpPr>
            <a:cxnSpLocks/>
            <a:stCxn id="138" idx="3"/>
            <a:endCxn id="167" idx="1"/>
          </p:cNvCxnSpPr>
          <p:nvPr/>
        </p:nvCxnSpPr>
        <p:spPr>
          <a:xfrm>
            <a:off x="7212197" y="5676877"/>
            <a:ext cx="594900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直接连接符 107">
            <a:extLst>
              <a:ext uri="{FF2B5EF4-FFF2-40B4-BE49-F238E27FC236}">
                <a16:creationId xmlns:a16="http://schemas.microsoft.com/office/drawing/2014/main" id="{5D1D7960-8030-E152-E01A-B1FB56980B85}"/>
              </a:ext>
            </a:extLst>
          </p:cNvPr>
          <p:cNvCxnSpPr>
            <a:cxnSpLocks/>
            <a:stCxn id="167" idx="3"/>
            <a:endCxn id="173" idx="1"/>
          </p:cNvCxnSpPr>
          <p:nvPr/>
        </p:nvCxnSpPr>
        <p:spPr>
          <a:xfrm>
            <a:off x="8330276" y="5676877"/>
            <a:ext cx="73510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接连接符 107">
            <a:extLst>
              <a:ext uri="{FF2B5EF4-FFF2-40B4-BE49-F238E27FC236}">
                <a16:creationId xmlns:a16="http://schemas.microsoft.com/office/drawing/2014/main" id="{405AF580-CDCD-707F-7D12-F10BB74CE7A1}"/>
              </a:ext>
            </a:extLst>
          </p:cNvPr>
          <p:cNvCxnSpPr>
            <a:cxnSpLocks/>
            <a:stCxn id="173" idx="3"/>
            <a:endCxn id="161" idx="1"/>
          </p:cNvCxnSpPr>
          <p:nvPr/>
        </p:nvCxnSpPr>
        <p:spPr>
          <a:xfrm>
            <a:off x="8926964" y="5676877"/>
            <a:ext cx="73510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接连接符 107">
            <a:extLst>
              <a:ext uri="{FF2B5EF4-FFF2-40B4-BE49-F238E27FC236}">
                <a16:creationId xmlns:a16="http://schemas.microsoft.com/office/drawing/2014/main" id="{90A1E6A1-2A6B-D84B-03FA-00AF7A1FB535}"/>
              </a:ext>
            </a:extLst>
          </p:cNvPr>
          <p:cNvCxnSpPr>
            <a:cxnSpLocks/>
            <a:stCxn id="161" idx="3"/>
            <a:endCxn id="190" idx="1"/>
          </p:cNvCxnSpPr>
          <p:nvPr/>
        </p:nvCxnSpPr>
        <p:spPr>
          <a:xfrm>
            <a:off x="9523653" y="5676877"/>
            <a:ext cx="679264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接连接符 107">
            <a:extLst>
              <a:ext uri="{FF2B5EF4-FFF2-40B4-BE49-F238E27FC236}">
                <a16:creationId xmlns:a16="http://schemas.microsoft.com/office/drawing/2014/main" id="{A8E02B86-0C02-1EC3-9F26-21E93D9A6683}"/>
              </a:ext>
            </a:extLst>
          </p:cNvPr>
          <p:cNvCxnSpPr>
            <a:cxnSpLocks/>
            <a:stCxn id="190" idx="3"/>
            <a:endCxn id="196" idx="1"/>
          </p:cNvCxnSpPr>
          <p:nvPr/>
        </p:nvCxnSpPr>
        <p:spPr>
          <a:xfrm>
            <a:off x="10726095" y="5676877"/>
            <a:ext cx="73510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直接连接符 107">
            <a:extLst>
              <a:ext uri="{FF2B5EF4-FFF2-40B4-BE49-F238E27FC236}">
                <a16:creationId xmlns:a16="http://schemas.microsoft.com/office/drawing/2014/main" id="{EA9CD398-833A-CFAE-68E9-5268036302AA}"/>
              </a:ext>
            </a:extLst>
          </p:cNvPr>
          <p:cNvCxnSpPr>
            <a:cxnSpLocks/>
            <a:stCxn id="196" idx="3"/>
            <a:endCxn id="184" idx="1"/>
          </p:cNvCxnSpPr>
          <p:nvPr/>
        </p:nvCxnSpPr>
        <p:spPr>
          <a:xfrm>
            <a:off x="11322784" y="5676877"/>
            <a:ext cx="73510" cy="0"/>
          </a:xfrm>
          <a:prstGeom prst="line">
            <a:avLst/>
          </a:prstGeom>
          <a:ln w="19050">
            <a:solidFill>
              <a:srgbClr val="C318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接箭头连接符 67">
            <a:extLst>
              <a:ext uri="{FF2B5EF4-FFF2-40B4-BE49-F238E27FC236}">
                <a16:creationId xmlns:a16="http://schemas.microsoft.com/office/drawing/2014/main" id="{F8C0AC23-F03E-D704-B67F-24BF95B56FA4}"/>
              </a:ext>
            </a:extLst>
          </p:cNvPr>
          <p:cNvCxnSpPr>
            <a:cxnSpLocks/>
            <a:stCxn id="94" idx="4"/>
            <a:endCxn id="142" idx="3"/>
          </p:cNvCxnSpPr>
          <p:nvPr/>
        </p:nvCxnSpPr>
        <p:spPr>
          <a:xfrm>
            <a:off x="4970154" y="4951956"/>
            <a:ext cx="757415" cy="334634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接箭头连接符 67">
            <a:extLst>
              <a:ext uri="{FF2B5EF4-FFF2-40B4-BE49-F238E27FC236}">
                <a16:creationId xmlns:a16="http://schemas.microsoft.com/office/drawing/2014/main" id="{626DAB12-9C23-A9AA-EE76-515459BF26C4}"/>
              </a:ext>
            </a:extLst>
          </p:cNvPr>
          <p:cNvCxnSpPr>
            <a:cxnSpLocks/>
            <a:stCxn id="93" idx="5"/>
            <a:endCxn id="148" idx="1"/>
          </p:cNvCxnSpPr>
          <p:nvPr/>
        </p:nvCxnSpPr>
        <p:spPr>
          <a:xfrm>
            <a:off x="5232731" y="4940856"/>
            <a:ext cx="1091527" cy="309601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接箭头连接符 67">
            <a:extLst>
              <a:ext uri="{FF2B5EF4-FFF2-40B4-BE49-F238E27FC236}">
                <a16:creationId xmlns:a16="http://schemas.microsoft.com/office/drawing/2014/main" id="{B2ED3FB6-4C98-DEB5-A3FB-41907F44B3D1}"/>
              </a:ext>
            </a:extLst>
          </p:cNvPr>
          <p:cNvCxnSpPr>
            <a:cxnSpLocks/>
            <a:stCxn id="95" idx="6"/>
            <a:endCxn id="136" idx="2"/>
          </p:cNvCxnSpPr>
          <p:nvPr/>
        </p:nvCxnSpPr>
        <p:spPr>
          <a:xfrm>
            <a:off x="5478556" y="4914059"/>
            <a:ext cx="1434404" cy="354466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接箭头连接符 67">
            <a:extLst>
              <a:ext uri="{FF2B5EF4-FFF2-40B4-BE49-F238E27FC236}">
                <a16:creationId xmlns:a16="http://schemas.microsoft.com/office/drawing/2014/main" id="{D3C5B4E5-BDF8-40B9-EF39-F69C84ECB993}"/>
              </a:ext>
            </a:extLst>
          </p:cNvPr>
          <p:cNvCxnSpPr>
            <a:cxnSpLocks/>
            <a:stCxn id="102" idx="4"/>
            <a:endCxn id="165" idx="2"/>
          </p:cNvCxnSpPr>
          <p:nvPr/>
        </p:nvCxnSpPr>
        <p:spPr>
          <a:xfrm>
            <a:off x="7278546" y="4951956"/>
            <a:ext cx="752492" cy="316568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直接箭头连接符 67">
            <a:extLst>
              <a:ext uri="{FF2B5EF4-FFF2-40B4-BE49-F238E27FC236}">
                <a16:creationId xmlns:a16="http://schemas.microsoft.com/office/drawing/2014/main" id="{2CFBCE21-7E84-D1E0-E47C-CD7268024D1D}"/>
              </a:ext>
            </a:extLst>
          </p:cNvPr>
          <p:cNvCxnSpPr>
            <a:cxnSpLocks/>
            <a:stCxn id="101" idx="5"/>
            <a:endCxn id="171" idx="2"/>
          </p:cNvCxnSpPr>
          <p:nvPr/>
        </p:nvCxnSpPr>
        <p:spPr>
          <a:xfrm>
            <a:off x="7541123" y="4940856"/>
            <a:ext cx="1086603" cy="327668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直接箭头连接符 67">
            <a:extLst>
              <a:ext uri="{FF2B5EF4-FFF2-40B4-BE49-F238E27FC236}">
                <a16:creationId xmlns:a16="http://schemas.microsoft.com/office/drawing/2014/main" id="{DC89B3C4-2284-DDC1-D57F-507B53CDA3A0}"/>
              </a:ext>
            </a:extLst>
          </p:cNvPr>
          <p:cNvCxnSpPr>
            <a:cxnSpLocks/>
            <a:stCxn id="103" idx="5"/>
            <a:endCxn id="159" idx="2"/>
          </p:cNvCxnSpPr>
          <p:nvPr/>
        </p:nvCxnSpPr>
        <p:spPr>
          <a:xfrm>
            <a:off x="7775101" y="4940856"/>
            <a:ext cx="1449313" cy="327668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直接箭头连接符 67">
            <a:extLst>
              <a:ext uri="{FF2B5EF4-FFF2-40B4-BE49-F238E27FC236}">
                <a16:creationId xmlns:a16="http://schemas.microsoft.com/office/drawing/2014/main" id="{73EA7903-71E1-12DB-CF24-BBE9F5857412}"/>
              </a:ext>
            </a:extLst>
          </p:cNvPr>
          <p:cNvCxnSpPr>
            <a:cxnSpLocks/>
            <a:stCxn id="110" idx="4"/>
            <a:endCxn id="188" idx="1"/>
          </p:cNvCxnSpPr>
          <p:nvPr/>
        </p:nvCxnSpPr>
        <p:spPr>
          <a:xfrm>
            <a:off x="9599212" y="4951956"/>
            <a:ext cx="835632" cy="298501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直接箭头连接符 67">
            <a:extLst>
              <a:ext uri="{FF2B5EF4-FFF2-40B4-BE49-F238E27FC236}">
                <a16:creationId xmlns:a16="http://schemas.microsoft.com/office/drawing/2014/main" id="{BE8955B4-209B-66C1-A8F0-4E7926AABD65}"/>
              </a:ext>
            </a:extLst>
          </p:cNvPr>
          <p:cNvCxnSpPr>
            <a:cxnSpLocks/>
            <a:stCxn id="109" idx="5"/>
            <a:endCxn id="194" idx="2"/>
          </p:cNvCxnSpPr>
          <p:nvPr/>
        </p:nvCxnSpPr>
        <p:spPr>
          <a:xfrm>
            <a:off x="9861788" y="4940856"/>
            <a:ext cx="1161757" cy="327668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直接箭头连接符 67">
            <a:extLst>
              <a:ext uri="{FF2B5EF4-FFF2-40B4-BE49-F238E27FC236}">
                <a16:creationId xmlns:a16="http://schemas.microsoft.com/office/drawing/2014/main" id="{3D7DE1ED-5C68-A4CE-23E1-32388164EE40}"/>
              </a:ext>
            </a:extLst>
          </p:cNvPr>
          <p:cNvCxnSpPr>
            <a:cxnSpLocks/>
            <a:stCxn id="111" idx="5"/>
            <a:endCxn id="182" idx="2"/>
          </p:cNvCxnSpPr>
          <p:nvPr/>
        </p:nvCxnSpPr>
        <p:spPr>
          <a:xfrm>
            <a:off x="10095767" y="4940856"/>
            <a:ext cx="1524467" cy="327668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1BE10FD-F8DC-5E7C-E556-72C93B86387E}"/>
              </a:ext>
            </a:extLst>
          </p:cNvPr>
          <p:cNvSpPr/>
          <p:nvPr/>
        </p:nvSpPr>
        <p:spPr>
          <a:xfrm>
            <a:off x="4834391" y="4876160"/>
            <a:ext cx="7288479" cy="145607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4" name="Picture 2">
            <a:extLst>
              <a:ext uri="{FF2B5EF4-FFF2-40B4-BE49-F238E27FC236}">
                <a16:creationId xmlns:a16="http://schemas.microsoft.com/office/drawing/2014/main" id="{3E419CC5-8531-5446-11D1-BA8911E102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80" t="22660" r="56273" b="21672"/>
          <a:stretch/>
        </p:blipFill>
        <p:spPr bwMode="auto">
          <a:xfrm>
            <a:off x="11412132" y="4188030"/>
            <a:ext cx="648711" cy="63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3524</TotalTime>
  <Words>609</Words>
  <Application>Microsoft Macintosh PowerPoint</Application>
  <PresentationFormat>Widescreen</PresentationFormat>
  <Paragraphs>143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Cambria Math</vt:lpstr>
      <vt:lpstr>Consolas</vt:lpstr>
      <vt:lpstr>Times New Roman</vt:lpstr>
      <vt:lpstr>Office Theme</vt:lpstr>
      <vt:lpstr>Polynomial Bounds of CFLOBDDs against BDDs</vt:lpstr>
      <vt:lpstr>Backgrounds: Binary Decision Diagrams (BDDs)</vt:lpstr>
      <vt:lpstr>Backgrounds: Context-Free Language Ordered Binary Decision Diagrams (CFLOBDDs) [Sistla et al, 2024]</vt:lpstr>
      <vt:lpstr>Backgrounds: Context-Free Language Ordered Binary Decision Diagrams (CFLOBDDs) [Sistla et al, 2024]</vt:lpstr>
      <vt:lpstr>Comparing the Sizes: BDD vs. CFLOBDDs</vt:lpstr>
      <vt:lpstr>The Issue “3/4-depth duplication”</vt:lpstr>
      <vt:lpstr>The Issue “3/4-depth duplication”</vt:lpstr>
      <vt:lpstr>A Viewpoint with “Level-Locality”</vt:lpstr>
      <vt:lpstr>Reflection on “3/4 depth duplication”</vt:lpstr>
      <vt:lpstr>Reflection on “3/4 depth duplication”</vt:lpstr>
      <vt:lpstr>The Counting Results</vt:lpstr>
      <vt:lpstr>Conclusion &amp; Outlook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Xusheng Zhi</dc:creator>
  <cp:lastModifiedBy>Xusheng Zhi</cp:lastModifiedBy>
  <cp:revision>80</cp:revision>
  <dcterms:created xsi:type="dcterms:W3CDTF">2025-09-25T17:47:01Z</dcterms:created>
  <dcterms:modified xsi:type="dcterms:W3CDTF">2025-10-18T07:09:57Z</dcterms:modified>
</cp:coreProperties>
</file>