
<file path=[Content_Types].xml><?xml version="1.0" encoding="utf-8"?>
<Types xmlns="http://schemas.openxmlformats.org/package/2006/content-types">
  <Default Extension="fntdata" ContentType="application/x-fontdata"/>
  <Default Extension="jfif" ContentType="image/png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autoCompressPictures="0">
  <p:sldMasterIdLst>
    <p:sldMasterId id="2147483674" r:id="rId1"/>
    <p:sldMasterId id="2147483679" r:id="rId2"/>
  </p:sldMasterIdLst>
  <p:notesMasterIdLst>
    <p:notesMasterId r:id="rId130"/>
  </p:notesMasterIdLst>
  <p:sldIdLst>
    <p:sldId id="359" r:id="rId3"/>
    <p:sldId id="941" r:id="rId4"/>
    <p:sldId id="940" r:id="rId5"/>
    <p:sldId id="799" r:id="rId6"/>
    <p:sldId id="804" r:id="rId7"/>
    <p:sldId id="773" r:id="rId8"/>
    <p:sldId id="806" r:id="rId9"/>
    <p:sldId id="330" r:id="rId10"/>
    <p:sldId id="942" r:id="rId11"/>
    <p:sldId id="807" r:id="rId12"/>
    <p:sldId id="266" r:id="rId13"/>
    <p:sldId id="888" r:id="rId14"/>
    <p:sldId id="889" r:id="rId15"/>
    <p:sldId id="890" r:id="rId16"/>
    <p:sldId id="891" r:id="rId17"/>
    <p:sldId id="801" r:id="rId18"/>
    <p:sldId id="802" r:id="rId19"/>
    <p:sldId id="892" r:id="rId20"/>
    <p:sldId id="803" r:id="rId21"/>
    <p:sldId id="866" r:id="rId22"/>
    <p:sldId id="809" r:id="rId23"/>
    <p:sldId id="813" r:id="rId24"/>
    <p:sldId id="818" r:id="rId25"/>
    <p:sldId id="893" r:id="rId26"/>
    <p:sldId id="828" r:id="rId27"/>
    <p:sldId id="270" r:id="rId28"/>
    <p:sldId id="839" r:id="rId29"/>
    <p:sldId id="840" r:id="rId30"/>
    <p:sldId id="841" r:id="rId31"/>
    <p:sldId id="842" r:id="rId32"/>
    <p:sldId id="843" r:id="rId33"/>
    <p:sldId id="844" r:id="rId34"/>
    <p:sldId id="895" r:id="rId35"/>
    <p:sldId id="896" r:id="rId36"/>
    <p:sldId id="919" r:id="rId37"/>
    <p:sldId id="898" r:id="rId38"/>
    <p:sldId id="943" r:id="rId39"/>
    <p:sldId id="900" r:id="rId40"/>
    <p:sldId id="845" r:id="rId41"/>
    <p:sldId id="810" r:id="rId42"/>
    <p:sldId id="922" r:id="rId43"/>
    <p:sldId id="923" r:id="rId44"/>
    <p:sldId id="924" r:id="rId45"/>
    <p:sldId id="927" r:id="rId46"/>
    <p:sldId id="788" r:id="rId47"/>
    <p:sldId id="822" r:id="rId48"/>
    <p:sldId id="907" r:id="rId49"/>
    <p:sldId id="894" r:id="rId50"/>
    <p:sldId id="906" r:id="rId51"/>
    <p:sldId id="800" r:id="rId52"/>
    <p:sldId id="905" r:id="rId53"/>
    <p:sldId id="787" r:id="rId54"/>
    <p:sldId id="904" r:id="rId55"/>
    <p:sldId id="903" r:id="rId56"/>
    <p:sldId id="869" r:id="rId57"/>
    <p:sldId id="870" r:id="rId58"/>
    <p:sldId id="871" r:id="rId59"/>
    <p:sldId id="872" r:id="rId60"/>
    <p:sldId id="873" r:id="rId61"/>
    <p:sldId id="868" r:id="rId62"/>
    <p:sldId id="789" r:id="rId63"/>
    <p:sldId id="874" r:id="rId64"/>
    <p:sldId id="875" r:id="rId65"/>
    <p:sldId id="876" r:id="rId66"/>
    <p:sldId id="877" r:id="rId67"/>
    <p:sldId id="791" r:id="rId68"/>
    <p:sldId id="856" r:id="rId69"/>
    <p:sldId id="794" r:id="rId70"/>
    <p:sldId id="796" r:id="rId71"/>
    <p:sldId id="797" r:id="rId72"/>
    <p:sldId id="798" r:id="rId73"/>
    <p:sldId id="267" r:id="rId74"/>
    <p:sldId id="863" r:id="rId75"/>
    <p:sldId id="808" r:id="rId76"/>
    <p:sldId id="269" r:id="rId77"/>
    <p:sldId id="908" r:id="rId78"/>
    <p:sldId id="864" r:id="rId79"/>
    <p:sldId id="820" r:id="rId80"/>
    <p:sldId id="824" r:id="rId81"/>
    <p:sldId id="821" r:id="rId82"/>
    <p:sldId id="814" r:id="rId83"/>
    <p:sldId id="816" r:id="rId84"/>
    <p:sldId id="823" r:id="rId85"/>
    <p:sldId id="812" r:id="rId86"/>
    <p:sldId id="935" r:id="rId87"/>
    <p:sldId id="944" r:id="rId88"/>
    <p:sldId id="902" r:id="rId89"/>
    <p:sldId id="847" r:id="rId90"/>
    <p:sldId id="859" r:id="rId91"/>
    <p:sldId id="256" r:id="rId92"/>
    <p:sldId id="848" r:id="rId93"/>
    <p:sldId id="849" r:id="rId94"/>
    <p:sldId id="850" r:id="rId95"/>
    <p:sldId id="851" r:id="rId96"/>
    <p:sldId id="852" r:id="rId97"/>
    <p:sldId id="853" r:id="rId98"/>
    <p:sldId id="865" r:id="rId99"/>
    <p:sldId id="899" r:id="rId100"/>
    <p:sldId id="926" r:id="rId101"/>
    <p:sldId id="860" r:id="rId102"/>
    <p:sldId id="862" r:id="rId103"/>
    <p:sldId id="920" r:id="rId104"/>
    <p:sldId id="879" r:id="rId105"/>
    <p:sldId id="880" r:id="rId106"/>
    <p:sldId id="881" r:id="rId107"/>
    <p:sldId id="882" r:id="rId108"/>
    <p:sldId id="883" r:id="rId109"/>
    <p:sldId id="928" r:id="rId110"/>
    <p:sldId id="929" r:id="rId111"/>
    <p:sldId id="930" r:id="rId112"/>
    <p:sldId id="932" r:id="rId113"/>
    <p:sldId id="933" r:id="rId114"/>
    <p:sldId id="934" r:id="rId115"/>
    <p:sldId id="938" r:id="rId116"/>
    <p:sldId id="939" r:id="rId117"/>
    <p:sldId id="861" r:id="rId118"/>
    <p:sldId id="937" r:id="rId119"/>
    <p:sldId id="326" r:id="rId120"/>
    <p:sldId id="785" r:id="rId121"/>
    <p:sldId id="834" r:id="rId122"/>
    <p:sldId id="831" r:id="rId123"/>
    <p:sldId id="832" r:id="rId124"/>
    <p:sldId id="833" r:id="rId125"/>
    <p:sldId id="918" r:id="rId126"/>
    <p:sldId id="909" r:id="rId127"/>
    <p:sldId id="910" r:id="rId128"/>
    <p:sldId id="911" r:id="rId129"/>
  </p:sldIdLst>
  <p:sldSz cx="9144000" cy="6858000" type="screen4x3"/>
  <p:notesSz cx="6985000" cy="9283700"/>
  <p:embeddedFontLst>
    <p:embeddedFont>
      <p:font typeface="Arial Black" panose="020B0A04020102020204" pitchFamily="34" charset="0"/>
      <p:bold r:id="rId131"/>
    </p:embeddedFont>
    <p:embeddedFont>
      <p:font typeface="Arial Rounded MT Bold" panose="020F0704030504030204" pitchFamily="34" charset="0"/>
      <p:regular r:id="rId132"/>
    </p:embeddedFont>
    <p:embeddedFont>
      <p:font typeface="Cambria Math" panose="02040503050406030204" pitchFamily="18" charset="0"/>
      <p:regular r:id="rId133"/>
    </p:embeddedFont>
    <p:embeddedFont>
      <p:font typeface="Yu Mincho" panose="02020400000000000000" pitchFamily="18" charset="-128"/>
      <p:regular r:id="rId134"/>
    </p:embeddedFont>
    <p:embeddedFont>
      <p:font typeface="Yu Mincho Demibold" panose="02020600000000000000" pitchFamily="18" charset="-128"/>
      <p:bold r:id="rId135"/>
    </p:embeddedFont>
  </p:embeddedFontLst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Introduction" id="{D59F3D38-5726-408A-8E24-9DF03ACAAB60}">
          <p14:sldIdLst>
            <p14:sldId id="359"/>
            <p14:sldId id="941"/>
            <p14:sldId id="940"/>
            <p14:sldId id="799"/>
            <p14:sldId id="804"/>
            <p14:sldId id="773"/>
            <p14:sldId id="806"/>
            <p14:sldId id="330"/>
            <p14:sldId id="942"/>
            <p14:sldId id="807"/>
          </p14:sldIdLst>
        </p14:section>
        <p14:section name="BDDs" id="{2EDE3D93-E106-4437-B17E-8016FBDBF819}">
          <p14:sldIdLst>
            <p14:sldId id="266"/>
            <p14:sldId id="888"/>
            <p14:sldId id="889"/>
            <p14:sldId id="890"/>
            <p14:sldId id="891"/>
            <p14:sldId id="801"/>
            <p14:sldId id="802"/>
            <p14:sldId id="892"/>
            <p14:sldId id="803"/>
            <p14:sldId id="866"/>
            <p14:sldId id="809"/>
            <p14:sldId id="813"/>
            <p14:sldId id="818"/>
          </p14:sldIdLst>
        </p14:section>
        <p14:section name="Interlude: Path Profiling" id="{DC20316D-E23F-4E23-8244-1E856B74DCF0}">
          <p14:sldIdLst>
            <p14:sldId id="893"/>
            <p14:sldId id="828"/>
            <p14:sldId id="270"/>
            <p14:sldId id="839"/>
            <p14:sldId id="840"/>
            <p14:sldId id="841"/>
            <p14:sldId id="842"/>
            <p14:sldId id="843"/>
            <p14:sldId id="844"/>
            <p14:sldId id="895"/>
            <p14:sldId id="896"/>
            <p14:sldId id="919"/>
            <p14:sldId id="898"/>
            <p14:sldId id="943"/>
            <p14:sldId id="900"/>
            <p14:sldId id="845"/>
          </p14:sldIdLst>
        </p14:section>
        <p14:section name="CFLOBDDs: Intro" id="{90DA511B-80AB-495E-AA68-CD2266A9760C}">
          <p14:sldIdLst>
            <p14:sldId id="810"/>
            <p14:sldId id="922"/>
            <p14:sldId id="923"/>
            <p14:sldId id="924"/>
            <p14:sldId id="927"/>
            <p14:sldId id="788"/>
            <p14:sldId id="822"/>
            <p14:sldId id="907"/>
            <p14:sldId id="894"/>
            <p14:sldId id="906"/>
            <p14:sldId id="800"/>
            <p14:sldId id="905"/>
            <p14:sldId id="787"/>
            <p14:sldId id="904"/>
            <p14:sldId id="903"/>
            <p14:sldId id="869"/>
            <p14:sldId id="870"/>
            <p14:sldId id="871"/>
            <p14:sldId id="872"/>
            <p14:sldId id="873"/>
            <p14:sldId id="868"/>
            <p14:sldId id="789"/>
            <p14:sldId id="874"/>
            <p14:sldId id="875"/>
            <p14:sldId id="876"/>
            <p14:sldId id="877"/>
            <p14:sldId id="791"/>
            <p14:sldId id="856"/>
            <p14:sldId id="794"/>
            <p14:sldId id="796"/>
            <p14:sldId id="797"/>
            <p14:sldId id="798"/>
            <p14:sldId id="267"/>
            <p14:sldId id="863"/>
            <p14:sldId id="808"/>
            <p14:sldId id="269"/>
            <p14:sldId id="908"/>
            <p14:sldId id="864"/>
          </p14:sldIdLst>
        </p14:section>
        <p14:section name="CFLOBDD Desiderata" id="{E8214B65-A0F7-4C1F-A5DB-B3EC5585CE71}">
          <p14:sldIdLst>
            <p14:sldId id="820"/>
            <p14:sldId id="824"/>
            <p14:sldId id="821"/>
          </p14:sldIdLst>
        </p14:section>
        <p14:section name="Compression" id="{4ED3FE61-8E78-4D34-AB3F-86154D5E85B1}">
          <p14:sldIdLst>
            <p14:sldId id="814"/>
            <p14:sldId id="816"/>
            <p14:sldId id="823"/>
            <p14:sldId id="812"/>
            <p14:sldId id="935"/>
            <p14:sldId id="944"/>
            <p14:sldId id="902"/>
          </p14:sldIdLst>
        </p14:section>
        <p14:section name="What is a CFLOBDD?" id="{56522D7D-39A4-41FA-86B9-510C9D7BBE55}">
          <p14:sldIdLst>
            <p14:sldId id="847"/>
            <p14:sldId id="859"/>
            <p14:sldId id="256"/>
            <p14:sldId id="848"/>
            <p14:sldId id="849"/>
            <p14:sldId id="850"/>
            <p14:sldId id="851"/>
            <p14:sldId id="852"/>
            <p14:sldId id="853"/>
          </p14:sldIdLst>
        </p14:section>
        <p14:section name="Algorithmic Principles" id="{AE9D5AF7-13C0-4D87-B047-CA3460E35E17}">
          <p14:sldIdLst>
            <p14:sldId id="865"/>
          </p14:sldIdLst>
        </p14:section>
        <p14:section name="Separation w.r.t. BDDs" id="{2D57144A-DFBD-4941-A4CF-9B784A31258D}">
          <p14:sldIdLst>
            <p14:sldId id="899"/>
            <p14:sldId id="926"/>
          </p14:sldIdLst>
        </p14:section>
        <p14:section name="Experimental Results" id="{4E9B04C7-BE76-40D6-8DDC-1BDC8068B648}">
          <p14:sldIdLst>
            <p14:sldId id="860"/>
            <p14:sldId id="862"/>
            <p14:sldId id="920"/>
            <p14:sldId id="879"/>
            <p14:sldId id="880"/>
            <p14:sldId id="881"/>
            <p14:sldId id="882"/>
            <p14:sldId id="883"/>
            <p14:sldId id="928"/>
            <p14:sldId id="929"/>
            <p14:sldId id="930"/>
            <p14:sldId id="932"/>
            <p14:sldId id="933"/>
            <p14:sldId id="934"/>
            <p14:sldId id="938"/>
            <p14:sldId id="939"/>
          </p14:sldIdLst>
        </p14:section>
        <p14:section name="Wrap-up" id="{6F4A5E44-2BFC-4BF9-A42F-15BD770942D8}">
          <p14:sldIdLst>
            <p14:sldId id="861"/>
            <p14:sldId id="937"/>
            <p14:sldId id="326"/>
            <p14:sldId id="785"/>
          </p14:sldIdLst>
        </p14:section>
        <p14:section name="Miscellaneous" id="{71AD613E-3FCE-4C5B-B18F-C6031F284C82}">
          <p14:sldIdLst>
            <p14:sldId id="834"/>
            <p14:sldId id="831"/>
            <p14:sldId id="832"/>
            <p14:sldId id="833"/>
            <p14:sldId id="918"/>
          </p14:sldIdLst>
        </p14:section>
        <p14:section name="For wrap-up quadrant slide" id="{F5A814B3-4540-478F-B84C-217BB8EF72C9}">
          <p14:sldIdLst>
            <p14:sldId id="909"/>
            <p14:sldId id="910"/>
            <p14:sldId id="911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CC00FF"/>
    <a:srgbClr val="CFCFCF"/>
    <a:srgbClr val="FF33CC"/>
    <a:srgbClr val="FF9393"/>
    <a:srgbClr val="FF8181"/>
    <a:srgbClr val="5C5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9488" autoAdjust="0"/>
    <p:restoredTop sz="83716" autoAdjust="0"/>
  </p:normalViewPr>
  <p:slideViewPr>
    <p:cSldViewPr snapToGrid="0" snapToObjects="1">
      <p:cViewPr varScale="1">
        <p:scale>
          <a:sx n="96" d="100"/>
          <a:sy n="96" d="100"/>
        </p:scale>
        <p:origin x="1200" y="312"/>
      </p:cViewPr>
      <p:guideLst>
        <p:guide orient="horz" pos="2160"/>
        <p:guide pos="288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-9786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theme" Target="theme/theme1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28" Type="http://schemas.openxmlformats.org/officeDocument/2006/relationships/slide" Target="slides/slide126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134" Type="http://schemas.openxmlformats.org/officeDocument/2006/relationships/font" Target="fonts/font4.fntdata"/><Relationship Id="rId139" Type="http://schemas.openxmlformats.org/officeDocument/2006/relationships/tableStyles" Target="tableStyles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notesMaster" Target="notesMasters/notesMaster1.xml"/><Relationship Id="rId135" Type="http://schemas.openxmlformats.org/officeDocument/2006/relationships/font" Target="fonts/font5.fntdata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font" Target="fonts/font1.fntdata"/><Relationship Id="rId136" Type="http://schemas.openxmlformats.org/officeDocument/2006/relationships/presProps" Target="presProps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viewProps" Target="viewProps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font" Target="fonts/font2.fntdata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font" Target="fonts/font3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26833" cy="464185"/>
          </a:xfrm>
          <a:prstGeom prst="rect">
            <a:avLst/>
          </a:prstGeom>
        </p:spPr>
        <p:txBody>
          <a:bodyPr vert="horz" lIns="92958" tIns="46479" rIns="92958" bIns="46479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56550" y="0"/>
            <a:ext cx="3026833" cy="464185"/>
          </a:xfrm>
          <a:prstGeom prst="rect">
            <a:avLst/>
          </a:prstGeom>
        </p:spPr>
        <p:txBody>
          <a:bodyPr vert="horz" lIns="92958" tIns="46479" rIns="92958" bIns="46479" rtlCol="0"/>
          <a:lstStyle>
            <a:lvl1pPr algn="r">
              <a:defRPr sz="1200"/>
            </a:lvl1pPr>
          </a:lstStyle>
          <a:p>
            <a:fld id="{662884DC-C8C1-4C47-B66B-B6D88F1739E9}" type="datetimeFigureOut">
              <a:rPr lang="en-US" smtClean="0"/>
              <a:t>11/13/2025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71575" y="696913"/>
            <a:ext cx="4641850" cy="34813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958" tIns="46479" rIns="92958" bIns="46479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98500" y="4409758"/>
            <a:ext cx="5588000" cy="4177665"/>
          </a:xfrm>
          <a:prstGeom prst="rect">
            <a:avLst/>
          </a:prstGeom>
        </p:spPr>
        <p:txBody>
          <a:bodyPr vert="horz" lIns="92958" tIns="46479" rIns="92958" bIns="46479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17904"/>
            <a:ext cx="3026833" cy="464185"/>
          </a:xfrm>
          <a:prstGeom prst="rect">
            <a:avLst/>
          </a:prstGeom>
        </p:spPr>
        <p:txBody>
          <a:bodyPr vert="horz" lIns="92958" tIns="46479" rIns="92958" bIns="46479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56550" y="8817904"/>
            <a:ext cx="3026833" cy="464185"/>
          </a:xfrm>
          <a:prstGeom prst="rect">
            <a:avLst/>
          </a:prstGeom>
        </p:spPr>
        <p:txBody>
          <a:bodyPr vert="horz" lIns="92958" tIns="46479" rIns="92958" bIns="46479" rtlCol="0" anchor="b"/>
          <a:lstStyle>
            <a:lvl1pPr algn="r">
              <a:defRPr sz="1200"/>
            </a:lvl1pPr>
          </a:lstStyle>
          <a:p>
            <a:fld id="{5E40C6E2-70C1-443C-BB08-BC593A738F7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635339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Orson Welles ads for Paul Masson wines aired from 1978-81.  The slogan “We will sell no wine before its time” became an iconic advertising tag line.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299151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049240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219072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191591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53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941652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54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751674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55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025379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56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440220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57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243518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58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604196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59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997292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What makes a play on the Orson Welles ad an appropriate title is what makes the talk appropriate for a keynote: it’s a story about work done over a long period of time.  In this case, it started in 1999, but was not published until 2024!</a:t>
            </a:r>
          </a:p>
          <a:p>
            <a:r>
              <a:rPr lang="en-US" dirty="0"/>
              <a:t>You’ll also see that the ideas came from several sources – various things I was learning about or was working on, led to its development, and hopefully you’ll find some takeaways from this story.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But a 25-year quest might overstate things . . . you’ll see that it was also a bit of a 25-year random walk.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955295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706513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61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058257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62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349102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825295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394893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641792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261350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67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723201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824485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69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39555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53C67F-5F47-4676-8317-6D98E8EDA3D3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036487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70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470081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71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845945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97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125818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15min timeout</a:t>
            </a:r>
          </a:p>
          <a:p>
            <a:r>
              <a:rPr lang="en-US" dirty="0"/>
              <a:t>50 random inputs</a:t>
            </a:r>
          </a:p>
          <a:p>
            <a:r>
              <a:rPr lang="en-US" dirty="0"/>
              <a:t>Oracle created and given to the algorithm</a:t>
            </a:r>
          </a:p>
          <a:p>
            <a:endParaRPr lang="en-US" dirty="0"/>
          </a:p>
          <a:p>
            <a:r>
              <a:rPr lang="en-US" dirty="0"/>
              <a:t>GHZ, BV, DJ better for CFLOBDDs</a:t>
            </a:r>
          </a:p>
          <a:p>
            <a:r>
              <a:rPr lang="en-US" dirty="0"/>
              <a:t>Grover’s too, repeated squaring</a:t>
            </a:r>
          </a:p>
          <a:p>
            <a:r>
              <a:rPr lang="en-US" dirty="0"/>
              <a:t>QFT, Simon’s bad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FA05B3C-A443-814F-9CDC-D8E342A6D1A4}" type="slidenum">
              <a:rPr lang="en-US" smtClean="0"/>
              <a:t>102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564871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15min timeout</a:t>
            </a:r>
          </a:p>
          <a:p>
            <a:r>
              <a:rPr lang="en-US" dirty="0"/>
              <a:t>50 random inputs</a:t>
            </a:r>
          </a:p>
          <a:p>
            <a:r>
              <a:rPr lang="en-US" dirty="0"/>
              <a:t>Oracle created and given to the algorithm</a:t>
            </a:r>
          </a:p>
          <a:p>
            <a:endParaRPr lang="en-US" dirty="0"/>
          </a:p>
          <a:p>
            <a:r>
              <a:rPr lang="en-US" dirty="0"/>
              <a:t>GHZ, BV, DJ better for CFLOBDDs</a:t>
            </a:r>
          </a:p>
          <a:p>
            <a:r>
              <a:rPr lang="en-US" dirty="0"/>
              <a:t>Grover’s too, repeated squaring</a:t>
            </a:r>
          </a:p>
          <a:p>
            <a:r>
              <a:rPr lang="en-US" dirty="0"/>
              <a:t>QFT, Simon’s bad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FA05B3C-A443-814F-9CDC-D8E342A6D1A4}" type="slidenum">
              <a:rPr lang="en-US" smtClean="0"/>
              <a:t>103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2314245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15min timeout</a:t>
            </a:r>
          </a:p>
          <a:p>
            <a:r>
              <a:rPr lang="en-US" dirty="0"/>
              <a:t>50 random inputs</a:t>
            </a:r>
          </a:p>
          <a:p>
            <a:r>
              <a:rPr lang="en-US" dirty="0"/>
              <a:t>Oracle created and given to the algorithm</a:t>
            </a:r>
          </a:p>
          <a:p>
            <a:endParaRPr lang="en-US" dirty="0"/>
          </a:p>
          <a:p>
            <a:r>
              <a:rPr lang="en-US" dirty="0"/>
              <a:t>GHZ, BV, DJ better for CFLOBDDs</a:t>
            </a:r>
          </a:p>
          <a:p>
            <a:r>
              <a:rPr lang="en-US" dirty="0"/>
              <a:t>Grover’s too, repeated squaring</a:t>
            </a:r>
          </a:p>
          <a:p>
            <a:r>
              <a:rPr lang="en-US" dirty="0"/>
              <a:t>QFT, Simon’s bad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FA05B3C-A443-814F-9CDC-D8E342A6D1A4}" type="slidenum">
              <a:rPr lang="en-US" smtClean="0"/>
              <a:t>104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213039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15min timeout</a:t>
            </a:r>
          </a:p>
          <a:p>
            <a:r>
              <a:rPr lang="en-US" dirty="0"/>
              <a:t>50 random inputs</a:t>
            </a:r>
          </a:p>
          <a:p>
            <a:r>
              <a:rPr lang="en-US" dirty="0"/>
              <a:t>Oracle created and given to the algorithm</a:t>
            </a:r>
          </a:p>
          <a:p>
            <a:endParaRPr lang="en-US" dirty="0"/>
          </a:p>
          <a:p>
            <a:r>
              <a:rPr lang="en-US" dirty="0"/>
              <a:t>GHZ, BV, DJ better for CFLOBDDs</a:t>
            </a:r>
          </a:p>
          <a:p>
            <a:r>
              <a:rPr lang="en-US" dirty="0"/>
              <a:t>Grover’s too, repeated squaring</a:t>
            </a:r>
          </a:p>
          <a:p>
            <a:r>
              <a:rPr lang="en-US" dirty="0"/>
              <a:t>QFT, Simon’s bad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FA05B3C-A443-814F-9CDC-D8E342A6D1A4}" type="slidenum">
              <a:rPr lang="en-US" smtClean="0"/>
              <a:t>105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408421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15min timeout</a:t>
            </a:r>
          </a:p>
          <a:p>
            <a:r>
              <a:rPr lang="en-US" dirty="0"/>
              <a:t>50 random inputs</a:t>
            </a:r>
          </a:p>
          <a:p>
            <a:r>
              <a:rPr lang="en-US" dirty="0"/>
              <a:t>Oracle created and given to the algorithm</a:t>
            </a:r>
          </a:p>
          <a:p>
            <a:endParaRPr lang="en-US" dirty="0"/>
          </a:p>
          <a:p>
            <a:r>
              <a:rPr lang="en-US" dirty="0"/>
              <a:t>GHZ, BV, DJ better for CFLOBDDs</a:t>
            </a:r>
          </a:p>
          <a:p>
            <a:r>
              <a:rPr lang="en-US" dirty="0"/>
              <a:t>Grover’s too, repeated squaring</a:t>
            </a:r>
          </a:p>
          <a:p>
            <a:r>
              <a:rPr lang="en-US" dirty="0"/>
              <a:t>QFT, Simon’s bad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FA05B3C-A443-814F-9CDC-D8E342A6D1A4}" type="slidenum">
              <a:rPr lang="en-US" smtClean="0"/>
              <a:t>106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6636126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15min timeout</a:t>
            </a:r>
          </a:p>
          <a:p>
            <a:r>
              <a:rPr lang="en-US" dirty="0"/>
              <a:t>50 random inputs</a:t>
            </a:r>
          </a:p>
          <a:p>
            <a:r>
              <a:rPr lang="en-US" dirty="0"/>
              <a:t>Oracle created and given to the algorithm</a:t>
            </a:r>
          </a:p>
          <a:p>
            <a:endParaRPr lang="en-US" dirty="0"/>
          </a:p>
          <a:p>
            <a:r>
              <a:rPr lang="en-US" dirty="0"/>
              <a:t>GHZ, BV, DJ better for CFLOBDDs</a:t>
            </a:r>
          </a:p>
          <a:p>
            <a:r>
              <a:rPr lang="en-US" dirty="0"/>
              <a:t>Grover’s too, repeated squaring</a:t>
            </a:r>
          </a:p>
          <a:p>
            <a:r>
              <a:rPr lang="en-US" dirty="0"/>
              <a:t>QFT, Simon’s bad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FA05B3C-A443-814F-9CDC-D8E342A6D1A4}" type="slidenum">
              <a:rPr lang="en-US" smtClean="0"/>
              <a:t>107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1341217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53C67F-5F47-4676-8317-6D98E8EDA3D3}" type="slidenum">
              <a:rPr lang="en-US" smtClean="0"/>
              <a:t>116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329377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53C67F-5F47-4676-8317-6D98E8EDA3D3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9758343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53C67F-5F47-4676-8317-6D98E8EDA3D3}" type="slidenum">
              <a:rPr lang="en-US" smtClean="0"/>
              <a:t>127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235734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53C67F-5F47-4676-8317-6D98E8EDA3D3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95175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53C67F-5F47-4676-8317-6D98E8EDA3D3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380280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4588" y="687388"/>
            <a:ext cx="4568825" cy="342582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53C67F-5F47-4676-8317-6D98E8EDA3D3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087565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363498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315" name="Rectangle 3"/>
          <p:cNvSpPr>
            <a:spLocks noGrp="1" noChangeArrowheads="1"/>
          </p:cNvSpPr>
          <p:nvPr>
            <p:ph type="ctrTitle"/>
          </p:nvPr>
        </p:nvSpPr>
        <p:spPr>
          <a:xfrm>
            <a:off x="457200" y="1981200"/>
            <a:ext cx="8229600" cy="685800"/>
          </a:xfrm>
        </p:spPr>
        <p:txBody>
          <a:bodyPr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525316" name="Rectangle 4"/>
          <p:cNvSpPr>
            <a:spLocks noGrp="1" noChangeArrowheads="1"/>
          </p:cNvSpPr>
          <p:nvPr>
            <p:ph type="subTitle" idx="1"/>
          </p:nvPr>
        </p:nvSpPr>
        <p:spPr>
          <a:xfrm>
            <a:off x="457200" y="2514600"/>
            <a:ext cx="8229600" cy="533400"/>
          </a:xfrm>
          <a:ln>
            <a:noFill/>
          </a:ln>
        </p:spPr>
        <p:txBody>
          <a:bodyPr wrap="none"/>
          <a:lstStyle>
            <a:lvl1pPr marL="0" indent="0">
              <a:buFont typeface="Wingdings" pitchFamily="2" charset="2"/>
              <a:buNone/>
              <a:defRPr sz="2000" b="1">
                <a:solidFill>
                  <a:srgbClr val="11242F"/>
                </a:solidFill>
              </a:defRPr>
            </a:lvl1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13771786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1EBC411-251C-413F-B649-73769137A0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F1BB549-EB66-438C-8FA5-407C5C2FC7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7CA5E7-199E-44F8-B3D1-929E174399F3}" type="datetimeFigureOut">
              <a:rPr lang="en-US" smtClean="0"/>
              <a:t>11/13/2025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AB7A0BE-6C82-4424-BFE7-6AEA978EE3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41FA826-A803-47F0-B188-735C428F0C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115F4C-4661-4F25-A66F-86605CBCB9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443950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97FF272-A428-419D-8FA7-B7C21EBC5CE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7CA5E7-199E-44F8-B3D1-929E174399F3}" type="datetimeFigureOut">
              <a:rPr lang="en-US" smtClean="0"/>
              <a:t>11/13/2025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B788875-6490-46F9-8003-CB567D9212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AAC83E6-0298-496C-846F-DE3DD1D46E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115F4C-4661-4F25-A66F-86605CBCB9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988621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E1E7B40-ABBC-4113-8DEC-CBBECD59E4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58E1A34-C3A9-4229-AC94-C4CA0525659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1372603-155C-458E-A38E-8541AA012C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BFC350F-69EF-49BD-922D-F7D04D141A7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7CA5E7-199E-44F8-B3D1-929E174399F3}" type="datetimeFigureOut">
              <a:rPr lang="en-US" smtClean="0"/>
              <a:t>11/13/2025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793FFFD-4084-43CF-BBF0-14DFE254A7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9849C45-8A4C-4613-846F-122FDC5AAC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115F4C-4661-4F25-A66F-86605CBCB9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650048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6CC781-A8D4-43EB-BBAF-D6A24666C4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42B829F-F94E-42E6-A18A-2188AAB885F2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8FADB0B-6DE2-4BD5-8F92-EEB8324D740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E4C5171-6525-49D7-8B49-A7D5F59213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7CA5E7-199E-44F8-B3D1-929E174399F3}" type="datetimeFigureOut">
              <a:rPr lang="en-US" smtClean="0"/>
              <a:t>11/13/2025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F67480F-311E-499D-BF67-BA9955E258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1ACC15A-66D8-4CD9-B3C7-7CEDB0CE87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115F4C-4661-4F25-A66F-86605CBCB9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418689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F8A9C37-FC70-4C63-8093-E4A3CF604D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AB5DDEDE-1374-4FE1-8E2C-9F1C45D3792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C3BF097-28B3-408D-950A-1B7E1D5F9F1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7CA5E7-199E-44F8-B3D1-929E174399F3}" type="datetimeFigureOut">
              <a:rPr lang="en-US" smtClean="0"/>
              <a:t>11/13/2025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6FFE141-FDAE-4B01-AC65-B19C2A2044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0B3C951-AABE-4EA9-B8F8-7341849451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115F4C-4661-4F25-A66F-86605CBCB9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186659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9AC3F9C6-755E-4AC7-BA6B-00DB018D7569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21D96D98-9F38-44E1-8697-231378F32D7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4D6C1A1-45C3-44FF-B35C-C5785AFF52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7CA5E7-199E-44F8-B3D1-929E174399F3}" type="datetimeFigureOut">
              <a:rPr lang="en-US" smtClean="0"/>
              <a:t>11/13/2025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878E855-8057-44A8-B35E-CBE2079822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A4D977B-36C6-4512-A9F8-108F7B058D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115F4C-4661-4F25-A66F-86605CBCB9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087388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68362"/>
          </a:xfrm>
        </p:spPr>
        <p:txBody>
          <a:bodyPr>
            <a:normAutofit/>
          </a:bodyPr>
          <a:lstStyle>
            <a:lvl1pPr algn="l">
              <a:defRPr sz="2800" b="1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295400"/>
            <a:ext cx="8229600" cy="4830763"/>
          </a:xfrm>
        </p:spPr>
        <p:txBody>
          <a:bodyPr>
            <a:normAutofit/>
          </a:bodyPr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296856D-469F-141A-E396-FD18A9BD1EB8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5319321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104AD047-8811-7FA6-DC0F-13A9CA0ADE5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062468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B859682E-954A-517B-91A3-7CA870CA6DDF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89308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C280A20-7433-4285-A9A5-7CB173BDCBB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AA7B0E3-18D0-414F-BF66-9CF73DA95EC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448B420-45E8-4AC1-87E4-1C411417F44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7CA5E7-199E-44F8-B3D1-929E174399F3}" type="datetimeFigureOut">
              <a:rPr lang="en-US" smtClean="0"/>
              <a:t>11/13/2025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A0E009E-2A5C-4450-AC51-25F2DC97CFC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F6AC8C8-C900-4D0A-A2AB-85DF38D099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115F4C-4661-4F25-A66F-86605CBCB9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477400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6D0336B-070D-4E75-951A-ECE85E453E9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210D98-B7A6-42BC-BCFA-B39BDCF7021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C74F9C8-63F4-4946-B179-B1615B2F47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7CA5E7-199E-44F8-B3D1-929E174399F3}" type="datetimeFigureOut">
              <a:rPr lang="en-US" smtClean="0"/>
              <a:t>11/13/2025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081D930-4BEF-4ED3-95D3-577AE13D10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EC36C1C-2BEB-447A-B1BF-458CBCF438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115F4C-4661-4F25-A66F-86605CBCB9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352387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F045758-B270-46A3-BF1A-00C38B6404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4628B3B-5105-4C96-B7D5-CF5EC870464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ADCA7E9-3E67-4E41-9D54-2A19DFDC1E9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7CA5E7-199E-44F8-B3D1-929E174399F3}" type="datetimeFigureOut">
              <a:rPr lang="en-US" smtClean="0"/>
              <a:t>11/13/2025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F27B825-F4FE-4F3A-BDA5-1D48ADCFCE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4E126CC-D958-42A7-AE66-EB2133B3D4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115F4C-4661-4F25-A66F-86605CBCB9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159488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4B79A63-AB75-4D09-A3C5-F8B80F06F4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20D23DB-CD31-4C46-BB10-4A2C0E578C7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5FD5DB2-4F91-41F6-8ABB-70F182F62E5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CAB869B-902C-4BA6-B504-225B327EAB5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7CA5E7-199E-44F8-B3D1-929E174399F3}" type="datetimeFigureOut">
              <a:rPr lang="en-US" smtClean="0"/>
              <a:t>11/13/2025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E459896-BA00-4BBD-9058-9F15CDBB8A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A2E4E0D-1B3B-49BB-B2FB-8BDB39B3DB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115F4C-4661-4F25-A66F-86605CBCB9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362516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B570544-BEA0-4B35-8285-F0FF5AF55A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B2EDC88-4162-4964-A672-D5642BE6113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9537E47-D381-4D45-A4D9-0902BBA187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1945432-D2CE-4457-B08C-5AC07483017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383CBED4-79DB-4CD0-8719-358E3C57EB6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75C0D2B0-683C-4133-96D2-964DE186DF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7CA5E7-199E-44F8-B3D1-929E174399F3}" type="datetimeFigureOut">
              <a:rPr lang="en-US" smtClean="0"/>
              <a:t>11/13/2025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88A71575-19E9-4F5D-A455-79BC9F76D6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4BCA9433-0016-4439-95AA-31E4A36277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115F4C-4661-4F25-A66F-86605CBCB9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892420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.xml"/><Relationship Id="rId3" Type="http://schemas.openxmlformats.org/officeDocument/2006/relationships/slideLayout" Target="../slideLayouts/slideLayout7.xml"/><Relationship Id="rId7" Type="http://schemas.openxmlformats.org/officeDocument/2006/relationships/slideLayout" Target="../slideLayouts/slideLayout11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6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5.xml"/><Relationship Id="rId5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4.xml"/><Relationship Id="rId4" Type="http://schemas.openxmlformats.org/officeDocument/2006/relationships/slideLayout" Target="../slideLayouts/slideLayout8.xml"/><Relationship Id="rId9" Type="http://schemas.openxmlformats.org/officeDocument/2006/relationships/slideLayout" Target="../slideLayouts/slideLayout1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304800" y="228600"/>
            <a:ext cx="8610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219200"/>
            <a:ext cx="8610600" cy="4953000"/>
          </a:xfrm>
          <a:prstGeom prst="rect">
            <a:avLst/>
          </a:prstGeom>
          <a:noFill/>
          <a:ln w="6350">
            <a:solidFill>
              <a:schemeClr val="bg2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24293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lvl1pPr algn="r" eaLnBrk="0" fontAlgn="auto" hangingPunct="0">
              <a:spcBef>
                <a:spcPts val="0"/>
              </a:spcBef>
              <a:spcAft>
                <a:spcPts val="0"/>
              </a:spcAft>
              <a:defRPr sz="8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fld id="{D91041AE-F0CF-4FE6-90EC-654C4BA75C7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29" name="Line 6"/>
          <p:cNvSpPr>
            <a:spLocks noChangeShapeType="1"/>
          </p:cNvSpPr>
          <p:nvPr/>
        </p:nvSpPr>
        <p:spPr bwMode="auto">
          <a:xfrm>
            <a:off x="914400" y="6446838"/>
            <a:ext cx="0" cy="182562"/>
          </a:xfrm>
          <a:prstGeom prst="line">
            <a:avLst/>
          </a:prstGeom>
          <a:noFill/>
          <a:ln w="3175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80318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76" r:id="rId2"/>
    <p:sldLayoutId id="2147483677" r:id="rId3"/>
    <p:sldLayoutId id="2147483678" r:id="rId4"/>
  </p:sldLayoutIdLst>
  <p:hf hdr="0" dt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>
          <a:solidFill>
            <a:srgbClr val="D81E05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>
          <a:solidFill>
            <a:srgbClr val="D81E05"/>
          </a:solidFill>
          <a:latin typeface="Arial Black" pitchFamily="34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>
          <a:solidFill>
            <a:srgbClr val="D81E05"/>
          </a:solidFill>
          <a:latin typeface="Arial Black" pitchFamily="34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>
          <a:solidFill>
            <a:srgbClr val="D81E05"/>
          </a:solidFill>
          <a:latin typeface="Arial Black" pitchFamily="34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>
          <a:solidFill>
            <a:srgbClr val="D81E05"/>
          </a:solidFill>
          <a:latin typeface="Arial Black" pitchFamily="34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>
          <a:solidFill>
            <a:srgbClr val="D81E05"/>
          </a:solidFill>
          <a:latin typeface="Arial Black" pitchFamily="34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>
          <a:solidFill>
            <a:srgbClr val="D81E05"/>
          </a:solidFill>
          <a:latin typeface="Arial Black" pitchFamily="34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>
          <a:solidFill>
            <a:srgbClr val="D81E05"/>
          </a:solidFill>
          <a:latin typeface="Arial Black" pitchFamily="34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>
          <a:solidFill>
            <a:srgbClr val="D81E05"/>
          </a:solidFill>
          <a:latin typeface="Arial Black" pitchFamily="34" charset="0"/>
        </a:defRPr>
      </a:lvl9pPr>
    </p:titleStyle>
    <p:bodyStyle>
      <a:lvl1pPr marL="285750" indent="-285750" algn="l" rtl="0" eaLnBrk="1" fontAlgn="base" hangingPunct="1">
        <a:spcBef>
          <a:spcPct val="20000"/>
        </a:spcBef>
        <a:spcAft>
          <a:spcPct val="0"/>
        </a:spcAft>
        <a:buFont typeface="Wingdings" pitchFamily="2" charset="2"/>
        <a:buChar char="§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84213" indent="-227013" algn="l" rtl="0" eaLnBrk="1" fontAlgn="base" hangingPunct="1">
        <a:spcBef>
          <a:spcPct val="20000"/>
        </a:spcBef>
        <a:spcAft>
          <a:spcPct val="0"/>
        </a:spcAft>
        <a:buChar char="›"/>
        <a:defRPr sz="20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05C6230-605B-40C5-A55E-B23FAE9A96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C56FAAA-A317-4EAB-BBC5-C158C79F394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9ACFE8B-41DA-4D30-B3E4-B6A793E3568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A7CA5E7-199E-44F8-B3D1-929E174399F3}" type="datetimeFigureOut">
              <a:rPr lang="en-US" smtClean="0"/>
              <a:t>11/13/2025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41594C-1ACB-4F6B-986F-36AD210D39B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DE4D0E1-94A3-409B-ABBA-1AC2532D3AF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1115F4C-4661-4F25-A66F-86605CBCB9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74561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0" r:id="rId1"/>
    <p:sldLayoutId id="2147483681" r:id="rId2"/>
    <p:sldLayoutId id="2147483682" r:id="rId3"/>
    <p:sldLayoutId id="2147483683" r:id="rId4"/>
    <p:sldLayoutId id="2147483684" r:id="rId5"/>
    <p:sldLayoutId id="2147483685" r:id="rId6"/>
    <p:sldLayoutId id="2147483686" r:id="rId7"/>
    <p:sldLayoutId id="2147483687" r:id="rId8"/>
    <p:sldLayoutId id="2147483688" r:id="rId9"/>
    <p:sldLayoutId id="2147483689" r:id="rId10"/>
    <p:sldLayoutId id="2147483690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jpg"/><Relationship Id="rId5" Type="http://schemas.openxmlformats.org/officeDocument/2006/relationships/image" Target="../media/image4.jpeg"/><Relationship Id="rId4" Type="http://schemas.openxmlformats.org/officeDocument/2006/relationships/image" Target="../media/image3.jp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2.png"/><Relationship Id="rId2" Type="http://schemas.openxmlformats.org/officeDocument/2006/relationships/image" Target="../media/image1231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760.png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8.sv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0.svg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2.svg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4.svg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6.sv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8.svg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9.jpg"/><Relationship Id="rId1" Type="http://schemas.openxmlformats.org/officeDocument/2006/relationships/slideLayout" Target="../slideLayouts/slideLayout3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0.jpg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0.png"/><Relationship Id="rId2" Type="http://schemas.openxmlformats.org/officeDocument/2006/relationships/image" Target="../media/image400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91.png"/><Relationship Id="rId5" Type="http://schemas.openxmlformats.org/officeDocument/2006/relationships/image" Target="../media/image81.png"/><Relationship Id="rId4" Type="http://schemas.openxmlformats.org/officeDocument/2006/relationships/image" Target="../media/image700.png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1.jpg"/><Relationship Id="rId1" Type="http://schemas.openxmlformats.org/officeDocument/2006/relationships/slideLayout" Target="../slideLayouts/slideLayout3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2.jpg"/><Relationship Id="rId1" Type="http://schemas.openxmlformats.org/officeDocument/2006/relationships/slideLayout" Target="../slideLayouts/slideLayout3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jpg"/><Relationship Id="rId1" Type="http://schemas.openxmlformats.org/officeDocument/2006/relationships/slideLayout" Target="../slideLayouts/slideLayout3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4.jpg"/><Relationship Id="rId1" Type="http://schemas.openxmlformats.org/officeDocument/2006/relationships/slideLayout" Target="../slideLayouts/slideLayout3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png"/><Relationship Id="rId2" Type="http://schemas.openxmlformats.org/officeDocument/2006/relationships/image" Target="../media/image195.png"/><Relationship Id="rId1" Type="http://schemas.openxmlformats.org/officeDocument/2006/relationships/slideLayout" Target="../slideLayouts/slideLayout3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8.png"/><Relationship Id="rId2" Type="http://schemas.openxmlformats.org/officeDocument/2006/relationships/image" Target="../media/image197.png"/><Relationship Id="rId1" Type="http://schemas.openxmlformats.org/officeDocument/2006/relationships/slideLayout" Target="../slideLayouts/slideLayout3.xml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1.png"/><Relationship Id="rId3" Type="http://schemas.openxmlformats.org/officeDocument/2006/relationships/image" Target="../media/image199.png"/><Relationship Id="rId7" Type="http://schemas.openxmlformats.org/officeDocument/2006/relationships/hyperlink" Target="https://www.publicdomainpictures.net/en/view-image.php?image=192379&amp;picture=green-frog" TargetMode="External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0.jpg"/><Relationship Id="rId5" Type="http://schemas.openxmlformats.org/officeDocument/2006/relationships/image" Target="../media/image10.svg"/><Relationship Id="rId10" Type="http://schemas.openxmlformats.org/officeDocument/2006/relationships/image" Target="../media/image81.jfif"/><Relationship Id="rId4" Type="http://schemas.openxmlformats.org/officeDocument/2006/relationships/image" Target="../media/image9.png"/><Relationship Id="rId9" Type="http://schemas.openxmlformats.org/officeDocument/2006/relationships/hyperlink" Target="https://openclipart.org/detail/110407/frog-prince-by-tzunghaor" TargetMode="External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hyperlink" Target="https://github.com/cksystemsteaching/selfie/blob/main/tools/cflobvdd.py" TargetMode="External"/><Relationship Id="rId3" Type="http://schemas.openxmlformats.org/officeDocument/2006/relationships/hyperlink" Target="https://arxiv.org/abs/2211.06818" TargetMode="External"/><Relationship Id="rId7" Type="http://schemas.openxmlformats.org/officeDocument/2006/relationships/hyperlink" Target="https://github.com/philnguyen/CFLOBDD" TargetMode="External"/><Relationship Id="rId2" Type="http://schemas.openxmlformats.org/officeDocument/2006/relationships/hyperlink" Target="https://dl.acm.org/doi/10.1145/3651157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github.com/trishullab/cflobdd/tree/main/CFLOBDD/python_bindings" TargetMode="External"/><Relationship Id="rId11" Type="http://schemas.openxmlformats.org/officeDocument/2006/relationships/hyperlink" Target="https://github.com/trishullab/Quasimodo" TargetMode="External"/><Relationship Id="rId5" Type="http://schemas.openxmlformats.org/officeDocument/2006/relationships/hyperlink" Target="https://github.com/trishullab/cflobdd" TargetMode="External"/><Relationship Id="rId10" Type="http://schemas.openxmlformats.org/officeDocument/2006/relationships/hyperlink" Target="https://link.springer.com/chapter/10.1007/978-3-031-37709-9_11" TargetMode="External"/><Relationship Id="rId4" Type="http://schemas.openxmlformats.org/officeDocument/2006/relationships/hyperlink" Target="https://dl.acm.org/doi/10.1145/3716313" TargetMode="External"/><Relationship Id="rId9" Type="http://schemas.openxmlformats.org/officeDocument/2006/relationships/hyperlink" Target="https://dl.acm.org/doi/10.1145/3689760" TargetMode="External"/></Relationships>
</file>

<file path=ppt/slides/_rels/slide1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3.png"/><Relationship Id="rId13" Type="http://schemas.openxmlformats.org/officeDocument/2006/relationships/image" Target="../media/image1992.png"/><Relationship Id="rId7" Type="http://schemas.openxmlformats.org/officeDocument/2006/relationships/image" Target="../media/image2030.png"/><Relationship Id="rId12" Type="http://schemas.openxmlformats.org/officeDocument/2006/relationships/slide" Target="slide127.xml"/><Relationship Id="rId2" Type="http://schemas.openxmlformats.org/officeDocument/2006/relationships/image" Target="../media/image202.png"/><Relationship Id="rId16" Type="http://schemas.openxmlformats.org/officeDocument/2006/relationships/image" Target="../media/image2010.png"/><Relationship Id="rId1" Type="http://schemas.openxmlformats.org/officeDocument/2006/relationships/slideLayout" Target="../slideLayouts/slideLayout4.xml"/><Relationship Id="rId6" Type="http://schemas.openxmlformats.org/officeDocument/2006/relationships/slide" Target="slide125.xml"/><Relationship Id="rId11" Type="http://schemas.openxmlformats.org/officeDocument/2006/relationships/image" Target="../media/image204.png"/><Relationship Id="rId15" Type="http://schemas.openxmlformats.org/officeDocument/2006/relationships/slide" Target="slide117.xml"/><Relationship Id="rId10" Type="http://schemas.openxmlformats.org/officeDocument/2006/relationships/image" Target="../media/image2040.png"/><Relationship Id="rId9" Type="http://schemas.openxmlformats.org/officeDocument/2006/relationships/slide" Target="slide126.xml"/><Relationship Id="rId14" Type="http://schemas.openxmlformats.org/officeDocument/2006/relationships/image" Target="../media/image205.png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0.png"/><Relationship Id="rId2" Type="http://schemas.openxmlformats.org/officeDocument/2006/relationships/image" Target="../media/image400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91.png"/><Relationship Id="rId5" Type="http://schemas.openxmlformats.org/officeDocument/2006/relationships/image" Target="../media/image81.png"/><Relationship Id="rId4" Type="http://schemas.openxmlformats.org/officeDocument/2006/relationships/image" Target="../media/image700.png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jpg"/><Relationship Id="rId2" Type="http://schemas.openxmlformats.org/officeDocument/2006/relationships/image" Target="../media/image206.jpg"/><Relationship Id="rId1" Type="http://schemas.openxmlformats.org/officeDocument/2006/relationships/slideLayout" Target="../slideLayouts/slideLayout4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jpg"/><Relationship Id="rId2" Type="http://schemas.openxmlformats.org/officeDocument/2006/relationships/image" Target="../media/image208.jpg"/><Relationship Id="rId1" Type="http://schemas.openxmlformats.org/officeDocument/2006/relationships/slideLayout" Target="../slideLayouts/slideLayout4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jpg"/><Relationship Id="rId2" Type="http://schemas.openxmlformats.org/officeDocument/2006/relationships/image" Target="../media/image209.jpg"/><Relationship Id="rId1" Type="http://schemas.openxmlformats.org/officeDocument/2006/relationships/slideLayout" Target="../slideLayouts/slideLayout4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0.jpg"/><Relationship Id="rId1" Type="http://schemas.openxmlformats.org/officeDocument/2006/relationships/slideLayout" Target="../slideLayouts/slideLayout4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1.jpg"/><Relationship Id="rId1" Type="http://schemas.openxmlformats.org/officeDocument/2006/relationships/slideLayout" Target="../slideLayouts/slideLayout3.xml"/></Relationships>
</file>

<file path=ppt/slides/_rels/slide1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7.png"/><Relationship Id="rId3" Type="http://schemas.openxmlformats.org/officeDocument/2006/relationships/image" Target="../media/image212.png"/><Relationship Id="rId7" Type="http://schemas.openxmlformats.org/officeDocument/2006/relationships/image" Target="../media/image216.png"/><Relationship Id="rId2" Type="http://schemas.openxmlformats.org/officeDocument/2006/relationships/image" Target="../media/image84.JP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15.png"/><Relationship Id="rId5" Type="http://schemas.openxmlformats.org/officeDocument/2006/relationships/image" Target="../media/image214.png"/><Relationship Id="rId4" Type="http://schemas.openxmlformats.org/officeDocument/2006/relationships/image" Target="../media/image213.png"/><Relationship Id="rId9" Type="http://schemas.openxmlformats.org/officeDocument/2006/relationships/image" Target="../media/image218.png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91.png"/><Relationship Id="rId1" Type="http://schemas.openxmlformats.org/officeDocument/2006/relationships/slideLayout" Target="../slideLayouts/slideLayout3.xml"/></Relationships>
</file>

<file path=ppt/slides/_rels/slide1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1.png"/><Relationship Id="rId3" Type="http://schemas.openxmlformats.org/officeDocument/2006/relationships/image" Target="../media/image221.png"/><Relationship Id="rId7" Type="http://schemas.openxmlformats.org/officeDocument/2006/relationships/hyperlink" Target="https://www.publicdomainpictures.net/en/view-image.php?image=192379&amp;picture=green-frog" TargetMode="External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0.jpg"/><Relationship Id="rId5" Type="http://schemas.openxmlformats.org/officeDocument/2006/relationships/image" Target="../media/image10.svg"/><Relationship Id="rId10" Type="http://schemas.openxmlformats.org/officeDocument/2006/relationships/image" Target="../media/image81.jfif"/><Relationship Id="rId4" Type="http://schemas.openxmlformats.org/officeDocument/2006/relationships/image" Target="../media/image9.png"/><Relationship Id="rId9" Type="http://schemas.openxmlformats.org/officeDocument/2006/relationships/hyperlink" Target="https://openclipart.org/detail/110407/frog-prince-by-tzunghaor" TargetMode="Externa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0.png"/><Relationship Id="rId2" Type="http://schemas.openxmlformats.org/officeDocument/2006/relationships/image" Target="../media/image400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91.png"/><Relationship Id="rId5" Type="http://schemas.openxmlformats.org/officeDocument/2006/relationships/image" Target="../media/image81.png"/><Relationship Id="rId4" Type="http://schemas.openxmlformats.org/officeDocument/2006/relationships/image" Target="../media/image700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0.png"/><Relationship Id="rId2" Type="http://schemas.openxmlformats.org/officeDocument/2006/relationships/image" Target="../media/image400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91.png"/><Relationship Id="rId5" Type="http://schemas.openxmlformats.org/officeDocument/2006/relationships/image" Target="../media/image81.png"/><Relationship Id="rId4" Type="http://schemas.openxmlformats.org/officeDocument/2006/relationships/image" Target="../media/image700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0.png"/><Relationship Id="rId2" Type="http://schemas.openxmlformats.org/officeDocument/2006/relationships/image" Target="../media/image400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91.png"/><Relationship Id="rId5" Type="http://schemas.openxmlformats.org/officeDocument/2006/relationships/image" Target="../media/image81.png"/><Relationship Id="rId4" Type="http://schemas.openxmlformats.org/officeDocument/2006/relationships/image" Target="../media/image700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0.png"/><Relationship Id="rId2" Type="http://schemas.openxmlformats.org/officeDocument/2006/relationships/image" Target="../media/image400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91.png"/><Relationship Id="rId5" Type="http://schemas.openxmlformats.org/officeDocument/2006/relationships/image" Target="../media/image81.png"/><Relationship Id="rId4" Type="http://schemas.openxmlformats.org/officeDocument/2006/relationships/image" Target="../media/image700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0.png"/><Relationship Id="rId2" Type="http://schemas.openxmlformats.org/officeDocument/2006/relationships/image" Target="../media/image400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91.png"/><Relationship Id="rId5" Type="http://schemas.openxmlformats.org/officeDocument/2006/relationships/image" Target="../media/image81.png"/><Relationship Id="rId4" Type="http://schemas.openxmlformats.org/officeDocument/2006/relationships/image" Target="../media/image700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0.png"/><Relationship Id="rId7" Type="http://schemas.openxmlformats.org/officeDocument/2006/relationships/image" Target="../media/image12.jpg"/><Relationship Id="rId2" Type="http://schemas.openxmlformats.org/officeDocument/2006/relationships/image" Target="../media/image400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91.png"/><Relationship Id="rId5" Type="http://schemas.openxmlformats.org/officeDocument/2006/relationships/image" Target="../media/image81.png"/><Relationship Id="rId4" Type="http://schemas.openxmlformats.org/officeDocument/2006/relationships/image" Target="../media/image700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1.png"/><Relationship Id="rId7" Type="http://schemas.openxmlformats.org/officeDocument/2006/relationships/image" Target="../media/image141.png"/><Relationship Id="rId2" Type="http://schemas.openxmlformats.org/officeDocument/2006/relationships/image" Target="../media/image400.png"/><Relationship Id="rId1" Type="http://schemas.openxmlformats.org/officeDocument/2006/relationships/slideLayout" Target="../slideLayouts/slideLayout10.xml"/><Relationship Id="rId10" Type="http://schemas.openxmlformats.org/officeDocument/2006/relationships/image" Target="../media/image170.png"/><Relationship Id="rId9" Type="http://schemas.openxmlformats.org/officeDocument/2006/relationships/image" Target="../media/image160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1.png"/><Relationship Id="rId3" Type="http://schemas.openxmlformats.org/officeDocument/2006/relationships/image" Target="../media/image1010.png"/><Relationship Id="rId7" Type="http://schemas.openxmlformats.org/officeDocument/2006/relationships/image" Target="../media/image141.png"/><Relationship Id="rId2" Type="http://schemas.openxmlformats.org/officeDocument/2006/relationships/image" Target="../media/image400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33.png"/><Relationship Id="rId5" Type="http://schemas.openxmlformats.org/officeDocument/2006/relationships/image" Target="../media/image1210.png"/><Relationship Id="rId10" Type="http://schemas.openxmlformats.org/officeDocument/2006/relationships/image" Target="../media/image170.png"/><Relationship Id="rId4" Type="http://schemas.openxmlformats.org/officeDocument/2006/relationships/image" Target="../media/image1110.png"/><Relationship Id="rId9" Type="http://schemas.openxmlformats.org/officeDocument/2006/relationships/image" Target="../media/image160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1.png"/><Relationship Id="rId13" Type="http://schemas.openxmlformats.org/officeDocument/2006/relationships/image" Target="../media/image250.png"/><Relationship Id="rId3" Type="http://schemas.openxmlformats.org/officeDocument/2006/relationships/image" Target="../media/image190.png"/><Relationship Id="rId7" Type="http://schemas.openxmlformats.org/officeDocument/2006/relationships/image" Target="../media/image141.png"/><Relationship Id="rId12" Type="http://schemas.openxmlformats.org/officeDocument/2006/relationships/image" Target="../media/image240.png"/><Relationship Id="rId2" Type="http://schemas.openxmlformats.org/officeDocument/2006/relationships/image" Target="../media/image180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33.png"/><Relationship Id="rId11" Type="http://schemas.openxmlformats.org/officeDocument/2006/relationships/image" Target="../media/image230.png"/><Relationship Id="rId5" Type="http://schemas.openxmlformats.org/officeDocument/2006/relationships/image" Target="../media/image1210.png"/><Relationship Id="rId10" Type="http://schemas.openxmlformats.org/officeDocument/2006/relationships/image" Target="../media/image220.png"/><Relationship Id="rId4" Type="http://schemas.openxmlformats.org/officeDocument/2006/relationships/image" Target="../media/image200.png"/><Relationship Id="rId9" Type="http://schemas.openxmlformats.org/officeDocument/2006/relationships/image" Target="../media/image210.png"/><Relationship Id="rId14" Type="http://schemas.openxmlformats.org/officeDocument/2006/relationships/image" Target="../media/image260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0.png"/><Relationship Id="rId13" Type="http://schemas.openxmlformats.org/officeDocument/2006/relationships/image" Target="../media/image420.png"/><Relationship Id="rId18" Type="http://schemas.openxmlformats.org/officeDocument/2006/relationships/image" Target="../media/image470.png"/><Relationship Id="rId26" Type="http://schemas.openxmlformats.org/officeDocument/2006/relationships/image" Target="../media/image550.png"/><Relationship Id="rId3" Type="http://schemas.openxmlformats.org/officeDocument/2006/relationships/image" Target="../media/image310.png"/><Relationship Id="rId21" Type="http://schemas.openxmlformats.org/officeDocument/2006/relationships/image" Target="../media/image500.png"/><Relationship Id="rId7" Type="http://schemas.openxmlformats.org/officeDocument/2006/relationships/image" Target="../media/image350.png"/><Relationship Id="rId12" Type="http://schemas.openxmlformats.org/officeDocument/2006/relationships/image" Target="../media/image410.png"/><Relationship Id="rId17" Type="http://schemas.openxmlformats.org/officeDocument/2006/relationships/image" Target="../media/image460.png"/><Relationship Id="rId25" Type="http://schemas.openxmlformats.org/officeDocument/2006/relationships/image" Target="../media/image540.png"/><Relationship Id="rId2" Type="http://schemas.openxmlformats.org/officeDocument/2006/relationships/image" Target="../media/image300.png"/><Relationship Id="rId16" Type="http://schemas.openxmlformats.org/officeDocument/2006/relationships/image" Target="../media/image450.png"/><Relationship Id="rId20" Type="http://schemas.openxmlformats.org/officeDocument/2006/relationships/image" Target="../media/image490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40.png"/><Relationship Id="rId11" Type="http://schemas.openxmlformats.org/officeDocument/2006/relationships/image" Target="../media/image390.png"/><Relationship Id="rId24" Type="http://schemas.openxmlformats.org/officeDocument/2006/relationships/image" Target="../media/image530.png"/><Relationship Id="rId5" Type="http://schemas.openxmlformats.org/officeDocument/2006/relationships/image" Target="../media/image330.png"/><Relationship Id="rId15" Type="http://schemas.openxmlformats.org/officeDocument/2006/relationships/image" Target="../media/image440.png"/><Relationship Id="rId23" Type="http://schemas.openxmlformats.org/officeDocument/2006/relationships/image" Target="../media/image520.png"/><Relationship Id="rId28" Type="http://schemas.openxmlformats.org/officeDocument/2006/relationships/image" Target="../media/image570.png"/><Relationship Id="rId10" Type="http://schemas.openxmlformats.org/officeDocument/2006/relationships/image" Target="../media/image380.png"/><Relationship Id="rId19" Type="http://schemas.openxmlformats.org/officeDocument/2006/relationships/image" Target="../media/image480.png"/><Relationship Id="rId4" Type="http://schemas.openxmlformats.org/officeDocument/2006/relationships/image" Target="../media/image320.png"/><Relationship Id="rId9" Type="http://schemas.openxmlformats.org/officeDocument/2006/relationships/image" Target="../media/image370.png"/><Relationship Id="rId14" Type="http://schemas.openxmlformats.org/officeDocument/2006/relationships/image" Target="../media/image430.png"/><Relationship Id="rId22" Type="http://schemas.openxmlformats.org/officeDocument/2006/relationships/image" Target="../media/image510.png"/><Relationship Id="rId27" Type="http://schemas.openxmlformats.org/officeDocument/2006/relationships/image" Target="../media/image560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0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40.png"/><Relationship Id="rId4" Type="http://schemas.openxmlformats.org/officeDocument/2006/relationships/image" Target="../media/image10.sv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image" Target="../media/image71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8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0.png"/><Relationship Id="rId13" Type="http://schemas.openxmlformats.org/officeDocument/2006/relationships/image" Target="../media/image84.png"/><Relationship Id="rId18" Type="http://schemas.openxmlformats.org/officeDocument/2006/relationships/image" Target="../media/image90.png"/><Relationship Id="rId3" Type="http://schemas.openxmlformats.org/officeDocument/2006/relationships/image" Target="../media/image741.png"/><Relationship Id="rId7" Type="http://schemas.openxmlformats.org/officeDocument/2006/relationships/image" Target="../media/image780.png"/><Relationship Id="rId12" Type="http://schemas.openxmlformats.org/officeDocument/2006/relationships/image" Target="../media/image750.png"/><Relationship Id="rId17" Type="http://schemas.openxmlformats.org/officeDocument/2006/relationships/image" Target="../media/image86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88.png"/><Relationship Id="rId20" Type="http://schemas.openxmlformats.org/officeDocument/2006/relationships/image" Target="../media/image9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770.png"/><Relationship Id="rId11" Type="http://schemas.openxmlformats.org/officeDocument/2006/relationships/image" Target="../media/image83.png"/><Relationship Id="rId5" Type="http://schemas.openxmlformats.org/officeDocument/2006/relationships/image" Target="../media/image760.png"/><Relationship Id="rId15" Type="http://schemas.openxmlformats.org/officeDocument/2006/relationships/image" Target="../media/image87.png"/><Relationship Id="rId10" Type="http://schemas.openxmlformats.org/officeDocument/2006/relationships/image" Target="../media/image82.png"/><Relationship Id="rId19" Type="http://schemas.openxmlformats.org/officeDocument/2006/relationships/image" Target="../media/image92.png"/><Relationship Id="rId4" Type="http://schemas.openxmlformats.org/officeDocument/2006/relationships/image" Target="../media/image751.png"/><Relationship Id="rId9" Type="http://schemas.openxmlformats.org/officeDocument/2006/relationships/image" Target="../media/image80.png"/><Relationship Id="rId14" Type="http://schemas.openxmlformats.org/officeDocument/2006/relationships/image" Target="../media/image85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image" Target="../media/image71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8.pn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jpeg"/><Relationship Id="rId5" Type="http://schemas.openxmlformats.org/officeDocument/2006/relationships/image" Target="../media/image3.jpg"/><Relationship Id="rId4" Type="http://schemas.openxmlformats.org/officeDocument/2006/relationships/image" Target="../media/image7.pn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3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51.pn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.png"/><Relationship Id="rId13" Type="http://schemas.openxmlformats.org/officeDocument/2006/relationships/image" Target="../media/image79.png"/><Relationship Id="rId3" Type="http://schemas.openxmlformats.org/officeDocument/2006/relationships/image" Target="../media/image97.png"/><Relationship Id="rId12" Type="http://schemas.openxmlformats.org/officeDocument/2006/relationships/image" Target="../media/image106.png"/><Relationship Id="rId7" Type="http://schemas.openxmlformats.org/officeDocument/2006/relationships/image" Target="../media/image101.png"/><Relationship Id="rId2" Type="http://schemas.openxmlformats.org/officeDocument/2006/relationships/image" Target="../media/image950.png"/><Relationship Id="rId1" Type="http://schemas.openxmlformats.org/officeDocument/2006/relationships/slideLayout" Target="../slideLayouts/slideLayout3.xml"/><Relationship Id="rId11" Type="http://schemas.openxmlformats.org/officeDocument/2006/relationships/image" Target="../media/image105.png"/><Relationship Id="rId6" Type="http://schemas.openxmlformats.org/officeDocument/2006/relationships/image" Target="../media/image100.png"/><Relationship Id="rId5" Type="http://schemas.openxmlformats.org/officeDocument/2006/relationships/image" Target="../media/image99.png"/><Relationship Id="rId10" Type="http://schemas.openxmlformats.org/officeDocument/2006/relationships/image" Target="../media/image104.png"/><Relationship Id="rId4" Type="http://schemas.openxmlformats.org/officeDocument/2006/relationships/image" Target="../media/image98.png"/><Relationship Id="rId9" Type="http://schemas.openxmlformats.org/officeDocument/2006/relationships/image" Target="../media/image103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.png"/><Relationship Id="rId3" Type="http://schemas.openxmlformats.org/officeDocument/2006/relationships/image" Target="../media/image95.png"/><Relationship Id="rId7" Type="http://schemas.openxmlformats.org/officeDocument/2006/relationships/image" Target="../media/image109.png"/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08.png"/><Relationship Id="rId11" Type="http://schemas.openxmlformats.org/officeDocument/2006/relationships/image" Target="../media/image112.png"/><Relationship Id="rId5" Type="http://schemas.openxmlformats.org/officeDocument/2006/relationships/image" Target="../media/image107.png"/><Relationship Id="rId10" Type="http://schemas.openxmlformats.org/officeDocument/2006/relationships/image" Target="../media/image111.png"/><Relationship Id="rId4" Type="http://schemas.openxmlformats.org/officeDocument/2006/relationships/image" Target="../media/image96.png"/><Relationship Id="rId9" Type="http://schemas.openxmlformats.org/officeDocument/2006/relationships/image" Target="../media/image110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9.png"/><Relationship Id="rId3" Type="http://schemas.openxmlformats.org/officeDocument/2006/relationships/image" Target="../media/image114.png"/><Relationship Id="rId7" Type="http://schemas.openxmlformats.org/officeDocument/2006/relationships/image" Target="../media/image118.png"/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17.png"/><Relationship Id="rId11" Type="http://schemas.openxmlformats.org/officeDocument/2006/relationships/image" Target="../media/image121.png"/><Relationship Id="rId5" Type="http://schemas.openxmlformats.org/officeDocument/2006/relationships/image" Target="../media/image116.png"/><Relationship Id="rId10" Type="http://schemas.openxmlformats.org/officeDocument/2006/relationships/image" Target="../media/image120.png"/><Relationship Id="rId4" Type="http://schemas.openxmlformats.org/officeDocument/2006/relationships/image" Target="../media/image115.png"/><Relationship Id="rId9" Type="http://schemas.openxmlformats.org/officeDocument/2006/relationships/image" Target="../media/image79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1.jfif"/><Relationship Id="rId3" Type="http://schemas.openxmlformats.org/officeDocument/2006/relationships/image" Target="../media/image122.png"/><Relationship Id="rId7" Type="http://schemas.openxmlformats.org/officeDocument/2006/relationships/image" Target="../media/image10.sv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hyperlink" Target="https://www.publicdomainpictures.net/en/view-image.php?image=192379&amp;picture=green-frog" TargetMode="External"/><Relationship Id="rId4" Type="http://schemas.openxmlformats.org/officeDocument/2006/relationships/image" Target="../media/image80.jp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70.png"/><Relationship Id="rId12" Type="http://schemas.openxmlformats.org/officeDocument/2006/relationships/image" Target="../media/image160.png"/><Relationship Id="rId1" Type="http://schemas.openxmlformats.org/officeDocument/2006/relationships/slideLayout" Target="../slideLayouts/slideLayout3.xml"/><Relationship Id="rId11" Type="http://schemas.openxmlformats.org/officeDocument/2006/relationships/image" Target="../media/image151.png"/><Relationship Id="rId10" Type="http://schemas.openxmlformats.org/officeDocument/2006/relationships/image" Target="../media/image141.png"/><Relationship Id="rId14" Type="http://schemas.openxmlformats.org/officeDocument/2006/relationships/image" Target="../media/image1221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3.png"/><Relationship Id="rId7" Type="http://schemas.openxmlformats.org/officeDocument/2006/relationships/image" Target="../media/image82.JPG"/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27.png"/><Relationship Id="rId5" Type="http://schemas.openxmlformats.org/officeDocument/2006/relationships/image" Target="../media/image126.png"/><Relationship Id="rId4" Type="http://schemas.openxmlformats.org/officeDocument/2006/relationships/image" Target="../media/image125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0.png"/><Relationship Id="rId2" Type="http://schemas.openxmlformats.org/officeDocument/2006/relationships/image" Target="../media/image83.JPG"/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7" Type="http://schemas.openxmlformats.org/officeDocument/2006/relationships/image" Target="../media/image127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261.png"/><Relationship Id="rId5" Type="http://schemas.openxmlformats.org/officeDocument/2006/relationships/image" Target="../media/image1252.png"/><Relationship Id="rId4" Type="http://schemas.openxmlformats.org/officeDocument/2006/relationships/image" Target="../media/image1242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1.png"/><Relationship Id="rId3" Type="http://schemas.openxmlformats.org/officeDocument/2006/relationships/image" Target="../media/image290.png"/><Relationship Id="rId7" Type="http://schemas.openxmlformats.org/officeDocument/2006/relationships/image" Target="../media/image611.png"/><Relationship Id="rId2" Type="http://schemas.openxmlformats.org/officeDocument/2006/relationships/image" Target="../media/image83.JP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01.png"/><Relationship Id="rId5" Type="http://schemas.openxmlformats.org/officeDocument/2006/relationships/image" Target="../media/image591.png"/><Relationship Id="rId4" Type="http://schemas.openxmlformats.org/officeDocument/2006/relationships/image" Target="../media/image580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8.png"/><Relationship Id="rId3" Type="http://schemas.openxmlformats.org/officeDocument/2006/relationships/image" Target="../media/image400.png"/><Relationship Id="rId7" Type="http://schemas.openxmlformats.org/officeDocument/2006/relationships/image" Target="../media/image127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262.png"/><Relationship Id="rId5" Type="http://schemas.openxmlformats.org/officeDocument/2006/relationships/image" Target="../media/image1251.png"/><Relationship Id="rId4" Type="http://schemas.openxmlformats.org/officeDocument/2006/relationships/image" Target="../media/image124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JPG"/><Relationship Id="rId2" Type="http://schemas.openxmlformats.org/officeDocument/2006/relationships/image" Target="../media/image400.png"/><Relationship Id="rId1" Type="http://schemas.openxmlformats.org/officeDocument/2006/relationships/slideLayout" Target="../slideLayouts/slideLayout10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JPG"/><Relationship Id="rId2" Type="http://schemas.openxmlformats.org/officeDocument/2006/relationships/image" Target="../media/image400.png"/><Relationship Id="rId1" Type="http://schemas.openxmlformats.org/officeDocument/2006/relationships/slideLayout" Target="../slideLayouts/slideLayout10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0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0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0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0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0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0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0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svg"/><Relationship Id="rId5" Type="http://schemas.openxmlformats.org/officeDocument/2006/relationships/image" Target="../media/image9.png"/><Relationship Id="rId4" Type="http://schemas.openxmlformats.org/officeDocument/2006/relationships/image" Target="../media/image712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0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0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0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0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0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0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0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0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0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0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jpg"/><Relationship Id="rId5" Type="http://schemas.openxmlformats.org/officeDocument/2006/relationships/image" Target="../media/image11.png"/><Relationship Id="rId4" Type="http://schemas.openxmlformats.org/officeDocument/2006/relationships/image" Target="../media/image10.sv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0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0.xml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0.png"/><Relationship Id="rId3" Type="http://schemas.openxmlformats.org/officeDocument/2006/relationships/image" Target="../media/image84.JPG"/><Relationship Id="rId7" Type="http://schemas.openxmlformats.org/officeDocument/2006/relationships/image" Target="../media/image660.png"/><Relationship Id="rId2" Type="http://schemas.openxmlformats.org/officeDocument/2006/relationships/image" Target="../media/image82.JP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650.png"/><Relationship Id="rId5" Type="http://schemas.openxmlformats.org/officeDocument/2006/relationships/image" Target="../media/image900.png"/><Relationship Id="rId4" Type="http://schemas.openxmlformats.org/officeDocument/2006/relationships/image" Target="../media/image800.png"/><Relationship Id="rId9" Type="http://schemas.openxmlformats.org/officeDocument/2006/relationships/image" Target="../media/image400.png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00.png"/><Relationship Id="rId7" Type="http://schemas.openxmlformats.org/officeDocument/2006/relationships/image" Target="../media/image1000.png"/><Relationship Id="rId2" Type="http://schemas.openxmlformats.org/officeDocument/2006/relationships/image" Target="../media/image84.JP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900.png"/><Relationship Id="rId5" Type="http://schemas.openxmlformats.org/officeDocument/2006/relationships/image" Target="../media/image1080.png"/><Relationship Id="rId10" Type="http://schemas.openxmlformats.org/officeDocument/2006/relationships/image" Target="../media/image400.png"/><Relationship Id="rId4" Type="http://schemas.openxmlformats.org/officeDocument/2006/relationships/image" Target="../media/image800.png"/><Relationship Id="rId9" Type="http://schemas.openxmlformats.org/officeDocument/2006/relationships/image" Target="../media/image1200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00.png"/><Relationship Id="rId13" Type="http://schemas.openxmlformats.org/officeDocument/2006/relationships/image" Target="../media/image170.png"/><Relationship Id="rId7" Type="http://schemas.openxmlformats.org/officeDocument/2006/relationships/image" Target="../media/image1100.png"/><Relationship Id="rId12" Type="http://schemas.openxmlformats.org/officeDocument/2006/relationships/image" Target="../media/image160.png"/><Relationship Id="rId2" Type="http://schemas.openxmlformats.org/officeDocument/2006/relationships/image" Target="../media/image84.JP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000.png"/><Relationship Id="rId11" Type="http://schemas.openxmlformats.org/officeDocument/2006/relationships/image" Target="../media/image151.png"/><Relationship Id="rId5" Type="http://schemas.openxmlformats.org/officeDocument/2006/relationships/image" Target="../media/image900.png"/><Relationship Id="rId10" Type="http://schemas.openxmlformats.org/officeDocument/2006/relationships/image" Target="../media/image141.png"/><Relationship Id="rId4" Type="http://schemas.openxmlformats.org/officeDocument/2006/relationships/image" Target="../media/image800.png"/><Relationship Id="rId9" Type="http://schemas.openxmlformats.org/officeDocument/2006/relationships/image" Target="../media/image400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0.png"/><Relationship Id="rId7" Type="http://schemas.openxmlformats.org/officeDocument/2006/relationships/image" Target="../media/image1070.png"/><Relationship Id="rId2" Type="http://schemas.openxmlformats.org/officeDocument/2006/relationships/image" Target="../media/image82.JP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060.png"/><Relationship Id="rId5" Type="http://schemas.openxmlformats.org/officeDocument/2006/relationships/image" Target="../media/image1050.png"/><Relationship Id="rId4" Type="http://schemas.openxmlformats.org/officeDocument/2006/relationships/image" Target="../media/image1040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0.png"/><Relationship Id="rId7" Type="http://schemas.openxmlformats.org/officeDocument/2006/relationships/image" Target="../media/image1070.png"/><Relationship Id="rId2" Type="http://schemas.openxmlformats.org/officeDocument/2006/relationships/image" Target="../media/image82.JP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060.png"/><Relationship Id="rId5" Type="http://schemas.openxmlformats.org/officeDocument/2006/relationships/image" Target="../media/image1050.png"/><Relationship Id="rId4" Type="http://schemas.openxmlformats.org/officeDocument/2006/relationships/image" Target="../media/image1040.png"/></Relationships>
</file>

<file path=ppt/slides/_rels/slide7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70.png"/><Relationship Id="rId3" Type="http://schemas.openxmlformats.org/officeDocument/2006/relationships/image" Target="../media/image1070.png"/><Relationship Id="rId12" Type="http://schemas.openxmlformats.org/officeDocument/2006/relationships/image" Target="../media/image160.png"/><Relationship Id="rId2" Type="http://schemas.openxmlformats.org/officeDocument/2006/relationships/image" Target="../media/image82.JPG"/><Relationship Id="rId1" Type="http://schemas.openxmlformats.org/officeDocument/2006/relationships/slideLayout" Target="../slideLayouts/slideLayout10.xml"/><Relationship Id="rId11" Type="http://schemas.openxmlformats.org/officeDocument/2006/relationships/image" Target="../media/image151.png"/><Relationship Id="rId10" Type="http://schemas.openxmlformats.org/officeDocument/2006/relationships/image" Target="../media/image141.png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9.png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1.png"/><Relationship Id="rId18" Type="http://schemas.openxmlformats.org/officeDocument/2006/relationships/image" Target="../media/image26.png"/><Relationship Id="rId26" Type="http://schemas.openxmlformats.org/officeDocument/2006/relationships/image" Target="../media/image34.png"/><Relationship Id="rId39" Type="http://schemas.openxmlformats.org/officeDocument/2006/relationships/image" Target="../media/image47.png"/><Relationship Id="rId21" Type="http://schemas.openxmlformats.org/officeDocument/2006/relationships/image" Target="../media/image29.png"/><Relationship Id="rId34" Type="http://schemas.openxmlformats.org/officeDocument/2006/relationships/image" Target="../media/image42.png"/><Relationship Id="rId42" Type="http://schemas.openxmlformats.org/officeDocument/2006/relationships/image" Target="../media/image50.png"/><Relationship Id="rId47" Type="http://schemas.openxmlformats.org/officeDocument/2006/relationships/image" Target="../media/image55.png"/><Relationship Id="rId50" Type="http://schemas.openxmlformats.org/officeDocument/2006/relationships/image" Target="../media/image58.png"/><Relationship Id="rId55" Type="http://schemas.openxmlformats.org/officeDocument/2006/relationships/image" Target="../media/image63.png"/><Relationship Id="rId7" Type="http://schemas.openxmlformats.org/officeDocument/2006/relationships/image" Target="../media/image15.png"/><Relationship Id="rId2" Type="http://schemas.openxmlformats.org/officeDocument/2006/relationships/image" Target="../media/image1011.png"/><Relationship Id="rId16" Type="http://schemas.openxmlformats.org/officeDocument/2006/relationships/image" Target="../media/image24.png"/><Relationship Id="rId29" Type="http://schemas.openxmlformats.org/officeDocument/2006/relationships/image" Target="../media/image37.png"/><Relationship Id="rId11" Type="http://schemas.openxmlformats.org/officeDocument/2006/relationships/image" Target="../media/image19.png"/><Relationship Id="rId24" Type="http://schemas.openxmlformats.org/officeDocument/2006/relationships/image" Target="../media/image32.png"/><Relationship Id="rId32" Type="http://schemas.openxmlformats.org/officeDocument/2006/relationships/image" Target="../media/image40.png"/><Relationship Id="rId37" Type="http://schemas.openxmlformats.org/officeDocument/2006/relationships/image" Target="../media/image45.png"/><Relationship Id="rId40" Type="http://schemas.openxmlformats.org/officeDocument/2006/relationships/image" Target="../media/image48.png"/><Relationship Id="rId45" Type="http://schemas.openxmlformats.org/officeDocument/2006/relationships/image" Target="../media/image53.png"/><Relationship Id="rId53" Type="http://schemas.openxmlformats.org/officeDocument/2006/relationships/image" Target="../media/image61.png"/><Relationship Id="rId58" Type="http://schemas.openxmlformats.org/officeDocument/2006/relationships/image" Target="../media/image66.png"/><Relationship Id="rId5" Type="http://schemas.openxmlformats.org/officeDocument/2006/relationships/image" Target="../media/image13.png"/><Relationship Id="rId61" Type="http://schemas.openxmlformats.org/officeDocument/2006/relationships/image" Target="../media/image69.png"/><Relationship Id="rId19" Type="http://schemas.openxmlformats.org/officeDocument/2006/relationships/image" Target="../media/image27.png"/><Relationship Id="rId14" Type="http://schemas.openxmlformats.org/officeDocument/2006/relationships/image" Target="../media/image22.png"/><Relationship Id="rId22" Type="http://schemas.openxmlformats.org/officeDocument/2006/relationships/image" Target="../media/image30.png"/><Relationship Id="rId27" Type="http://schemas.openxmlformats.org/officeDocument/2006/relationships/image" Target="../media/image35.png"/><Relationship Id="rId30" Type="http://schemas.openxmlformats.org/officeDocument/2006/relationships/image" Target="../media/image38.png"/><Relationship Id="rId35" Type="http://schemas.openxmlformats.org/officeDocument/2006/relationships/image" Target="../media/image43.png"/><Relationship Id="rId43" Type="http://schemas.openxmlformats.org/officeDocument/2006/relationships/image" Target="../media/image51.png"/><Relationship Id="rId48" Type="http://schemas.openxmlformats.org/officeDocument/2006/relationships/image" Target="../media/image56.png"/><Relationship Id="rId56" Type="http://schemas.openxmlformats.org/officeDocument/2006/relationships/image" Target="../media/image64.png"/><Relationship Id="rId8" Type="http://schemas.openxmlformats.org/officeDocument/2006/relationships/image" Target="../media/image16.png"/><Relationship Id="rId51" Type="http://schemas.openxmlformats.org/officeDocument/2006/relationships/image" Target="../media/image59.png"/><Relationship Id="rId3" Type="http://schemas.openxmlformats.org/officeDocument/2006/relationships/image" Target="../media/image1112.png"/><Relationship Id="rId12" Type="http://schemas.openxmlformats.org/officeDocument/2006/relationships/image" Target="../media/image20.png"/><Relationship Id="rId17" Type="http://schemas.openxmlformats.org/officeDocument/2006/relationships/image" Target="../media/image25.png"/><Relationship Id="rId25" Type="http://schemas.openxmlformats.org/officeDocument/2006/relationships/image" Target="../media/image33.png"/><Relationship Id="rId33" Type="http://schemas.openxmlformats.org/officeDocument/2006/relationships/image" Target="../media/image41.png"/><Relationship Id="rId38" Type="http://schemas.openxmlformats.org/officeDocument/2006/relationships/image" Target="../media/image46.png"/><Relationship Id="rId46" Type="http://schemas.openxmlformats.org/officeDocument/2006/relationships/image" Target="../media/image54.png"/><Relationship Id="rId59" Type="http://schemas.openxmlformats.org/officeDocument/2006/relationships/image" Target="../media/image67.png"/><Relationship Id="rId20" Type="http://schemas.openxmlformats.org/officeDocument/2006/relationships/image" Target="../media/image28.png"/><Relationship Id="rId41" Type="http://schemas.openxmlformats.org/officeDocument/2006/relationships/image" Target="../media/image49.png"/><Relationship Id="rId54" Type="http://schemas.openxmlformats.org/officeDocument/2006/relationships/image" Target="../media/image6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.png"/><Relationship Id="rId15" Type="http://schemas.openxmlformats.org/officeDocument/2006/relationships/image" Target="../media/image23.png"/><Relationship Id="rId23" Type="http://schemas.openxmlformats.org/officeDocument/2006/relationships/image" Target="../media/image31.png"/><Relationship Id="rId28" Type="http://schemas.openxmlformats.org/officeDocument/2006/relationships/image" Target="../media/image36.png"/><Relationship Id="rId36" Type="http://schemas.openxmlformats.org/officeDocument/2006/relationships/image" Target="../media/image44.png"/><Relationship Id="rId49" Type="http://schemas.openxmlformats.org/officeDocument/2006/relationships/image" Target="../media/image57.png"/><Relationship Id="rId57" Type="http://schemas.openxmlformats.org/officeDocument/2006/relationships/image" Target="../media/image65.png"/><Relationship Id="rId10" Type="http://schemas.openxmlformats.org/officeDocument/2006/relationships/image" Target="../media/image18.png"/><Relationship Id="rId31" Type="http://schemas.openxmlformats.org/officeDocument/2006/relationships/image" Target="../media/image39.png"/><Relationship Id="rId44" Type="http://schemas.openxmlformats.org/officeDocument/2006/relationships/image" Target="../media/image52.png"/><Relationship Id="rId52" Type="http://schemas.openxmlformats.org/officeDocument/2006/relationships/image" Target="../media/image60.png"/><Relationship Id="rId60" Type="http://schemas.openxmlformats.org/officeDocument/2006/relationships/image" Target="../media/image68.png"/><Relationship Id="rId4" Type="http://schemas.openxmlformats.org/officeDocument/2006/relationships/image" Target="../media/image12.png"/><Relationship Id="rId9" Type="http://schemas.openxmlformats.org/officeDocument/2006/relationships/image" Target="../media/image17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131.png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30.png"/><Relationship Id="rId13" Type="http://schemas.openxmlformats.org/officeDocument/2006/relationships/image" Target="../media/image1160.png"/><Relationship Id="rId18" Type="http://schemas.openxmlformats.org/officeDocument/2006/relationships/image" Target="../media/image1220.png"/><Relationship Id="rId3" Type="http://schemas.openxmlformats.org/officeDocument/2006/relationships/image" Target="../media/image590.png"/><Relationship Id="rId21" Type="http://schemas.openxmlformats.org/officeDocument/2006/relationships/image" Target="../media/image1250.png"/><Relationship Id="rId7" Type="http://schemas.openxmlformats.org/officeDocument/2006/relationships/image" Target="../media/image920.png"/><Relationship Id="rId12" Type="http://schemas.openxmlformats.org/officeDocument/2006/relationships/image" Target="../media/image1150.png"/><Relationship Id="rId17" Type="http://schemas.openxmlformats.org/officeDocument/2006/relationships/image" Target="../media/image1211.png"/><Relationship Id="rId2" Type="http://schemas.openxmlformats.org/officeDocument/2006/relationships/image" Target="../media/image124.png"/><Relationship Id="rId16" Type="http://schemas.openxmlformats.org/officeDocument/2006/relationships/image" Target="../media/image1190.png"/><Relationship Id="rId20" Type="http://schemas.openxmlformats.org/officeDocument/2006/relationships/image" Target="../media/image1240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890.png"/><Relationship Id="rId11" Type="http://schemas.openxmlformats.org/officeDocument/2006/relationships/image" Target="../media/image1140.png"/><Relationship Id="rId5" Type="http://schemas.openxmlformats.org/officeDocument/2006/relationships/image" Target="../media/image881.png"/><Relationship Id="rId15" Type="http://schemas.openxmlformats.org/officeDocument/2006/relationships/image" Target="../media/image1180.png"/><Relationship Id="rId23" Type="http://schemas.openxmlformats.org/officeDocument/2006/relationships/image" Target="../media/image1270.png"/><Relationship Id="rId10" Type="http://schemas.openxmlformats.org/officeDocument/2006/relationships/image" Target="../media/image1130.png"/><Relationship Id="rId19" Type="http://schemas.openxmlformats.org/officeDocument/2006/relationships/image" Target="../media/image1230.png"/><Relationship Id="rId4" Type="http://schemas.openxmlformats.org/officeDocument/2006/relationships/image" Target="../media/image871.png"/><Relationship Id="rId9" Type="http://schemas.openxmlformats.org/officeDocument/2006/relationships/image" Target="../media/image940.png"/><Relationship Id="rId14" Type="http://schemas.openxmlformats.org/officeDocument/2006/relationships/image" Target="../media/image1170.png"/><Relationship Id="rId22" Type="http://schemas.openxmlformats.org/officeDocument/2006/relationships/image" Target="../media/image1260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0.png"/><Relationship Id="rId2" Type="http://schemas.openxmlformats.org/officeDocument/2006/relationships/image" Target="../media/image610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291.png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5.png"/><Relationship Id="rId3" Type="http://schemas.openxmlformats.org/officeDocument/2006/relationships/image" Target="../media/image1290.png"/><Relationship Id="rId12" Type="http://schemas.openxmlformats.org/officeDocument/2006/relationships/image" Target="../media/image139.png"/><Relationship Id="rId7" Type="http://schemas.openxmlformats.org/officeDocument/2006/relationships/image" Target="../media/image134.png"/><Relationship Id="rId2" Type="http://schemas.openxmlformats.org/officeDocument/2006/relationships/image" Target="../media/image1280.png"/><Relationship Id="rId1" Type="http://schemas.openxmlformats.org/officeDocument/2006/relationships/slideLayout" Target="../slideLayouts/slideLayout3.xml"/><Relationship Id="rId11" Type="http://schemas.openxmlformats.org/officeDocument/2006/relationships/image" Target="../media/image138.png"/><Relationship Id="rId6" Type="http://schemas.openxmlformats.org/officeDocument/2006/relationships/image" Target="../media/image1321.png"/><Relationship Id="rId5" Type="http://schemas.openxmlformats.org/officeDocument/2006/relationships/image" Target="../media/image1312.png"/><Relationship Id="rId10" Type="http://schemas.openxmlformats.org/officeDocument/2006/relationships/image" Target="../media/image137.png"/><Relationship Id="rId4" Type="http://schemas.openxmlformats.org/officeDocument/2006/relationships/image" Target="../media/image1301.png"/><Relationship Id="rId9" Type="http://schemas.openxmlformats.org/officeDocument/2006/relationships/image" Target="../media/image136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0.png"/><Relationship Id="rId2" Type="http://schemas.openxmlformats.org/officeDocument/2006/relationships/image" Target="../media/image600.png"/><Relationship Id="rId1" Type="http://schemas.openxmlformats.org/officeDocument/2006/relationships/slideLayout" Target="../slideLayouts/slideLayout3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0.png"/><Relationship Id="rId1" Type="http://schemas.openxmlformats.org/officeDocument/2006/relationships/slideLayout" Target="../slideLayouts/slideLayout3.xml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8.png"/><Relationship Id="rId3" Type="http://schemas.openxmlformats.org/officeDocument/2006/relationships/image" Target="../media/image143.png"/><Relationship Id="rId7" Type="http://schemas.openxmlformats.org/officeDocument/2006/relationships/image" Target="../media/image147.png"/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46.png"/><Relationship Id="rId5" Type="http://schemas.openxmlformats.org/officeDocument/2006/relationships/image" Target="../media/image145.png"/><Relationship Id="rId10" Type="http://schemas.openxmlformats.org/officeDocument/2006/relationships/image" Target="../media/image150.png"/><Relationship Id="rId4" Type="http://schemas.openxmlformats.org/officeDocument/2006/relationships/image" Target="../media/image144.png"/><Relationship Id="rId9" Type="http://schemas.openxmlformats.org/officeDocument/2006/relationships/image" Target="../media/image149.png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71.png"/><Relationship Id="rId13" Type="http://schemas.openxmlformats.org/officeDocument/2006/relationships/image" Target="../media/image153.png"/><Relationship Id="rId3" Type="http://schemas.openxmlformats.org/officeDocument/2006/relationships/image" Target="../media/image1421.png"/><Relationship Id="rId7" Type="http://schemas.openxmlformats.org/officeDocument/2006/relationships/image" Target="../media/image152.png"/><Relationship Id="rId12" Type="http://schemas.openxmlformats.org/officeDocument/2006/relationships/image" Target="../media/image1521.png"/><Relationship Id="rId17" Type="http://schemas.openxmlformats.org/officeDocument/2006/relationships/image" Target="../media/image157.png"/><Relationship Id="rId2" Type="http://schemas.openxmlformats.org/officeDocument/2006/relationships/image" Target="../media/image1401.png"/><Relationship Id="rId16" Type="http://schemas.openxmlformats.org/officeDocument/2006/relationships/image" Target="../media/image156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451.png"/><Relationship Id="rId11" Type="http://schemas.openxmlformats.org/officeDocument/2006/relationships/image" Target="../media/image1501.png"/><Relationship Id="rId5" Type="http://schemas.openxmlformats.org/officeDocument/2006/relationships/image" Target="../media/image1441.png"/><Relationship Id="rId15" Type="http://schemas.openxmlformats.org/officeDocument/2006/relationships/image" Target="../media/image155.png"/><Relationship Id="rId10" Type="http://schemas.openxmlformats.org/officeDocument/2006/relationships/image" Target="../media/image1491.png"/><Relationship Id="rId4" Type="http://schemas.openxmlformats.org/officeDocument/2006/relationships/image" Target="../media/image1431.png"/><Relationship Id="rId9" Type="http://schemas.openxmlformats.org/officeDocument/2006/relationships/image" Target="../media/image1481.png"/><Relationship Id="rId14" Type="http://schemas.openxmlformats.org/officeDocument/2006/relationships/image" Target="../media/image154.png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image" Target="../media/image1541.png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6.png"/><Relationship Id="rId3" Type="http://schemas.openxmlformats.org/officeDocument/2006/relationships/image" Target="../media/image74.png"/><Relationship Id="rId7" Type="http://schemas.openxmlformats.org/officeDocument/2006/relationships/image" Target="../media/image73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2.png"/><Relationship Id="rId5" Type="http://schemas.openxmlformats.org/officeDocument/2006/relationships/image" Target="../media/image71.png"/><Relationship Id="rId4" Type="http://schemas.openxmlformats.org/officeDocument/2006/relationships/image" Target="../media/image75.png"/><Relationship Id="rId9" Type="http://schemas.openxmlformats.org/officeDocument/2006/relationships/image" Target="../media/image77.png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90.png"/><Relationship Id="rId18" Type="http://schemas.openxmlformats.org/officeDocument/2006/relationships/image" Target="../media/image1450.png"/><Relationship Id="rId26" Type="http://schemas.openxmlformats.org/officeDocument/2006/relationships/image" Target="../media/image1540.png"/><Relationship Id="rId39" Type="http://schemas.openxmlformats.org/officeDocument/2006/relationships/image" Target="../media/image168.png"/><Relationship Id="rId21" Type="http://schemas.openxmlformats.org/officeDocument/2006/relationships/image" Target="../media/image1480.png"/><Relationship Id="rId34" Type="http://schemas.openxmlformats.org/officeDocument/2006/relationships/image" Target="../media/image163.png"/><Relationship Id="rId42" Type="http://schemas.openxmlformats.org/officeDocument/2006/relationships/image" Target="../media/image172.png"/><Relationship Id="rId7" Type="http://schemas.openxmlformats.org/officeDocument/2006/relationships/image" Target="../media/image1320.png"/><Relationship Id="rId2" Type="http://schemas.openxmlformats.org/officeDocument/2006/relationships/notesSlide" Target="../notesSlides/notesSlide32.xml"/><Relationship Id="rId16" Type="http://schemas.openxmlformats.org/officeDocument/2006/relationships/image" Target="../media/image1430.png"/><Relationship Id="rId20" Type="http://schemas.openxmlformats.org/officeDocument/2006/relationships/image" Target="../media/image1470.png"/><Relationship Id="rId29" Type="http://schemas.openxmlformats.org/officeDocument/2006/relationships/image" Target="../media/image1570.png"/><Relationship Id="rId41" Type="http://schemas.openxmlformats.org/officeDocument/2006/relationships/image" Target="../media/image171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311.png"/><Relationship Id="rId11" Type="http://schemas.openxmlformats.org/officeDocument/2006/relationships/image" Target="../media/image1370.png"/><Relationship Id="rId24" Type="http://schemas.openxmlformats.org/officeDocument/2006/relationships/image" Target="../media/image1520.png"/><Relationship Id="rId32" Type="http://schemas.openxmlformats.org/officeDocument/2006/relationships/image" Target="../media/image161.png"/><Relationship Id="rId37" Type="http://schemas.openxmlformats.org/officeDocument/2006/relationships/image" Target="../media/image166.png"/><Relationship Id="rId40" Type="http://schemas.openxmlformats.org/officeDocument/2006/relationships/image" Target="../media/image169.png"/><Relationship Id="rId5" Type="http://schemas.openxmlformats.org/officeDocument/2006/relationships/image" Target="../media/image1300.png"/><Relationship Id="rId15" Type="http://schemas.openxmlformats.org/officeDocument/2006/relationships/image" Target="../media/image1420.png"/><Relationship Id="rId23" Type="http://schemas.openxmlformats.org/officeDocument/2006/relationships/image" Target="../media/image1500.png"/><Relationship Id="rId28" Type="http://schemas.openxmlformats.org/officeDocument/2006/relationships/image" Target="../media/image1560.png"/><Relationship Id="rId36" Type="http://schemas.openxmlformats.org/officeDocument/2006/relationships/image" Target="../media/image165.png"/><Relationship Id="rId10" Type="http://schemas.openxmlformats.org/officeDocument/2006/relationships/image" Target="../media/image1360.png"/><Relationship Id="rId19" Type="http://schemas.openxmlformats.org/officeDocument/2006/relationships/image" Target="../media/image1460.png"/><Relationship Id="rId31" Type="http://schemas.openxmlformats.org/officeDocument/2006/relationships/image" Target="../media/image159.png"/><Relationship Id="rId44" Type="http://schemas.openxmlformats.org/officeDocument/2006/relationships/image" Target="../media/image174.png"/><Relationship Id="rId4" Type="http://schemas.openxmlformats.org/officeDocument/2006/relationships/image" Target="../media/image1120.png"/><Relationship Id="rId9" Type="http://schemas.openxmlformats.org/officeDocument/2006/relationships/image" Target="../media/image1350.png"/><Relationship Id="rId14" Type="http://schemas.openxmlformats.org/officeDocument/2006/relationships/image" Target="../media/image1400.png"/><Relationship Id="rId22" Type="http://schemas.openxmlformats.org/officeDocument/2006/relationships/image" Target="../media/image1490.png"/><Relationship Id="rId27" Type="http://schemas.openxmlformats.org/officeDocument/2006/relationships/image" Target="../media/image1550.png"/><Relationship Id="rId30" Type="http://schemas.openxmlformats.org/officeDocument/2006/relationships/image" Target="../media/image1580.png"/><Relationship Id="rId35" Type="http://schemas.openxmlformats.org/officeDocument/2006/relationships/image" Target="../media/image164.png"/><Relationship Id="rId43" Type="http://schemas.openxmlformats.org/officeDocument/2006/relationships/image" Target="../media/image173.png"/><Relationship Id="rId8" Type="http://schemas.openxmlformats.org/officeDocument/2006/relationships/image" Target="../media/image1340.png"/><Relationship Id="rId3" Type="http://schemas.openxmlformats.org/officeDocument/2006/relationships/image" Target="../media/image1111.png"/><Relationship Id="rId12" Type="http://schemas.openxmlformats.org/officeDocument/2006/relationships/image" Target="../media/image1380.png"/><Relationship Id="rId17" Type="http://schemas.openxmlformats.org/officeDocument/2006/relationships/image" Target="../media/image1440.png"/><Relationship Id="rId25" Type="http://schemas.openxmlformats.org/officeDocument/2006/relationships/image" Target="../media/image1530.png"/><Relationship Id="rId33" Type="http://schemas.openxmlformats.org/officeDocument/2006/relationships/image" Target="../media/image162.png"/><Relationship Id="rId38" Type="http://schemas.openxmlformats.org/officeDocument/2006/relationships/image" Target="../media/image167.png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373E8D7-D6B1-42A4-8A2E-7892F1CCC70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67474" y="1447221"/>
            <a:ext cx="8229600" cy="1827675"/>
          </a:xfrm>
        </p:spPr>
        <p:txBody>
          <a:bodyPr/>
          <a:lstStyle/>
          <a:p>
            <a:pPr algn="ctr"/>
            <a:r>
              <a:rPr lang="en-US" dirty="0"/>
              <a:t>We Will Publish No Algorithm</a:t>
            </a:r>
            <a:br>
              <a:rPr lang="en-US" dirty="0"/>
            </a:br>
            <a:r>
              <a:rPr lang="en-US" dirty="0"/>
              <a:t>Before Its Time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06A2807-77E4-4197-B6CA-9F30EEF58AF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57200" y="3011607"/>
            <a:ext cx="8229600" cy="786955"/>
          </a:xfrm>
        </p:spPr>
        <p:txBody>
          <a:bodyPr/>
          <a:lstStyle/>
          <a:p>
            <a:pPr algn="ctr"/>
            <a:r>
              <a:rPr lang="en-US" dirty="0"/>
              <a:t>Thomas Reps</a:t>
            </a:r>
            <a:br>
              <a:rPr lang="en-US" dirty="0"/>
            </a:br>
            <a:r>
              <a:rPr lang="en-US" dirty="0"/>
              <a:t>University of Wisconsin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55A5DF24-CBE9-1333-4C3C-583410F0CB16}"/>
              </a:ext>
            </a:extLst>
          </p:cNvPr>
          <p:cNvGrpSpPr/>
          <p:nvPr/>
        </p:nvGrpSpPr>
        <p:grpSpPr>
          <a:xfrm>
            <a:off x="2875098" y="6137401"/>
            <a:ext cx="3393804" cy="548640"/>
            <a:chOff x="1813168" y="6251694"/>
            <a:chExt cx="3393804" cy="548640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9889B71B-19E0-C96A-DBF9-11F24961DF3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812950" y="6306558"/>
              <a:ext cx="1394022" cy="438912"/>
            </a:xfrm>
            <a:prstGeom prst="rect">
              <a:avLst/>
            </a:pr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84D4A707-FBF1-B5CC-65DF-6808E4F0AA1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813168" y="6251694"/>
              <a:ext cx="1604038" cy="548640"/>
            </a:xfrm>
            <a:prstGeom prst="rect">
              <a:avLst/>
            </a:prstGeom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22684A4-6CF0-2625-0919-6D0EBF6B33E6}"/>
              </a:ext>
            </a:extLst>
          </p:cNvPr>
          <p:cNvGrpSpPr/>
          <p:nvPr/>
        </p:nvGrpSpPr>
        <p:grpSpPr>
          <a:xfrm>
            <a:off x="1914781" y="4019434"/>
            <a:ext cx="5252656" cy="1896020"/>
            <a:chOff x="1945672" y="4686436"/>
            <a:chExt cx="5252656" cy="1896020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E6A32CAF-2D61-B64D-12F5-56C2CBEF2A0B}"/>
                </a:ext>
              </a:extLst>
            </p:cNvPr>
            <p:cNvGrpSpPr/>
            <p:nvPr/>
          </p:nvGrpSpPr>
          <p:grpSpPr>
            <a:xfrm>
              <a:off x="1945672" y="4686437"/>
              <a:ext cx="1371945" cy="1892504"/>
              <a:chOff x="2073384" y="4686437"/>
              <a:chExt cx="1371945" cy="1892504"/>
            </a:xfrm>
          </p:grpSpPr>
          <p:pic>
            <p:nvPicPr>
              <p:cNvPr id="4" name="Picture 3" descr="A person smiling for a picture&#10;&#10;Description automatically generated">
                <a:extLst>
                  <a:ext uri="{FF2B5EF4-FFF2-40B4-BE49-F238E27FC236}">
                    <a16:creationId xmlns:a16="http://schemas.microsoft.com/office/drawing/2014/main" id="{B8C03466-BBC3-2D91-AF91-3EEEAF7BD52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231171" y="4686437"/>
                <a:ext cx="1056370" cy="1030730"/>
              </a:xfrm>
              <a:prstGeom prst="rect">
                <a:avLst/>
              </a:prstGeom>
            </p:spPr>
          </p:pic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196E807B-FD30-9371-97B2-913458D7296F}"/>
                  </a:ext>
                </a:extLst>
              </p:cNvPr>
              <p:cNvSpPr txBox="1"/>
              <p:nvPr/>
            </p:nvSpPr>
            <p:spPr>
              <a:xfrm>
                <a:off x="2073384" y="5717167"/>
                <a:ext cx="1371945" cy="86177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1600" dirty="0"/>
                  <a:t>Meghana Sistla</a:t>
                </a:r>
              </a:p>
              <a:p>
                <a:pPr algn="ctr"/>
                <a:r>
                  <a:rPr lang="en-US" sz="1600" dirty="0"/>
                  <a:t>(UT-Austin)</a:t>
                </a:r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9307997-C96C-4A01-17EA-729D8247878A}"/>
                </a:ext>
              </a:extLst>
            </p:cNvPr>
            <p:cNvGrpSpPr/>
            <p:nvPr/>
          </p:nvGrpSpPr>
          <p:grpSpPr>
            <a:xfrm>
              <a:off x="3779122" y="4686436"/>
              <a:ext cx="1371945" cy="1896020"/>
              <a:chOff x="4022984" y="4686436"/>
              <a:chExt cx="1371945" cy="1896020"/>
            </a:xfrm>
          </p:grpSpPr>
          <p:pic>
            <p:nvPicPr>
              <p:cNvPr id="5" name="Picture 4" descr="A person with a beard and mustache wearing a suit&#10;&#10;Description automatically generated">
                <a:extLst>
                  <a:ext uri="{FF2B5EF4-FFF2-40B4-BE49-F238E27FC236}">
                    <a16:creationId xmlns:a16="http://schemas.microsoft.com/office/drawing/2014/main" id="{348B9C8A-A077-0E86-EB05-DFB2157C123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3591" y="4686436"/>
                <a:ext cx="1030730" cy="1030730"/>
              </a:xfrm>
              <a:prstGeom prst="rect">
                <a:avLst/>
              </a:prstGeom>
            </p:spPr>
          </p:pic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E6E9FE3E-AF53-E204-1C96-5352A4F0E19E}"/>
                  </a:ext>
                </a:extLst>
              </p:cNvPr>
              <p:cNvSpPr txBox="1"/>
              <p:nvPr/>
            </p:nvSpPr>
            <p:spPr>
              <a:xfrm>
                <a:off x="4022984" y="5720682"/>
                <a:ext cx="1371945" cy="86177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1600" dirty="0"/>
                  <a:t>Swarat Chaudhuri</a:t>
                </a:r>
              </a:p>
              <a:p>
                <a:pPr algn="ctr"/>
                <a:r>
                  <a:rPr lang="en-US" sz="1600" dirty="0"/>
                  <a:t>(UT-Austin)</a:t>
                </a:r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000B99EF-AE20-ECF2-EF14-428E0C7C7DA7}"/>
                </a:ext>
              </a:extLst>
            </p:cNvPr>
            <p:cNvGrpSpPr/>
            <p:nvPr/>
          </p:nvGrpSpPr>
          <p:grpSpPr>
            <a:xfrm>
              <a:off x="5694903" y="4694600"/>
              <a:ext cx="1503425" cy="1878235"/>
              <a:chOff x="5694903" y="4694600"/>
              <a:chExt cx="1503425" cy="1878235"/>
            </a:xfrm>
          </p:grpSpPr>
          <p:pic>
            <p:nvPicPr>
              <p:cNvPr id="14" name="Content Placeholder 4" descr="A child in glasses smiling in front of a bush of white flowers&#10;&#10;Description automatically generated">
                <a:extLst>
                  <a:ext uri="{FF2B5EF4-FFF2-40B4-BE49-F238E27FC236}">
                    <a16:creationId xmlns:a16="http://schemas.microsoft.com/office/drawing/2014/main" id="{91ADDD68-EF28-FDAE-32AE-94071A107A5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 bwMode="auto">
              <a:xfrm>
                <a:off x="5979939" y="4694600"/>
                <a:ext cx="933352" cy="1033272"/>
              </a:xfrm>
              <a:prstGeom prst="rect">
                <a:avLst/>
              </a:prstGeom>
              <a:noFill/>
              <a:ln w="6350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06AF6BC8-7072-8005-906A-122DCBA3E0C9}"/>
                  </a:ext>
                </a:extLst>
              </p:cNvPr>
              <p:cNvSpPr txBox="1"/>
              <p:nvPr/>
            </p:nvSpPr>
            <p:spPr>
              <a:xfrm>
                <a:off x="5694903" y="5741838"/>
                <a:ext cx="1503425" cy="83099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600" dirty="0" err="1"/>
                  <a:t>Xusheng</a:t>
                </a:r>
                <a:endParaRPr lang="en-US" sz="1600" dirty="0"/>
              </a:p>
              <a:p>
                <a:pPr algn="ctr"/>
                <a:r>
                  <a:rPr lang="en-US" sz="1600" dirty="0"/>
                  <a:t>Zhi</a:t>
                </a:r>
              </a:p>
              <a:p>
                <a:pPr algn="ctr"/>
                <a:r>
                  <a:rPr lang="en-US" sz="1600" dirty="0"/>
                  <a:t>(UW-Madison)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603639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3200" dirty="0"/>
              <a:t>Outline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52406" y="1424200"/>
            <a:ext cx="8860115" cy="4448975"/>
          </a:xfrm>
          <a:ln>
            <a:noFill/>
          </a:ln>
        </p:spPr>
        <p:txBody>
          <a:bodyPr>
            <a:normAutofit/>
          </a:bodyPr>
          <a:lstStyle/>
          <a:p>
            <a:r>
              <a:rPr lang="en-US" dirty="0"/>
              <a:t>Short tutorial on (quasi-)BDDs</a:t>
            </a:r>
          </a:p>
          <a:p>
            <a:r>
              <a:rPr lang="en-US" dirty="0"/>
              <a:t>Path profiling</a:t>
            </a:r>
          </a:p>
          <a:p>
            <a:r>
              <a:rPr lang="en-US" dirty="0"/>
              <a:t>A flavor of CFLOBDDs</a:t>
            </a:r>
          </a:p>
          <a:p>
            <a:r>
              <a:rPr lang="en-US" dirty="0"/>
              <a:t>Applications in quantum simulation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05360280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B0E0DA-DD20-29C6-EBCD-1022166069E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Applications?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6E54645-49F0-1488-C1D1-B37D8C9622E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45432" y="1495925"/>
            <a:ext cx="8422105" cy="4830763"/>
          </a:xfrm>
          <a:ln>
            <a:noFill/>
          </a:ln>
        </p:spPr>
        <p:txBody>
          <a:bodyPr>
            <a:normAutofit/>
          </a:bodyPr>
          <a:lstStyle/>
          <a:p>
            <a:r>
              <a:rPr lang="en-US" sz="2400" dirty="0"/>
              <a:t>CFLOBDDs have the </a:t>
            </a:r>
            <a:r>
              <a:rPr lang="en-US" sz="2400" dirty="0">
                <a:solidFill>
                  <a:srgbClr val="C00000"/>
                </a:solidFill>
              </a:rPr>
              <a:t>potential</a:t>
            </a:r>
            <a:r>
              <a:rPr lang="en-US" sz="2400" dirty="0"/>
              <a:t> to permit applications to </a:t>
            </a:r>
          </a:p>
          <a:p>
            <a:pPr lvl="1"/>
            <a:r>
              <a:rPr lang="en-US" sz="2000" dirty="0"/>
              <a:t>execute much faster</a:t>
            </a:r>
          </a:p>
          <a:p>
            <a:pPr lvl="1"/>
            <a:r>
              <a:rPr lang="en-US" sz="2000" dirty="0"/>
              <a:t>handle much larger problem instances</a:t>
            </a:r>
          </a:p>
          <a:p>
            <a:r>
              <a:rPr lang="en-US" sz="2400" dirty="0"/>
              <a:t>CFLOBDDs have </a:t>
            </a:r>
            <a:r>
              <a:rPr lang="en-US" sz="2400" dirty="0">
                <a:solidFill>
                  <a:srgbClr val="C00000"/>
                </a:solidFill>
              </a:rPr>
              <a:t>additional overheads </a:t>
            </a:r>
            <a:r>
              <a:rPr lang="en-US" sz="2400" dirty="0"/>
              <a:t>compared to BDDs</a:t>
            </a:r>
          </a:p>
          <a:p>
            <a:pPr lvl="1"/>
            <a:r>
              <a:rPr lang="en-US" sz="2000" dirty="0"/>
              <a:t>Enforcing the structural invariants</a:t>
            </a:r>
          </a:p>
          <a:p>
            <a:r>
              <a:rPr lang="en-US" sz="2400" dirty="0"/>
              <a:t>Do we </a:t>
            </a:r>
            <a:r>
              <a:rPr lang="en-US" sz="2400" dirty="0">
                <a:solidFill>
                  <a:srgbClr val="C00000"/>
                </a:solidFill>
              </a:rPr>
              <a:t>recoup the overheads </a:t>
            </a:r>
            <a:r>
              <a:rPr lang="en-US" sz="2400" dirty="0"/>
              <a:t>with large relations?</a:t>
            </a:r>
          </a:p>
          <a:p>
            <a:pPr lvl="1"/>
            <a:r>
              <a:rPr lang="en-US" sz="2000" dirty="0"/>
              <a:t>Quantum simulation requires huge vectors and matrices</a:t>
            </a:r>
          </a:p>
          <a:p>
            <a:pPr lvl="1"/>
            <a:r>
              <a:rPr lang="en-US" sz="2000" dirty="0"/>
              <a:t>A quantum circuit is a straight-line program consisting of</a:t>
            </a:r>
          </a:p>
          <a:p>
            <a:pPr lvl="2"/>
            <a:r>
              <a:rPr lang="en-US" sz="1800" dirty="0"/>
              <a:t>Matrix construction via Kronecker product </a:t>
            </a:r>
            <a:r>
              <a:rPr lang="en-US" sz="1800" dirty="0">
                <a:sym typeface="Wingdings" panose="05000000000000000000" pitchFamily="2" charset="2"/>
              </a:rPr>
              <a:t></a:t>
            </a:r>
          </a:p>
          <a:p>
            <a:pPr lvl="2"/>
            <a:r>
              <a:rPr lang="en-US" sz="1800" dirty="0"/>
              <a:t>Matrix multiplication </a:t>
            </a:r>
            <a:r>
              <a:rPr lang="en-US" sz="1800" dirty="0">
                <a:sym typeface="Wingdings" panose="05000000000000000000" pitchFamily="2" charset="2"/>
              </a:rPr>
              <a:t> </a:t>
            </a:r>
            <a:endParaRPr lang="en-US" sz="1800" dirty="0"/>
          </a:p>
          <a:p>
            <a:pPr lvl="2"/>
            <a:r>
              <a:rPr lang="en-US" sz="1800" dirty="0"/>
              <a:t>Sampling a path </a:t>
            </a:r>
            <a:r>
              <a:rPr lang="en-US" sz="1800" dirty="0">
                <a:sym typeface="Wingdings" panose="05000000000000000000" pitchFamily="2" charset="2"/>
              </a:rPr>
              <a:t></a:t>
            </a:r>
            <a:endParaRPr lang="en-US" sz="1800" dirty="0"/>
          </a:p>
        </p:txBody>
      </p:sp>
    </p:spTree>
    <p:extLst>
      <p:ext uri="{BB962C8B-B14F-4D97-AF65-F5344CB8AC3E}">
        <p14:creationId xmlns:p14="http://schemas.microsoft.com/office/powerpoint/2010/main" val="39469422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Table 4">
                <a:extLst>
                  <a:ext uri="{FF2B5EF4-FFF2-40B4-BE49-F238E27FC236}">
                    <a16:creationId xmlns:a16="http://schemas.microsoft.com/office/drawing/2014/main" id="{DD40EB49-0E0B-0B1B-1676-E5DA274EC74C}"/>
                  </a:ext>
                </a:extLst>
              </p:cNvPr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4229393996"/>
                  </p:ext>
                </p:extLst>
              </p:nvPr>
            </p:nvGraphicFramePr>
            <p:xfrm>
              <a:off x="992343" y="1988691"/>
              <a:ext cx="7159313" cy="2920194"/>
            </p:xfrm>
            <a:graphic>
              <a:graphicData uri="http://schemas.openxmlformats.org/drawingml/2006/table">
                <a:tbl>
                  <a:tblPr firstRow="1" bandRow="1">
                    <a:tableStyleId>{21E4AEA4-8DFA-4A89-87EB-49C32662AFE0}</a:tableStyleId>
                  </a:tblPr>
                  <a:tblGrid>
                    <a:gridCol w="3277518">
                      <a:extLst>
                        <a:ext uri="{9D8B030D-6E8A-4147-A177-3AD203B41FA5}">
                          <a16:colId xmlns:a16="http://schemas.microsoft.com/office/drawing/2014/main" val="4276770610"/>
                        </a:ext>
                      </a:extLst>
                    </a:gridCol>
                    <a:gridCol w="1183307">
                      <a:extLst>
                        <a:ext uri="{9D8B030D-6E8A-4147-A177-3AD203B41FA5}">
                          <a16:colId xmlns:a16="http://schemas.microsoft.com/office/drawing/2014/main" val="4036769360"/>
                        </a:ext>
                      </a:extLst>
                    </a:gridCol>
                    <a:gridCol w="1042806">
                      <a:extLst>
                        <a:ext uri="{9D8B030D-6E8A-4147-A177-3AD203B41FA5}">
                          <a16:colId xmlns:a16="http://schemas.microsoft.com/office/drawing/2014/main" val="4000679903"/>
                        </a:ext>
                      </a:extLst>
                    </a:gridCol>
                    <a:gridCol w="1655682">
                      <a:extLst>
                        <a:ext uri="{9D8B030D-6E8A-4147-A177-3AD203B41FA5}">
                          <a16:colId xmlns:a16="http://schemas.microsoft.com/office/drawing/2014/main" val="1347730611"/>
                        </a:ext>
                      </a:extLst>
                    </a:gridCol>
                  </a:tblGrid>
                  <a:tr h="324466">
                    <a:tc rowSpan="2"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Circuit</a:t>
                          </a:r>
                        </a:p>
                      </a:txBody>
                      <a:tcPr anchor="ctr">
                        <a:lnL w="12700" cmpd="sng">
                          <a:noFill/>
                        </a:lnL>
                        <a:lnR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noFill/>
                        </a:lnT>
                        <a:lnB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 gridSpan="3"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#Qubits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 h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tc h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25827232"/>
                      </a:ext>
                    </a:extLst>
                  </a:tr>
                  <a:tr h="324466">
                    <a:tc v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CFLOBDDs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BDDs</a:t>
                          </a: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CFLOBDD/BDD</a:t>
                          </a: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172563635"/>
                      </a:ext>
                    </a:extLst>
                  </a:tr>
                  <a:tr h="32446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Greenberger–Horne–</a:t>
                          </a:r>
                          <a:r>
                            <a:rPr lang="en-US" sz="12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Zeilinger</a:t>
                          </a:r>
                          <a:r>
                            <a:rPr lang="en-US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(GHZ)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65,536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128</a:t>
                          </a:r>
                          <a14:m>
                            <m:oMath xmlns:m="http://schemas.openxmlformats.org/officeDocument/2006/math"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84377615"/>
                      </a:ext>
                    </a:extLst>
                  </a:tr>
                  <a:tr h="32446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Bernstein-</a:t>
                          </a:r>
                          <a:r>
                            <a:rPr lang="fr-FR" sz="12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Vazirani</a:t>
                          </a:r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(BV)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524,288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1024</a:t>
                          </a:r>
                          <a14:m>
                            <m:oMath xmlns:m="http://schemas.openxmlformats.org/officeDocument/2006/math"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847542406"/>
                      </a:ext>
                    </a:extLst>
                  </a:tr>
                  <a:tr h="32446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Deutsch–</a:t>
                          </a:r>
                          <a:r>
                            <a:rPr lang="fr-FR" sz="12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Jozsa</a:t>
                          </a:r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(DJ)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4,194,304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ea typeface="+mn-ea"/>
                              <a:cs typeface="Arial" panose="020B0604020202020204" pitchFamily="34" charset="0"/>
                            </a:rPr>
                            <a:t>8192</a:t>
                          </a:r>
                          <a14:m>
                            <m:oMath xmlns:m="http://schemas.openxmlformats.org/officeDocument/2006/math"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897062281"/>
                      </a:ext>
                    </a:extLst>
                  </a:tr>
                  <a:tr h="32446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Grover’s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4,096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kern="1200" dirty="0">
                              <a:solidFill>
                                <a:schemeClr val="dk1"/>
                              </a:solidFill>
                              <a:latin typeface="Arial" panose="020B0604020202020204" pitchFamily="34" charset="0"/>
                              <a:ea typeface="+mn-ea"/>
                              <a:cs typeface="Arial" panose="020B0604020202020204" pitchFamily="34" charset="0"/>
                            </a:rPr>
                            <a:t>1</a:t>
                          </a:r>
                          <a14:m>
                            <m:oMath xmlns:m="http://schemas.openxmlformats.org/officeDocument/2006/math">
                              <m:r>
                                <m:rPr>
                                  <m:nor/>
                                </m:rPr>
                                <a:rPr lang="en-US" sz="1200" b="0" i="0" dirty="0" smtClean="0">
                                  <a:latin typeface="Arial" panose="020B0604020202020204" pitchFamily="34" charset="0"/>
                                  <a:ea typeface="+mn-ea"/>
                                  <a:cs typeface="Arial" panose="020B0604020202020204" pitchFamily="34" charset="0"/>
                                </a:rPr>
                                <m:t>28</m:t>
                              </m:r>
                              <m:r>
                                <a:rPr lang="en-US" sz="1200" b="0" i="0" kern="1200" smtClean="0">
                                  <a:solidFill>
                                    <a:schemeClr val="dk1"/>
                                  </a:solidFill>
                                  <a:latin typeface="Cambria Math" panose="02040503050406030204" pitchFamily="18" charset="0"/>
                                  <a:ea typeface="+mn-ea"/>
                                  <a:cs typeface="Arial" panose="020B0604020202020204" pitchFamily="34" charset="0"/>
                                </a:rPr>
                                <m:t>×</m:t>
                              </m:r>
                            </m:oMath>
                          </a14:m>
                          <a:endParaRPr lang="en-US" sz="1200" b="0" i="0" kern="1200" dirty="0">
                            <a:solidFill>
                              <a:schemeClr val="dk1"/>
                            </a:solidFill>
                            <a:latin typeface="Arial" panose="020B0604020202020204" pitchFamily="34" charset="0"/>
                            <a:ea typeface="+mn-ea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689949387"/>
                      </a:ext>
                    </a:extLst>
                  </a:tr>
                  <a:tr h="32446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Simon’s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</a:t>
                          </a:r>
                          <a14:m>
                            <m:oMath xmlns:m="http://schemas.openxmlformats.org/officeDocument/2006/math"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2086725241"/>
                      </a:ext>
                    </a:extLst>
                  </a:tr>
                  <a:tr h="32446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Quantum Fourier Transform (QFT)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</a:t>
                          </a:r>
                          <a14:m>
                            <m:oMath xmlns:m="http://schemas.openxmlformats.org/officeDocument/2006/math"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387072334"/>
                      </a:ext>
                    </a:extLst>
                  </a:tr>
                  <a:tr h="32446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Shor’s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7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7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</a:t>
                          </a:r>
                          <a14:m>
                            <m:oMath xmlns:m="http://schemas.openxmlformats.org/officeDocument/2006/math"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03559627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Table 4">
                <a:extLst>
                  <a:ext uri="{FF2B5EF4-FFF2-40B4-BE49-F238E27FC236}">
                    <a16:creationId xmlns:a16="http://schemas.microsoft.com/office/drawing/2014/main" id="{DD40EB49-0E0B-0B1B-1676-E5DA274EC74C}"/>
                  </a:ext>
                </a:extLst>
              </p:cNvPr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4229393996"/>
                  </p:ext>
                </p:extLst>
              </p:nvPr>
            </p:nvGraphicFramePr>
            <p:xfrm>
              <a:off x="992343" y="1988691"/>
              <a:ext cx="7159313" cy="2920194"/>
            </p:xfrm>
            <a:graphic>
              <a:graphicData uri="http://schemas.openxmlformats.org/drawingml/2006/table">
                <a:tbl>
                  <a:tblPr firstRow="1" bandRow="1">
                    <a:tableStyleId>{21E4AEA4-8DFA-4A89-87EB-49C32662AFE0}</a:tableStyleId>
                  </a:tblPr>
                  <a:tblGrid>
                    <a:gridCol w="3277518">
                      <a:extLst>
                        <a:ext uri="{9D8B030D-6E8A-4147-A177-3AD203B41FA5}">
                          <a16:colId xmlns:a16="http://schemas.microsoft.com/office/drawing/2014/main" val="4276770610"/>
                        </a:ext>
                      </a:extLst>
                    </a:gridCol>
                    <a:gridCol w="1183307">
                      <a:extLst>
                        <a:ext uri="{9D8B030D-6E8A-4147-A177-3AD203B41FA5}">
                          <a16:colId xmlns:a16="http://schemas.microsoft.com/office/drawing/2014/main" val="4036769360"/>
                        </a:ext>
                      </a:extLst>
                    </a:gridCol>
                    <a:gridCol w="1042806">
                      <a:extLst>
                        <a:ext uri="{9D8B030D-6E8A-4147-A177-3AD203B41FA5}">
                          <a16:colId xmlns:a16="http://schemas.microsoft.com/office/drawing/2014/main" val="4000679903"/>
                        </a:ext>
                      </a:extLst>
                    </a:gridCol>
                    <a:gridCol w="1655682">
                      <a:extLst>
                        <a:ext uri="{9D8B030D-6E8A-4147-A177-3AD203B41FA5}">
                          <a16:colId xmlns:a16="http://schemas.microsoft.com/office/drawing/2014/main" val="1347730611"/>
                        </a:ext>
                      </a:extLst>
                    </a:gridCol>
                  </a:tblGrid>
                  <a:tr h="324466">
                    <a:tc rowSpan="2"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Circuit</a:t>
                          </a:r>
                        </a:p>
                      </a:txBody>
                      <a:tcPr anchor="ctr">
                        <a:lnL w="12700" cmpd="sng">
                          <a:noFill/>
                        </a:lnL>
                        <a:lnR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noFill/>
                        </a:lnT>
                        <a:lnB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 gridSpan="3"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#Qubits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 h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tc h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25827232"/>
                      </a:ext>
                    </a:extLst>
                  </a:tr>
                  <a:tr h="324466">
                    <a:tc v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CFLOBDDs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BDDs</a:t>
                          </a: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CFLOBDD/BDD</a:t>
                          </a: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172563635"/>
                      </a:ext>
                    </a:extLst>
                  </a:tr>
                  <a:tr h="32446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Greenberger–Horne–</a:t>
                          </a:r>
                          <a:r>
                            <a:rPr lang="en-US" sz="12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Zeilinger</a:t>
                          </a:r>
                          <a:r>
                            <a:rPr lang="en-US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(GHZ)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65,536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32721" t="-203774" r="-735" b="-60754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584377615"/>
                      </a:ext>
                    </a:extLst>
                  </a:tr>
                  <a:tr h="32446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Bernstein-</a:t>
                          </a:r>
                          <a:r>
                            <a:rPr lang="fr-FR" sz="12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Vazirani</a:t>
                          </a:r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(BV)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524,288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32721" t="-303774" r="-735" b="-50754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47542406"/>
                      </a:ext>
                    </a:extLst>
                  </a:tr>
                  <a:tr h="32446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Deutsch–</a:t>
                          </a:r>
                          <a:r>
                            <a:rPr lang="fr-FR" sz="12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Jozsa</a:t>
                          </a:r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(DJ)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4,194,304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32721" t="-396296" r="-735" b="-398148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97062281"/>
                      </a:ext>
                    </a:extLst>
                  </a:tr>
                  <a:tr h="32446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Grover’s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4,096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32721" t="-505660" r="-735" b="-30566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689949387"/>
                      </a:ext>
                    </a:extLst>
                  </a:tr>
                  <a:tr h="32446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Simon’s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32721" t="-605660" r="-735" b="-20566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086725241"/>
                      </a:ext>
                    </a:extLst>
                  </a:tr>
                  <a:tr h="32446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Quantum Fourier Transform (QFT)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32721" t="-692593" r="-735" b="-101852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87072334"/>
                      </a:ext>
                    </a:extLst>
                  </a:tr>
                  <a:tr h="32446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Shor’s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7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7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32721" t="-807547" r="-735" b="-3774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03559627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" name="Title 1">
            <a:extLst>
              <a:ext uri="{FF2B5EF4-FFF2-40B4-BE49-F238E27FC236}">
                <a16:creationId xmlns:a16="http://schemas.microsoft.com/office/drawing/2014/main" id="{072F8A3D-95A8-85FB-B8D4-6F794163B3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400" dirty="0">
                <a:cs typeface="Arial" panose="020B0604020202020204" pitchFamily="34" charset="0"/>
              </a:rPr>
              <a:t>CFLOBDDs vs. BDDs for Quantum Simulation*</a:t>
            </a:r>
            <a:endParaRPr lang="en-US" sz="24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16428E1-C225-0B42-0CB2-795EEF2D1D8D}"/>
              </a:ext>
            </a:extLst>
          </p:cNvPr>
          <p:cNvSpPr txBox="1"/>
          <p:nvPr/>
        </p:nvSpPr>
        <p:spPr>
          <a:xfrm>
            <a:off x="836824" y="5649587"/>
            <a:ext cx="7470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dirty="0">
                <a:latin typeface="Arial" panose="020B0604020202020204" pitchFamily="34" charset="0"/>
                <a:cs typeface="Arial" panose="020B0604020202020204" pitchFamily="34" charset="0"/>
              </a:rPr>
              <a:t>*Making use of certain optimizations that go beyond the limited repertoire of quantum operations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Speech Bubble: Rectangle with Corners Rounded 4">
                <a:extLst>
                  <a:ext uri="{FF2B5EF4-FFF2-40B4-BE49-F238E27FC236}">
                    <a16:creationId xmlns:a16="http://schemas.microsoft.com/office/drawing/2014/main" id="{20B9FE1A-6FEC-800C-0B61-9AB11EA7065A}"/>
                  </a:ext>
                </a:extLst>
              </p:cNvPr>
              <p:cNvSpPr/>
              <p:nvPr/>
            </p:nvSpPr>
            <p:spPr bwMode="auto">
              <a:xfrm>
                <a:off x="1137123" y="1066800"/>
                <a:ext cx="3561348" cy="818148"/>
              </a:xfrm>
              <a:prstGeom prst="wedgeRoundRectCallout">
                <a:avLst>
                  <a:gd name="adj1" fmla="val 50138"/>
                  <a:gd name="adj2" fmla="val 261160"/>
                  <a:gd name="adj3" fmla="val 16667"/>
                </a:avLst>
              </a:prstGeom>
              <a:solidFill>
                <a:schemeClr val="bg1"/>
              </a:solidFill>
              <a:ln w="25400" cap="flat" cmpd="sng" algn="ctr">
                <a:solidFill>
                  <a:srgbClr val="C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000" i="0" u="none" strike="noStrike" cap="none" normalizeH="0" baseline="0" dirty="0">
                    <a:ln>
                      <a:noFill/>
                    </a:ln>
                    <a:effectLst/>
                    <a:latin typeface="Arial" charset="0"/>
                  </a:rPr>
                  <a:t>Keys are </a:t>
                </a:r>
                <a14:m>
                  <m:oMath xmlns:m="http://schemas.openxmlformats.org/officeDocument/2006/math">
                    <m:r>
                      <a:rPr kumimoji="0" lang="en-US" sz="2000" i="1" u="none" strike="noStrike" cap="none" normalizeH="0" baseline="0" dirty="0" smtClean="0">
                        <a:ln>
                          <a:noFill/>
                        </a:ln>
                        <a:effectLst/>
                        <a:latin typeface="Cambria Math" panose="02040503050406030204" pitchFamily="18" charset="0"/>
                      </a:rPr>
                      <m:t>4096</m:t>
                    </m:r>
                  </m:oMath>
                </a14:m>
                <a:r>
                  <a:rPr kumimoji="0" lang="en-US" sz="2000" i="0" u="none" strike="noStrike" cap="none" normalizeH="0" baseline="0" dirty="0">
                    <a:ln>
                      <a:noFill/>
                    </a:ln>
                    <a:effectLst/>
                    <a:latin typeface="Arial" charset="0"/>
                  </a:rPr>
                  <a:t> bit numbers</a:t>
                </a:r>
              </a:p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000" i="0" u="none" strike="noStrike" cap="none" normalizeH="0" baseline="0" dirty="0">
                    <a:ln>
                      <a:noFill/>
                    </a:ln>
                    <a:effectLst/>
                    <a:latin typeface="Arial" charset="0"/>
                  </a:rPr>
                  <a:t>Quantum states of size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0" lang="en-US" sz="2000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sz="2000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kumimoji="0" lang="en-US" sz="2000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  <m:t>4096</m:t>
                        </m:r>
                      </m:sup>
                    </m:sSup>
                  </m:oMath>
                </a14:m>
                <a:endParaRPr kumimoji="0" lang="en-US" sz="2000" i="0" u="none" strike="noStrike" cap="none" normalizeH="0" baseline="0" dirty="0">
                  <a:ln>
                    <a:noFill/>
                  </a:ln>
                  <a:effectLst/>
                  <a:latin typeface="Arial" charset="0"/>
                </a:endParaRPr>
              </a:p>
            </p:txBody>
          </p:sp>
        </mc:Choice>
        <mc:Fallback xmlns="">
          <p:sp>
            <p:nvSpPr>
              <p:cNvPr id="5" name="Speech Bubble: Rectangle with Corners Rounded 4">
                <a:extLst>
                  <a:ext uri="{FF2B5EF4-FFF2-40B4-BE49-F238E27FC236}">
                    <a16:creationId xmlns:a16="http://schemas.microsoft.com/office/drawing/2014/main" id="{20B9FE1A-6FEC-800C-0B61-9AB11EA7065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137123" y="1066800"/>
                <a:ext cx="3561348" cy="818148"/>
              </a:xfrm>
              <a:prstGeom prst="wedgeRoundRectCallout">
                <a:avLst>
                  <a:gd name="adj1" fmla="val 50138"/>
                  <a:gd name="adj2" fmla="val 261160"/>
                  <a:gd name="adj3" fmla="val 16667"/>
                </a:avLst>
              </a:prstGeom>
              <a:blipFill>
                <a:blip r:embed="rId3"/>
                <a:stretch>
                  <a:fillRect l="-340"/>
                </a:stretch>
              </a:blipFill>
              <a:ln w="25400" cap="flat" cmpd="sng" algn="ctr">
                <a:solidFill>
                  <a:srgbClr val="C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Speech Bubble: Rectangle with Corners Rounded 5">
                <a:extLst>
                  <a:ext uri="{FF2B5EF4-FFF2-40B4-BE49-F238E27FC236}">
                    <a16:creationId xmlns:a16="http://schemas.microsoft.com/office/drawing/2014/main" id="{DCCBBFCE-E8C9-B942-476E-F4B9C73A988A}"/>
                  </a:ext>
                </a:extLst>
              </p:cNvPr>
              <p:cNvSpPr/>
              <p:nvPr/>
            </p:nvSpPr>
            <p:spPr bwMode="auto">
              <a:xfrm>
                <a:off x="5103131" y="1066800"/>
                <a:ext cx="3948626" cy="818148"/>
              </a:xfrm>
              <a:prstGeom prst="wedgeRoundRectCallout">
                <a:avLst>
                  <a:gd name="adj1" fmla="val -27296"/>
                  <a:gd name="adj2" fmla="val 262140"/>
                  <a:gd name="adj3" fmla="val 16667"/>
                </a:avLst>
              </a:prstGeom>
              <a:solidFill>
                <a:schemeClr val="bg1"/>
              </a:solidFill>
              <a:ln w="25400" cap="flat" cmpd="sng" algn="ctr">
                <a:solidFill>
                  <a:srgbClr val="C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000" i="0" u="none" strike="noStrike" cap="none" normalizeH="0" baseline="0" dirty="0">
                    <a:ln>
                      <a:noFill/>
                    </a:ln>
                    <a:effectLst/>
                    <a:latin typeface="Arial" charset="0"/>
                  </a:rPr>
                  <a:t>Keys are </a:t>
                </a:r>
                <a14:m>
                  <m:oMath xmlns:m="http://schemas.openxmlformats.org/officeDocument/2006/math">
                    <m:r>
                      <a:rPr kumimoji="0" lang="en-US" sz="2000" b="0" i="1" u="none" strike="noStrike" cap="none" normalizeH="0" baseline="0" dirty="0" smtClean="0">
                        <a:ln>
                          <a:noFill/>
                        </a:ln>
                        <a:effectLst/>
                        <a:latin typeface="Cambria Math" panose="02040503050406030204" pitchFamily="18" charset="0"/>
                      </a:rPr>
                      <m:t>32</m:t>
                    </m:r>
                  </m:oMath>
                </a14:m>
                <a:r>
                  <a:rPr kumimoji="0" lang="en-US" sz="2000" i="0" u="none" strike="noStrike" cap="none" normalizeH="0" baseline="0" dirty="0">
                    <a:ln>
                      <a:noFill/>
                    </a:ln>
                    <a:effectLst/>
                    <a:latin typeface="Arial" charset="0"/>
                  </a:rPr>
                  <a:t>-bit numbers</a:t>
                </a:r>
              </a:p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000" i="0" u="none" strike="noStrike" cap="none" normalizeH="0" baseline="0" dirty="0">
                    <a:ln>
                      <a:noFill/>
                    </a:ln>
                    <a:effectLst/>
                    <a:latin typeface="Arial" charset="0"/>
                  </a:rPr>
                  <a:t>Quantum states of size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0" lang="en-US" sz="2000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sz="2000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kumimoji="0" lang="en-US" sz="2000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  <m:t>32</m:t>
                        </m:r>
                      </m:sup>
                    </m:sSup>
                  </m:oMath>
                </a14:m>
                <a:endParaRPr kumimoji="0" lang="en-US" sz="2000" i="0" u="none" strike="noStrike" cap="none" normalizeH="0" baseline="0" dirty="0">
                  <a:ln>
                    <a:noFill/>
                  </a:ln>
                  <a:effectLst/>
                  <a:latin typeface="Arial" charset="0"/>
                </a:endParaRPr>
              </a:p>
            </p:txBody>
          </p:sp>
        </mc:Choice>
        <mc:Fallback xmlns="">
          <p:sp>
            <p:nvSpPr>
              <p:cNvPr id="6" name="Speech Bubble: Rectangle with Corners Rounded 5">
                <a:extLst>
                  <a:ext uri="{FF2B5EF4-FFF2-40B4-BE49-F238E27FC236}">
                    <a16:creationId xmlns:a16="http://schemas.microsoft.com/office/drawing/2014/main" id="{DCCBBFCE-E8C9-B942-476E-F4B9C73A988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5103131" y="1066800"/>
                <a:ext cx="3948626" cy="818148"/>
              </a:xfrm>
              <a:prstGeom prst="wedgeRoundRectCallout">
                <a:avLst>
                  <a:gd name="adj1" fmla="val -27296"/>
                  <a:gd name="adj2" fmla="val 262140"/>
                  <a:gd name="adj3" fmla="val 16667"/>
                </a:avLst>
              </a:prstGeom>
              <a:blipFill>
                <a:blip r:embed="rId4"/>
                <a:stretch>
                  <a:fillRect l="-307"/>
                </a:stretch>
              </a:blipFill>
              <a:ln w="25400" cap="flat" cmpd="sng" algn="ctr">
                <a:solidFill>
                  <a:srgbClr val="C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7863014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Content Placeholder 4">
            <a:extLst>
              <a:ext uri="{FF2B5EF4-FFF2-40B4-BE49-F238E27FC236}">
                <a16:creationId xmlns:a16="http://schemas.microsoft.com/office/drawing/2014/main" id="{8360270D-E196-FAD9-B7A5-9E55C8CC7FC8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23702" y="962526"/>
            <a:ext cx="8296596" cy="5125453"/>
          </a:xfr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8C3A8D7A-0667-74C3-41AE-4E6306F95D61}"/>
              </a:ext>
            </a:extLst>
          </p:cNvPr>
          <p:cNvSpPr txBox="1"/>
          <p:nvPr/>
        </p:nvSpPr>
        <p:spPr>
          <a:xfrm>
            <a:off x="836824" y="6283280"/>
            <a:ext cx="7470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dirty="0">
                <a:latin typeface="Arial" panose="020B0604020202020204" pitchFamily="34" charset="0"/>
                <a:cs typeface="Arial" panose="020B0604020202020204" pitchFamily="34" charset="0"/>
              </a:rPr>
              <a:t>*Making use of certain optimizations that go beyond the limited repertoire of quantum operations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AC6D8EA9-44B6-0F43-4226-18AAD014C5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cs typeface="Arial" panose="020B0604020202020204" pitchFamily="34" charset="0"/>
              </a:rPr>
              <a:t>CFLOBDDs vs. BDDs for Quantum Simulation*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85006842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Graphic 18">
            <a:extLst>
              <a:ext uri="{FF2B5EF4-FFF2-40B4-BE49-F238E27FC236}">
                <a16:creationId xmlns:a16="http://schemas.microsoft.com/office/drawing/2014/main" id="{0645B760-045A-8038-215E-976B7DA47C1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20624" y="960120"/>
            <a:ext cx="8288800" cy="5120640"/>
          </a:xfrm>
          <a:prstGeom prst="rect">
            <a:avLst/>
          </a:prstGeom>
        </p:spPr>
      </p:pic>
      <p:sp>
        <p:nvSpPr>
          <p:cNvPr id="6" name="Title 5">
            <a:extLst>
              <a:ext uri="{FF2B5EF4-FFF2-40B4-BE49-F238E27FC236}">
                <a16:creationId xmlns:a16="http://schemas.microsoft.com/office/drawing/2014/main" id="{AC6D8EA9-44B6-0F43-4226-18AAD014C5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cs typeface="Arial" panose="020B0604020202020204" pitchFamily="34" charset="0"/>
              </a:rPr>
              <a:t>CFLOBDDs vs. BDDs for Quantum Simulation*</a:t>
            </a:r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1868C89-E498-7E8A-C35D-A29C0537FB31}"/>
              </a:ext>
            </a:extLst>
          </p:cNvPr>
          <p:cNvSpPr txBox="1"/>
          <p:nvPr/>
        </p:nvSpPr>
        <p:spPr>
          <a:xfrm>
            <a:off x="836824" y="6283280"/>
            <a:ext cx="7470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dirty="0">
                <a:latin typeface="Arial" panose="020B0604020202020204" pitchFamily="34" charset="0"/>
                <a:cs typeface="Arial" panose="020B0604020202020204" pitchFamily="34" charset="0"/>
              </a:rPr>
              <a:t>*Making use of certain optimizations that go beyond the limited repertoire of quantum operations</a:t>
            </a:r>
          </a:p>
        </p:txBody>
      </p:sp>
    </p:spTree>
    <p:extLst>
      <p:ext uri="{BB962C8B-B14F-4D97-AF65-F5344CB8AC3E}">
        <p14:creationId xmlns:p14="http://schemas.microsoft.com/office/powerpoint/2010/main" val="2117761916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Graphic 20">
            <a:extLst>
              <a:ext uri="{FF2B5EF4-FFF2-40B4-BE49-F238E27FC236}">
                <a16:creationId xmlns:a16="http://schemas.microsoft.com/office/drawing/2014/main" id="{B06D3CD0-2FE1-39D1-A610-6B18BE460C4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20624" y="960120"/>
            <a:ext cx="8288802" cy="5120640"/>
          </a:xfrm>
          <a:prstGeom prst="rect">
            <a:avLst/>
          </a:prstGeom>
        </p:spPr>
      </p:pic>
      <p:sp>
        <p:nvSpPr>
          <p:cNvPr id="6" name="Title 5">
            <a:extLst>
              <a:ext uri="{FF2B5EF4-FFF2-40B4-BE49-F238E27FC236}">
                <a16:creationId xmlns:a16="http://schemas.microsoft.com/office/drawing/2014/main" id="{AC6D8EA9-44B6-0F43-4226-18AAD014C5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cs typeface="Arial" panose="020B0604020202020204" pitchFamily="34" charset="0"/>
              </a:rPr>
              <a:t>CFLOBDDs vs. BDDs for Quantum Simulation*</a:t>
            </a:r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8E1FAF0-713C-13AE-046A-3788A3C7C176}"/>
              </a:ext>
            </a:extLst>
          </p:cNvPr>
          <p:cNvSpPr txBox="1"/>
          <p:nvPr/>
        </p:nvSpPr>
        <p:spPr>
          <a:xfrm>
            <a:off x="836824" y="6283280"/>
            <a:ext cx="7470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dirty="0">
                <a:latin typeface="Arial" panose="020B0604020202020204" pitchFamily="34" charset="0"/>
                <a:cs typeface="Arial" panose="020B0604020202020204" pitchFamily="34" charset="0"/>
              </a:rPr>
              <a:t>*Making use of certain optimizations that go beyond the limited repertoire of quantum operations</a:t>
            </a:r>
          </a:p>
        </p:txBody>
      </p:sp>
    </p:spTree>
    <p:extLst>
      <p:ext uri="{BB962C8B-B14F-4D97-AF65-F5344CB8AC3E}">
        <p14:creationId xmlns:p14="http://schemas.microsoft.com/office/powerpoint/2010/main" val="3364724292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Graphic 22">
            <a:extLst>
              <a:ext uri="{FF2B5EF4-FFF2-40B4-BE49-F238E27FC236}">
                <a16:creationId xmlns:a16="http://schemas.microsoft.com/office/drawing/2014/main" id="{A6438661-BDC2-C536-0AD2-5D174A81233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20624" y="960120"/>
            <a:ext cx="8288802" cy="5120640"/>
          </a:xfrm>
          <a:prstGeom prst="rect">
            <a:avLst/>
          </a:prstGeom>
        </p:spPr>
      </p:pic>
      <p:sp>
        <p:nvSpPr>
          <p:cNvPr id="6" name="Title 5">
            <a:extLst>
              <a:ext uri="{FF2B5EF4-FFF2-40B4-BE49-F238E27FC236}">
                <a16:creationId xmlns:a16="http://schemas.microsoft.com/office/drawing/2014/main" id="{AC6D8EA9-44B6-0F43-4226-18AAD014C5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cs typeface="Arial" panose="020B0604020202020204" pitchFamily="34" charset="0"/>
              </a:rPr>
              <a:t>CFLOBDDs vs. BDDs for Quantum Simulation*</a:t>
            </a:r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96D1D91-8868-D560-BFF3-5B09F72BDCAD}"/>
              </a:ext>
            </a:extLst>
          </p:cNvPr>
          <p:cNvSpPr txBox="1"/>
          <p:nvPr/>
        </p:nvSpPr>
        <p:spPr>
          <a:xfrm>
            <a:off x="836824" y="6283280"/>
            <a:ext cx="7470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dirty="0">
                <a:latin typeface="Arial" panose="020B0604020202020204" pitchFamily="34" charset="0"/>
                <a:cs typeface="Arial" panose="020B0604020202020204" pitchFamily="34" charset="0"/>
              </a:rPr>
              <a:t>*Making use of certain optimizations that go beyond the limited repertoire of quantum operations</a:t>
            </a:r>
          </a:p>
        </p:txBody>
      </p:sp>
    </p:spTree>
    <p:extLst>
      <p:ext uri="{BB962C8B-B14F-4D97-AF65-F5344CB8AC3E}">
        <p14:creationId xmlns:p14="http://schemas.microsoft.com/office/powerpoint/2010/main" val="2524862155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raphic 24">
            <a:extLst>
              <a:ext uri="{FF2B5EF4-FFF2-40B4-BE49-F238E27FC236}">
                <a16:creationId xmlns:a16="http://schemas.microsoft.com/office/drawing/2014/main" id="{094B03D9-C4E6-E179-7664-C922E29332D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20624" y="1005840"/>
            <a:ext cx="8288806" cy="5120640"/>
          </a:xfrm>
          <a:prstGeom prst="rect">
            <a:avLst/>
          </a:prstGeom>
        </p:spPr>
      </p:pic>
      <p:sp>
        <p:nvSpPr>
          <p:cNvPr id="6" name="Title 5">
            <a:extLst>
              <a:ext uri="{FF2B5EF4-FFF2-40B4-BE49-F238E27FC236}">
                <a16:creationId xmlns:a16="http://schemas.microsoft.com/office/drawing/2014/main" id="{AC6D8EA9-44B6-0F43-4226-18AAD014C5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cs typeface="Arial" panose="020B0604020202020204" pitchFamily="34" charset="0"/>
              </a:rPr>
              <a:t>CFLOBDDs vs. BDDs for Quantum Simulation*</a:t>
            </a:r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4504384-6B23-8BC2-034D-55B1D567D4C8}"/>
              </a:ext>
            </a:extLst>
          </p:cNvPr>
          <p:cNvSpPr txBox="1"/>
          <p:nvPr/>
        </p:nvSpPr>
        <p:spPr>
          <a:xfrm>
            <a:off x="836824" y="6283280"/>
            <a:ext cx="7470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dirty="0">
                <a:latin typeface="Arial" panose="020B0604020202020204" pitchFamily="34" charset="0"/>
                <a:cs typeface="Arial" panose="020B0604020202020204" pitchFamily="34" charset="0"/>
              </a:rPr>
              <a:t>*Making use of certain optimizations that go beyond the limited repertoire of quantum operations</a:t>
            </a:r>
          </a:p>
        </p:txBody>
      </p:sp>
    </p:spTree>
    <p:extLst>
      <p:ext uri="{BB962C8B-B14F-4D97-AF65-F5344CB8AC3E}">
        <p14:creationId xmlns:p14="http://schemas.microsoft.com/office/powerpoint/2010/main" val="3464522128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Graphic 26">
            <a:extLst>
              <a:ext uri="{FF2B5EF4-FFF2-40B4-BE49-F238E27FC236}">
                <a16:creationId xmlns:a16="http://schemas.microsoft.com/office/drawing/2014/main" id="{C943A207-6C12-52CF-7144-0719576834D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20624" y="960120"/>
            <a:ext cx="8288806" cy="5120640"/>
          </a:xfrm>
          <a:prstGeom prst="rect">
            <a:avLst/>
          </a:prstGeom>
        </p:spPr>
      </p:pic>
      <p:sp>
        <p:nvSpPr>
          <p:cNvPr id="6" name="Title 5">
            <a:extLst>
              <a:ext uri="{FF2B5EF4-FFF2-40B4-BE49-F238E27FC236}">
                <a16:creationId xmlns:a16="http://schemas.microsoft.com/office/drawing/2014/main" id="{AC6D8EA9-44B6-0F43-4226-18AAD014C5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cs typeface="Arial" panose="020B0604020202020204" pitchFamily="34" charset="0"/>
              </a:rPr>
              <a:t>CFLOBDDs vs. BDDs for Quantum Simulation*</a:t>
            </a:r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96A4C2F-3479-690D-7C9A-84F2F624AFF2}"/>
              </a:ext>
            </a:extLst>
          </p:cNvPr>
          <p:cNvSpPr txBox="1"/>
          <p:nvPr/>
        </p:nvSpPr>
        <p:spPr>
          <a:xfrm>
            <a:off x="836824" y="6283280"/>
            <a:ext cx="7470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dirty="0">
                <a:latin typeface="Arial" panose="020B0604020202020204" pitchFamily="34" charset="0"/>
                <a:cs typeface="Arial" panose="020B0604020202020204" pitchFamily="34" charset="0"/>
              </a:rPr>
              <a:t>*Making use of certain optimizations that go beyond the limited repertoire of quantum operations</a:t>
            </a:r>
          </a:p>
        </p:txBody>
      </p:sp>
    </p:spTree>
    <p:extLst>
      <p:ext uri="{BB962C8B-B14F-4D97-AF65-F5344CB8AC3E}">
        <p14:creationId xmlns:p14="http://schemas.microsoft.com/office/powerpoint/2010/main" val="3643414865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10650C-E736-6AD1-3D8C-954F27E595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CFLOBDDs vs. Tensor Networks</a:t>
            </a:r>
          </a:p>
        </p:txBody>
      </p:sp>
      <p:pic>
        <p:nvPicPr>
          <p:cNvPr id="5" name="Picture 4" descr="A graph showing a number of data&#10;&#10;Description automatically generated with medium confidence">
            <a:extLst>
              <a:ext uri="{FF2B5EF4-FFF2-40B4-BE49-F238E27FC236}">
                <a16:creationId xmlns:a16="http://schemas.microsoft.com/office/drawing/2014/main" id="{0D580533-494E-3B54-C294-3909E96EAAC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4148" y="914400"/>
            <a:ext cx="8135705" cy="5029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6015790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8E063D-5AFD-6FD7-45F8-67A746F462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E393C32-AE5B-CCDF-3099-3B4AC31043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CFLOBDDs vs. Tensor Networks</a:t>
            </a:r>
          </a:p>
        </p:txBody>
      </p:sp>
      <p:pic>
        <p:nvPicPr>
          <p:cNvPr id="4" name="Picture 3" descr="A graph of a graph&#10;&#10;Description automatically generated">
            <a:extLst>
              <a:ext uri="{FF2B5EF4-FFF2-40B4-BE49-F238E27FC236}">
                <a16:creationId xmlns:a16="http://schemas.microsoft.com/office/drawing/2014/main" id="{D327AC78-39B1-054C-EC7B-31FEF25326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4148" y="914400"/>
            <a:ext cx="8135705" cy="5029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695633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" name="Rectangle 5">
            <a:extLst>
              <a:ext uri="{FF2B5EF4-FFF2-40B4-BE49-F238E27FC236}">
                <a16:creationId xmlns:a16="http://schemas.microsoft.com/office/drawing/2014/main" id="{F8CC1CDC-D624-09B6-6E69-11258B363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11</a:t>
            </a:fld>
            <a:endParaRPr lang="en-US" dirty="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FF39C39-E9C6-E5D0-A9A7-8DD80F0FD74B}"/>
              </a:ext>
            </a:extLst>
          </p:cNvPr>
          <p:cNvSpPr/>
          <p:nvPr/>
        </p:nvSpPr>
        <p:spPr>
          <a:xfrm>
            <a:off x="4706955" y="190074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FADFF377-648F-B0C0-BFC0-B8DD9426553E}"/>
              </a:ext>
            </a:extLst>
          </p:cNvPr>
          <p:cNvSpPr/>
          <p:nvPr/>
        </p:nvSpPr>
        <p:spPr>
          <a:xfrm>
            <a:off x="5897323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7618B39E-8E13-AFDF-998C-4A4055E745BC}"/>
              </a:ext>
            </a:extLst>
          </p:cNvPr>
          <p:cNvSpPr/>
          <p:nvPr/>
        </p:nvSpPr>
        <p:spPr>
          <a:xfrm>
            <a:off x="3454797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36C9AF47-2A7D-26C3-8075-4584CB37E226}"/>
              </a:ext>
            </a:extLst>
          </p:cNvPr>
          <p:cNvSpPr/>
          <p:nvPr/>
        </p:nvSpPr>
        <p:spPr>
          <a:xfrm>
            <a:off x="3891808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C152E433-FB8F-9F5F-6166-40C3AC250FCF}"/>
              </a:ext>
            </a:extLst>
          </p:cNvPr>
          <p:cNvSpPr/>
          <p:nvPr/>
        </p:nvSpPr>
        <p:spPr>
          <a:xfrm>
            <a:off x="2280424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6DF759DD-3FC1-86FB-6EEA-B253E0B42C8F}"/>
              </a:ext>
            </a:extLst>
          </p:cNvPr>
          <p:cNvSpPr/>
          <p:nvPr/>
        </p:nvSpPr>
        <p:spPr>
          <a:xfrm>
            <a:off x="7114577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4750699E-1A8A-9040-485E-2F9DD709AA95}"/>
              </a:ext>
            </a:extLst>
          </p:cNvPr>
          <p:cNvSpPr/>
          <p:nvPr/>
        </p:nvSpPr>
        <p:spPr>
          <a:xfrm>
            <a:off x="5503192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7BF0E162-303A-0887-ECA3-25DA14C5A4A2}"/>
              </a:ext>
            </a:extLst>
          </p:cNvPr>
          <p:cNvGrpSpPr/>
          <p:nvPr/>
        </p:nvGrpSpPr>
        <p:grpSpPr>
          <a:xfrm>
            <a:off x="1564713" y="3993257"/>
            <a:ext cx="6222908" cy="36576"/>
            <a:chOff x="1185771" y="3564888"/>
            <a:chExt cx="6222908" cy="36576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DDA2303B-912F-103D-2C4C-3DD1E37DE634}"/>
                </a:ext>
              </a:extLst>
            </p:cNvPr>
            <p:cNvSpPr/>
            <p:nvPr/>
          </p:nvSpPr>
          <p:spPr>
            <a:xfrm>
              <a:off x="2069533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22E6CFB8-82CC-DCBB-799D-A2EC3F4AC51A}"/>
                </a:ext>
              </a:extLst>
            </p:cNvPr>
            <p:cNvSpPr/>
            <p:nvPr/>
          </p:nvSpPr>
          <p:spPr>
            <a:xfrm>
              <a:off x="1185771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8A0ED6CF-4E19-24D8-5237-49F5D80B49B6}"/>
                </a:ext>
              </a:extLst>
            </p:cNvPr>
            <p:cNvSpPr/>
            <p:nvPr/>
          </p:nvSpPr>
          <p:spPr>
            <a:xfrm>
              <a:off x="3837057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8C1A145D-8F0F-0BF9-CC8C-3CF13828AB55}"/>
                </a:ext>
              </a:extLst>
            </p:cNvPr>
            <p:cNvSpPr/>
            <p:nvPr/>
          </p:nvSpPr>
          <p:spPr>
            <a:xfrm>
              <a:off x="2953295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C43A3E0D-AA3E-8FCE-986B-740DFF47FCBA}"/>
                </a:ext>
              </a:extLst>
            </p:cNvPr>
            <p:cNvSpPr/>
            <p:nvPr/>
          </p:nvSpPr>
          <p:spPr>
            <a:xfrm>
              <a:off x="5604581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F3082967-7124-3F2F-AC69-2A611A5CB709}"/>
                </a:ext>
              </a:extLst>
            </p:cNvPr>
            <p:cNvSpPr/>
            <p:nvPr/>
          </p:nvSpPr>
          <p:spPr>
            <a:xfrm>
              <a:off x="4720819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5921CC83-C17A-253D-DA68-0AF9112F2996}"/>
                </a:ext>
              </a:extLst>
            </p:cNvPr>
            <p:cNvSpPr/>
            <p:nvPr/>
          </p:nvSpPr>
          <p:spPr>
            <a:xfrm>
              <a:off x="7372103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F29496FA-7EF0-FC0E-95E0-074604299B6C}"/>
                </a:ext>
              </a:extLst>
            </p:cNvPr>
            <p:cNvSpPr/>
            <p:nvPr/>
          </p:nvSpPr>
          <p:spPr>
            <a:xfrm>
              <a:off x="6488343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4" name="Oval 43">
            <a:extLst>
              <a:ext uri="{FF2B5EF4-FFF2-40B4-BE49-F238E27FC236}">
                <a16:creationId xmlns:a16="http://schemas.microsoft.com/office/drawing/2014/main" id="{83E12E04-BBCA-3BB8-D058-CEED6D5F06DD}"/>
              </a:ext>
            </a:extLst>
          </p:cNvPr>
          <p:cNvSpPr/>
          <p:nvPr/>
        </p:nvSpPr>
        <p:spPr>
          <a:xfrm>
            <a:off x="2147636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A4616787-28D3-A564-C191-C3245AB7D446}"/>
              </a:ext>
            </a:extLst>
          </p:cNvPr>
          <p:cNvSpPr/>
          <p:nvPr/>
        </p:nvSpPr>
        <p:spPr>
          <a:xfrm>
            <a:off x="1247552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8DC0B553-B29C-29D0-1A0B-672A2B20270E}"/>
              </a:ext>
            </a:extLst>
          </p:cNvPr>
          <p:cNvSpPr/>
          <p:nvPr/>
        </p:nvSpPr>
        <p:spPr>
          <a:xfrm>
            <a:off x="3947804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F12AA667-480A-9638-1900-326BE682DA2E}"/>
              </a:ext>
            </a:extLst>
          </p:cNvPr>
          <p:cNvSpPr/>
          <p:nvPr/>
        </p:nvSpPr>
        <p:spPr>
          <a:xfrm>
            <a:off x="304772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73433DC3-BF3E-1770-ADB8-A2EAAD08C05C}"/>
              </a:ext>
            </a:extLst>
          </p:cNvPr>
          <p:cNvSpPr/>
          <p:nvPr/>
        </p:nvSpPr>
        <p:spPr>
          <a:xfrm>
            <a:off x="5747972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F985B3B9-DC95-1C74-BDC4-F034A51621C7}"/>
              </a:ext>
            </a:extLst>
          </p:cNvPr>
          <p:cNvSpPr/>
          <p:nvPr/>
        </p:nvSpPr>
        <p:spPr>
          <a:xfrm>
            <a:off x="4847888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3AF8D220-C27C-3FC2-9E64-D0E12F57BD72}"/>
              </a:ext>
            </a:extLst>
          </p:cNvPr>
          <p:cNvSpPr/>
          <p:nvPr/>
        </p:nvSpPr>
        <p:spPr>
          <a:xfrm>
            <a:off x="754814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71F19C93-583A-FECB-0BBD-935976AC12C5}"/>
              </a:ext>
            </a:extLst>
          </p:cNvPr>
          <p:cNvSpPr/>
          <p:nvPr/>
        </p:nvSpPr>
        <p:spPr>
          <a:xfrm>
            <a:off x="6648056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AEC3E2F2-E76C-3B65-FEB1-4D3E7EE29DF6}"/>
              </a:ext>
            </a:extLst>
          </p:cNvPr>
          <p:cNvSpPr/>
          <p:nvPr/>
        </p:nvSpPr>
        <p:spPr>
          <a:xfrm>
            <a:off x="2597678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5861FF9C-23CE-2FED-B6EB-3C7B2C1D0306}"/>
              </a:ext>
            </a:extLst>
          </p:cNvPr>
          <p:cNvSpPr/>
          <p:nvPr/>
        </p:nvSpPr>
        <p:spPr>
          <a:xfrm>
            <a:off x="1697594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F98EA1C-D1C4-634F-9A74-1651BA59AF76}"/>
              </a:ext>
            </a:extLst>
          </p:cNvPr>
          <p:cNvSpPr/>
          <p:nvPr/>
        </p:nvSpPr>
        <p:spPr>
          <a:xfrm>
            <a:off x="4397846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EB989ABC-DB56-2D55-4310-21FE223E2D89}"/>
              </a:ext>
            </a:extLst>
          </p:cNvPr>
          <p:cNvSpPr/>
          <p:nvPr/>
        </p:nvSpPr>
        <p:spPr>
          <a:xfrm>
            <a:off x="3497762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1238320C-9DD5-23A1-19FA-63A276915DE2}"/>
              </a:ext>
            </a:extLst>
          </p:cNvPr>
          <p:cNvSpPr/>
          <p:nvPr/>
        </p:nvSpPr>
        <p:spPr>
          <a:xfrm>
            <a:off x="6198014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CE93CB7F-BD4E-BBB5-BFD2-2F459D8A1705}"/>
              </a:ext>
            </a:extLst>
          </p:cNvPr>
          <p:cNvSpPr/>
          <p:nvPr/>
        </p:nvSpPr>
        <p:spPr>
          <a:xfrm>
            <a:off x="529793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26F6BB28-7610-3A91-D162-8D877EEE5A2B}"/>
              </a:ext>
            </a:extLst>
          </p:cNvPr>
          <p:cNvSpPr/>
          <p:nvPr/>
        </p:nvSpPr>
        <p:spPr>
          <a:xfrm>
            <a:off x="7998179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A461B50D-6D61-8453-2E52-0DC27C6CF97F}"/>
              </a:ext>
            </a:extLst>
          </p:cNvPr>
          <p:cNvSpPr/>
          <p:nvPr/>
        </p:nvSpPr>
        <p:spPr>
          <a:xfrm>
            <a:off x="7098098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id="{091DF581-3CAB-00A9-887A-B24704A823A4}"/>
              </a:ext>
            </a:extLst>
          </p:cNvPr>
          <p:cNvCxnSpPr>
            <a:cxnSpLocks/>
            <a:stCxn id="25" idx="5"/>
            <a:endCxn id="26" idx="1"/>
          </p:cNvCxnSpPr>
          <p:nvPr/>
        </p:nvCxnSpPr>
        <p:spPr>
          <a:xfrm>
            <a:off x="4738175" y="1931967"/>
            <a:ext cx="116450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72E3BF5A-1E10-162C-97C8-151FDD5440A0}"/>
              </a:ext>
            </a:extLst>
          </p:cNvPr>
          <p:cNvCxnSpPr>
            <a:cxnSpLocks/>
            <a:stCxn id="25" idx="3"/>
            <a:endCxn id="28" idx="7"/>
          </p:cNvCxnSpPr>
          <p:nvPr/>
        </p:nvCxnSpPr>
        <p:spPr>
          <a:xfrm flipH="1">
            <a:off x="3486017" y="1931967"/>
            <a:ext cx="122629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>
            <a:extLst>
              <a:ext uri="{FF2B5EF4-FFF2-40B4-BE49-F238E27FC236}">
                <a16:creationId xmlns:a16="http://schemas.microsoft.com/office/drawing/2014/main" id="{C8099FC6-616B-0269-70D6-269EE5F3C452}"/>
              </a:ext>
            </a:extLst>
          </p:cNvPr>
          <p:cNvCxnSpPr>
            <a:cxnSpLocks/>
            <a:stCxn id="26" idx="4"/>
            <a:endCxn id="35" idx="7"/>
          </p:cNvCxnSpPr>
          <p:nvPr/>
        </p:nvCxnSpPr>
        <p:spPr>
          <a:xfrm flipH="1">
            <a:off x="5534412" y="2534074"/>
            <a:ext cx="381199" cy="673115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BA03AC8B-9BF3-73EC-9795-96D8FB5FDE30}"/>
              </a:ext>
            </a:extLst>
          </p:cNvPr>
          <p:cNvCxnSpPr>
            <a:cxnSpLocks/>
            <a:stCxn id="26" idx="6"/>
            <a:endCxn id="32" idx="1"/>
          </p:cNvCxnSpPr>
          <p:nvPr/>
        </p:nvCxnSpPr>
        <p:spPr>
          <a:xfrm>
            <a:off x="5933899" y="2515786"/>
            <a:ext cx="1186034" cy="691403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Arrow Connector 80">
            <a:extLst>
              <a:ext uri="{FF2B5EF4-FFF2-40B4-BE49-F238E27FC236}">
                <a16:creationId xmlns:a16="http://schemas.microsoft.com/office/drawing/2014/main" id="{752D887D-D7AE-D62E-BA44-A464AB35F55F}"/>
              </a:ext>
            </a:extLst>
          </p:cNvPr>
          <p:cNvCxnSpPr>
            <a:cxnSpLocks/>
            <a:stCxn id="28" idx="5"/>
            <a:endCxn id="29" idx="1"/>
          </p:cNvCxnSpPr>
          <p:nvPr/>
        </p:nvCxnSpPr>
        <p:spPr>
          <a:xfrm>
            <a:off x="3486017" y="2528718"/>
            <a:ext cx="411147" cy="678471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Arrow Connector 83">
            <a:extLst>
              <a:ext uri="{FF2B5EF4-FFF2-40B4-BE49-F238E27FC236}">
                <a16:creationId xmlns:a16="http://schemas.microsoft.com/office/drawing/2014/main" id="{D4117C4A-9E82-9421-CD17-3D40450E6025}"/>
              </a:ext>
            </a:extLst>
          </p:cNvPr>
          <p:cNvCxnSpPr>
            <a:cxnSpLocks/>
            <a:stCxn id="28" idx="3"/>
            <a:endCxn id="30" idx="7"/>
          </p:cNvCxnSpPr>
          <p:nvPr/>
        </p:nvCxnSpPr>
        <p:spPr>
          <a:xfrm flipH="1">
            <a:off x="2311644" y="2528718"/>
            <a:ext cx="1148509" cy="678471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Arrow Connector 86">
            <a:extLst>
              <a:ext uri="{FF2B5EF4-FFF2-40B4-BE49-F238E27FC236}">
                <a16:creationId xmlns:a16="http://schemas.microsoft.com/office/drawing/2014/main" id="{D65B3192-C189-0CE6-0480-5582F76BDDE4}"/>
              </a:ext>
            </a:extLst>
          </p:cNvPr>
          <p:cNvCxnSpPr>
            <a:cxnSpLocks/>
            <a:stCxn id="30" idx="3"/>
            <a:endCxn id="37" idx="0"/>
          </p:cNvCxnSpPr>
          <p:nvPr/>
        </p:nvCxnSpPr>
        <p:spPr>
          <a:xfrm flipH="1">
            <a:off x="1583001" y="3233053"/>
            <a:ext cx="70277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Arrow Connector 89">
            <a:extLst>
              <a:ext uri="{FF2B5EF4-FFF2-40B4-BE49-F238E27FC236}">
                <a16:creationId xmlns:a16="http://schemas.microsoft.com/office/drawing/2014/main" id="{FA3208BA-B378-8889-081D-7CD98D000A13}"/>
              </a:ext>
            </a:extLst>
          </p:cNvPr>
          <p:cNvCxnSpPr>
            <a:cxnSpLocks/>
            <a:stCxn id="30" idx="5"/>
            <a:endCxn id="36" idx="0"/>
          </p:cNvCxnSpPr>
          <p:nvPr/>
        </p:nvCxnSpPr>
        <p:spPr>
          <a:xfrm>
            <a:off x="2311644" y="3233053"/>
            <a:ext cx="15511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Arrow Connector 93">
            <a:extLst>
              <a:ext uri="{FF2B5EF4-FFF2-40B4-BE49-F238E27FC236}">
                <a16:creationId xmlns:a16="http://schemas.microsoft.com/office/drawing/2014/main" id="{19513622-FA81-4A56-9559-1A2BDF4817F4}"/>
              </a:ext>
            </a:extLst>
          </p:cNvPr>
          <p:cNvCxnSpPr>
            <a:cxnSpLocks/>
            <a:stCxn id="29" idx="5"/>
            <a:endCxn id="38" idx="0"/>
          </p:cNvCxnSpPr>
          <p:nvPr/>
        </p:nvCxnSpPr>
        <p:spPr>
          <a:xfrm>
            <a:off x="3923028" y="3233053"/>
            <a:ext cx="31125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Arrow Connector 94">
            <a:extLst>
              <a:ext uri="{FF2B5EF4-FFF2-40B4-BE49-F238E27FC236}">
                <a16:creationId xmlns:a16="http://schemas.microsoft.com/office/drawing/2014/main" id="{87B17D79-794E-D474-8B73-0F3374B23369}"/>
              </a:ext>
            </a:extLst>
          </p:cNvPr>
          <p:cNvCxnSpPr>
            <a:cxnSpLocks/>
            <a:stCxn id="35" idx="5"/>
            <a:endCxn id="40" idx="0"/>
          </p:cNvCxnSpPr>
          <p:nvPr/>
        </p:nvCxnSpPr>
        <p:spPr>
          <a:xfrm>
            <a:off x="5534412" y="3233053"/>
            <a:ext cx="46739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Arrow Connector 100">
            <a:extLst>
              <a:ext uri="{FF2B5EF4-FFF2-40B4-BE49-F238E27FC236}">
                <a16:creationId xmlns:a16="http://schemas.microsoft.com/office/drawing/2014/main" id="{B27C1396-250B-D988-3311-738B77693B26}"/>
              </a:ext>
            </a:extLst>
          </p:cNvPr>
          <p:cNvCxnSpPr>
            <a:cxnSpLocks/>
            <a:stCxn id="35" idx="3"/>
            <a:endCxn id="41" idx="7"/>
          </p:cNvCxnSpPr>
          <p:nvPr/>
        </p:nvCxnSpPr>
        <p:spPr>
          <a:xfrm flipH="1">
            <a:off x="5130981" y="3233053"/>
            <a:ext cx="377567" cy="765560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Arrow Connector 101">
            <a:extLst>
              <a:ext uri="{FF2B5EF4-FFF2-40B4-BE49-F238E27FC236}">
                <a16:creationId xmlns:a16="http://schemas.microsoft.com/office/drawing/2014/main" id="{3C58C56C-7154-C4D7-99BB-EAAAEAFFCBE8}"/>
              </a:ext>
            </a:extLst>
          </p:cNvPr>
          <p:cNvCxnSpPr>
            <a:cxnSpLocks/>
            <a:stCxn id="32" idx="4"/>
            <a:endCxn id="43" idx="0"/>
          </p:cNvCxnSpPr>
          <p:nvPr/>
        </p:nvCxnSpPr>
        <p:spPr>
          <a:xfrm flipH="1">
            <a:off x="6885573" y="3238409"/>
            <a:ext cx="247292" cy="7548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Arrow Connector 102">
            <a:extLst>
              <a:ext uri="{FF2B5EF4-FFF2-40B4-BE49-F238E27FC236}">
                <a16:creationId xmlns:a16="http://schemas.microsoft.com/office/drawing/2014/main" id="{7C3DB8F5-C6B6-E78A-AE63-B97C2D7A5787}"/>
              </a:ext>
            </a:extLst>
          </p:cNvPr>
          <p:cNvCxnSpPr>
            <a:cxnSpLocks/>
            <a:stCxn id="32" idx="5"/>
            <a:endCxn id="42" idx="1"/>
          </p:cNvCxnSpPr>
          <p:nvPr/>
        </p:nvCxnSpPr>
        <p:spPr>
          <a:xfrm>
            <a:off x="7145797" y="3233053"/>
            <a:ext cx="610604" cy="765560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Arrow Connector 103">
            <a:extLst>
              <a:ext uri="{FF2B5EF4-FFF2-40B4-BE49-F238E27FC236}">
                <a16:creationId xmlns:a16="http://schemas.microsoft.com/office/drawing/2014/main" id="{6296253B-52A8-75FE-56E2-0AAB55E27EAF}"/>
              </a:ext>
            </a:extLst>
          </p:cNvPr>
          <p:cNvCxnSpPr>
            <a:cxnSpLocks/>
            <a:stCxn id="29" idx="3"/>
            <a:endCxn id="39" idx="7"/>
          </p:cNvCxnSpPr>
          <p:nvPr/>
        </p:nvCxnSpPr>
        <p:spPr>
          <a:xfrm flipH="1">
            <a:off x="3363457" y="3233053"/>
            <a:ext cx="533707" cy="765560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Arrow Connector 115">
            <a:extLst>
              <a:ext uri="{FF2B5EF4-FFF2-40B4-BE49-F238E27FC236}">
                <a16:creationId xmlns:a16="http://schemas.microsoft.com/office/drawing/2014/main" id="{C704F2E3-113D-A3D1-D762-5119B38A22EB}"/>
              </a:ext>
            </a:extLst>
          </p:cNvPr>
          <p:cNvCxnSpPr>
            <a:cxnSpLocks/>
            <a:stCxn id="37" idx="3"/>
            <a:endCxn id="45" idx="0"/>
          </p:cNvCxnSpPr>
          <p:nvPr/>
        </p:nvCxnSpPr>
        <p:spPr>
          <a:xfrm flipH="1">
            <a:off x="1265840" y="4024477"/>
            <a:ext cx="304229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Arrow Connector 118">
            <a:extLst>
              <a:ext uri="{FF2B5EF4-FFF2-40B4-BE49-F238E27FC236}">
                <a16:creationId xmlns:a16="http://schemas.microsoft.com/office/drawing/2014/main" id="{57E84BA1-B1E8-81FF-D3A1-6D2DD33BBA6C}"/>
              </a:ext>
            </a:extLst>
          </p:cNvPr>
          <p:cNvCxnSpPr>
            <a:cxnSpLocks/>
            <a:stCxn id="36" idx="3"/>
            <a:endCxn id="44" idx="0"/>
          </p:cNvCxnSpPr>
          <p:nvPr/>
        </p:nvCxnSpPr>
        <p:spPr>
          <a:xfrm flipH="1">
            <a:off x="2165924" y="4024477"/>
            <a:ext cx="287907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57CCBE98-0C07-88EA-B532-A8A1B47C7AD2}"/>
              </a:ext>
            </a:extLst>
          </p:cNvPr>
          <p:cNvCxnSpPr>
            <a:cxnSpLocks/>
            <a:stCxn id="39" idx="3"/>
            <a:endCxn id="47" idx="0"/>
          </p:cNvCxnSpPr>
          <p:nvPr/>
        </p:nvCxnSpPr>
        <p:spPr>
          <a:xfrm flipH="1">
            <a:off x="3066008" y="4024477"/>
            <a:ext cx="271585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Arrow Connector 120">
            <a:extLst>
              <a:ext uri="{FF2B5EF4-FFF2-40B4-BE49-F238E27FC236}">
                <a16:creationId xmlns:a16="http://schemas.microsoft.com/office/drawing/2014/main" id="{83BD9857-3841-A4A6-B8D6-A97922B17A3A}"/>
              </a:ext>
            </a:extLst>
          </p:cNvPr>
          <p:cNvCxnSpPr>
            <a:cxnSpLocks/>
            <a:stCxn id="38" idx="3"/>
            <a:endCxn id="46" idx="7"/>
          </p:cNvCxnSpPr>
          <p:nvPr/>
        </p:nvCxnSpPr>
        <p:spPr>
          <a:xfrm flipH="1">
            <a:off x="3979024" y="4024477"/>
            <a:ext cx="242331" cy="9300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Arrow Connector 121">
            <a:extLst>
              <a:ext uri="{FF2B5EF4-FFF2-40B4-BE49-F238E27FC236}">
                <a16:creationId xmlns:a16="http://schemas.microsoft.com/office/drawing/2014/main" id="{E1FBE055-72E7-94E4-DEAA-81ABE6180FF3}"/>
              </a:ext>
            </a:extLst>
          </p:cNvPr>
          <p:cNvCxnSpPr>
            <a:cxnSpLocks/>
            <a:stCxn id="41" idx="3"/>
            <a:endCxn id="49" idx="0"/>
          </p:cNvCxnSpPr>
          <p:nvPr/>
        </p:nvCxnSpPr>
        <p:spPr>
          <a:xfrm flipH="1">
            <a:off x="4866176" y="4024477"/>
            <a:ext cx="238941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Arrow Connector 122">
            <a:extLst>
              <a:ext uri="{FF2B5EF4-FFF2-40B4-BE49-F238E27FC236}">
                <a16:creationId xmlns:a16="http://schemas.microsoft.com/office/drawing/2014/main" id="{1A67C63F-0CE5-C609-9AB1-AC389E73EFE9}"/>
              </a:ext>
            </a:extLst>
          </p:cNvPr>
          <p:cNvCxnSpPr>
            <a:cxnSpLocks/>
            <a:stCxn id="40" idx="3"/>
            <a:endCxn id="48" idx="7"/>
          </p:cNvCxnSpPr>
          <p:nvPr/>
        </p:nvCxnSpPr>
        <p:spPr>
          <a:xfrm flipH="1">
            <a:off x="5779192" y="4024477"/>
            <a:ext cx="209687" cy="9300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79FF090F-3B07-AECF-5029-B8A0B8E74D41}"/>
              </a:ext>
            </a:extLst>
          </p:cNvPr>
          <p:cNvCxnSpPr>
            <a:cxnSpLocks/>
            <a:stCxn id="43" idx="3"/>
            <a:endCxn id="51" idx="0"/>
          </p:cNvCxnSpPr>
          <p:nvPr/>
        </p:nvCxnSpPr>
        <p:spPr>
          <a:xfrm flipH="1">
            <a:off x="6666344" y="4024477"/>
            <a:ext cx="206297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7D28FF41-DC72-0D00-7FA3-B98B0CF210BD}"/>
              </a:ext>
            </a:extLst>
          </p:cNvPr>
          <p:cNvCxnSpPr>
            <a:cxnSpLocks/>
            <a:stCxn id="42" idx="3"/>
            <a:endCxn id="50" idx="0"/>
          </p:cNvCxnSpPr>
          <p:nvPr/>
        </p:nvCxnSpPr>
        <p:spPr>
          <a:xfrm flipH="1">
            <a:off x="7566428" y="4024477"/>
            <a:ext cx="189973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71EE5D44-77BF-EB44-40B7-8D43F50AE5EC}"/>
              </a:ext>
            </a:extLst>
          </p:cNvPr>
          <p:cNvCxnSpPr>
            <a:cxnSpLocks/>
            <a:stCxn id="38" idx="5"/>
            <a:endCxn id="54" idx="0"/>
          </p:cNvCxnSpPr>
          <p:nvPr/>
        </p:nvCxnSpPr>
        <p:spPr>
          <a:xfrm>
            <a:off x="4247219" y="4024477"/>
            <a:ext cx="168915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1A35092B-47D6-3D69-CB96-41BE92C858ED}"/>
              </a:ext>
            </a:extLst>
          </p:cNvPr>
          <p:cNvCxnSpPr>
            <a:cxnSpLocks/>
            <a:stCxn id="41" idx="5"/>
            <a:endCxn id="57" idx="0"/>
          </p:cNvCxnSpPr>
          <p:nvPr/>
        </p:nvCxnSpPr>
        <p:spPr>
          <a:xfrm>
            <a:off x="5130981" y="4024477"/>
            <a:ext cx="185237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CC49757C-8AD9-6D41-92C2-ADC3D5E56878}"/>
              </a:ext>
            </a:extLst>
          </p:cNvPr>
          <p:cNvCxnSpPr>
            <a:cxnSpLocks/>
            <a:stCxn id="40" idx="5"/>
            <a:endCxn id="56" idx="0"/>
          </p:cNvCxnSpPr>
          <p:nvPr/>
        </p:nvCxnSpPr>
        <p:spPr>
          <a:xfrm>
            <a:off x="6014743" y="4024477"/>
            <a:ext cx="201559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60FA1E5A-333E-720A-D4FC-836D5EF60F63}"/>
              </a:ext>
            </a:extLst>
          </p:cNvPr>
          <p:cNvCxnSpPr>
            <a:cxnSpLocks/>
            <a:stCxn id="43" idx="5"/>
            <a:endCxn id="59" idx="0"/>
          </p:cNvCxnSpPr>
          <p:nvPr/>
        </p:nvCxnSpPr>
        <p:spPr>
          <a:xfrm>
            <a:off x="6898505" y="4024477"/>
            <a:ext cx="217881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AB6F0D2C-E13F-3074-84F0-57FA5405C5C5}"/>
              </a:ext>
            </a:extLst>
          </p:cNvPr>
          <p:cNvCxnSpPr>
            <a:cxnSpLocks/>
            <a:stCxn id="42" idx="5"/>
            <a:endCxn id="58" idx="1"/>
          </p:cNvCxnSpPr>
          <p:nvPr/>
        </p:nvCxnSpPr>
        <p:spPr>
          <a:xfrm>
            <a:off x="7782265" y="4024477"/>
            <a:ext cx="221270" cy="9300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7AA56A09-3626-B529-7DF3-8F4AA6D320CA}"/>
              </a:ext>
            </a:extLst>
          </p:cNvPr>
          <p:cNvCxnSpPr>
            <a:cxnSpLocks/>
            <a:stCxn id="39" idx="5"/>
            <a:endCxn id="55" idx="0"/>
          </p:cNvCxnSpPr>
          <p:nvPr/>
        </p:nvCxnSpPr>
        <p:spPr>
          <a:xfrm>
            <a:off x="3363457" y="4024477"/>
            <a:ext cx="152593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387286C3-B3A2-7B7C-4B67-41C6D2E26434}"/>
              </a:ext>
            </a:extLst>
          </p:cNvPr>
          <p:cNvCxnSpPr>
            <a:cxnSpLocks/>
            <a:stCxn id="36" idx="5"/>
            <a:endCxn id="52" idx="0"/>
          </p:cNvCxnSpPr>
          <p:nvPr/>
        </p:nvCxnSpPr>
        <p:spPr>
          <a:xfrm>
            <a:off x="2479695" y="4024477"/>
            <a:ext cx="136271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A2462C22-8779-C29D-2B47-15F2B920ADEB}"/>
              </a:ext>
            </a:extLst>
          </p:cNvPr>
          <p:cNvCxnSpPr>
            <a:cxnSpLocks/>
            <a:endCxn id="53" idx="0"/>
          </p:cNvCxnSpPr>
          <p:nvPr/>
        </p:nvCxnSpPr>
        <p:spPr>
          <a:xfrm>
            <a:off x="1579122" y="4012807"/>
            <a:ext cx="136760" cy="93631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88">
            <a:extLst>
              <a:ext uri="{FF2B5EF4-FFF2-40B4-BE49-F238E27FC236}">
                <a16:creationId xmlns:a16="http://schemas.microsoft.com/office/drawing/2014/main" id="{2F6003A0-FC0F-15F9-F18D-423E8020BB2D}"/>
              </a:ext>
            </a:extLst>
          </p:cNvPr>
          <p:cNvSpPr txBox="1"/>
          <p:nvPr/>
        </p:nvSpPr>
        <p:spPr>
          <a:xfrm>
            <a:off x="6531553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D2641D7-AC5D-A06D-6803-A02AD0158BCF}"/>
              </a:ext>
            </a:extLst>
          </p:cNvPr>
          <p:cNvSpPr txBox="1"/>
          <p:nvPr/>
        </p:nvSpPr>
        <p:spPr>
          <a:xfrm>
            <a:off x="6983731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307AE31D-A92C-98C3-BE06-7BB8A8EE6E41}"/>
              </a:ext>
            </a:extLst>
          </p:cNvPr>
          <p:cNvSpPr txBox="1"/>
          <p:nvPr/>
        </p:nvSpPr>
        <p:spPr>
          <a:xfrm>
            <a:off x="7435909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C286B147-9CD3-20A1-7228-48A98944EC61}"/>
              </a:ext>
            </a:extLst>
          </p:cNvPr>
          <p:cNvSpPr txBox="1"/>
          <p:nvPr/>
        </p:nvSpPr>
        <p:spPr>
          <a:xfrm>
            <a:off x="7888088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C0448A71-0C94-2DF0-3AA9-A5855EBB4328}"/>
              </a:ext>
            </a:extLst>
          </p:cNvPr>
          <p:cNvSpPr txBox="1"/>
          <p:nvPr/>
        </p:nvSpPr>
        <p:spPr>
          <a:xfrm>
            <a:off x="4722287" y="4925640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D6CEDCD0-56D0-2804-BD66-87EA6B058007}"/>
              </a:ext>
            </a:extLst>
          </p:cNvPr>
          <p:cNvSpPr txBox="1"/>
          <p:nvPr/>
        </p:nvSpPr>
        <p:spPr>
          <a:xfrm>
            <a:off x="5174465" y="4925640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41F5E6E1-8E2A-9F58-3065-C342076BB1BE}"/>
              </a:ext>
            </a:extLst>
          </p:cNvPr>
          <p:cNvSpPr txBox="1"/>
          <p:nvPr/>
        </p:nvSpPr>
        <p:spPr>
          <a:xfrm>
            <a:off x="5626643" y="4925640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3A5DABBC-F154-C7DB-CD2E-C80E8B9342B5}"/>
              </a:ext>
            </a:extLst>
          </p:cNvPr>
          <p:cNvSpPr txBox="1"/>
          <p:nvPr/>
        </p:nvSpPr>
        <p:spPr>
          <a:xfrm>
            <a:off x="6078822" y="4925640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16522B9A-E303-504B-E5FD-911BC55546EE}"/>
              </a:ext>
            </a:extLst>
          </p:cNvPr>
          <p:cNvSpPr txBox="1"/>
          <p:nvPr/>
        </p:nvSpPr>
        <p:spPr>
          <a:xfrm>
            <a:off x="2914611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1E933A74-D55F-D15E-216B-60BE989B8B92}"/>
              </a:ext>
            </a:extLst>
          </p:cNvPr>
          <p:cNvSpPr txBox="1"/>
          <p:nvPr/>
        </p:nvSpPr>
        <p:spPr>
          <a:xfrm>
            <a:off x="3366789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251D5A89-014D-D270-79F8-AD831CAFF8AC}"/>
              </a:ext>
            </a:extLst>
          </p:cNvPr>
          <p:cNvSpPr txBox="1"/>
          <p:nvPr/>
        </p:nvSpPr>
        <p:spPr>
          <a:xfrm>
            <a:off x="3818967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418B5C90-1F0B-C0C4-0769-BF57C49842A1}"/>
              </a:ext>
            </a:extLst>
          </p:cNvPr>
          <p:cNvSpPr txBox="1"/>
          <p:nvPr/>
        </p:nvSpPr>
        <p:spPr>
          <a:xfrm>
            <a:off x="4271146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39364037-7A4E-2F3E-E55C-F0224F726CFA}"/>
              </a:ext>
            </a:extLst>
          </p:cNvPr>
          <p:cNvSpPr txBox="1"/>
          <p:nvPr/>
        </p:nvSpPr>
        <p:spPr>
          <a:xfrm>
            <a:off x="1119176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D8905C23-F3B1-B021-ECC8-78F4DAFFD5B1}"/>
              </a:ext>
            </a:extLst>
          </p:cNvPr>
          <p:cNvSpPr txBox="1"/>
          <p:nvPr/>
        </p:nvSpPr>
        <p:spPr>
          <a:xfrm>
            <a:off x="1571354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8A72E68C-B0A6-89B9-0E9E-E66BF8923A94}"/>
              </a:ext>
            </a:extLst>
          </p:cNvPr>
          <p:cNvSpPr txBox="1"/>
          <p:nvPr/>
        </p:nvSpPr>
        <p:spPr>
          <a:xfrm>
            <a:off x="2023532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9776D2B1-977E-B594-0A03-BEB5ACF02011}"/>
              </a:ext>
            </a:extLst>
          </p:cNvPr>
          <p:cNvSpPr txBox="1"/>
          <p:nvPr/>
        </p:nvSpPr>
        <p:spPr>
          <a:xfrm>
            <a:off x="2475711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4D2BA22-4725-4482-6227-E068DEE8EF3B}"/>
                  </a:ext>
                </a:extLst>
              </p:cNvPr>
              <p:cNvSpPr txBox="1"/>
              <p:nvPr/>
            </p:nvSpPr>
            <p:spPr>
              <a:xfrm>
                <a:off x="720846" y="189161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4D2BA22-4725-4482-6227-E068DEE8EF3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1891611"/>
                <a:ext cx="284052" cy="369332"/>
              </a:xfrm>
              <a:prstGeom prst="rect">
                <a:avLst/>
              </a:prstGeom>
              <a:blipFill>
                <a:blip r:embed="rId3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EAF59C4-BF76-FE73-058A-C8FAF3E249E5}"/>
                  </a:ext>
                </a:extLst>
              </p:cNvPr>
              <p:cNvSpPr txBox="1"/>
              <p:nvPr/>
            </p:nvSpPr>
            <p:spPr>
              <a:xfrm>
                <a:off x="720846" y="25009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EAF59C4-BF76-FE73-058A-C8FAF3E249E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2500954"/>
                <a:ext cx="284052" cy="369332"/>
              </a:xfrm>
              <a:prstGeom prst="rect">
                <a:avLst/>
              </a:prstGeom>
              <a:blipFill>
                <a:blip r:embed="rId4"/>
                <a:stretch>
                  <a:fillRect r="-2766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762FD7F-1459-C3A2-1207-F2671A4C7BC7}"/>
                  </a:ext>
                </a:extLst>
              </p:cNvPr>
              <p:cNvSpPr txBox="1"/>
              <p:nvPr/>
            </p:nvSpPr>
            <p:spPr>
              <a:xfrm>
                <a:off x="720846" y="329977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762FD7F-1459-C3A2-1207-F2671A4C7BC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3299771"/>
                <a:ext cx="284052" cy="369332"/>
              </a:xfrm>
              <a:prstGeom prst="rect">
                <a:avLst/>
              </a:prstGeom>
              <a:blipFill>
                <a:blip r:embed="rId5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D804A11E-54EC-B1B2-A6E5-05217155083F}"/>
                  </a:ext>
                </a:extLst>
              </p:cNvPr>
              <p:cNvSpPr txBox="1"/>
              <p:nvPr/>
            </p:nvSpPr>
            <p:spPr>
              <a:xfrm>
                <a:off x="720846" y="41562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D804A11E-54EC-B1B2-A6E5-0521715508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4156254"/>
                <a:ext cx="284052" cy="369332"/>
              </a:xfrm>
              <a:prstGeom prst="rect">
                <a:avLst/>
              </a:prstGeom>
              <a:blipFill>
                <a:blip r:embed="rId6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extBox 9">
            <a:extLst>
              <a:ext uri="{FF2B5EF4-FFF2-40B4-BE49-F238E27FC236}">
                <a16:creationId xmlns:a16="http://schemas.microsoft.com/office/drawing/2014/main" id="{6A3FAB22-51A4-164D-0E4E-CCF9E41A6825}"/>
              </a:ext>
            </a:extLst>
          </p:cNvPr>
          <p:cNvSpPr txBox="1"/>
          <p:nvPr/>
        </p:nvSpPr>
        <p:spPr>
          <a:xfrm>
            <a:off x="5325386" y="1937323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85BA160-06AB-32DA-75F3-128AEEF58343}"/>
              </a:ext>
            </a:extLst>
          </p:cNvPr>
          <p:cNvSpPr txBox="1"/>
          <p:nvPr/>
        </p:nvSpPr>
        <p:spPr>
          <a:xfrm>
            <a:off x="3805778" y="194178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E22D67A-4CB6-B856-A74D-71524DB9C97D}"/>
              </a:ext>
            </a:extLst>
          </p:cNvPr>
          <p:cNvSpPr txBox="1"/>
          <p:nvPr/>
        </p:nvSpPr>
        <p:spPr>
          <a:xfrm>
            <a:off x="650703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A887C2C-8045-8B5B-CD6B-4FC2006D8F5F}"/>
              </a:ext>
            </a:extLst>
          </p:cNvPr>
          <p:cNvSpPr txBox="1"/>
          <p:nvPr/>
        </p:nvSpPr>
        <p:spPr>
          <a:xfrm>
            <a:off x="362121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7E9E8C0-9CB2-BFDA-B243-7A61B5117BC4}"/>
              </a:ext>
            </a:extLst>
          </p:cNvPr>
          <p:cNvSpPr txBox="1"/>
          <p:nvPr/>
        </p:nvSpPr>
        <p:spPr>
          <a:xfrm>
            <a:off x="2700702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38FCC12-B01B-A193-2478-380BB39DB9E7}"/>
              </a:ext>
            </a:extLst>
          </p:cNvPr>
          <p:cNvSpPr txBox="1"/>
          <p:nvPr/>
        </p:nvSpPr>
        <p:spPr>
          <a:xfrm>
            <a:off x="5498684" y="2592856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2CB4CF65-3FFB-055E-3F2C-98324CBE68D8}"/>
              </a:ext>
            </a:extLst>
          </p:cNvPr>
          <p:cNvSpPr/>
          <p:nvPr/>
        </p:nvSpPr>
        <p:spPr>
          <a:xfrm>
            <a:off x="628650" y="1931967"/>
            <a:ext cx="5841811" cy="583819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BEBAC4F1-C247-209B-9AE1-48E697668F99}"/>
              </a:ext>
            </a:extLst>
          </p:cNvPr>
          <p:cNvSpPr/>
          <p:nvPr/>
        </p:nvSpPr>
        <p:spPr>
          <a:xfrm>
            <a:off x="628650" y="2531272"/>
            <a:ext cx="6956066" cy="699402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0267CF50-4FDF-B599-FFA2-2172E9C2FF42}"/>
              </a:ext>
            </a:extLst>
          </p:cNvPr>
          <p:cNvSpPr/>
          <p:nvPr/>
        </p:nvSpPr>
        <p:spPr>
          <a:xfrm>
            <a:off x="630047" y="3228957"/>
            <a:ext cx="7404707" cy="769656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9DC36277-EFD8-D192-83E3-AC7C9B2E4B6C}"/>
              </a:ext>
            </a:extLst>
          </p:cNvPr>
          <p:cNvSpPr/>
          <p:nvPr/>
        </p:nvSpPr>
        <p:spPr>
          <a:xfrm>
            <a:off x="631445" y="4018920"/>
            <a:ext cx="7404707" cy="937939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05EEF38-FF8A-749A-044B-2708A5175191}"/>
              </a:ext>
            </a:extLst>
          </p:cNvPr>
          <p:cNvSpPr txBox="1"/>
          <p:nvPr/>
        </p:nvSpPr>
        <p:spPr>
          <a:xfrm>
            <a:off x="643725" y="1440672"/>
            <a:ext cx="6174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plies</a:t>
            </a:r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id="{FF0BD3B0-E5FC-DF6E-F535-4BA78C551C04}"/>
              </a:ext>
            </a:extLst>
          </p:cNvPr>
          <p:cNvGrpSpPr/>
          <p:nvPr/>
        </p:nvGrpSpPr>
        <p:grpSpPr>
          <a:xfrm>
            <a:off x="2308925" y="1921255"/>
            <a:ext cx="2418385" cy="3033226"/>
            <a:chOff x="2308925" y="1921255"/>
            <a:chExt cx="2418385" cy="3033226"/>
          </a:xfrm>
        </p:grpSpPr>
        <p:cxnSp>
          <p:nvCxnSpPr>
            <p:cNvPr id="9" name="Straight Arrow Connector 8">
              <a:extLst>
                <a:ext uri="{FF2B5EF4-FFF2-40B4-BE49-F238E27FC236}">
                  <a16:creationId xmlns:a16="http://schemas.microsoft.com/office/drawing/2014/main" id="{23309DDF-6012-AF34-1113-F5BBACCED7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501016" y="1921255"/>
              <a:ext cx="1226294" cy="570887"/>
            </a:xfrm>
            <a:prstGeom prst="straightConnector1">
              <a:avLst/>
            </a:prstGeom>
            <a:ln w="22225">
              <a:solidFill>
                <a:srgbClr val="C00000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Arrow Connector 59">
              <a:extLst>
                <a:ext uri="{FF2B5EF4-FFF2-40B4-BE49-F238E27FC236}">
                  <a16:creationId xmlns:a16="http://schemas.microsoft.com/office/drawing/2014/main" id="{B2773338-774A-35FF-8DD6-BDFC729971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326277" y="2534074"/>
              <a:ext cx="1148509" cy="678471"/>
            </a:xfrm>
            <a:prstGeom prst="straightConnector1">
              <a:avLst/>
            </a:prstGeom>
            <a:ln w="22225">
              <a:solidFill>
                <a:srgbClr val="C00000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Arrow Connector 60">
              <a:extLst>
                <a:ext uri="{FF2B5EF4-FFF2-40B4-BE49-F238E27FC236}">
                  <a16:creationId xmlns:a16="http://schemas.microsoft.com/office/drawing/2014/main" id="{D0C4BDAF-CA09-9514-C329-9144148EF7B7}"/>
                </a:ext>
              </a:extLst>
            </p:cNvPr>
            <p:cNvCxnSpPr>
              <a:cxnSpLocks/>
            </p:cNvCxnSpPr>
            <p:nvPr/>
          </p:nvCxnSpPr>
          <p:spPr>
            <a:xfrm>
              <a:off x="2308925" y="3248663"/>
              <a:ext cx="155119" cy="760204"/>
            </a:xfrm>
            <a:prstGeom prst="straightConnector1">
              <a:avLst/>
            </a:prstGeom>
            <a:ln w="22225">
              <a:solidFill>
                <a:srgbClr val="C00000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Arrow Connector 62">
              <a:extLst>
                <a:ext uri="{FF2B5EF4-FFF2-40B4-BE49-F238E27FC236}">
                  <a16:creationId xmlns:a16="http://schemas.microsoft.com/office/drawing/2014/main" id="{7D13F980-41BA-48DC-520C-CCD29815A99E}"/>
                </a:ext>
              </a:extLst>
            </p:cNvPr>
            <p:cNvCxnSpPr>
              <a:cxnSpLocks/>
            </p:cNvCxnSpPr>
            <p:nvPr/>
          </p:nvCxnSpPr>
          <p:spPr>
            <a:xfrm>
              <a:off x="2485051" y="4029833"/>
              <a:ext cx="136271" cy="924648"/>
            </a:xfrm>
            <a:prstGeom prst="straightConnector1">
              <a:avLst/>
            </a:prstGeom>
            <a:ln w="22225">
              <a:solidFill>
                <a:srgbClr val="C00000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7" name="Rectangle 66">
            <a:extLst>
              <a:ext uri="{FF2B5EF4-FFF2-40B4-BE49-F238E27FC236}">
                <a16:creationId xmlns:a16="http://schemas.microsoft.com/office/drawing/2014/main" id="{E3639E37-8405-9FD3-1F57-DF87C3767C56}"/>
              </a:ext>
            </a:extLst>
          </p:cNvPr>
          <p:cNvSpPr>
            <a:spLocks noChangeAspect="1"/>
          </p:cNvSpPr>
          <p:nvPr/>
        </p:nvSpPr>
        <p:spPr bwMode="auto">
          <a:xfrm>
            <a:off x="2532313" y="4977536"/>
            <a:ext cx="162164" cy="204929"/>
          </a:xfrm>
          <a:prstGeom prst="rect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78053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4" grpId="1" animBg="1"/>
      <p:bldP spid="27" grpId="0" animBg="1"/>
      <p:bldP spid="27" grpId="1" animBg="1"/>
      <p:bldP spid="31" grpId="0" animBg="1"/>
      <p:bldP spid="31" grpId="1" animBg="1"/>
      <p:bldP spid="33" grpId="0" animBg="1"/>
      <p:bldP spid="33" grpId="1" animBg="1"/>
      <p:bldP spid="34" grpId="0"/>
      <p:bldP spid="34" grpId="1"/>
      <p:bldP spid="67" grpId="0" animBg="1"/>
      <p:bldP spid="67" grpId="1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5F6D81-F06F-39FA-E52B-B4CEC39341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BA19DB-F57C-75E8-73A7-216B3300FD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CFLOBDDs vs. Tensor Networks</a:t>
            </a:r>
          </a:p>
        </p:txBody>
      </p:sp>
      <p:pic>
        <p:nvPicPr>
          <p:cNvPr id="4" name="Picture 3" descr="A graph of a graph&#10;&#10;Description automatically generated">
            <a:extLst>
              <a:ext uri="{FF2B5EF4-FFF2-40B4-BE49-F238E27FC236}">
                <a16:creationId xmlns:a16="http://schemas.microsoft.com/office/drawing/2014/main" id="{805734FD-6611-E7B7-ADCC-2B6CBC182AC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4148" y="914400"/>
            <a:ext cx="8135705" cy="5029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4819421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E60729-541D-27CE-7E49-7F8458FAD5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DC117F2-C65C-01D7-223D-C66F7B5A01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CFLOBDDs vs. Tensor Networks</a:t>
            </a:r>
          </a:p>
        </p:txBody>
      </p:sp>
      <p:pic>
        <p:nvPicPr>
          <p:cNvPr id="4" name="Picture 3" descr="A graph showing the difference between a red line and a blue line&#10;&#10;Description automatically generated">
            <a:extLst>
              <a:ext uri="{FF2B5EF4-FFF2-40B4-BE49-F238E27FC236}">
                <a16:creationId xmlns:a16="http://schemas.microsoft.com/office/drawing/2014/main" id="{2C228AF9-8389-821A-0FB3-3CCC0E987F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4148" y="914400"/>
            <a:ext cx="8135705" cy="5029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8389696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775D3E-B308-E211-02FE-C7DBE82389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2ED6C5D-7AD3-7A05-0A78-A01345725B1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CFLOBDDs vs. Tensor Networks</a:t>
            </a:r>
          </a:p>
        </p:txBody>
      </p:sp>
      <p:pic>
        <p:nvPicPr>
          <p:cNvPr id="4" name="Picture 3" descr="A graph showing the difference between a number of individuals&#10;&#10;Description automatically generated with medium confidence">
            <a:extLst>
              <a:ext uri="{FF2B5EF4-FFF2-40B4-BE49-F238E27FC236}">
                <a16:creationId xmlns:a16="http://schemas.microsoft.com/office/drawing/2014/main" id="{C34C30FB-7514-2EC6-867A-1B524BEDFDD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4148" y="914400"/>
            <a:ext cx="8135705" cy="5029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3749328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217047-E3AF-E45F-8BB5-B30A95A3C7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6FDE6E-C75B-524F-917E-8359849889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CFLOBDDs vs. Tensor Networks</a:t>
            </a:r>
          </a:p>
        </p:txBody>
      </p:sp>
      <p:pic>
        <p:nvPicPr>
          <p:cNvPr id="4" name="Picture 3" descr="A graph showing the difference between a number of individuals&#10;&#10;Description automatically generated">
            <a:extLst>
              <a:ext uri="{FF2B5EF4-FFF2-40B4-BE49-F238E27FC236}">
                <a16:creationId xmlns:a16="http://schemas.microsoft.com/office/drawing/2014/main" id="{2F7D084F-68B5-61E8-F0BE-ED21BB421D5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4148" y="914400"/>
            <a:ext cx="8135705" cy="5029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8127895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2E6FB6-2E43-515E-89BE-982ACE391A2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Moreover . . .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06C4FE33-90D2-80D7-5226-FCC9F6DBD7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11009" y="3867323"/>
            <a:ext cx="5719212" cy="275153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75E7E930-3D6B-6045-667C-80B884D6B8A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11009" y="944270"/>
            <a:ext cx="5721983" cy="2748769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76562244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54B00D-14E7-E75D-D8DD-2A9CF34698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ADEE77-4C64-C47F-4B77-7C20814CD2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Moreover . . .</a:t>
            </a:r>
          </a:p>
        </p:txBody>
      </p:sp>
      <p:pic>
        <p:nvPicPr>
          <p:cNvPr id="5" name="Picture 4" descr="A graph of a graph with a line and a line&#10;&#10;AI-generated content may be incorrect.">
            <a:extLst>
              <a:ext uri="{FF2B5EF4-FFF2-40B4-BE49-F238E27FC236}">
                <a16:creationId xmlns:a16="http://schemas.microsoft.com/office/drawing/2014/main" id="{3C2688DE-2B90-0361-6292-4625F579D9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11008" y="941832"/>
            <a:ext cx="5721983" cy="274876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1DAB1AD-9D5F-35A9-4560-60FEB2C7EE2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11008" y="3867912"/>
            <a:ext cx="5719212" cy="2751539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3957930275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3200" dirty="0"/>
              <a:t>Take-aways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268448" y="1089419"/>
                <a:ext cx="8875551" cy="5768581"/>
              </a:xfrm>
              <a:ln>
                <a:noFill/>
              </a:ln>
            </p:spPr>
            <p:txBody>
              <a:bodyPr>
                <a:normAutofit/>
              </a:bodyPr>
              <a:lstStyle/>
              <a:p>
                <a:r>
                  <a:rPr lang="en-US" sz="2400" dirty="0"/>
                  <a:t>Some understanding of the CFLOBDD data structure</a:t>
                </a:r>
              </a:p>
              <a:p>
                <a:pPr lvl="1"/>
                <a:r>
                  <a:rPr lang="en-US" sz="2000" dirty="0"/>
                  <a:t>Double-exponential compression</a:t>
                </a:r>
              </a:p>
              <a:p>
                <a:pPr lvl="1"/>
                <a:r>
                  <a:rPr lang="en-US" sz="2000" dirty="0"/>
                  <a:t>Divide-and-conquer algorithms based on subproblems of size 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sz="2000" i="1" smtClean="0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𝑁</m:t>
                        </m:r>
                      </m:e>
                    </m:rad>
                  </m:oMath>
                </a14:m>
                <a:endParaRPr lang="en-US" sz="2000" dirty="0"/>
              </a:p>
              <a:p>
                <a:r>
                  <a:rPr lang="en-US" sz="2400" dirty="0"/>
                  <a:t>Idea: Hijack the bad for the good!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In our case: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              “bad program graphs” (for </a:t>
                </a:r>
                <a:r>
                  <a:rPr lang="en-US" sz="2000" dirty="0" err="1"/>
                  <a:t>interprocedural</a:t>
                </a:r>
                <a:r>
                  <a:rPr lang="en-US" sz="2000" dirty="0"/>
                  <a:t> profiling)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         </a:t>
                </a:r>
                <a14:m>
                  <m:oMath xmlns:m="http://schemas.openxmlformats.org/officeDocument/2006/math">
                    <m:r>
                      <a:rPr lang="en-US" sz="2000" i="1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2000" dirty="0"/>
                  <a:t>  “good data structures” (for representing relations)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Similar opportunities in other areas?</a:t>
                </a:r>
                <a:endParaRPr lang="en-US" sz="2400" dirty="0"/>
              </a:p>
              <a:p>
                <a:pPr marL="0" indent="0">
                  <a:buNone/>
                </a:pPr>
                <a:endParaRPr lang="en-US" sz="2400" dirty="0"/>
              </a:p>
            </p:txBody>
          </p:sp>
        </mc:Choice>
        <mc:Fallback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268448" y="1089419"/>
                <a:ext cx="8875551" cy="5768581"/>
              </a:xfrm>
              <a:blipFill>
                <a:blip r:embed="rId3"/>
                <a:stretch>
                  <a:fillRect l="-893" t="-740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4" name="Graphic 3" descr="A lightbulb">
            <a:extLst>
              <a:ext uri="{FF2B5EF4-FFF2-40B4-BE49-F238E27FC236}">
                <a16:creationId xmlns:a16="http://schemas.microsoft.com/office/drawing/2014/main" id="{71BD348C-0A6C-5F98-1475-1EB3AF5A453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201466" y="2171700"/>
            <a:ext cx="693148" cy="693148"/>
          </a:xfrm>
          <a:prstGeom prst="rect">
            <a:avLst/>
          </a:prstGeom>
        </p:spPr>
      </p:pic>
      <p:pic>
        <p:nvPicPr>
          <p:cNvPr id="5" name="Picture 4" descr="A green frog with a white background&#10;&#10;Description automatically generated with medium confidence">
            <a:extLst>
              <a:ext uri="{FF2B5EF4-FFF2-40B4-BE49-F238E27FC236}">
                <a16:creationId xmlns:a16="http://schemas.microsoft.com/office/drawing/2014/main" id="{20DF07D8-DD34-EBD8-E597-342DD44C777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837473B0-CC2E-450A-ABE3-18F120FF3D39}">
                <a1611:picAttrSrcUrl xmlns:a1611="http://schemas.microsoft.com/office/drawing/2016/11/main" r:id="rId7"/>
              </a:ext>
            </a:extLst>
          </a:blip>
          <a:stretch>
            <a:fillRect/>
          </a:stretch>
        </p:blipFill>
        <p:spPr>
          <a:xfrm>
            <a:off x="1183104" y="4685626"/>
            <a:ext cx="1984010" cy="1757709"/>
          </a:xfrm>
          <a:prstGeom prst="rect">
            <a:avLst/>
          </a:prstGeom>
        </p:spPr>
      </p:pic>
      <p:pic>
        <p:nvPicPr>
          <p:cNvPr id="7" name="Picture 6" descr="Icon&#10;&#10;Description automatically generated">
            <a:extLst>
              <a:ext uri="{FF2B5EF4-FFF2-40B4-BE49-F238E27FC236}">
                <a16:creationId xmlns:a16="http://schemas.microsoft.com/office/drawing/2014/main" id="{C3DC90B6-0DB6-EED7-3360-8247506D269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837473B0-CC2E-450A-ABE3-18F120FF3D39}">
                <a1611:picAttrSrcUrl xmlns:a1611="http://schemas.microsoft.com/office/drawing/2016/11/main" r:id="rId9"/>
              </a:ext>
            </a:extLst>
          </a:blip>
          <a:stretch>
            <a:fillRect/>
          </a:stretch>
        </p:blipFill>
        <p:spPr>
          <a:xfrm>
            <a:off x="3635051" y="4599647"/>
            <a:ext cx="1984011" cy="1863317"/>
          </a:xfrm>
          <a:prstGeom prst="rect">
            <a:avLst/>
          </a:prstGeom>
        </p:spPr>
      </p:pic>
      <p:pic>
        <p:nvPicPr>
          <p:cNvPr id="9" name="Picture 8" descr="A cartoon of a child wearing a garment&#10;&#10;AI-generated content may be incorrect.">
            <a:extLst>
              <a:ext uri="{FF2B5EF4-FFF2-40B4-BE49-F238E27FC236}">
                <a16:creationId xmlns:a16="http://schemas.microsoft.com/office/drawing/2014/main" id="{B99F4260-0F98-BDB0-B6B5-0B7FC6749B6A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087000" y="4516986"/>
            <a:ext cx="1424609" cy="21369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8377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B0C2F4D-CC57-22C8-C3F1-DA767C76D4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Links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9E2480-30B3-F066-3648-BD1CBC3E33B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0052" y="1013618"/>
            <a:ext cx="8629650" cy="5452496"/>
          </a:xfrm>
          <a:ln>
            <a:solidFill>
              <a:schemeClr val="bg1"/>
            </a:solidFill>
          </a:ln>
        </p:spPr>
        <p:txBody>
          <a:bodyPr>
            <a:normAutofit fontScale="77500" lnSpcReduction="20000"/>
          </a:bodyPr>
          <a:lstStyle/>
          <a:p>
            <a:r>
              <a:rPr lang="en-US" sz="2400" dirty="0"/>
              <a:t>CFLOBDDs</a:t>
            </a:r>
          </a:p>
          <a:p>
            <a:pPr lvl="1"/>
            <a:r>
              <a:rPr lang="en-US" sz="2000" dirty="0"/>
              <a:t>Paper: </a:t>
            </a:r>
            <a:r>
              <a:rPr lang="en-US" sz="2000" dirty="0">
                <a:hlinkClick r:id="rId2"/>
              </a:rPr>
              <a:t>https://dl.acm.org/doi/10.1145/3651157</a:t>
            </a:r>
            <a:endParaRPr lang="en-US" sz="2000" dirty="0"/>
          </a:p>
          <a:p>
            <a:pPr marL="457200" lvl="1" indent="0">
              <a:buNone/>
            </a:pPr>
            <a:r>
              <a:rPr lang="en-US" sz="2000" dirty="0"/>
              <a:t>    Extended version: </a:t>
            </a:r>
            <a:r>
              <a:rPr lang="en-US" sz="2000" dirty="0">
                <a:hlinkClick r:id="rId3"/>
              </a:rPr>
              <a:t>https://arxiv.org/abs/2211.06818</a:t>
            </a:r>
            <a:r>
              <a:rPr lang="en-US" sz="2000" dirty="0"/>
              <a:t>  </a:t>
            </a:r>
          </a:p>
          <a:p>
            <a:pPr marL="457200" lvl="1" indent="0">
              <a:buNone/>
            </a:pPr>
            <a:r>
              <a:rPr lang="en-US" sz="2000" dirty="0"/>
              <a:t>    Polynomial bound vs. BDDs: </a:t>
            </a:r>
            <a:r>
              <a:rPr lang="en-US" sz="2000" dirty="0">
                <a:hlinkClick r:id="rId4"/>
              </a:rPr>
              <a:t>https://dl.acm.org/doi/10.1145/3716313</a:t>
            </a:r>
            <a:r>
              <a:rPr lang="en-US" sz="2000" dirty="0"/>
              <a:t> </a:t>
            </a:r>
          </a:p>
          <a:p>
            <a:pPr marL="457200" lvl="1" indent="0">
              <a:buNone/>
            </a:pPr>
            <a:r>
              <a:rPr lang="en-US" sz="2000" dirty="0"/>
              <a:t>     </a:t>
            </a:r>
          </a:p>
          <a:p>
            <a:pPr lvl="1"/>
            <a:r>
              <a:rPr lang="en-US" sz="2000" dirty="0"/>
              <a:t>Three implementations</a:t>
            </a:r>
          </a:p>
          <a:p>
            <a:pPr lvl="2"/>
            <a:r>
              <a:rPr lang="en-US" sz="1800" dirty="0"/>
              <a:t>C++ &amp; Python bindings (Reps &amp; Sistla)</a:t>
            </a:r>
          </a:p>
          <a:p>
            <a:pPr lvl="3"/>
            <a:r>
              <a:rPr lang="en-US" sz="1600" dirty="0">
                <a:hlinkClick r:id="rId5"/>
              </a:rPr>
              <a:t>https://github.com/trishullab/cflobdd</a:t>
            </a:r>
            <a:endParaRPr lang="en-US" sz="1600" dirty="0"/>
          </a:p>
          <a:p>
            <a:pPr lvl="3"/>
            <a:r>
              <a:rPr lang="en-US" sz="1500" dirty="0">
                <a:hlinkClick r:id="rId6"/>
              </a:rPr>
              <a:t>https://github.com/trishullab/cflobdd/tree/main/CFLOBDD/python_bindings</a:t>
            </a:r>
            <a:r>
              <a:rPr lang="en-US" sz="1500" dirty="0"/>
              <a:t> </a:t>
            </a:r>
          </a:p>
          <a:p>
            <a:pPr lvl="2"/>
            <a:r>
              <a:rPr lang="en-US" sz="1800" dirty="0"/>
              <a:t>Idris (Phil Nguyen - Google)</a:t>
            </a:r>
          </a:p>
          <a:p>
            <a:pPr lvl="3"/>
            <a:r>
              <a:rPr lang="en-US" sz="1600" dirty="0">
                <a:hlinkClick r:id="rId7"/>
              </a:rPr>
              <a:t>https://github.com/philnguyen/CFLOBDD</a:t>
            </a:r>
            <a:endParaRPr lang="en-US" sz="1600" dirty="0"/>
          </a:p>
          <a:p>
            <a:pPr lvl="2"/>
            <a:r>
              <a:rPr lang="en-US" sz="1800" dirty="0"/>
              <a:t>Python (Christoph Kirsch - U. Salzburg)</a:t>
            </a:r>
          </a:p>
          <a:p>
            <a:pPr lvl="3"/>
            <a:r>
              <a:rPr lang="en-US" sz="1600" dirty="0">
                <a:hlinkClick r:id="rId8"/>
              </a:rPr>
              <a:t>https://github.com/cksystemsteaching/selfie/blob/main/tools/cflobvdd.py</a:t>
            </a:r>
            <a:endParaRPr lang="en-US" sz="1600" dirty="0"/>
          </a:p>
          <a:p>
            <a:pPr marL="0" indent="0">
              <a:buNone/>
            </a:pPr>
            <a:r>
              <a:rPr lang="en-US" sz="2600" dirty="0"/>
              <a:t> </a:t>
            </a:r>
          </a:p>
          <a:p>
            <a:r>
              <a:rPr lang="en-US" sz="2400" dirty="0"/>
              <a:t>WCFLOBDDs</a:t>
            </a:r>
          </a:p>
          <a:p>
            <a:pPr lvl="1"/>
            <a:r>
              <a:rPr lang="en-US" sz="2100" dirty="0"/>
              <a:t>Paper: </a:t>
            </a:r>
            <a:r>
              <a:rPr lang="en-US" sz="2100" dirty="0">
                <a:hlinkClick r:id="rId9"/>
              </a:rPr>
              <a:t>https://dl.acm.org/doi/10.1145/3689760</a:t>
            </a:r>
            <a:endParaRPr lang="en-US" sz="2100" dirty="0"/>
          </a:p>
          <a:p>
            <a:pPr lvl="1"/>
            <a:r>
              <a:rPr lang="en-US" sz="2100" dirty="0"/>
              <a:t>Implementation: </a:t>
            </a:r>
            <a:r>
              <a:rPr lang="en-US" sz="2100" dirty="0">
                <a:hlinkClick r:id="rId5"/>
              </a:rPr>
              <a:t>https://github.com/trishullab/cflobdd</a:t>
            </a:r>
            <a:r>
              <a:rPr lang="en-US" sz="2100" dirty="0"/>
              <a:t> </a:t>
            </a:r>
          </a:p>
          <a:p>
            <a:endParaRPr lang="en-US" sz="2400" dirty="0"/>
          </a:p>
          <a:p>
            <a:r>
              <a:rPr lang="en-US" sz="2400" dirty="0"/>
              <a:t>Quasimodo quantum-circuit simulator</a:t>
            </a:r>
          </a:p>
          <a:p>
            <a:pPr lvl="1"/>
            <a:r>
              <a:rPr lang="en-US" sz="2100" dirty="0"/>
              <a:t>Paper: </a:t>
            </a:r>
            <a:r>
              <a:rPr lang="en-US" sz="2100" dirty="0">
                <a:hlinkClick r:id="rId10"/>
              </a:rPr>
              <a:t>https://link.springer.com/chapter/10.1007/978-3-031-37709-9_11</a:t>
            </a:r>
            <a:endParaRPr lang="en-US" sz="2100" dirty="0"/>
          </a:p>
          <a:p>
            <a:pPr lvl="1"/>
            <a:r>
              <a:rPr lang="en-US" sz="2100" dirty="0"/>
              <a:t>Implementation: </a:t>
            </a:r>
            <a:r>
              <a:rPr lang="en-US" sz="2100" dirty="0">
                <a:hlinkClick r:id="rId11"/>
              </a:rPr>
              <a:t>https://github.com/trishullab/Quasimodo</a:t>
            </a:r>
            <a:r>
              <a:rPr lang="en-US" sz="2100" dirty="0"/>
              <a:t>   </a:t>
            </a:r>
          </a:p>
          <a:p>
            <a:pPr lvl="1"/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88811362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4" name="Slide Zoom 3">
                <a:extLst>
                  <a:ext uri="{FF2B5EF4-FFF2-40B4-BE49-F238E27FC236}">
                    <a16:creationId xmlns:a16="http://schemas.microsoft.com/office/drawing/2014/main" id="{E7721E32-25A5-C4F5-BC7D-79492732A1AC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710943084"/>
                  </p:ext>
                </p:extLst>
              </p:nvPr>
            </p:nvGraphicFramePr>
            <p:xfrm>
              <a:off x="4628146" y="117279"/>
              <a:ext cx="4419813" cy="3314860"/>
            </p:xfrm>
            <a:graphic>
              <a:graphicData uri="http://schemas.microsoft.com/office/powerpoint/2016/slidezoom">
                <pslz:sldZm>
                  <pslz:sldZmObj sldId="909" cId="2450420337">
                    <pslz:zmPr id="{69A8B545-054F-4D0A-8B52-01A7DB8BD72F}" returnToParent="0" transitionDur="1000">
                      <p166:blipFill xmlns:p166="http://schemas.microsoft.com/office/powerpoint/2016/6/main">
                        <a:blip r:embed="rId2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4419813" cy="3314860"/>
                        </a:xfrm>
                        <a:prstGeom prst="rect">
                          <a:avLst/>
                        </a:prstGeom>
                        <a:ln w="12700">
                          <a:solidFill>
                            <a:schemeClr val="tx1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4" name="Slide Zoom 3">
                <a:hlinkClick r:id="rId6" action="ppaction://hlinksldjump"/>
                <a:extLst>
                  <a:ext uri="{FF2B5EF4-FFF2-40B4-BE49-F238E27FC236}">
                    <a16:creationId xmlns:a16="http://schemas.microsoft.com/office/drawing/2014/main" id="{E7721E32-25A5-C4F5-BC7D-79492732A1AC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28146" y="117279"/>
                <a:ext cx="4419813" cy="3314860"/>
              </a:xfrm>
              <a:prstGeom prst="rect">
                <a:avLst/>
              </a:prstGeom>
              <a:ln w="12700">
                <a:solidFill>
                  <a:schemeClr val="tx1"/>
                </a:solidFill>
              </a:ln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6" name="Slide Zoom 5">
                <a:extLst>
                  <a:ext uri="{FF2B5EF4-FFF2-40B4-BE49-F238E27FC236}">
                    <a16:creationId xmlns:a16="http://schemas.microsoft.com/office/drawing/2014/main" id="{2DDE62AE-2704-5662-92BF-942EBA4A2075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38058268"/>
                  </p:ext>
                </p:extLst>
              </p:nvPr>
            </p:nvGraphicFramePr>
            <p:xfrm>
              <a:off x="157960" y="3515226"/>
              <a:ext cx="4349909" cy="3262432"/>
            </p:xfrm>
            <a:graphic>
              <a:graphicData uri="http://schemas.microsoft.com/office/powerpoint/2016/slidezoom">
                <pslz:sldZm>
                  <pslz:sldZmObj sldId="910" cId="231426272">
                    <pslz:zmPr id="{DD2403B1-64EC-4094-843C-125F488942C3}" returnToParent="0" transitionDur="1000">
                      <p166:blipFill xmlns:p166="http://schemas.microsoft.com/office/powerpoint/2016/6/main">
                        <a:blip r:embed="rId8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4349909" cy="3262432"/>
                        </a:xfrm>
                        <a:prstGeom prst="rect">
                          <a:avLst/>
                        </a:prstGeom>
                        <a:ln w="12700">
                          <a:solidFill>
                            <a:schemeClr val="tx1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6" name="Slide Zoom 5">
                <a:hlinkClick r:id="rId9" action="ppaction://hlinksldjump"/>
                <a:extLst>
                  <a:ext uri="{FF2B5EF4-FFF2-40B4-BE49-F238E27FC236}">
                    <a16:creationId xmlns:a16="http://schemas.microsoft.com/office/drawing/2014/main" id="{2DDE62AE-2704-5662-92BF-942EBA4A2075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7960" y="3515226"/>
                <a:ext cx="4349909" cy="3262432"/>
              </a:xfrm>
              <a:prstGeom prst="rect">
                <a:avLst/>
              </a:prstGeom>
              <a:ln w="12700">
                <a:solidFill>
                  <a:schemeClr val="tx1"/>
                </a:solidFill>
              </a:ln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8" name="Slide Zoom 7">
                <a:extLst>
                  <a:ext uri="{FF2B5EF4-FFF2-40B4-BE49-F238E27FC236}">
                    <a16:creationId xmlns:a16="http://schemas.microsoft.com/office/drawing/2014/main" id="{AF588457-EDB9-FE2A-8519-D5979A326361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49114266"/>
                  </p:ext>
                </p:extLst>
              </p:nvPr>
            </p:nvGraphicFramePr>
            <p:xfrm>
              <a:off x="108283" y="117278"/>
              <a:ext cx="4415629" cy="3311722"/>
            </p:xfrm>
            <a:graphic>
              <a:graphicData uri="http://schemas.microsoft.com/office/powerpoint/2016/slidezoom">
                <pslz:sldZm>
                  <pslz:sldZmObj sldId="911" cId="3713587733">
                    <pslz:zmPr id="{4E00BEE9-049F-4AAB-8EC7-2C7A1BAA97E0}" returnToParent="0" transitionDur="1000">
                      <p166:blipFill xmlns:p166="http://schemas.microsoft.com/office/powerpoint/2016/6/main">
                        <a:blip r:embed="rId11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4415629" cy="3311722"/>
                        </a:xfrm>
                        <a:prstGeom prst="rect">
                          <a:avLst/>
                        </a:prstGeom>
                        <a:ln w="12700">
                          <a:solidFill>
                            <a:schemeClr val="tx1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8" name="Slide Zoom 7">
                <a:hlinkClick r:id="rId12" action="ppaction://hlinksldjump"/>
                <a:extLst>
                  <a:ext uri="{FF2B5EF4-FFF2-40B4-BE49-F238E27FC236}">
                    <a16:creationId xmlns:a16="http://schemas.microsoft.com/office/drawing/2014/main" id="{AF588457-EDB9-FE2A-8519-D5979A326361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8283" y="117278"/>
                <a:ext cx="4415629" cy="3311722"/>
              </a:xfrm>
              <a:prstGeom prst="rect">
                <a:avLst/>
              </a:prstGeom>
              <a:ln w="12700">
                <a:solidFill>
                  <a:schemeClr val="tx1"/>
                </a:solidFill>
              </a:ln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7" name="Slide Zoom 6">
                <a:extLst>
                  <a:ext uri="{FF2B5EF4-FFF2-40B4-BE49-F238E27FC236}">
                    <a16:creationId xmlns:a16="http://schemas.microsoft.com/office/drawing/2014/main" id="{D831F88C-8D13-A204-10A8-EB9EFAC2DB04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898405128"/>
                  </p:ext>
                </p:extLst>
              </p:nvPr>
            </p:nvGraphicFramePr>
            <p:xfrm>
              <a:off x="4628145" y="3515226"/>
              <a:ext cx="4419813" cy="3262432"/>
            </p:xfrm>
            <a:graphic>
              <a:graphicData uri="http://schemas.microsoft.com/office/powerpoint/2016/slidezoom">
                <pslz:sldZm>
                  <pslz:sldZmObj sldId="937" cId="88811362">
                    <pslz:zmPr id="{0454CFCC-83DA-44D1-92DE-EE7F78759F01}" returnToParent="0" transitionDur="1000">
                      <p166:blipFill xmlns:p166="http://schemas.microsoft.com/office/powerpoint/2016/6/main">
                        <a:blip r:embed="rId14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4419813" cy="3262432"/>
                        </a:xfrm>
                        <a:prstGeom prst="rect">
                          <a:avLst/>
                        </a:prstGeom>
                        <a:ln w="12700">
                          <a:solidFill>
                            <a:schemeClr val="tx1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7" name="Slide Zoom 6">
                <a:hlinkClick r:id="rId15" action="ppaction://hlinksldjump"/>
                <a:extLst>
                  <a:ext uri="{FF2B5EF4-FFF2-40B4-BE49-F238E27FC236}">
                    <a16:creationId xmlns:a16="http://schemas.microsoft.com/office/drawing/2014/main" id="{D831F88C-8D13-A204-10A8-EB9EFAC2DB04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628145" y="3515226"/>
                <a:ext cx="4419813" cy="3262432"/>
              </a:xfrm>
              <a:prstGeom prst="rect">
                <a:avLst/>
              </a:prstGeom>
              <a:ln w="12700">
                <a:solidFill>
                  <a:schemeClr val="tx1"/>
                </a:solidFill>
              </a:ln>
            </p:spPr>
          </p:pic>
        </mc:Fallback>
      </mc:AlternateContent>
      <p:sp>
        <p:nvSpPr>
          <p:cNvPr id="2" name="Rectangle 1">
            <a:extLst>
              <a:ext uri="{FF2B5EF4-FFF2-40B4-BE49-F238E27FC236}">
                <a16:creationId xmlns:a16="http://schemas.microsoft.com/office/drawing/2014/main" id="{31712158-9C5C-B29E-9B08-6A166417FF8E}"/>
              </a:ext>
            </a:extLst>
          </p:cNvPr>
          <p:cNvSpPr/>
          <p:nvPr/>
        </p:nvSpPr>
        <p:spPr bwMode="auto">
          <a:xfrm>
            <a:off x="4283765" y="3190461"/>
            <a:ext cx="204226" cy="172191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7B1A2BE-5487-0CDD-08D7-E735ADC59F6B}"/>
              </a:ext>
            </a:extLst>
          </p:cNvPr>
          <p:cNvSpPr/>
          <p:nvPr/>
        </p:nvSpPr>
        <p:spPr bwMode="auto">
          <a:xfrm>
            <a:off x="8798784" y="3215396"/>
            <a:ext cx="204226" cy="172191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663CCD3-8111-36D1-AE33-C6480554EB4A}"/>
              </a:ext>
            </a:extLst>
          </p:cNvPr>
          <p:cNvSpPr/>
          <p:nvPr/>
        </p:nvSpPr>
        <p:spPr bwMode="auto">
          <a:xfrm>
            <a:off x="8798784" y="6568530"/>
            <a:ext cx="204226" cy="172191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628F08F-1065-60EC-758C-A5C7D59C1C40}"/>
              </a:ext>
            </a:extLst>
          </p:cNvPr>
          <p:cNvSpPr/>
          <p:nvPr/>
        </p:nvSpPr>
        <p:spPr bwMode="auto">
          <a:xfrm>
            <a:off x="4253200" y="6537884"/>
            <a:ext cx="204226" cy="172191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11203746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4294967295"/>
          </p:nvPr>
        </p:nvSpPr>
        <p:spPr>
          <a:xfrm>
            <a:off x="304800" y="6400800"/>
            <a:ext cx="304800" cy="304800"/>
          </a:xfrm>
        </p:spPr>
        <p:txBody>
          <a:bodyPr/>
          <a:lstStyle/>
          <a:p>
            <a:fld id="{A65A0EED-6B89-664A-801E-D3FDD91C7C69}" type="slidenum">
              <a:rPr lang="en-US" smtClean="0"/>
              <a:pPr/>
              <a:t>119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512776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" name="Rectangle 5">
            <a:extLst>
              <a:ext uri="{FF2B5EF4-FFF2-40B4-BE49-F238E27FC236}">
                <a16:creationId xmlns:a16="http://schemas.microsoft.com/office/drawing/2014/main" id="{F8CC1CDC-D624-09B6-6E69-11258B363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12</a:t>
            </a:fld>
            <a:endParaRPr lang="en-US" dirty="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FF39C39-E9C6-E5D0-A9A7-8DD80F0FD74B}"/>
              </a:ext>
            </a:extLst>
          </p:cNvPr>
          <p:cNvSpPr/>
          <p:nvPr/>
        </p:nvSpPr>
        <p:spPr>
          <a:xfrm>
            <a:off x="4706955" y="190074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FADFF377-648F-B0C0-BFC0-B8DD9426553E}"/>
              </a:ext>
            </a:extLst>
          </p:cNvPr>
          <p:cNvSpPr/>
          <p:nvPr/>
        </p:nvSpPr>
        <p:spPr>
          <a:xfrm>
            <a:off x="5897323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7618B39E-8E13-AFDF-998C-4A4055E745BC}"/>
              </a:ext>
            </a:extLst>
          </p:cNvPr>
          <p:cNvSpPr/>
          <p:nvPr/>
        </p:nvSpPr>
        <p:spPr>
          <a:xfrm>
            <a:off x="3454797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36C9AF47-2A7D-26C3-8075-4584CB37E226}"/>
              </a:ext>
            </a:extLst>
          </p:cNvPr>
          <p:cNvSpPr/>
          <p:nvPr/>
        </p:nvSpPr>
        <p:spPr>
          <a:xfrm>
            <a:off x="3891808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C152E433-FB8F-9F5F-6166-40C3AC250FCF}"/>
              </a:ext>
            </a:extLst>
          </p:cNvPr>
          <p:cNvSpPr/>
          <p:nvPr/>
        </p:nvSpPr>
        <p:spPr>
          <a:xfrm>
            <a:off x="2280424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6DF759DD-3FC1-86FB-6EEA-B253E0B42C8F}"/>
              </a:ext>
            </a:extLst>
          </p:cNvPr>
          <p:cNvSpPr/>
          <p:nvPr/>
        </p:nvSpPr>
        <p:spPr>
          <a:xfrm>
            <a:off x="7114577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4750699E-1A8A-9040-485E-2F9DD709AA95}"/>
              </a:ext>
            </a:extLst>
          </p:cNvPr>
          <p:cNvSpPr/>
          <p:nvPr/>
        </p:nvSpPr>
        <p:spPr>
          <a:xfrm>
            <a:off x="5503192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7BF0E162-303A-0887-ECA3-25DA14C5A4A2}"/>
              </a:ext>
            </a:extLst>
          </p:cNvPr>
          <p:cNvGrpSpPr/>
          <p:nvPr/>
        </p:nvGrpSpPr>
        <p:grpSpPr>
          <a:xfrm>
            <a:off x="1564713" y="3993257"/>
            <a:ext cx="6222908" cy="36576"/>
            <a:chOff x="1185771" y="3564888"/>
            <a:chExt cx="6222908" cy="36576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DDA2303B-912F-103D-2C4C-3DD1E37DE634}"/>
                </a:ext>
              </a:extLst>
            </p:cNvPr>
            <p:cNvSpPr/>
            <p:nvPr/>
          </p:nvSpPr>
          <p:spPr>
            <a:xfrm>
              <a:off x="2069533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22E6CFB8-82CC-DCBB-799D-A2EC3F4AC51A}"/>
                </a:ext>
              </a:extLst>
            </p:cNvPr>
            <p:cNvSpPr/>
            <p:nvPr/>
          </p:nvSpPr>
          <p:spPr>
            <a:xfrm>
              <a:off x="1185771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8A0ED6CF-4E19-24D8-5237-49F5D80B49B6}"/>
                </a:ext>
              </a:extLst>
            </p:cNvPr>
            <p:cNvSpPr/>
            <p:nvPr/>
          </p:nvSpPr>
          <p:spPr>
            <a:xfrm>
              <a:off x="3837057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8C1A145D-8F0F-0BF9-CC8C-3CF13828AB55}"/>
                </a:ext>
              </a:extLst>
            </p:cNvPr>
            <p:cNvSpPr/>
            <p:nvPr/>
          </p:nvSpPr>
          <p:spPr>
            <a:xfrm>
              <a:off x="2953295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C43A3E0D-AA3E-8FCE-986B-740DFF47FCBA}"/>
                </a:ext>
              </a:extLst>
            </p:cNvPr>
            <p:cNvSpPr/>
            <p:nvPr/>
          </p:nvSpPr>
          <p:spPr>
            <a:xfrm>
              <a:off x="5604581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F3082967-7124-3F2F-AC69-2A611A5CB709}"/>
                </a:ext>
              </a:extLst>
            </p:cNvPr>
            <p:cNvSpPr/>
            <p:nvPr/>
          </p:nvSpPr>
          <p:spPr>
            <a:xfrm>
              <a:off x="4720819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5921CC83-C17A-253D-DA68-0AF9112F2996}"/>
                </a:ext>
              </a:extLst>
            </p:cNvPr>
            <p:cNvSpPr/>
            <p:nvPr/>
          </p:nvSpPr>
          <p:spPr>
            <a:xfrm>
              <a:off x="7372103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F29496FA-7EF0-FC0E-95E0-074604299B6C}"/>
                </a:ext>
              </a:extLst>
            </p:cNvPr>
            <p:cNvSpPr/>
            <p:nvPr/>
          </p:nvSpPr>
          <p:spPr>
            <a:xfrm>
              <a:off x="6488343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4" name="Oval 43">
            <a:extLst>
              <a:ext uri="{FF2B5EF4-FFF2-40B4-BE49-F238E27FC236}">
                <a16:creationId xmlns:a16="http://schemas.microsoft.com/office/drawing/2014/main" id="{83E12E04-BBCA-3BB8-D058-CEED6D5F06DD}"/>
              </a:ext>
            </a:extLst>
          </p:cNvPr>
          <p:cNvSpPr/>
          <p:nvPr/>
        </p:nvSpPr>
        <p:spPr>
          <a:xfrm>
            <a:off x="2147636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A4616787-28D3-A564-C191-C3245AB7D446}"/>
              </a:ext>
            </a:extLst>
          </p:cNvPr>
          <p:cNvSpPr/>
          <p:nvPr/>
        </p:nvSpPr>
        <p:spPr>
          <a:xfrm>
            <a:off x="1247552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8DC0B553-B29C-29D0-1A0B-672A2B20270E}"/>
              </a:ext>
            </a:extLst>
          </p:cNvPr>
          <p:cNvSpPr/>
          <p:nvPr/>
        </p:nvSpPr>
        <p:spPr>
          <a:xfrm>
            <a:off x="3947804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F12AA667-480A-9638-1900-326BE682DA2E}"/>
              </a:ext>
            </a:extLst>
          </p:cNvPr>
          <p:cNvSpPr/>
          <p:nvPr/>
        </p:nvSpPr>
        <p:spPr>
          <a:xfrm>
            <a:off x="304772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73433DC3-BF3E-1770-ADB8-A2EAAD08C05C}"/>
              </a:ext>
            </a:extLst>
          </p:cNvPr>
          <p:cNvSpPr/>
          <p:nvPr/>
        </p:nvSpPr>
        <p:spPr>
          <a:xfrm>
            <a:off x="5747972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F985B3B9-DC95-1C74-BDC4-F034A51621C7}"/>
              </a:ext>
            </a:extLst>
          </p:cNvPr>
          <p:cNvSpPr/>
          <p:nvPr/>
        </p:nvSpPr>
        <p:spPr>
          <a:xfrm>
            <a:off x="4847888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3AF8D220-C27C-3FC2-9E64-D0E12F57BD72}"/>
              </a:ext>
            </a:extLst>
          </p:cNvPr>
          <p:cNvSpPr/>
          <p:nvPr/>
        </p:nvSpPr>
        <p:spPr>
          <a:xfrm>
            <a:off x="754814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71F19C93-583A-FECB-0BBD-935976AC12C5}"/>
              </a:ext>
            </a:extLst>
          </p:cNvPr>
          <p:cNvSpPr/>
          <p:nvPr/>
        </p:nvSpPr>
        <p:spPr>
          <a:xfrm>
            <a:off x="6648056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AEC3E2F2-E76C-3B65-FEB1-4D3E7EE29DF6}"/>
              </a:ext>
            </a:extLst>
          </p:cNvPr>
          <p:cNvSpPr/>
          <p:nvPr/>
        </p:nvSpPr>
        <p:spPr>
          <a:xfrm>
            <a:off x="2597678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5861FF9C-23CE-2FED-B6EB-3C7B2C1D0306}"/>
              </a:ext>
            </a:extLst>
          </p:cNvPr>
          <p:cNvSpPr/>
          <p:nvPr/>
        </p:nvSpPr>
        <p:spPr>
          <a:xfrm>
            <a:off x="1697594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F98EA1C-D1C4-634F-9A74-1651BA59AF76}"/>
              </a:ext>
            </a:extLst>
          </p:cNvPr>
          <p:cNvSpPr/>
          <p:nvPr/>
        </p:nvSpPr>
        <p:spPr>
          <a:xfrm>
            <a:off x="4397846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EB989ABC-DB56-2D55-4310-21FE223E2D89}"/>
              </a:ext>
            </a:extLst>
          </p:cNvPr>
          <p:cNvSpPr/>
          <p:nvPr/>
        </p:nvSpPr>
        <p:spPr>
          <a:xfrm>
            <a:off x="3497762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1238320C-9DD5-23A1-19FA-63A276915DE2}"/>
              </a:ext>
            </a:extLst>
          </p:cNvPr>
          <p:cNvSpPr/>
          <p:nvPr/>
        </p:nvSpPr>
        <p:spPr>
          <a:xfrm>
            <a:off x="6198014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CE93CB7F-BD4E-BBB5-BFD2-2F459D8A1705}"/>
              </a:ext>
            </a:extLst>
          </p:cNvPr>
          <p:cNvSpPr/>
          <p:nvPr/>
        </p:nvSpPr>
        <p:spPr>
          <a:xfrm>
            <a:off x="529793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26F6BB28-7610-3A91-D162-8D877EEE5A2B}"/>
              </a:ext>
            </a:extLst>
          </p:cNvPr>
          <p:cNvSpPr/>
          <p:nvPr/>
        </p:nvSpPr>
        <p:spPr>
          <a:xfrm>
            <a:off x="7998179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A461B50D-6D61-8453-2E52-0DC27C6CF97F}"/>
              </a:ext>
            </a:extLst>
          </p:cNvPr>
          <p:cNvSpPr/>
          <p:nvPr/>
        </p:nvSpPr>
        <p:spPr>
          <a:xfrm>
            <a:off x="7098098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id="{091DF581-3CAB-00A9-887A-B24704A823A4}"/>
              </a:ext>
            </a:extLst>
          </p:cNvPr>
          <p:cNvCxnSpPr>
            <a:cxnSpLocks/>
            <a:stCxn id="25" idx="5"/>
            <a:endCxn id="26" idx="1"/>
          </p:cNvCxnSpPr>
          <p:nvPr/>
        </p:nvCxnSpPr>
        <p:spPr>
          <a:xfrm>
            <a:off x="4738175" y="1931967"/>
            <a:ext cx="116450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72E3BF5A-1E10-162C-97C8-151FDD5440A0}"/>
              </a:ext>
            </a:extLst>
          </p:cNvPr>
          <p:cNvCxnSpPr>
            <a:cxnSpLocks/>
            <a:stCxn id="25" idx="3"/>
            <a:endCxn id="28" idx="7"/>
          </p:cNvCxnSpPr>
          <p:nvPr/>
        </p:nvCxnSpPr>
        <p:spPr>
          <a:xfrm flipH="1">
            <a:off x="3486017" y="1931967"/>
            <a:ext cx="122629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>
            <a:extLst>
              <a:ext uri="{FF2B5EF4-FFF2-40B4-BE49-F238E27FC236}">
                <a16:creationId xmlns:a16="http://schemas.microsoft.com/office/drawing/2014/main" id="{C8099FC6-616B-0269-70D6-269EE5F3C452}"/>
              </a:ext>
            </a:extLst>
          </p:cNvPr>
          <p:cNvCxnSpPr>
            <a:cxnSpLocks/>
            <a:stCxn id="26" idx="4"/>
            <a:endCxn id="35" idx="7"/>
          </p:cNvCxnSpPr>
          <p:nvPr/>
        </p:nvCxnSpPr>
        <p:spPr>
          <a:xfrm flipH="1">
            <a:off x="5534412" y="2534074"/>
            <a:ext cx="381199" cy="673115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BA03AC8B-9BF3-73EC-9795-96D8FB5FDE30}"/>
              </a:ext>
            </a:extLst>
          </p:cNvPr>
          <p:cNvCxnSpPr>
            <a:cxnSpLocks/>
            <a:stCxn id="26" idx="6"/>
            <a:endCxn id="32" idx="1"/>
          </p:cNvCxnSpPr>
          <p:nvPr/>
        </p:nvCxnSpPr>
        <p:spPr>
          <a:xfrm>
            <a:off x="5933899" y="2515786"/>
            <a:ext cx="1186034" cy="691403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Arrow Connector 80">
            <a:extLst>
              <a:ext uri="{FF2B5EF4-FFF2-40B4-BE49-F238E27FC236}">
                <a16:creationId xmlns:a16="http://schemas.microsoft.com/office/drawing/2014/main" id="{752D887D-D7AE-D62E-BA44-A464AB35F55F}"/>
              </a:ext>
            </a:extLst>
          </p:cNvPr>
          <p:cNvCxnSpPr>
            <a:cxnSpLocks/>
            <a:stCxn id="28" idx="5"/>
            <a:endCxn id="29" idx="1"/>
          </p:cNvCxnSpPr>
          <p:nvPr/>
        </p:nvCxnSpPr>
        <p:spPr>
          <a:xfrm>
            <a:off x="3486017" y="2528718"/>
            <a:ext cx="411147" cy="678471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Arrow Connector 83">
            <a:extLst>
              <a:ext uri="{FF2B5EF4-FFF2-40B4-BE49-F238E27FC236}">
                <a16:creationId xmlns:a16="http://schemas.microsoft.com/office/drawing/2014/main" id="{D4117C4A-9E82-9421-CD17-3D40450E6025}"/>
              </a:ext>
            </a:extLst>
          </p:cNvPr>
          <p:cNvCxnSpPr>
            <a:cxnSpLocks/>
            <a:stCxn id="28" idx="3"/>
            <a:endCxn id="30" idx="7"/>
          </p:cNvCxnSpPr>
          <p:nvPr/>
        </p:nvCxnSpPr>
        <p:spPr>
          <a:xfrm flipH="1">
            <a:off x="2311644" y="2528718"/>
            <a:ext cx="1148509" cy="678471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Arrow Connector 86">
            <a:extLst>
              <a:ext uri="{FF2B5EF4-FFF2-40B4-BE49-F238E27FC236}">
                <a16:creationId xmlns:a16="http://schemas.microsoft.com/office/drawing/2014/main" id="{D65B3192-C189-0CE6-0480-5582F76BDDE4}"/>
              </a:ext>
            </a:extLst>
          </p:cNvPr>
          <p:cNvCxnSpPr>
            <a:cxnSpLocks/>
            <a:stCxn id="30" idx="3"/>
            <a:endCxn id="37" idx="0"/>
          </p:cNvCxnSpPr>
          <p:nvPr/>
        </p:nvCxnSpPr>
        <p:spPr>
          <a:xfrm flipH="1">
            <a:off x="1583001" y="3233053"/>
            <a:ext cx="70277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Arrow Connector 89">
            <a:extLst>
              <a:ext uri="{FF2B5EF4-FFF2-40B4-BE49-F238E27FC236}">
                <a16:creationId xmlns:a16="http://schemas.microsoft.com/office/drawing/2014/main" id="{FA3208BA-B378-8889-081D-7CD98D000A13}"/>
              </a:ext>
            </a:extLst>
          </p:cNvPr>
          <p:cNvCxnSpPr>
            <a:cxnSpLocks/>
            <a:stCxn id="30" idx="5"/>
            <a:endCxn id="36" idx="0"/>
          </p:cNvCxnSpPr>
          <p:nvPr/>
        </p:nvCxnSpPr>
        <p:spPr>
          <a:xfrm>
            <a:off x="2311644" y="3233053"/>
            <a:ext cx="15511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Arrow Connector 93">
            <a:extLst>
              <a:ext uri="{FF2B5EF4-FFF2-40B4-BE49-F238E27FC236}">
                <a16:creationId xmlns:a16="http://schemas.microsoft.com/office/drawing/2014/main" id="{19513622-FA81-4A56-9559-1A2BDF4817F4}"/>
              </a:ext>
            </a:extLst>
          </p:cNvPr>
          <p:cNvCxnSpPr>
            <a:cxnSpLocks/>
            <a:stCxn id="29" idx="5"/>
            <a:endCxn id="38" idx="0"/>
          </p:cNvCxnSpPr>
          <p:nvPr/>
        </p:nvCxnSpPr>
        <p:spPr>
          <a:xfrm>
            <a:off x="3923028" y="3233053"/>
            <a:ext cx="31125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Arrow Connector 94">
            <a:extLst>
              <a:ext uri="{FF2B5EF4-FFF2-40B4-BE49-F238E27FC236}">
                <a16:creationId xmlns:a16="http://schemas.microsoft.com/office/drawing/2014/main" id="{87B17D79-794E-D474-8B73-0F3374B23369}"/>
              </a:ext>
            </a:extLst>
          </p:cNvPr>
          <p:cNvCxnSpPr>
            <a:cxnSpLocks/>
            <a:stCxn id="35" idx="5"/>
            <a:endCxn id="40" idx="0"/>
          </p:cNvCxnSpPr>
          <p:nvPr/>
        </p:nvCxnSpPr>
        <p:spPr>
          <a:xfrm>
            <a:off x="5534412" y="3233053"/>
            <a:ext cx="46739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Arrow Connector 100">
            <a:extLst>
              <a:ext uri="{FF2B5EF4-FFF2-40B4-BE49-F238E27FC236}">
                <a16:creationId xmlns:a16="http://schemas.microsoft.com/office/drawing/2014/main" id="{B27C1396-250B-D988-3311-738B77693B26}"/>
              </a:ext>
            </a:extLst>
          </p:cNvPr>
          <p:cNvCxnSpPr>
            <a:cxnSpLocks/>
            <a:stCxn id="35" idx="3"/>
            <a:endCxn id="41" idx="7"/>
          </p:cNvCxnSpPr>
          <p:nvPr/>
        </p:nvCxnSpPr>
        <p:spPr>
          <a:xfrm flipH="1">
            <a:off x="5130981" y="3233053"/>
            <a:ext cx="377567" cy="765560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Arrow Connector 101">
            <a:extLst>
              <a:ext uri="{FF2B5EF4-FFF2-40B4-BE49-F238E27FC236}">
                <a16:creationId xmlns:a16="http://schemas.microsoft.com/office/drawing/2014/main" id="{3C58C56C-7154-C4D7-99BB-EAAAEAFFCBE8}"/>
              </a:ext>
            </a:extLst>
          </p:cNvPr>
          <p:cNvCxnSpPr>
            <a:cxnSpLocks/>
            <a:stCxn id="32" idx="4"/>
            <a:endCxn id="43" idx="0"/>
          </p:cNvCxnSpPr>
          <p:nvPr/>
        </p:nvCxnSpPr>
        <p:spPr>
          <a:xfrm flipH="1">
            <a:off x="6885573" y="3238409"/>
            <a:ext cx="247292" cy="7548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Arrow Connector 102">
            <a:extLst>
              <a:ext uri="{FF2B5EF4-FFF2-40B4-BE49-F238E27FC236}">
                <a16:creationId xmlns:a16="http://schemas.microsoft.com/office/drawing/2014/main" id="{7C3DB8F5-C6B6-E78A-AE63-B97C2D7A5787}"/>
              </a:ext>
            </a:extLst>
          </p:cNvPr>
          <p:cNvCxnSpPr>
            <a:cxnSpLocks/>
            <a:stCxn id="32" idx="5"/>
            <a:endCxn id="42" idx="1"/>
          </p:cNvCxnSpPr>
          <p:nvPr/>
        </p:nvCxnSpPr>
        <p:spPr>
          <a:xfrm>
            <a:off x="7145797" y="3233053"/>
            <a:ext cx="610604" cy="765560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Arrow Connector 103">
            <a:extLst>
              <a:ext uri="{FF2B5EF4-FFF2-40B4-BE49-F238E27FC236}">
                <a16:creationId xmlns:a16="http://schemas.microsoft.com/office/drawing/2014/main" id="{6296253B-52A8-75FE-56E2-0AAB55E27EAF}"/>
              </a:ext>
            </a:extLst>
          </p:cNvPr>
          <p:cNvCxnSpPr>
            <a:cxnSpLocks/>
            <a:stCxn id="29" idx="3"/>
            <a:endCxn id="39" idx="7"/>
          </p:cNvCxnSpPr>
          <p:nvPr/>
        </p:nvCxnSpPr>
        <p:spPr>
          <a:xfrm flipH="1">
            <a:off x="3363457" y="3233053"/>
            <a:ext cx="533707" cy="765560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Arrow Connector 115">
            <a:extLst>
              <a:ext uri="{FF2B5EF4-FFF2-40B4-BE49-F238E27FC236}">
                <a16:creationId xmlns:a16="http://schemas.microsoft.com/office/drawing/2014/main" id="{C704F2E3-113D-A3D1-D762-5119B38A22EB}"/>
              </a:ext>
            </a:extLst>
          </p:cNvPr>
          <p:cNvCxnSpPr>
            <a:cxnSpLocks/>
            <a:stCxn id="37" idx="3"/>
            <a:endCxn id="45" idx="0"/>
          </p:cNvCxnSpPr>
          <p:nvPr/>
        </p:nvCxnSpPr>
        <p:spPr>
          <a:xfrm flipH="1">
            <a:off x="1265840" y="4024477"/>
            <a:ext cx="304229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Arrow Connector 118">
            <a:extLst>
              <a:ext uri="{FF2B5EF4-FFF2-40B4-BE49-F238E27FC236}">
                <a16:creationId xmlns:a16="http://schemas.microsoft.com/office/drawing/2014/main" id="{57E84BA1-B1E8-81FF-D3A1-6D2DD33BBA6C}"/>
              </a:ext>
            </a:extLst>
          </p:cNvPr>
          <p:cNvCxnSpPr>
            <a:cxnSpLocks/>
            <a:stCxn id="36" idx="3"/>
            <a:endCxn id="44" idx="0"/>
          </p:cNvCxnSpPr>
          <p:nvPr/>
        </p:nvCxnSpPr>
        <p:spPr>
          <a:xfrm flipH="1">
            <a:off x="2165924" y="4024477"/>
            <a:ext cx="287907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57CCBE98-0C07-88EA-B532-A8A1B47C7AD2}"/>
              </a:ext>
            </a:extLst>
          </p:cNvPr>
          <p:cNvCxnSpPr>
            <a:cxnSpLocks/>
            <a:stCxn id="39" idx="3"/>
            <a:endCxn id="47" idx="0"/>
          </p:cNvCxnSpPr>
          <p:nvPr/>
        </p:nvCxnSpPr>
        <p:spPr>
          <a:xfrm flipH="1">
            <a:off x="3066008" y="4024477"/>
            <a:ext cx="271585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Arrow Connector 120">
            <a:extLst>
              <a:ext uri="{FF2B5EF4-FFF2-40B4-BE49-F238E27FC236}">
                <a16:creationId xmlns:a16="http://schemas.microsoft.com/office/drawing/2014/main" id="{83BD9857-3841-A4A6-B8D6-A97922B17A3A}"/>
              </a:ext>
            </a:extLst>
          </p:cNvPr>
          <p:cNvCxnSpPr>
            <a:cxnSpLocks/>
            <a:stCxn id="38" idx="3"/>
            <a:endCxn id="46" idx="7"/>
          </p:cNvCxnSpPr>
          <p:nvPr/>
        </p:nvCxnSpPr>
        <p:spPr>
          <a:xfrm flipH="1">
            <a:off x="3979024" y="4024477"/>
            <a:ext cx="242331" cy="9300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Arrow Connector 121">
            <a:extLst>
              <a:ext uri="{FF2B5EF4-FFF2-40B4-BE49-F238E27FC236}">
                <a16:creationId xmlns:a16="http://schemas.microsoft.com/office/drawing/2014/main" id="{E1FBE055-72E7-94E4-DEAA-81ABE6180FF3}"/>
              </a:ext>
            </a:extLst>
          </p:cNvPr>
          <p:cNvCxnSpPr>
            <a:cxnSpLocks/>
            <a:stCxn id="41" idx="3"/>
            <a:endCxn id="49" idx="0"/>
          </p:cNvCxnSpPr>
          <p:nvPr/>
        </p:nvCxnSpPr>
        <p:spPr>
          <a:xfrm flipH="1">
            <a:off x="4866176" y="4024477"/>
            <a:ext cx="238941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Arrow Connector 122">
            <a:extLst>
              <a:ext uri="{FF2B5EF4-FFF2-40B4-BE49-F238E27FC236}">
                <a16:creationId xmlns:a16="http://schemas.microsoft.com/office/drawing/2014/main" id="{1A67C63F-0CE5-C609-9AB1-AC389E73EFE9}"/>
              </a:ext>
            </a:extLst>
          </p:cNvPr>
          <p:cNvCxnSpPr>
            <a:cxnSpLocks/>
            <a:stCxn id="40" idx="3"/>
            <a:endCxn id="48" idx="7"/>
          </p:cNvCxnSpPr>
          <p:nvPr/>
        </p:nvCxnSpPr>
        <p:spPr>
          <a:xfrm flipH="1">
            <a:off x="5779192" y="4024477"/>
            <a:ext cx="209687" cy="9300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79FF090F-3B07-AECF-5029-B8A0B8E74D41}"/>
              </a:ext>
            </a:extLst>
          </p:cNvPr>
          <p:cNvCxnSpPr>
            <a:cxnSpLocks/>
            <a:stCxn id="43" idx="3"/>
            <a:endCxn id="51" idx="0"/>
          </p:cNvCxnSpPr>
          <p:nvPr/>
        </p:nvCxnSpPr>
        <p:spPr>
          <a:xfrm flipH="1">
            <a:off x="6666344" y="4024477"/>
            <a:ext cx="206297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7D28FF41-DC72-0D00-7FA3-B98B0CF210BD}"/>
              </a:ext>
            </a:extLst>
          </p:cNvPr>
          <p:cNvCxnSpPr>
            <a:cxnSpLocks/>
            <a:stCxn id="42" idx="3"/>
            <a:endCxn id="50" idx="0"/>
          </p:cNvCxnSpPr>
          <p:nvPr/>
        </p:nvCxnSpPr>
        <p:spPr>
          <a:xfrm flipH="1">
            <a:off x="7566428" y="4024477"/>
            <a:ext cx="189973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71EE5D44-77BF-EB44-40B7-8D43F50AE5EC}"/>
              </a:ext>
            </a:extLst>
          </p:cNvPr>
          <p:cNvCxnSpPr>
            <a:cxnSpLocks/>
            <a:stCxn id="38" idx="5"/>
            <a:endCxn id="54" idx="0"/>
          </p:cNvCxnSpPr>
          <p:nvPr/>
        </p:nvCxnSpPr>
        <p:spPr>
          <a:xfrm>
            <a:off x="4247219" y="4024477"/>
            <a:ext cx="168915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1A35092B-47D6-3D69-CB96-41BE92C858ED}"/>
              </a:ext>
            </a:extLst>
          </p:cNvPr>
          <p:cNvCxnSpPr>
            <a:cxnSpLocks/>
            <a:stCxn id="41" idx="5"/>
            <a:endCxn id="57" idx="0"/>
          </p:cNvCxnSpPr>
          <p:nvPr/>
        </p:nvCxnSpPr>
        <p:spPr>
          <a:xfrm>
            <a:off x="5130981" y="4024477"/>
            <a:ext cx="185237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CC49757C-8AD9-6D41-92C2-ADC3D5E56878}"/>
              </a:ext>
            </a:extLst>
          </p:cNvPr>
          <p:cNvCxnSpPr>
            <a:cxnSpLocks/>
            <a:stCxn id="40" idx="5"/>
            <a:endCxn id="56" idx="0"/>
          </p:cNvCxnSpPr>
          <p:nvPr/>
        </p:nvCxnSpPr>
        <p:spPr>
          <a:xfrm>
            <a:off x="6014743" y="4024477"/>
            <a:ext cx="201559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60FA1E5A-333E-720A-D4FC-836D5EF60F63}"/>
              </a:ext>
            </a:extLst>
          </p:cNvPr>
          <p:cNvCxnSpPr>
            <a:cxnSpLocks/>
            <a:stCxn id="43" idx="5"/>
            <a:endCxn id="59" idx="0"/>
          </p:cNvCxnSpPr>
          <p:nvPr/>
        </p:nvCxnSpPr>
        <p:spPr>
          <a:xfrm>
            <a:off x="6898505" y="4024477"/>
            <a:ext cx="217881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AB6F0D2C-E13F-3074-84F0-57FA5405C5C5}"/>
              </a:ext>
            </a:extLst>
          </p:cNvPr>
          <p:cNvCxnSpPr>
            <a:cxnSpLocks/>
            <a:stCxn id="42" idx="5"/>
            <a:endCxn id="58" idx="1"/>
          </p:cNvCxnSpPr>
          <p:nvPr/>
        </p:nvCxnSpPr>
        <p:spPr>
          <a:xfrm>
            <a:off x="7782265" y="4024477"/>
            <a:ext cx="221270" cy="9300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7AA56A09-3626-B529-7DF3-8F4AA6D320CA}"/>
              </a:ext>
            </a:extLst>
          </p:cNvPr>
          <p:cNvCxnSpPr>
            <a:cxnSpLocks/>
            <a:stCxn id="39" idx="5"/>
            <a:endCxn id="55" idx="0"/>
          </p:cNvCxnSpPr>
          <p:nvPr/>
        </p:nvCxnSpPr>
        <p:spPr>
          <a:xfrm>
            <a:off x="3363457" y="4024477"/>
            <a:ext cx="152593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387286C3-B3A2-7B7C-4B67-41C6D2E26434}"/>
              </a:ext>
            </a:extLst>
          </p:cNvPr>
          <p:cNvCxnSpPr>
            <a:cxnSpLocks/>
            <a:stCxn id="36" idx="5"/>
            <a:endCxn id="52" idx="0"/>
          </p:cNvCxnSpPr>
          <p:nvPr/>
        </p:nvCxnSpPr>
        <p:spPr>
          <a:xfrm>
            <a:off x="2479695" y="4024477"/>
            <a:ext cx="136271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A2462C22-8779-C29D-2B47-15F2B920ADEB}"/>
              </a:ext>
            </a:extLst>
          </p:cNvPr>
          <p:cNvCxnSpPr>
            <a:cxnSpLocks/>
            <a:endCxn id="53" idx="0"/>
          </p:cNvCxnSpPr>
          <p:nvPr/>
        </p:nvCxnSpPr>
        <p:spPr>
          <a:xfrm>
            <a:off x="1579122" y="4012807"/>
            <a:ext cx="136760" cy="93631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88">
            <a:extLst>
              <a:ext uri="{FF2B5EF4-FFF2-40B4-BE49-F238E27FC236}">
                <a16:creationId xmlns:a16="http://schemas.microsoft.com/office/drawing/2014/main" id="{2F6003A0-FC0F-15F9-F18D-423E8020BB2D}"/>
              </a:ext>
            </a:extLst>
          </p:cNvPr>
          <p:cNvSpPr txBox="1"/>
          <p:nvPr/>
        </p:nvSpPr>
        <p:spPr>
          <a:xfrm>
            <a:off x="6531553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D2641D7-AC5D-A06D-6803-A02AD0158BCF}"/>
              </a:ext>
            </a:extLst>
          </p:cNvPr>
          <p:cNvSpPr txBox="1"/>
          <p:nvPr/>
        </p:nvSpPr>
        <p:spPr>
          <a:xfrm>
            <a:off x="6983731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307AE31D-A92C-98C3-BE06-7BB8A8EE6E41}"/>
              </a:ext>
            </a:extLst>
          </p:cNvPr>
          <p:cNvSpPr txBox="1"/>
          <p:nvPr/>
        </p:nvSpPr>
        <p:spPr>
          <a:xfrm>
            <a:off x="7435909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C286B147-9CD3-20A1-7228-48A98944EC61}"/>
              </a:ext>
            </a:extLst>
          </p:cNvPr>
          <p:cNvSpPr txBox="1"/>
          <p:nvPr/>
        </p:nvSpPr>
        <p:spPr>
          <a:xfrm>
            <a:off x="7888088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C0448A71-0C94-2DF0-3AA9-A5855EBB4328}"/>
              </a:ext>
            </a:extLst>
          </p:cNvPr>
          <p:cNvSpPr txBox="1"/>
          <p:nvPr/>
        </p:nvSpPr>
        <p:spPr>
          <a:xfrm>
            <a:off x="4722287" y="4925640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D6CEDCD0-56D0-2804-BD66-87EA6B058007}"/>
              </a:ext>
            </a:extLst>
          </p:cNvPr>
          <p:cNvSpPr txBox="1"/>
          <p:nvPr/>
        </p:nvSpPr>
        <p:spPr>
          <a:xfrm>
            <a:off x="5174465" y="4925640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41F5E6E1-8E2A-9F58-3065-C342076BB1BE}"/>
              </a:ext>
            </a:extLst>
          </p:cNvPr>
          <p:cNvSpPr txBox="1"/>
          <p:nvPr/>
        </p:nvSpPr>
        <p:spPr>
          <a:xfrm>
            <a:off x="5626643" y="4925640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3A5DABBC-F154-C7DB-CD2E-C80E8B9342B5}"/>
              </a:ext>
            </a:extLst>
          </p:cNvPr>
          <p:cNvSpPr txBox="1"/>
          <p:nvPr/>
        </p:nvSpPr>
        <p:spPr>
          <a:xfrm>
            <a:off x="6078822" y="4925640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16522B9A-E303-504B-E5FD-911BC55546EE}"/>
              </a:ext>
            </a:extLst>
          </p:cNvPr>
          <p:cNvSpPr txBox="1"/>
          <p:nvPr/>
        </p:nvSpPr>
        <p:spPr>
          <a:xfrm>
            <a:off x="2914611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1E933A74-D55F-D15E-216B-60BE989B8B92}"/>
              </a:ext>
            </a:extLst>
          </p:cNvPr>
          <p:cNvSpPr txBox="1"/>
          <p:nvPr/>
        </p:nvSpPr>
        <p:spPr>
          <a:xfrm>
            <a:off x="3366789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251D5A89-014D-D270-79F8-AD831CAFF8AC}"/>
              </a:ext>
            </a:extLst>
          </p:cNvPr>
          <p:cNvSpPr txBox="1"/>
          <p:nvPr/>
        </p:nvSpPr>
        <p:spPr>
          <a:xfrm>
            <a:off x="3818967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418B5C90-1F0B-C0C4-0769-BF57C49842A1}"/>
              </a:ext>
            </a:extLst>
          </p:cNvPr>
          <p:cNvSpPr txBox="1"/>
          <p:nvPr/>
        </p:nvSpPr>
        <p:spPr>
          <a:xfrm>
            <a:off x="4271146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39364037-7A4E-2F3E-E55C-F0224F726CFA}"/>
              </a:ext>
            </a:extLst>
          </p:cNvPr>
          <p:cNvSpPr txBox="1"/>
          <p:nvPr/>
        </p:nvSpPr>
        <p:spPr>
          <a:xfrm>
            <a:off x="1119176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D8905C23-F3B1-B021-ECC8-78F4DAFFD5B1}"/>
              </a:ext>
            </a:extLst>
          </p:cNvPr>
          <p:cNvSpPr txBox="1"/>
          <p:nvPr/>
        </p:nvSpPr>
        <p:spPr>
          <a:xfrm>
            <a:off x="1571354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8A72E68C-B0A6-89B9-0E9E-E66BF8923A94}"/>
              </a:ext>
            </a:extLst>
          </p:cNvPr>
          <p:cNvSpPr txBox="1"/>
          <p:nvPr/>
        </p:nvSpPr>
        <p:spPr>
          <a:xfrm>
            <a:off x="2023532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9776D2B1-977E-B594-0A03-BEB5ACF02011}"/>
              </a:ext>
            </a:extLst>
          </p:cNvPr>
          <p:cNvSpPr txBox="1"/>
          <p:nvPr/>
        </p:nvSpPr>
        <p:spPr>
          <a:xfrm>
            <a:off x="2475711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4D2BA22-4725-4482-6227-E068DEE8EF3B}"/>
                  </a:ext>
                </a:extLst>
              </p:cNvPr>
              <p:cNvSpPr txBox="1"/>
              <p:nvPr/>
            </p:nvSpPr>
            <p:spPr>
              <a:xfrm>
                <a:off x="720846" y="189161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4D2BA22-4725-4482-6227-E068DEE8EF3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1891611"/>
                <a:ext cx="284052" cy="369332"/>
              </a:xfrm>
              <a:prstGeom prst="rect">
                <a:avLst/>
              </a:prstGeom>
              <a:blipFill>
                <a:blip r:embed="rId3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EAF59C4-BF76-FE73-058A-C8FAF3E249E5}"/>
                  </a:ext>
                </a:extLst>
              </p:cNvPr>
              <p:cNvSpPr txBox="1"/>
              <p:nvPr/>
            </p:nvSpPr>
            <p:spPr>
              <a:xfrm>
                <a:off x="720846" y="25009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EAF59C4-BF76-FE73-058A-C8FAF3E249E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2500954"/>
                <a:ext cx="284052" cy="369332"/>
              </a:xfrm>
              <a:prstGeom prst="rect">
                <a:avLst/>
              </a:prstGeom>
              <a:blipFill>
                <a:blip r:embed="rId4"/>
                <a:stretch>
                  <a:fillRect r="-2766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762FD7F-1459-C3A2-1207-F2671A4C7BC7}"/>
                  </a:ext>
                </a:extLst>
              </p:cNvPr>
              <p:cNvSpPr txBox="1"/>
              <p:nvPr/>
            </p:nvSpPr>
            <p:spPr>
              <a:xfrm>
                <a:off x="720846" y="329977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762FD7F-1459-C3A2-1207-F2671A4C7BC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3299771"/>
                <a:ext cx="284052" cy="369332"/>
              </a:xfrm>
              <a:prstGeom prst="rect">
                <a:avLst/>
              </a:prstGeom>
              <a:blipFill>
                <a:blip r:embed="rId5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D804A11E-54EC-B1B2-A6E5-05217155083F}"/>
                  </a:ext>
                </a:extLst>
              </p:cNvPr>
              <p:cNvSpPr txBox="1"/>
              <p:nvPr/>
            </p:nvSpPr>
            <p:spPr>
              <a:xfrm>
                <a:off x="720846" y="41562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D804A11E-54EC-B1B2-A6E5-0521715508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4156254"/>
                <a:ext cx="284052" cy="369332"/>
              </a:xfrm>
              <a:prstGeom prst="rect">
                <a:avLst/>
              </a:prstGeom>
              <a:blipFill>
                <a:blip r:embed="rId6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extBox 9">
            <a:extLst>
              <a:ext uri="{FF2B5EF4-FFF2-40B4-BE49-F238E27FC236}">
                <a16:creationId xmlns:a16="http://schemas.microsoft.com/office/drawing/2014/main" id="{6A3FAB22-51A4-164D-0E4E-CCF9E41A6825}"/>
              </a:ext>
            </a:extLst>
          </p:cNvPr>
          <p:cNvSpPr txBox="1"/>
          <p:nvPr/>
        </p:nvSpPr>
        <p:spPr>
          <a:xfrm>
            <a:off x="5325386" y="1937323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85BA160-06AB-32DA-75F3-128AEEF58343}"/>
              </a:ext>
            </a:extLst>
          </p:cNvPr>
          <p:cNvSpPr txBox="1"/>
          <p:nvPr/>
        </p:nvSpPr>
        <p:spPr>
          <a:xfrm>
            <a:off x="3805778" y="194178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E22D67A-4CB6-B856-A74D-71524DB9C97D}"/>
              </a:ext>
            </a:extLst>
          </p:cNvPr>
          <p:cNvSpPr txBox="1"/>
          <p:nvPr/>
        </p:nvSpPr>
        <p:spPr>
          <a:xfrm>
            <a:off x="650703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A887C2C-8045-8B5B-CD6B-4FC2006D8F5F}"/>
              </a:ext>
            </a:extLst>
          </p:cNvPr>
          <p:cNvSpPr txBox="1"/>
          <p:nvPr/>
        </p:nvSpPr>
        <p:spPr>
          <a:xfrm>
            <a:off x="362121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7E9E8C0-9CB2-BFDA-B243-7A61B5117BC4}"/>
              </a:ext>
            </a:extLst>
          </p:cNvPr>
          <p:cNvSpPr txBox="1"/>
          <p:nvPr/>
        </p:nvSpPr>
        <p:spPr>
          <a:xfrm>
            <a:off x="2700702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38FCC12-B01B-A193-2478-380BB39DB9E7}"/>
              </a:ext>
            </a:extLst>
          </p:cNvPr>
          <p:cNvSpPr txBox="1"/>
          <p:nvPr/>
        </p:nvSpPr>
        <p:spPr>
          <a:xfrm>
            <a:off x="5498684" y="2592856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9" name="Isosceles Triangle 8">
            <a:extLst>
              <a:ext uri="{FF2B5EF4-FFF2-40B4-BE49-F238E27FC236}">
                <a16:creationId xmlns:a16="http://schemas.microsoft.com/office/drawing/2014/main" id="{C505A640-234E-864E-EEBF-E350EF12FB94}"/>
              </a:ext>
            </a:extLst>
          </p:cNvPr>
          <p:cNvSpPr/>
          <p:nvPr/>
        </p:nvSpPr>
        <p:spPr>
          <a:xfrm>
            <a:off x="537411" y="3146873"/>
            <a:ext cx="2278422" cy="2076978"/>
          </a:xfrm>
          <a:prstGeom prst="triangle">
            <a:avLst>
              <a:gd name="adj" fmla="val 78011"/>
            </a:avLst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Isosceles Triangle 59">
            <a:extLst>
              <a:ext uri="{FF2B5EF4-FFF2-40B4-BE49-F238E27FC236}">
                <a16:creationId xmlns:a16="http://schemas.microsoft.com/office/drawing/2014/main" id="{54B2321B-2EDC-743C-66D8-A799EA5A0C2E}"/>
              </a:ext>
            </a:extLst>
          </p:cNvPr>
          <p:cNvSpPr/>
          <p:nvPr/>
        </p:nvSpPr>
        <p:spPr>
          <a:xfrm>
            <a:off x="4596735" y="3157870"/>
            <a:ext cx="1910302" cy="2040402"/>
          </a:xfrm>
          <a:prstGeom prst="triangle">
            <a:avLst>
              <a:gd name="adj" fmla="val 48918"/>
            </a:avLst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Isosceles Triangle 60">
            <a:extLst>
              <a:ext uri="{FF2B5EF4-FFF2-40B4-BE49-F238E27FC236}">
                <a16:creationId xmlns:a16="http://schemas.microsoft.com/office/drawing/2014/main" id="{66B450E6-4805-1537-2865-04E3513677CE}"/>
              </a:ext>
            </a:extLst>
          </p:cNvPr>
          <p:cNvSpPr/>
          <p:nvPr/>
        </p:nvSpPr>
        <p:spPr>
          <a:xfrm>
            <a:off x="2885315" y="3165161"/>
            <a:ext cx="1657092" cy="2040402"/>
          </a:xfrm>
          <a:prstGeom prst="triangle">
            <a:avLst>
              <a:gd name="adj" fmla="val 60634"/>
            </a:avLst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Isosceles Triangle 62">
            <a:extLst>
              <a:ext uri="{FF2B5EF4-FFF2-40B4-BE49-F238E27FC236}">
                <a16:creationId xmlns:a16="http://schemas.microsoft.com/office/drawing/2014/main" id="{BFAD9CFA-CD7B-DA44-2E73-8E7089880485}"/>
              </a:ext>
            </a:extLst>
          </p:cNvPr>
          <p:cNvSpPr/>
          <p:nvPr/>
        </p:nvSpPr>
        <p:spPr>
          <a:xfrm>
            <a:off x="6529409" y="3858018"/>
            <a:ext cx="716417" cy="1340253"/>
          </a:xfrm>
          <a:prstGeom prst="triangle">
            <a:avLst>
              <a:gd name="adj" fmla="val 51157"/>
            </a:avLst>
          </a:prstGeom>
          <a:noFill/>
          <a:ln w="190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Isosceles Triangle 64">
            <a:extLst>
              <a:ext uri="{FF2B5EF4-FFF2-40B4-BE49-F238E27FC236}">
                <a16:creationId xmlns:a16="http://schemas.microsoft.com/office/drawing/2014/main" id="{AFF43DD2-2B6F-D23C-390E-0BCF54D4B5C1}"/>
              </a:ext>
            </a:extLst>
          </p:cNvPr>
          <p:cNvSpPr/>
          <p:nvPr/>
        </p:nvSpPr>
        <p:spPr>
          <a:xfrm>
            <a:off x="7453050" y="3883598"/>
            <a:ext cx="716417" cy="1340253"/>
          </a:xfrm>
          <a:prstGeom prst="triangle">
            <a:avLst>
              <a:gd name="adj" fmla="val 51157"/>
            </a:avLst>
          </a:prstGeom>
          <a:noFill/>
          <a:ln w="190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6367554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9A21B89-7AAD-9071-0CE3-06B6B50537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41420" y="710535"/>
            <a:ext cx="7648238" cy="506666"/>
          </a:xfrm>
          <a:prstGeom prst="rect">
            <a:avLst/>
          </a:prstGeom>
        </p:spPr>
      </p:pic>
      <p:pic>
        <p:nvPicPr>
          <p:cNvPr id="6" name="Picture 5" descr="A picture containing text, crossword puzzle&#10;&#10;Description automatically generated">
            <a:extLst>
              <a:ext uri="{FF2B5EF4-FFF2-40B4-BE49-F238E27FC236}">
                <a16:creationId xmlns:a16="http://schemas.microsoft.com/office/drawing/2014/main" id="{A0E03E42-C8AC-4997-8D5E-526EA506D3D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1419" y="1143053"/>
            <a:ext cx="7662672" cy="3060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6562433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Table&#10;&#10;Description automatically generated">
            <a:extLst>
              <a:ext uri="{FF2B5EF4-FFF2-40B4-BE49-F238E27FC236}">
                <a16:creationId xmlns:a16="http://schemas.microsoft.com/office/drawing/2014/main" id="{48F56270-FE08-5F8E-6F31-7F68E5E5BE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41420" y="1151297"/>
            <a:ext cx="7653528" cy="368235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9A21B89-7AAD-9071-0CE3-06B6B505372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1420" y="710535"/>
            <a:ext cx="7648238" cy="5066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7949884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Table&#10;&#10;Description automatically generated">
            <a:extLst>
              <a:ext uri="{FF2B5EF4-FFF2-40B4-BE49-F238E27FC236}">
                <a16:creationId xmlns:a16="http://schemas.microsoft.com/office/drawing/2014/main" id="{6A54C2BD-004A-D253-AA75-FA602BB53C5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3182" y="1143057"/>
            <a:ext cx="7671816" cy="4366664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9A21B89-7AAD-9071-0CE3-06B6B505372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1420" y="710535"/>
            <a:ext cx="7648238" cy="5066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1450103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table with numbers and a number of times&#10;&#10;Description automatically generated">
            <a:extLst>
              <a:ext uri="{FF2B5EF4-FFF2-40B4-BE49-F238E27FC236}">
                <a16:creationId xmlns:a16="http://schemas.microsoft.com/office/drawing/2014/main" id="{B8CA0D27-C399-6FC1-2447-DCD70CB0BEA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64511"/>
            <a:ext cx="9144000" cy="57289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9247431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58FAC4-C3F5-3BD0-AE0E-FECD89547D5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>
                <a:cs typeface="Arial" panose="020B0604020202020204" pitchFamily="34" charset="0"/>
              </a:rPr>
              <a:t>Comparison with Tensor Networks</a:t>
            </a:r>
            <a:endParaRPr lang="en-US" dirty="0"/>
          </a:p>
        </p:txBody>
      </p:sp>
      <p:pic>
        <p:nvPicPr>
          <p:cNvPr id="4" name="Picture 3" descr="A table of numbers and a few words&#10;&#10;Description automatically generated with medium confidence">
            <a:extLst>
              <a:ext uri="{FF2B5EF4-FFF2-40B4-BE49-F238E27FC236}">
                <a16:creationId xmlns:a16="http://schemas.microsoft.com/office/drawing/2014/main" id="{A6E9D9AA-6FAE-D23B-A744-90252D7818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03370" y="784860"/>
            <a:ext cx="3137259" cy="6019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454277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73A9E905-E57F-4A76-AD81-8E24BBF1C0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6798" y="1706536"/>
            <a:ext cx="3361826" cy="3708587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5D85CE6C-688C-480C-9863-070C05A26950}"/>
                  </a:ext>
                </a:extLst>
              </p:cNvPr>
              <p:cNvSpPr txBox="1"/>
              <p:nvPr/>
            </p:nvSpPr>
            <p:spPr>
              <a:xfrm>
                <a:off x="3665048" y="5401749"/>
                <a:ext cx="551510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Path for </a:t>
                </a:r>
                <a14:m>
                  <m:oMath xmlns:m="http://schemas.openxmlformats.org/officeDocument/2006/math"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[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]</m:t>
                    </m:r>
                  </m:oMath>
                </a14:m>
                <a:endParaRPr lang="en-US" sz="240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5D85CE6C-688C-480C-9863-070C05A2695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65048" y="5401749"/>
                <a:ext cx="5515100" cy="461665"/>
              </a:xfrm>
              <a:prstGeom prst="rect">
                <a:avLst/>
              </a:prstGeom>
              <a:blipFill>
                <a:blip r:embed="rId3"/>
                <a:stretch>
                  <a:fillRect l="-1657" t="-10526" r="-110" b="-2894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6C5BC423-821B-4C36-A184-2FCA4D04AC55}"/>
                  </a:ext>
                </a:extLst>
              </p:cNvPr>
              <p:cNvSpPr txBox="1"/>
              <p:nvPr/>
            </p:nvSpPr>
            <p:spPr>
              <a:xfrm>
                <a:off x="6570" y="2222001"/>
                <a:ext cx="4900188" cy="267765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Paths have matched calls and returns:</a:t>
                </a:r>
              </a:p>
              <a:p>
                <a:pPr defTabSz="685800"/>
                <a:endParaRPr lang="en-US" sz="2400" dirty="0">
                  <a:solidFill>
                    <a:prstClr val="black"/>
                  </a:solidFill>
                  <a:latin typeface="Calibri" panose="020F0502020204030204"/>
                </a:endParaRPr>
              </a:p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𝑚𝑎𝑡𝑐h𝑒𝑑</m:t>
                      </m:r>
                      <m:r>
                        <a:rPr lang="en-US" sz="24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→</m:t>
                      </m:r>
                      <m:r>
                        <a:rPr lang="en-US" sz="24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𝑚𝑎𝑡𝑐h𝑒𝑑</m:t>
                      </m:r>
                      <m:r>
                        <a:rPr lang="en-US" sz="24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4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𝑚𝑎𝑡𝑐h𝑒𝑑</m:t>
                      </m:r>
                    </m:oMath>
                  </m:oMathPara>
                </a14:m>
                <a:endParaRPr lang="en-US" sz="2400" b="0" dirty="0">
                  <a:solidFill>
                    <a:prstClr val="black"/>
                  </a:solidFill>
                  <a:latin typeface="Calibri" panose="020F0502020204030204"/>
                </a:endParaRPr>
              </a:p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                    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∣  </m:t>
                    </m:r>
                    <m:sSub>
                      <m:sSubPr>
                        <m:ctrlPr>
                          <a:rPr lang="en-US" sz="2400" b="0" i="1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b="0" i="1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</m:e>
                      <m:sub>
                        <m:r>
                          <a:rPr lang="en-US" sz="2400" b="0" i="1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  </m:t>
                    </m:r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𝑚𝑎𝑡𝑐h𝑒𝑑</m:t>
                    </m:r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  </m:t>
                    </m:r>
                    <m:sSub>
                      <m:sSubPr>
                        <m:ctrlPr>
                          <a:rPr lang="en-US" sz="2400" b="0" i="1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b="0" i="1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  <m:sub>
                        <m:r>
                          <a:rPr lang="en-US" sz="2400" b="0" i="1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endParaRPr lang="en-US" sz="2400" dirty="0">
                  <a:solidFill>
                    <a:prstClr val="black"/>
                  </a:solidFill>
                  <a:latin typeface="Calibri" panose="020F0502020204030204"/>
                </a:endParaRPr>
              </a:p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                    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∣  </m:t>
                    </m:r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𝑒𝑑𝑔𝑒</m:t>
                    </m:r>
                  </m:oMath>
                </a14:m>
                <a:endParaRPr lang="en-US" sz="2400" dirty="0">
                  <a:solidFill>
                    <a:prstClr val="black"/>
                  </a:solidFill>
                  <a:latin typeface="Calibri" panose="020F0502020204030204"/>
                </a:endParaRPr>
              </a:p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                    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∣    </m:t>
                    </m:r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𝜖</m:t>
                    </m:r>
                  </m:oMath>
                </a14:m>
                <a:endParaRPr lang="en-US" sz="2400" dirty="0">
                  <a:solidFill>
                    <a:prstClr val="black"/>
                  </a:solidFill>
                  <a:latin typeface="Calibri" panose="020F0502020204030204"/>
                </a:endParaRPr>
              </a:p>
              <a:p>
                <a:pPr defTabSz="685800"/>
                <a:endParaRPr lang="en-US" sz="240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6C5BC423-821B-4C36-A184-2FCA4D04AC5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70" y="2222001"/>
                <a:ext cx="4900188" cy="2677656"/>
              </a:xfrm>
              <a:prstGeom prst="rect">
                <a:avLst/>
              </a:prstGeom>
              <a:blipFill>
                <a:blip r:embed="rId4"/>
                <a:stretch>
                  <a:fillRect l="-1866" t="-1822" r="-87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Freeform: Shape 2">
            <a:extLst>
              <a:ext uri="{FF2B5EF4-FFF2-40B4-BE49-F238E27FC236}">
                <a16:creationId xmlns:a16="http://schemas.microsoft.com/office/drawing/2014/main" id="{E182C51F-65C4-4B7F-BC5D-2B6F413455BD}"/>
              </a:ext>
            </a:extLst>
          </p:cNvPr>
          <p:cNvSpPr/>
          <p:nvPr/>
        </p:nvSpPr>
        <p:spPr>
          <a:xfrm>
            <a:off x="5332997" y="1851862"/>
            <a:ext cx="1082843" cy="108284"/>
          </a:xfrm>
          <a:custGeom>
            <a:avLst/>
            <a:gdLst>
              <a:gd name="connsiteX0" fmla="*/ 0 w 1443790"/>
              <a:gd name="connsiteY0" fmla="*/ 0 h 144379"/>
              <a:gd name="connsiteX1" fmla="*/ 902369 w 1443790"/>
              <a:gd name="connsiteY1" fmla="*/ 48126 h 144379"/>
              <a:gd name="connsiteX2" fmla="*/ 1443790 w 1443790"/>
              <a:gd name="connsiteY2" fmla="*/ 144379 h 14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43790" h="144379">
                <a:moveTo>
                  <a:pt x="0" y="0"/>
                </a:moveTo>
                <a:cubicBezTo>
                  <a:pt x="330868" y="12031"/>
                  <a:pt x="661737" y="24063"/>
                  <a:pt x="902369" y="48126"/>
                </a:cubicBezTo>
                <a:cubicBezTo>
                  <a:pt x="1143001" y="72189"/>
                  <a:pt x="1293395" y="108284"/>
                  <a:pt x="1443790" y="144379"/>
                </a:cubicBezTo>
              </a:path>
            </a:pathLst>
          </a:custGeom>
          <a:noFill/>
          <a:ln w="25400">
            <a:solidFill>
              <a:srgbClr val="00B05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3E17EED4-5C13-4D78-AE90-869CE701C10D}"/>
              </a:ext>
            </a:extLst>
          </p:cNvPr>
          <p:cNvSpPr/>
          <p:nvPr/>
        </p:nvSpPr>
        <p:spPr>
          <a:xfrm>
            <a:off x="6415515" y="1960146"/>
            <a:ext cx="1362577" cy="550445"/>
          </a:xfrm>
          <a:custGeom>
            <a:avLst/>
            <a:gdLst>
              <a:gd name="connsiteX0" fmla="*/ 0 w 1443790"/>
              <a:gd name="connsiteY0" fmla="*/ 0 h 144379"/>
              <a:gd name="connsiteX1" fmla="*/ 902369 w 1443790"/>
              <a:gd name="connsiteY1" fmla="*/ 48126 h 144379"/>
              <a:gd name="connsiteX2" fmla="*/ 1443790 w 1443790"/>
              <a:gd name="connsiteY2" fmla="*/ 144379 h 144379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28600 h 733927"/>
              <a:gd name="connsiteX2" fmla="*/ 1816769 w 1816769"/>
              <a:gd name="connsiteY2" fmla="*/ 733927 h 733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16769" h="733927">
                <a:moveTo>
                  <a:pt x="0" y="0"/>
                </a:moveTo>
                <a:cubicBezTo>
                  <a:pt x="330868" y="12031"/>
                  <a:pt x="635668" y="130342"/>
                  <a:pt x="950495" y="228600"/>
                </a:cubicBezTo>
                <a:cubicBezTo>
                  <a:pt x="1265322" y="326858"/>
                  <a:pt x="1678406" y="553453"/>
                  <a:pt x="1816769" y="733927"/>
                </a:cubicBezTo>
              </a:path>
            </a:pathLst>
          </a:custGeom>
          <a:noFill/>
          <a:ln w="25400">
            <a:solidFill>
              <a:srgbClr val="00B0F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02085D9A-D9BE-4D5A-A308-FB1303B4BEBD}"/>
              </a:ext>
            </a:extLst>
          </p:cNvPr>
          <p:cNvSpPr/>
          <p:nvPr/>
        </p:nvSpPr>
        <p:spPr>
          <a:xfrm>
            <a:off x="7780537" y="2524587"/>
            <a:ext cx="126332" cy="270710"/>
          </a:xfrm>
          <a:custGeom>
            <a:avLst/>
            <a:gdLst>
              <a:gd name="connsiteX0" fmla="*/ 0 w 1443790"/>
              <a:gd name="connsiteY0" fmla="*/ 0 h 144379"/>
              <a:gd name="connsiteX1" fmla="*/ 902369 w 1443790"/>
              <a:gd name="connsiteY1" fmla="*/ 48126 h 144379"/>
              <a:gd name="connsiteX2" fmla="*/ 1443790 w 1443790"/>
              <a:gd name="connsiteY2" fmla="*/ 144379 h 144379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28600 h 733927"/>
              <a:gd name="connsiteX2" fmla="*/ 1816769 w 1816769"/>
              <a:gd name="connsiteY2" fmla="*/ 733927 h 733927"/>
              <a:gd name="connsiteX0" fmla="*/ 0 w 1564106"/>
              <a:gd name="connsiteY0" fmla="*/ 0 h 1552074"/>
              <a:gd name="connsiteX1" fmla="*/ 697832 w 1564106"/>
              <a:gd name="connsiteY1" fmla="*/ 1046747 h 1552074"/>
              <a:gd name="connsiteX2" fmla="*/ 1564106 w 1564106"/>
              <a:gd name="connsiteY2" fmla="*/ 1552074 h 1552074"/>
              <a:gd name="connsiteX0" fmla="*/ 0 w 697832"/>
              <a:gd name="connsiteY0" fmla="*/ 0 h 1046747"/>
              <a:gd name="connsiteX1" fmla="*/ 697832 w 697832"/>
              <a:gd name="connsiteY1" fmla="*/ 1046747 h 1046747"/>
              <a:gd name="connsiteX0" fmla="*/ 0 w 168443"/>
              <a:gd name="connsiteY0" fmla="*/ 0 h 360947"/>
              <a:gd name="connsiteX1" fmla="*/ 168443 w 168443"/>
              <a:gd name="connsiteY1" fmla="*/ 360947 h 360947"/>
              <a:gd name="connsiteX0" fmla="*/ 0 w 180009"/>
              <a:gd name="connsiteY0" fmla="*/ 0 h 360947"/>
              <a:gd name="connsiteX1" fmla="*/ 168443 w 180009"/>
              <a:gd name="connsiteY1" fmla="*/ 360947 h 360947"/>
              <a:gd name="connsiteX0" fmla="*/ 0 w 180009"/>
              <a:gd name="connsiteY0" fmla="*/ 0 h 360947"/>
              <a:gd name="connsiteX1" fmla="*/ 168443 w 180009"/>
              <a:gd name="connsiteY1" fmla="*/ 360947 h 360947"/>
              <a:gd name="connsiteX0" fmla="*/ 0 w 168443"/>
              <a:gd name="connsiteY0" fmla="*/ 0 h 360947"/>
              <a:gd name="connsiteX1" fmla="*/ 168443 w 168443"/>
              <a:gd name="connsiteY1" fmla="*/ 360947 h 360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8443" h="360947">
                <a:moveTo>
                  <a:pt x="0" y="0"/>
                </a:moveTo>
                <a:cubicBezTo>
                  <a:pt x="42110" y="132347"/>
                  <a:pt x="88232" y="174458"/>
                  <a:pt x="168443" y="360947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2FDD4B9-CC53-4200-866F-FD2CFEBAF8FA}"/>
              </a:ext>
            </a:extLst>
          </p:cNvPr>
          <p:cNvSpPr/>
          <p:nvPr/>
        </p:nvSpPr>
        <p:spPr>
          <a:xfrm>
            <a:off x="6526306" y="2427335"/>
            <a:ext cx="1380565" cy="575705"/>
          </a:xfrm>
          <a:custGeom>
            <a:avLst/>
            <a:gdLst>
              <a:gd name="connsiteX0" fmla="*/ 1840753 w 1840753"/>
              <a:gd name="connsiteY0" fmla="*/ 501602 h 767607"/>
              <a:gd name="connsiteX1" fmla="*/ 1685365 w 1840753"/>
              <a:gd name="connsiteY1" fmla="*/ 686873 h 767607"/>
              <a:gd name="connsiteX2" fmla="*/ 1446306 w 1840753"/>
              <a:gd name="connsiteY2" fmla="*/ 764567 h 767607"/>
              <a:gd name="connsiteX3" fmla="*/ 1027953 w 1840753"/>
              <a:gd name="connsiteY3" fmla="*/ 591249 h 767607"/>
              <a:gd name="connsiteX4" fmla="*/ 699247 w 1840753"/>
              <a:gd name="connsiteY4" fmla="*/ 256567 h 767607"/>
              <a:gd name="connsiteX5" fmla="*/ 340659 w 1840753"/>
              <a:gd name="connsiteY5" fmla="*/ 5555 h 767607"/>
              <a:gd name="connsiteX6" fmla="*/ 0 w 1840753"/>
              <a:gd name="connsiteY6" fmla="*/ 107155 h 767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0753" h="767607">
                <a:moveTo>
                  <a:pt x="1840753" y="501602"/>
                </a:moveTo>
                <a:cubicBezTo>
                  <a:pt x="1795929" y="572324"/>
                  <a:pt x="1751106" y="643046"/>
                  <a:pt x="1685365" y="686873"/>
                </a:cubicBezTo>
                <a:cubicBezTo>
                  <a:pt x="1619624" y="730701"/>
                  <a:pt x="1555875" y="780504"/>
                  <a:pt x="1446306" y="764567"/>
                </a:cubicBezTo>
                <a:cubicBezTo>
                  <a:pt x="1336737" y="748630"/>
                  <a:pt x="1152463" y="675916"/>
                  <a:pt x="1027953" y="591249"/>
                </a:cubicBezTo>
                <a:cubicBezTo>
                  <a:pt x="903443" y="506582"/>
                  <a:pt x="813796" y="354183"/>
                  <a:pt x="699247" y="256567"/>
                </a:cubicBezTo>
                <a:cubicBezTo>
                  <a:pt x="584698" y="158951"/>
                  <a:pt x="457200" y="30457"/>
                  <a:pt x="340659" y="5555"/>
                </a:cubicBezTo>
                <a:cubicBezTo>
                  <a:pt x="224118" y="-19347"/>
                  <a:pt x="112059" y="43904"/>
                  <a:pt x="0" y="107155"/>
                </a:cubicBezTo>
              </a:path>
            </a:pathLst>
          </a:custGeom>
          <a:noFill/>
          <a:ln w="25400">
            <a:solidFill>
              <a:srgbClr val="00B0F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DAF2AD8E-0682-4B23-B55A-D51D04A3BF45}"/>
              </a:ext>
            </a:extLst>
          </p:cNvPr>
          <p:cNvSpPr/>
          <p:nvPr/>
        </p:nvSpPr>
        <p:spPr>
          <a:xfrm>
            <a:off x="6521824" y="2387533"/>
            <a:ext cx="1259348" cy="216816"/>
          </a:xfrm>
          <a:custGeom>
            <a:avLst/>
            <a:gdLst>
              <a:gd name="connsiteX0" fmla="*/ 0 w 1583764"/>
              <a:gd name="connsiteY0" fmla="*/ 194754 h 287759"/>
              <a:gd name="connsiteX1" fmla="*/ 113553 w 1583764"/>
              <a:gd name="connsiteY1" fmla="*/ 284401 h 287759"/>
              <a:gd name="connsiteX2" fmla="*/ 346635 w 1583764"/>
              <a:gd name="connsiteY2" fmla="*/ 260495 h 287759"/>
              <a:gd name="connsiteX3" fmla="*/ 633506 w 1583764"/>
              <a:gd name="connsiteY3" fmla="*/ 182801 h 287759"/>
              <a:gd name="connsiteX4" fmla="*/ 1159435 w 1583764"/>
              <a:gd name="connsiteY4" fmla="*/ 9483 h 287759"/>
              <a:gd name="connsiteX5" fmla="*/ 1410447 w 1583764"/>
              <a:gd name="connsiteY5" fmla="*/ 33389 h 287759"/>
              <a:gd name="connsiteX6" fmla="*/ 1583764 w 1583764"/>
              <a:gd name="connsiteY6" fmla="*/ 123036 h 287759"/>
              <a:gd name="connsiteX0" fmla="*/ 0 w 1679131"/>
              <a:gd name="connsiteY0" fmla="*/ 196083 h 289088"/>
              <a:gd name="connsiteX1" fmla="*/ 113553 w 1679131"/>
              <a:gd name="connsiteY1" fmla="*/ 285730 h 289088"/>
              <a:gd name="connsiteX2" fmla="*/ 346635 w 1679131"/>
              <a:gd name="connsiteY2" fmla="*/ 261824 h 289088"/>
              <a:gd name="connsiteX3" fmla="*/ 633506 w 1679131"/>
              <a:gd name="connsiteY3" fmla="*/ 184130 h 289088"/>
              <a:gd name="connsiteX4" fmla="*/ 1159435 w 1679131"/>
              <a:gd name="connsiteY4" fmla="*/ 10812 h 289088"/>
              <a:gd name="connsiteX5" fmla="*/ 1410447 w 1679131"/>
              <a:gd name="connsiteY5" fmla="*/ 34718 h 289088"/>
              <a:gd name="connsiteX6" fmla="*/ 1679131 w 1679131"/>
              <a:gd name="connsiteY6" fmla="*/ 169244 h 28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9131" h="289088">
                <a:moveTo>
                  <a:pt x="0" y="196083"/>
                </a:moveTo>
                <a:cubicBezTo>
                  <a:pt x="27890" y="235428"/>
                  <a:pt x="55781" y="274773"/>
                  <a:pt x="113553" y="285730"/>
                </a:cubicBezTo>
                <a:cubicBezTo>
                  <a:pt x="171326" y="296687"/>
                  <a:pt x="259976" y="278757"/>
                  <a:pt x="346635" y="261824"/>
                </a:cubicBezTo>
                <a:cubicBezTo>
                  <a:pt x="433294" y="244891"/>
                  <a:pt x="498039" y="225965"/>
                  <a:pt x="633506" y="184130"/>
                </a:cubicBezTo>
                <a:cubicBezTo>
                  <a:pt x="768973" y="142295"/>
                  <a:pt x="1029945" y="35714"/>
                  <a:pt x="1159435" y="10812"/>
                </a:cubicBezTo>
                <a:cubicBezTo>
                  <a:pt x="1288925" y="-14090"/>
                  <a:pt x="1323831" y="8313"/>
                  <a:pt x="1410447" y="34718"/>
                </a:cubicBezTo>
                <a:cubicBezTo>
                  <a:pt x="1497063" y="61123"/>
                  <a:pt x="1627833" y="133883"/>
                  <a:pt x="1679131" y="169244"/>
                </a:cubicBezTo>
              </a:path>
            </a:pathLst>
          </a:custGeom>
          <a:noFill/>
          <a:ln w="25400">
            <a:solidFill>
              <a:srgbClr val="FF33CC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88CAD0C0-BA69-4F26-B70F-A8192F10820A}"/>
              </a:ext>
            </a:extLst>
          </p:cNvPr>
          <p:cNvSpPr/>
          <p:nvPr/>
        </p:nvSpPr>
        <p:spPr>
          <a:xfrm>
            <a:off x="7815949" y="2524586"/>
            <a:ext cx="126332" cy="270710"/>
          </a:xfrm>
          <a:custGeom>
            <a:avLst/>
            <a:gdLst>
              <a:gd name="connsiteX0" fmla="*/ 0 w 1443790"/>
              <a:gd name="connsiteY0" fmla="*/ 0 h 144379"/>
              <a:gd name="connsiteX1" fmla="*/ 902369 w 1443790"/>
              <a:gd name="connsiteY1" fmla="*/ 48126 h 144379"/>
              <a:gd name="connsiteX2" fmla="*/ 1443790 w 1443790"/>
              <a:gd name="connsiteY2" fmla="*/ 144379 h 144379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28600 h 733927"/>
              <a:gd name="connsiteX2" fmla="*/ 1816769 w 1816769"/>
              <a:gd name="connsiteY2" fmla="*/ 733927 h 733927"/>
              <a:gd name="connsiteX0" fmla="*/ 0 w 1564106"/>
              <a:gd name="connsiteY0" fmla="*/ 0 h 1552074"/>
              <a:gd name="connsiteX1" fmla="*/ 697832 w 1564106"/>
              <a:gd name="connsiteY1" fmla="*/ 1046747 h 1552074"/>
              <a:gd name="connsiteX2" fmla="*/ 1564106 w 1564106"/>
              <a:gd name="connsiteY2" fmla="*/ 1552074 h 1552074"/>
              <a:gd name="connsiteX0" fmla="*/ 0 w 697832"/>
              <a:gd name="connsiteY0" fmla="*/ 0 h 1046747"/>
              <a:gd name="connsiteX1" fmla="*/ 697832 w 697832"/>
              <a:gd name="connsiteY1" fmla="*/ 1046747 h 1046747"/>
              <a:gd name="connsiteX0" fmla="*/ 0 w 168443"/>
              <a:gd name="connsiteY0" fmla="*/ 0 h 360947"/>
              <a:gd name="connsiteX1" fmla="*/ 168443 w 168443"/>
              <a:gd name="connsiteY1" fmla="*/ 360947 h 360947"/>
              <a:gd name="connsiteX0" fmla="*/ 0 w 180009"/>
              <a:gd name="connsiteY0" fmla="*/ 0 h 360947"/>
              <a:gd name="connsiteX1" fmla="*/ 168443 w 180009"/>
              <a:gd name="connsiteY1" fmla="*/ 360947 h 360947"/>
              <a:gd name="connsiteX0" fmla="*/ 0 w 180009"/>
              <a:gd name="connsiteY0" fmla="*/ 0 h 360947"/>
              <a:gd name="connsiteX1" fmla="*/ 168443 w 180009"/>
              <a:gd name="connsiteY1" fmla="*/ 360947 h 360947"/>
              <a:gd name="connsiteX0" fmla="*/ 0 w 168443"/>
              <a:gd name="connsiteY0" fmla="*/ 0 h 360947"/>
              <a:gd name="connsiteX1" fmla="*/ 168443 w 168443"/>
              <a:gd name="connsiteY1" fmla="*/ 360947 h 360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8443" h="360947">
                <a:moveTo>
                  <a:pt x="0" y="0"/>
                </a:moveTo>
                <a:cubicBezTo>
                  <a:pt x="42110" y="132347"/>
                  <a:pt x="88232" y="174458"/>
                  <a:pt x="168443" y="360947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40425045-E552-49EE-AE3E-7FDD8F41B83D}"/>
              </a:ext>
            </a:extLst>
          </p:cNvPr>
          <p:cNvSpPr/>
          <p:nvPr/>
        </p:nvSpPr>
        <p:spPr>
          <a:xfrm>
            <a:off x="6563485" y="2817340"/>
            <a:ext cx="1358978" cy="244028"/>
          </a:xfrm>
          <a:custGeom>
            <a:avLst/>
            <a:gdLst>
              <a:gd name="connsiteX0" fmla="*/ 1811970 w 1811970"/>
              <a:gd name="connsiteY0" fmla="*/ 0 h 325370"/>
              <a:gd name="connsiteX1" fmla="*/ 1716604 w 1811970"/>
              <a:gd name="connsiteY1" fmla="*/ 162685 h 325370"/>
              <a:gd name="connsiteX2" fmla="*/ 1447332 w 1811970"/>
              <a:gd name="connsiteY2" fmla="*/ 308540 h 325370"/>
              <a:gd name="connsiteX3" fmla="*/ 891961 w 1811970"/>
              <a:gd name="connsiteY3" fmla="*/ 291711 h 325370"/>
              <a:gd name="connsiteX4" fmla="*/ 460005 w 1811970"/>
              <a:gd name="connsiteY4" fmla="*/ 129026 h 325370"/>
              <a:gd name="connsiteX5" fmla="*/ 157075 w 1811970"/>
              <a:gd name="connsiteY5" fmla="*/ 134636 h 325370"/>
              <a:gd name="connsiteX6" fmla="*/ 0 w 1811970"/>
              <a:gd name="connsiteY6" fmla="*/ 325370 h 32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1970" h="325370">
                <a:moveTo>
                  <a:pt x="1811970" y="0"/>
                </a:moveTo>
                <a:cubicBezTo>
                  <a:pt x="1794673" y="55631"/>
                  <a:pt x="1777377" y="111262"/>
                  <a:pt x="1716604" y="162685"/>
                </a:cubicBezTo>
                <a:cubicBezTo>
                  <a:pt x="1655831" y="214108"/>
                  <a:pt x="1584773" y="287036"/>
                  <a:pt x="1447332" y="308540"/>
                </a:cubicBezTo>
                <a:cubicBezTo>
                  <a:pt x="1309891" y="330044"/>
                  <a:pt x="1056515" y="321630"/>
                  <a:pt x="891961" y="291711"/>
                </a:cubicBezTo>
                <a:cubicBezTo>
                  <a:pt x="727407" y="261792"/>
                  <a:pt x="582486" y="155205"/>
                  <a:pt x="460005" y="129026"/>
                </a:cubicBezTo>
                <a:cubicBezTo>
                  <a:pt x="337524" y="102847"/>
                  <a:pt x="233742" y="101912"/>
                  <a:pt x="157075" y="134636"/>
                </a:cubicBezTo>
                <a:cubicBezTo>
                  <a:pt x="80408" y="167360"/>
                  <a:pt x="40204" y="246365"/>
                  <a:pt x="0" y="325370"/>
                </a:cubicBezTo>
              </a:path>
            </a:pathLst>
          </a:custGeom>
          <a:noFill/>
          <a:ln w="25400">
            <a:solidFill>
              <a:srgbClr val="FF33CC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D71E42D9-AF94-498E-86B4-81F615C6A5B7}"/>
              </a:ext>
            </a:extLst>
          </p:cNvPr>
          <p:cNvSpPr/>
          <p:nvPr/>
        </p:nvSpPr>
        <p:spPr>
          <a:xfrm>
            <a:off x="5380843" y="3099234"/>
            <a:ext cx="1148983" cy="294515"/>
          </a:xfrm>
          <a:custGeom>
            <a:avLst/>
            <a:gdLst>
              <a:gd name="connsiteX0" fmla="*/ 1531977 w 1531977"/>
              <a:gd name="connsiteY0" fmla="*/ 0 h 392687"/>
              <a:gd name="connsiteX1" fmla="*/ 1431001 w 1531977"/>
              <a:gd name="connsiteY1" fmla="*/ 117806 h 392687"/>
              <a:gd name="connsiteX2" fmla="*/ 1150510 w 1531977"/>
              <a:gd name="connsiteY2" fmla="*/ 173904 h 392687"/>
              <a:gd name="connsiteX3" fmla="*/ 628797 w 1531977"/>
              <a:gd name="connsiteY3" fmla="*/ 140245 h 392687"/>
              <a:gd name="connsiteX4" fmla="*/ 230500 w 1531977"/>
              <a:gd name="connsiteY4" fmla="*/ 151465 h 392687"/>
              <a:gd name="connsiteX5" fmla="*/ 28547 w 1531977"/>
              <a:gd name="connsiteY5" fmla="*/ 235612 h 392687"/>
              <a:gd name="connsiteX6" fmla="*/ 6107 w 1531977"/>
              <a:gd name="connsiteY6" fmla="*/ 392687 h 392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1977" h="392687">
                <a:moveTo>
                  <a:pt x="1531977" y="0"/>
                </a:moveTo>
                <a:cubicBezTo>
                  <a:pt x="1513278" y="44411"/>
                  <a:pt x="1494579" y="88822"/>
                  <a:pt x="1431001" y="117806"/>
                </a:cubicBezTo>
                <a:cubicBezTo>
                  <a:pt x="1367423" y="146790"/>
                  <a:pt x="1284211" y="170164"/>
                  <a:pt x="1150510" y="173904"/>
                </a:cubicBezTo>
                <a:cubicBezTo>
                  <a:pt x="1016809" y="177644"/>
                  <a:pt x="782132" y="143985"/>
                  <a:pt x="628797" y="140245"/>
                </a:cubicBezTo>
                <a:cubicBezTo>
                  <a:pt x="475462" y="136505"/>
                  <a:pt x="330542" y="135571"/>
                  <a:pt x="230500" y="151465"/>
                </a:cubicBezTo>
                <a:cubicBezTo>
                  <a:pt x="130458" y="167359"/>
                  <a:pt x="65946" y="195408"/>
                  <a:pt x="28547" y="235612"/>
                </a:cubicBezTo>
                <a:cubicBezTo>
                  <a:pt x="-8852" y="275816"/>
                  <a:pt x="-1373" y="334251"/>
                  <a:pt x="6107" y="392687"/>
                </a:cubicBezTo>
              </a:path>
            </a:pathLst>
          </a:custGeom>
          <a:noFill/>
          <a:ln w="25400">
            <a:solidFill>
              <a:srgbClr val="00B05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471661A1-FFA8-4B2F-9F2F-FEB6D22BC1FB}"/>
              </a:ext>
            </a:extLst>
          </p:cNvPr>
          <p:cNvSpPr/>
          <p:nvPr/>
        </p:nvSpPr>
        <p:spPr>
          <a:xfrm>
            <a:off x="5381216" y="3414786"/>
            <a:ext cx="1085499" cy="71939"/>
          </a:xfrm>
          <a:custGeom>
            <a:avLst/>
            <a:gdLst>
              <a:gd name="connsiteX0" fmla="*/ 0 w 1447332"/>
              <a:gd name="connsiteY0" fmla="*/ 0 h 95919"/>
              <a:gd name="connsiteX1" fmla="*/ 117806 w 1447332"/>
              <a:gd name="connsiteY1" fmla="*/ 67318 h 95919"/>
              <a:gd name="connsiteX2" fmla="*/ 454395 w 1447332"/>
              <a:gd name="connsiteY2" fmla="*/ 95367 h 95919"/>
              <a:gd name="connsiteX3" fmla="*/ 869521 w 1447332"/>
              <a:gd name="connsiteY3" fmla="*/ 44879 h 95919"/>
              <a:gd name="connsiteX4" fmla="*/ 1239769 w 1447332"/>
              <a:gd name="connsiteY4" fmla="*/ 22439 h 95919"/>
              <a:gd name="connsiteX5" fmla="*/ 1447332 w 1447332"/>
              <a:gd name="connsiteY5" fmla="*/ 78538 h 95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7332" h="95919">
                <a:moveTo>
                  <a:pt x="0" y="0"/>
                </a:moveTo>
                <a:cubicBezTo>
                  <a:pt x="21037" y="25712"/>
                  <a:pt x="42074" y="51424"/>
                  <a:pt x="117806" y="67318"/>
                </a:cubicBezTo>
                <a:cubicBezTo>
                  <a:pt x="193538" y="83212"/>
                  <a:pt x="329109" y="99107"/>
                  <a:pt x="454395" y="95367"/>
                </a:cubicBezTo>
                <a:cubicBezTo>
                  <a:pt x="579681" y="91627"/>
                  <a:pt x="738625" y="57034"/>
                  <a:pt x="869521" y="44879"/>
                </a:cubicBezTo>
                <a:cubicBezTo>
                  <a:pt x="1000417" y="32724"/>
                  <a:pt x="1143467" y="16829"/>
                  <a:pt x="1239769" y="22439"/>
                </a:cubicBezTo>
                <a:cubicBezTo>
                  <a:pt x="1336071" y="28049"/>
                  <a:pt x="1391701" y="53293"/>
                  <a:pt x="1447332" y="78538"/>
                </a:cubicBezTo>
              </a:path>
            </a:pathLst>
          </a:custGeom>
          <a:noFill/>
          <a:ln w="25400">
            <a:solidFill>
              <a:srgbClr val="C0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0889ED5B-7313-442A-B658-904AE735349E}"/>
              </a:ext>
            </a:extLst>
          </p:cNvPr>
          <p:cNvSpPr/>
          <p:nvPr/>
        </p:nvSpPr>
        <p:spPr>
          <a:xfrm>
            <a:off x="6500375" y="3486311"/>
            <a:ext cx="1258001" cy="122014"/>
          </a:xfrm>
          <a:custGeom>
            <a:avLst/>
            <a:gdLst>
              <a:gd name="connsiteX0" fmla="*/ 0 w 1677335"/>
              <a:gd name="connsiteY0" fmla="*/ 0 h 162685"/>
              <a:gd name="connsiteX1" fmla="*/ 224392 w 1677335"/>
              <a:gd name="connsiteY1" fmla="*/ 50488 h 162685"/>
              <a:gd name="connsiteX2" fmla="*/ 650738 w 1677335"/>
              <a:gd name="connsiteY2" fmla="*/ 56098 h 162685"/>
              <a:gd name="connsiteX3" fmla="*/ 1273428 w 1677335"/>
              <a:gd name="connsiteY3" fmla="*/ 61708 h 162685"/>
              <a:gd name="connsiteX4" fmla="*/ 1531479 w 1677335"/>
              <a:gd name="connsiteY4" fmla="*/ 100977 h 162685"/>
              <a:gd name="connsiteX5" fmla="*/ 1677335 w 1677335"/>
              <a:gd name="connsiteY5" fmla="*/ 162685 h 162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77335" h="162685">
                <a:moveTo>
                  <a:pt x="0" y="0"/>
                </a:moveTo>
                <a:cubicBezTo>
                  <a:pt x="57968" y="20569"/>
                  <a:pt x="115936" y="41138"/>
                  <a:pt x="224392" y="50488"/>
                </a:cubicBezTo>
                <a:cubicBezTo>
                  <a:pt x="332848" y="59838"/>
                  <a:pt x="650738" y="56098"/>
                  <a:pt x="650738" y="56098"/>
                </a:cubicBezTo>
                <a:lnTo>
                  <a:pt x="1273428" y="61708"/>
                </a:lnTo>
                <a:cubicBezTo>
                  <a:pt x="1420218" y="69188"/>
                  <a:pt x="1464161" y="84148"/>
                  <a:pt x="1531479" y="100977"/>
                </a:cubicBezTo>
                <a:cubicBezTo>
                  <a:pt x="1598797" y="117806"/>
                  <a:pt x="1638066" y="140245"/>
                  <a:pt x="1677335" y="162685"/>
                </a:cubicBezTo>
              </a:path>
            </a:pathLst>
          </a:custGeom>
          <a:noFill/>
          <a:ln w="25400">
            <a:solidFill>
              <a:srgbClr val="0070C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D3466A3A-01BF-4DBD-BA4F-E16406251F30}"/>
              </a:ext>
            </a:extLst>
          </p:cNvPr>
          <p:cNvSpPr/>
          <p:nvPr/>
        </p:nvSpPr>
        <p:spPr>
          <a:xfrm>
            <a:off x="7766790" y="3637776"/>
            <a:ext cx="50640" cy="244028"/>
          </a:xfrm>
          <a:custGeom>
            <a:avLst/>
            <a:gdLst>
              <a:gd name="connsiteX0" fmla="*/ 16829 w 67520"/>
              <a:gd name="connsiteY0" fmla="*/ 0 h 325370"/>
              <a:gd name="connsiteX1" fmla="*/ 67317 w 67520"/>
              <a:gd name="connsiteY1" fmla="*/ 162685 h 325370"/>
              <a:gd name="connsiteX2" fmla="*/ 0 w 67520"/>
              <a:gd name="connsiteY2" fmla="*/ 325370 h 32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520" h="325370">
                <a:moveTo>
                  <a:pt x="16829" y="0"/>
                </a:moveTo>
                <a:cubicBezTo>
                  <a:pt x="43475" y="54228"/>
                  <a:pt x="70122" y="108457"/>
                  <a:pt x="67317" y="162685"/>
                </a:cubicBezTo>
                <a:cubicBezTo>
                  <a:pt x="64512" y="216913"/>
                  <a:pt x="32256" y="271141"/>
                  <a:pt x="0" y="325370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F2F6A1E9-C1CE-4474-91DE-9A3B4482C450}"/>
              </a:ext>
            </a:extLst>
          </p:cNvPr>
          <p:cNvSpPr/>
          <p:nvPr/>
        </p:nvSpPr>
        <p:spPr>
          <a:xfrm>
            <a:off x="6500375" y="3919669"/>
            <a:ext cx="1262208" cy="114138"/>
          </a:xfrm>
          <a:custGeom>
            <a:avLst/>
            <a:gdLst>
              <a:gd name="connsiteX0" fmla="*/ 1682944 w 1682944"/>
              <a:gd name="connsiteY0" fmla="*/ 0 h 152184"/>
              <a:gd name="connsiteX1" fmla="*/ 1565138 w 1682944"/>
              <a:gd name="connsiteY1" fmla="*/ 112196 h 152184"/>
              <a:gd name="connsiteX2" fmla="*/ 1335136 w 1682944"/>
              <a:gd name="connsiteY2" fmla="*/ 151465 h 152184"/>
              <a:gd name="connsiteX3" fmla="*/ 908790 w 1682944"/>
              <a:gd name="connsiteY3" fmla="*/ 84147 h 152184"/>
              <a:gd name="connsiteX4" fmla="*/ 443175 w 1682944"/>
              <a:gd name="connsiteY4" fmla="*/ 11220 h 152184"/>
              <a:gd name="connsiteX5" fmla="*/ 151465 w 1682944"/>
              <a:gd name="connsiteY5" fmla="*/ 28049 h 152184"/>
              <a:gd name="connsiteX6" fmla="*/ 0 w 1682944"/>
              <a:gd name="connsiteY6" fmla="*/ 123416 h 152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2944" h="152184">
                <a:moveTo>
                  <a:pt x="1682944" y="0"/>
                </a:moveTo>
                <a:cubicBezTo>
                  <a:pt x="1653025" y="43476"/>
                  <a:pt x="1623106" y="86952"/>
                  <a:pt x="1565138" y="112196"/>
                </a:cubicBezTo>
                <a:cubicBezTo>
                  <a:pt x="1507170" y="137440"/>
                  <a:pt x="1444527" y="156140"/>
                  <a:pt x="1335136" y="151465"/>
                </a:cubicBezTo>
                <a:cubicBezTo>
                  <a:pt x="1225745" y="146790"/>
                  <a:pt x="908790" y="84147"/>
                  <a:pt x="908790" y="84147"/>
                </a:cubicBezTo>
                <a:cubicBezTo>
                  <a:pt x="760130" y="60773"/>
                  <a:pt x="569396" y="20570"/>
                  <a:pt x="443175" y="11220"/>
                </a:cubicBezTo>
                <a:cubicBezTo>
                  <a:pt x="316954" y="1870"/>
                  <a:pt x="225327" y="9350"/>
                  <a:pt x="151465" y="28049"/>
                </a:cubicBezTo>
                <a:cubicBezTo>
                  <a:pt x="77603" y="46748"/>
                  <a:pt x="38801" y="85082"/>
                  <a:pt x="0" y="123416"/>
                </a:cubicBezTo>
              </a:path>
            </a:pathLst>
          </a:custGeom>
          <a:noFill/>
          <a:ln w="25400">
            <a:solidFill>
              <a:srgbClr val="0070C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A033749-54B4-45E2-994E-D50E55F4AD28}"/>
              </a:ext>
            </a:extLst>
          </p:cNvPr>
          <p:cNvSpPr/>
          <p:nvPr/>
        </p:nvSpPr>
        <p:spPr>
          <a:xfrm>
            <a:off x="6483545" y="3612691"/>
            <a:ext cx="1270624" cy="485953"/>
          </a:xfrm>
          <a:custGeom>
            <a:avLst/>
            <a:gdLst>
              <a:gd name="connsiteX0" fmla="*/ 0 w 1694165"/>
              <a:gd name="connsiteY0" fmla="*/ 594429 h 647937"/>
              <a:gd name="connsiteX1" fmla="*/ 218783 w 1694165"/>
              <a:gd name="connsiteY1" fmla="*/ 644917 h 647937"/>
              <a:gd name="connsiteX2" fmla="*/ 549762 w 1694165"/>
              <a:gd name="connsiteY2" fmla="*/ 515892 h 647937"/>
              <a:gd name="connsiteX3" fmla="*/ 774155 w 1694165"/>
              <a:gd name="connsiteY3" fmla="*/ 263450 h 647937"/>
              <a:gd name="connsiteX4" fmla="*/ 1194891 w 1694165"/>
              <a:gd name="connsiteY4" fmla="*/ 61496 h 647937"/>
              <a:gd name="connsiteX5" fmla="*/ 1525870 w 1694165"/>
              <a:gd name="connsiteY5" fmla="*/ 5398 h 647937"/>
              <a:gd name="connsiteX6" fmla="*/ 1694165 w 1694165"/>
              <a:gd name="connsiteY6" fmla="*/ 5398 h 647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94165" h="647937">
                <a:moveTo>
                  <a:pt x="0" y="594429"/>
                </a:moveTo>
                <a:cubicBezTo>
                  <a:pt x="63578" y="626218"/>
                  <a:pt x="127156" y="658007"/>
                  <a:pt x="218783" y="644917"/>
                </a:cubicBezTo>
                <a:cubicBezTo>
                  <a:pt x="310410" y="631828"/>
                  <a:pt x="457200" y="579470"/>
                  <a:pt x="549762" y="515892"/>
                </a:cubicBezTo>
                <a:cubicBezTo>
                  <a:pt x="642324" y="452314"/>
                  <a:pt x="666634" y="339183"/>
                  <a:pt x="774155" y="263450"/>
                </a:cubicBezTo>
                <a:cubicBezTo>
                  <a:pt x="881676" y="187717"/>
                  <a:pt x="1069605" y="104505"/>
                  <a:pt x="1194891" y="61496"/>
                </a:cubicBezTo>
                <a:cubicBezTo>
                  <a:pt x="1320177" y="18487"/>
                  <a:pt x="1442658" y="14748"/>
                  <a:pt x="1525870" y="5398"/>
                </a:cubicBezTo>
                <a:cubicBezTo>
                  <a:pt x="1609082" y="-3952"/>
                  <a:pt x="1651623" y="723"/>
                  <a:pt x="1694165" y="5398"/>
                </a:cubicBezTo>
              </a:path>
            </a:pathLst>
          </a:custGeom>
          <a:noFill/>
          <a:ln w="25400">
            <a:solidFill>
              <a:srgbClr val="CC00FF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0C8196A8-718D-4B96-8F18-B48234345D20}"/>
              </a:ext>
            </a:extLst>
          </p:cNvPr>
          <p:cNvSpPr/>
          <p:nvPr/>
        </p:nvSpPr>
        <p:spPr>
          <a:xfrm>
            <a:off x="7804732" y="3637776"/>
            <a:ext cx="50640" cy="244028"/>
          </a:xfrm>
          <a:custGeom>
            <a:avLst/>
            <a:gdLst>
              <a:gd name="connsiteX0" fmla="*/ 16829 w 67520"/>
              <a:gd name="connsiteY0" fmla="*/ 0 h 325370"/>
              <a:gd name="connsiteX1" fmla="*/ 67317 w 67520"/>
              <a:gd name="connsiteY1" fmla="*/ 162685 h 325370"/>
              <a:gd name="connsiteX2" fmla="*/ 0 w 67520"/>
              <a:gd name="connsiteY2" fmla="*/ 325370 h 32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520" h="325370">
                <a:moveTo>
                  <a:pt x="16829" y="0"/>
                </a:moveTo>
                <a:cubicBezTo>
                  <a:pt x="43475" y="54228"/>
                  <a:pt x="70122" y="108457"/>
                  <a:pt x="67317" y="162685"/>
                </a:cubicBezTo>
                <a:cubicBezTo>
                  <a:pt x="64512" y="216913"/>
                  <a:pt x="32256" y="271141"/>
                  <a:pt x="0" y="325370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52FD7C2E-3F61-4BED-BAEB-BE8A32E7171C}"/>
              </a:ext>
            </a:extLst>
          </p:cNvPr>
          <p:cNvSpPr/>
          <p:nvPr/>
        </p:nvSpPr>
        <p:spPr>
          <a:xfrm>
            <a:off x="6483545" y="3900104"/>
            <a:ext cx="1304282" cy="708100"/>
          </a:xfrm>
          <a:custGeom>
            <a:avLst/>
            <a:gdLst>
              <a:gd name="connsiteX0" fmla="*/ 1739043 w 1739043"/>
              <a:gd name="connsiteY0" fmla="*/ 0 h 858302"/>
              <a:gd name="connsiteX1" fmla="*/ 1621237 w 1739043"/>
              <a:gd name="connsiteY1" fmla="*/ 185124 h 858302"/>
              <a:gd name="connsiteX2" fmla="*/ 1273429 w 1739043"/>
              <a:gd name="connsiteY2" fmla="*/ 302931 h 858302"/>
              <a:gd name="connsiteX3" fmla="*/ 605861 w 1739043"/>
              <a:gd name="connsiteY3" fmla="*/ 387078 h 858302"/>
              <a:gd name="connsiteX4" fmla="*/ 224393 w 1739043"/>
              <a:gd name="connsiteY4" fmla="*/ 538543 h 858302"/>
              <a:gd name="connsiteX5" fmla="*/ 72928 w 1739043"/>
              <a:gd name="connsiteY5" fmla="*/ 706837 h 858302"/>
              <a:gd name="connsiteX6" fmla="*/ 0 w 1739043"/>
              <a:gd name="connsiteY6" fmla="*/ 858302 h 858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9043" h="858302">
                <a:moveTo>
                  <a:pt x="1739043" y="0"/>
                </a:moveTo>
                <a:cubicBezTo>
                  <a:pt x="1718941" y="67318"/>
                  <a:pt x="1698839" y="134636"/>
                  <a:pt x="1621237" y="185124"/>
                </a:cubicBezTo>
                <a:cubicBezTo>
                  <a:pt x="1543635" y="235612"/>
                  <a:pt x="1442658" y="269272"/>
                  <a:pt x="1273429" y="302931"/>
                </a:cubicBezTo>
                <a:cubicBezTo>
                  <a:pt x="1104200" y="336590"/>
                  <a:pt x="780700" y="347809"/>
                  <a:pt x="605861" y="387078"/>
                </a:cubicBezTo>
                <a:cubicBezTo>
                  <a:pt x="431022" y="426347"/>
                  <a:pt x="313215" y="485250"/>
                  <a:pt x="224393" y="538543"/>
                </a:cubicBezTo>
                <a:cubicBezTo>
                  <a:pt x="135571" y="591836"/>
                  <a:pt x="110327" y="653544"/>
                  <a:pt x="72928" y="706837"/>
                </a:cubicBezTo>
                <a:cubicBezTo>
                  <a:pt x="35529" y="760130"/>
                  <a:pt x="17764" y="809216"/>
                  <a:pt x="0" y="858302"/>
                </a:cubicBezTo>
              </a:path>
            </a:pathLst>
          </a:custGeom>
          <a:noFill/>
          <a:ln w="25400">
            <a:solidFill>
              <a:srgbClr val="CC00FF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F7C1F7C2-F203-459B-8F7F-D95145BC8D2E}"/>
              </a:ext>
            </a:extLst>
          </p:cNvPr>
          <p:cNvSpPr/>
          <p:nvPr/>
        </p:nvSpPr>
        <p:spPr>
          <a:xfrm>
            <a:off x="5414875" y="4584261"/>
            <a:ext cx="1056048" cy="206333"/>
          </a:xfrm>
          <a:custGeom>
            <a:avLst/>
            <a:gdLst>
              <a:gd name="connsiteX0" fmla="*/ 1408064 w 1408064"/>
              <a:gd name="connsiteY0" fmla="*/ 28278 h 275110"/>
              <a:gd name="connsiteX1" fmla="*/ 1307087 w 1408064"/>
              <a:gd name="connsiteY1" fmla="*/ 101206 h 275110"/>
              <a:gd name="connsiteX2" fmla="*/ 903180 w 1408064"/>
              <a:gd name="connsiteY2" fmla="*/ 56327 h 275110"/>
              <a:gd name="connsiteX3" fmla="*/ 443176 w 1408064"/>
              <a:gd name="connsiteY3" fmla="*/ 229 h 275110"/>
              <a:gd name="connsiteX4" fmla="*/ 168295 w 1408064"/>
              <a:gd name="connsiteY4" fmla="*/ 78766 h 275110"/>
              <a:gd name="connsiteX5" fmla="*/ 0 w 1408064"/>
              <a:gd name="connsiteY5" fmla="*/ 275110 h 275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8064" h="275110">
                <a:moveTo>
                  <a:pt x="1408064" y="28278"/>
                </a:moveTo>
                <a:cubicBezTo>
                  <a:pt x="1399649" y="62404"/>
                  <a:pt x="1391234" y="96531"/>
                  <a:pt x="1307087" y="101206"/>
                </a:cubicBezTo>
                <a:cubicBezTo>
                  <a:pt x="1222940" y="105881"/>
                  <a:pt x="903180" y="56327"/>
                  <a:pt x="903180" y="56327"/>
                </a:cubicBezTo>
                <a:cubicBezTo>
                  <a:pt x="759195" y="39498"/>
                  <a:pt x="565657" y="-3511"/>
                  <a:pt x="443176" y="229"/>
                </a:cubicBezTo>
                <a:cubicBezTo>
                  <a:pt x="320695" y="3969"/>
                  <a:pt x="242158" y="32953"/>
                  <a:pt x="168295" y="78766"/>
                </a:cubicBezTo>
                <a:cubicBezTo>
                  <a:pt x="94432" y="124580"/>
                  <a:pt x="47216" y="199845"/>
                  <a:pt x="0" y="275110"/>
                </a:cubicBezTo>
              </a:path>
            </a:pathLst>
          </a:custGeom>
          <a:noFill/>
          <a:ln w="25400">
            <a:solidFill>
              <a:srgbClr val="C0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B8929A0F-AAA3-487E-8AB4-398FBC51A269}"/>
              </a:ext>
            </a:extLst>
          </p:cNvPr>
          <p:cNvSpPr/>
          <p:nvPr/>
        </p:nvSpPr>
        <p:spPr>
          <a:xfrm>
            <a:off x="5393838" y="4836874"/>
            <a:ext cx="8415" cy="412322"/>
          </a:xfrm>
          <a:custGeom>
            <a:avLst/>
            <a:gdLst>
              <a:gd name="connsiteX0" fmla="*/ 0 w 11220"/>
              <a:gd name="connsiteY0" fmla="*/ 0 h 549762"/>
              <a:gd name="connsiteX1" fmla="*/ 11220 w 11220"/>
              <a:gd name="connsiteY1" fmla="*/ 549762 h 54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220" h="549762">
                <a:moveTo>
                  <a:pt x="0" y="0"/>
                </a:moveTo>
                <a:lnTo>
                  <a:pt x="11220" y="549762"/>
                </a:ln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01697D02-7082-4AC2-8034-FDF264FE4043}"/>
                  </a:ext>
                </a:extLst>
              </p:cNvPr>
              <p:cNvSpPr txBox="1"/>
              <p:nvPr/>
            </p:nvSpPr>
            <p:spPr>
              <a:xfrm>
                <a:off x="5520057" y="5402597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01697D02-7082-4AC2-8034-FDF264FE40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20057" y="5402597"/>
                <a:ext cx="443070" cy="46166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E72944C3-1CCD-4900-B9A4-9E6D101D0C03}"/>
                  </a:ext>
                </a:extLst>
              </p:cNvPr>
              <p:cNvSpPr txBox="1"/>
              <p:nvPr/>
            </p:nvSpPr>
            <p:spPr>
              <a:xfrm>
                <a:off x="6552341" y="5401749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E72944C3-1CCD-4900-B9A4-9E6D101D0C0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52341" y="5401749"/>
                <a:ext cx="443070" cy="461665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661DD226-4193-45C0-83BF-3A3B00963F93}"/>
                  </a:ext>
                </a:extLst>
              </p:cNvPr>
              <p:cNvSpPr txBox="1"/>
              <p:nvPr/>
            </p:nvSpPr>
            <p:spPr>
              <a:xfrm>
                <a:off x="7588950" y="5400901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661DD226-4193-45C0-83BF-3A3B00963F9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88950" y="5400901"/>
                <a:ext cx="443070" cy="461665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344E9481-A6F5-4F36-8A9A-40F84FEC32DF}"/>
                  </a:ext>
                </a:extLst>
              </p:cNvPr>
              <p:cNvSpPr txBox="1"/>
              <p:nvPr/>
            </p:nvSpPr>
            <p:spPr>
              <a:xfrm>
                <a:off x="8625559" y="5401749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344E9481-A6F5-4F36-8A9A-40F84FEC32D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25559" y="5401749"/>
                <a:ext cx="443070" cy="461665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6" name="Title 1">
                <a:extLst>
                  <a:ext uri="{FF2B5EF4-FFF2-40B4-BE49-F238E27FC236}">
                    <a16:creationId xmlns:a16="http://schemas.microsoft.com/office/drawing/2014/main" id="{1DCB5D8C-180E-7409-0105-251382321F35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450734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36" name="Title 1">
                <a:extLst>
                  <a:ext uri="{FF2B5EF4-FFF2-40B4-BE49-F238E27FC236}">
                    <a16:creationId xmlns:a16="http://schemas.microsoft.com/office/drawing/2014/main" id="{1DCB5D8C-180E-7409-0105-251382321F35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450734"/>
                <a:ext cx="7886700" cy="609599"/>
              </a:xfr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450420337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72F8A3D-95A8-85FB-B8D4-6F794163B3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400" dirty="0">
                <a:cs typeface="Arial" panose="020B0604020202020204" pitchFamily="34" charset="0"/>
              </a:rPr>
              <a:t>CFLOBDDs vs. BDDs for Quantum Simulation*</a:t>
            </a:r>
            <a:endParaRPr lang="en-US"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3" name="Table 4">
                <a:extLst>
                  <a:ext uri="{FF2B5EF4-FFF2-40B4-BE49-F238E27FC236}">
                    <a16:creationId xmlns:a16="http://schemas.microsoft.com/office/drawing/2014/main" id="{BB1CD755-4EB9-A3A3-1580-F075600C1AE5}"/>
                  </a:ext>
                </a:extLst>
              </p:cNvPr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447540874"/>
                  </p:ext>
                </p:extLst>
              </p:nvPr>
            </p:nvGraphicFramePr>
            <p:xfrm>
              <a:off x="184486" y="1475874"/>
              <a:ext cx="8742946" cy="4082714"/>
            </p:xfrm>
            <a:graphic>
              <a:graphicData uri="http://schemas.openxmlformats.org/drawingml/2006/table">
                <a:tbl>
                  <a:tblPr firstRow="1" bandRow="1">
                    <a:tableStyleId>{21E4AEA4-8DFA-4A89-87EB-49C32662AFE0}</a:tableStyleId>
                  </a:tblPr>
                  <a:tblGrid>
                    <a:gridCol w="4002503">
                      <a:extLst>
                        <a:ext uri="{9D8B030D-6E8A-4147-A177-3AD203B41FA5}">
                          <a16:colId xmlns:a16="http://schemas.microsoft.com/office/drawing/2014/main" val="4276770610"/>
                        </a:ext>
                      </a:extLst>
                    </a:gridCol>
                    <a:gridCol w="1445052">
                      <a:extLst>
                        <a:ext uri="{9D8B030D-6E8A-4147-A177-3AD203B41FA5}">
                          <a16:colId xmlns:a16="http://schemas.microsoft.com/office/drawing/2014/main" val="4036769360"/>
                        </a:ext>
                      </a:extLst>
                    </a:gridCol>
                    <a:gridCol w="1273474">
                      <a:extLst>
                        <a:ext uri="{9D8B030D-6E8A-4147-A177-3AD203B41FA5}">
                          <a16:colId xmlns:a16="http://schemas.microsoft.com/office/drawing/2014/main" val="4000679903"/>
                        </a:ext>
                      </a:extLst>
                    </a:gridCol>
                    <a:gridCol w="2021917">
                      <a:extLst>
                        <a:ext uri="{9D8B030D-6E8A-4147-A177-3AD203B41FA5}">
                          <a16:colId xmlns:a16="http://schemas.microsoft.com/office/drawing/2014/main" val="1347730611"/>
                        </a:ext>
                      </a:extLst>
                    </a:gridCol>
                  </a:tblGrid>
                  <a:tr h="447295">
                    <a:tc rowSpan="2"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Circuit</a:t>
                          </a:r>
                        </a:p>
                      </a:txBody>
                      <a:tcPr anchor="ctr">
                        <a:lnL w="12700" cmpd="sng">
                          <a:noFill/>
                        </a:lnL>
                        <a:lnR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noFill/>
                        </a:lnT>
                        <a:lnB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 gridSpan="3"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#Qubits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 h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tc h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25827232"/>
                      </a:ext>
                    </a:extLst>
                  </a:tr>
                  <a:tr h="447295">
                    <a:tc v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CFLOBDDs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BDDs</a:t>
                          </a: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CFLOBDD/BDD</a:t>
                          </a: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172563635"/>
                      </a:ext>
                    </a:extLst>
                  </a:tr>
                  <a:tr h="456479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Greenberger–Horne–</a:t>
                          </a:r>
                          <a:r>
                            <a:rPr lang="en-US" sz="18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Zeilinger</a:t>
                          </a:r>
                          <a:r>
                            <a:rPr lang="en-US" sz="18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(GHZ)</a:t>
                          </a:r>
                          <a:endParaRPr lang="en-US" sz="18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65,536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128</a:t>
                          </a:r>
                          <a14:m>
                            <m:oMath xmlns:m="http://schemas.openxmlformats.org/officeDocument/2006/math">
                              <m:r>
                                <a:rPr lang="en-US" sz="1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8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84377615"/>
                      </a:ext>
                    </a:extLst>
                  </a:tr>
                  <a:tr h="447295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8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Bernstein-</a:t>
                          </a:r>
                          <a:r>
                            <a:rPr lang="fr-FR" sz="18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Vazirani</a:t>
                          </a:r>
                          <a:r>
                            <a:rPr lang="fr-FR" sz="18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(BV)</a:t>
                          </a:r>
                          <a:endParaRPr lang="en-US" sz="18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8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524,288</a:t>
                          </a:r>
                          <a:endParaRPr lang="en-US" sz="18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1024</a:t>
                          </a:r>
                          <a14:m>
                            <m:oMath xmlns:m="http://schemas.openxmlformats.org/officeDocument/2006/math">
                              <m:r>
                                <a:rPr lang="en-US" sz="1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8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847542406"/>
                      </a:ext>
                    </a:extLst>
                  </a:tr>
                  <a:tr h="447295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8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Deutsch–</a:t>
                          </a:r>
                          <a:r>
                            <a:rPr lang="fr-FR" sz="18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Jozsa</a:t>
                          </a:r>
                          <a:r>
                            <a:rPr lang="fr-FR" sz="18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(DJ)</a:t>
                          </a:r>
                          <a:endParaRPr lang="en-US" sz="18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8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4,194,304</a:t>
                          </a:r>
                          <a:endParaRPr lang="en-US" sz="18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ea typeface="+mn-ea"/>
                              <a:cs typeface="Arial" panose="020B0604020202020204" pitchFamily="34" charset="0"/>
                            </a:rPr>
                            <a:t>8192</a:t>
                          </a:r>
                          <a14:m>
                            <m:oMath xmlns:m="http://schemas.openxmlformats.org/officeDocument/2006/math">
                              <m:r>
                                <a:rPr lang="en-US" sz="1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8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897062281"/>
                      </a:ext>
                    </a:extLst>
                  </a:tr>
                  <a:tr h="447295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Grover’s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4,096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kern="1200" dirty="0">
                              <a:solidFill>
                                <a:schemeClr val="dk1"/>
                              </a:solidFill>
                              <a:latin typeface="Arial" panose="020B0604020202020204" pitchFamily="34" charset="0"/>
                              <a:ea typeface="+mn-ea"/>
                              <a:cs typeface="Arial" panose="020B0604020202020204" pitchFamily="34" charset="0"/>
                            </a:rPr>
                            <a:t>1</a:t>
                          </a:r>
                          <a14:m>
                            <m:oMath xmlns:m="http://schemas.openxmlformats.org/officeDocument/2006/math">
                              <m:r>
                                <m:rPr>
                                  <m:nor/>
                                </m:rPr>
                                <a:rPr lang="en-US" sz="1800" b="0" i="0" dirty="0" smtClean="0">
                                  <a:latin typeface="Arial" panose="020B0604020202020204" pitchFamily="34" charset="0"/>
                                  <a:ea typeface="+mn-ea"/>
                                  <a:cs typeface="Arial" panose="020B0604020202020204" pitchFamily="34" charset="0"/>
                                </a:rPr>
                                <m:t>28</m:t>
                              </m:r>
                              <m:r>
                                <a:rPr lang="en-US" sz="1800" b="0" i="0" kern="1200" smtClean="0">
                                  <a:solidFill>
                                    <a:schemeClr val="dk1"/>
                                  </a:solidFill>
                                  <a:latin typeface="Cambria Math" panose="02040503050406030204" pitchFamily="18" charset="0"/>
                                  <a:ea typeface="+mn-ea"/>
                                  <a:cs typeface="Arial" panose="020B0604020202020204" pitchFamily="34" charset="0"/>
                                </a:rPr>
                                <m:t>×</m:t>
                              </m:r>
                            </m:oMath>
                          </a14:m>
                          <a:endParaRPr lang="en-US" sz="1800" b="0" i="0" kern="1200" dirty="0">
                            <a:solidFill>
                              <a:schemeClr val="dk1"/>
                            </a:solidFill>
                            <a:latin typeface="Arial" panose="020B0604020202020204" pitchFamily="34" charset="0"/>
                            <a:ea typeface="+mn-ea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689949387"/>
                      </a:ext>
                    </a:extLst>
                  </a:tr>
                  <a:tr h="447295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Simon’s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</a:t>
                          </a:r>
                          <a14:m>
                            <m:oMath xmlns:m="http://schemas.openxmlformats.org/officeDocument/2006/math">
                              <m:r>
                                <a:rPr lang="en-US" sz="1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8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2086725241"/>
                      </a:ext>
                    </a:extLst>
                  </a:tr>
                  <a:tr h="49517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Quantum Fourier Transform (QFT)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</a:t>
                          </a:r>
                          <a14:m>
                            <m:oMath xmlns:m="http://schemas.openxmlformats.org/officeDocument/2006/math">
                              <m:r>
                                <a:rPr lang="en-US" sz="1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8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387072334"/>
                      </a:ext>
                    </a:extLst>
                  </a:tr>
                  <a:tr h="447295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Shor’s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7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7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</a:t>
                          </a:r>
                          <a14:m>
                            <m:oMath xmlns:m="http://schemas.openxmlformats.org/officeDocument/2006/math">
                              <m:r>
                                <a:rPr lang="en-US" sz="1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8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03559627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3" name="Table 4">
                <a:extLst>
                  <a:ext uri="{FF2B5EF4-FFF2-40B4-BE49-F238E27FC236}">
                    <a16:creationId xmlns:a16="http://schemas.microsoft.com/office/drawing/2014/main" id="{BB1CD755-4EB9-A3A3-1580-F075600C1AE5}"/>
                  </a:ext>
                </a:extLst>
              </p:cNvPr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447540874"/>
                  </p:ext>
                </p:extLst>
              </p:nvPr>
            </p:nvGraphicFramePr>
            <p:xfrm>
              <a:off x="184486" y="1475874"/>
              <a:ext cx="8742946" cy="4082714"/>
            </p:xfrm>
            <a:graphic>
              <a:graphicData uri="http://schemas.openxmlformats.org/drawingml/2006/table">
                <a:tbl>
                  <a:tblPr firstRow="1" bandRow="1">
                    <a:tableStyleId>{21E4AEA4-8DFA-4A89-87EB-49C32662AFE0}</a:tableStyleId>
                  </a:tblPr>
                  <a:tblGrid>
                    <a:gridCol w="4002503">
                      <a:extLst>
                        <a:ext uri="{9D8B030D-6E8A-4147-A177-3AD203B41FA5}">
                          <a16:colId xmlns:a16="http://schemas.microsoft.com/office/drawing/2014/main" val="4276770610"/>
                        </a:ext>
                      </a:extLst>
                    </a:gridCol>
                    <a:gridCol w="1445052">
                      <a:extLst>
                        <a:ext uri="{9D8B030D-6E8A-4147-A177-3AD203B41FA5}">
                          <a16:colId xmlns:a16="http://schemas.microsoft.com/office/drawing/2014/main" val="4036769360"/>
                        </a:ext>
                      </a:extLst>
                    </a:gridCol>
                    <a:gridCol w="1273474">
                      <a:extLst>
                        <a:ext uri="{9D8B030D-6E8A-4147-A177-3AD203B41FA5}">
                          <a16:colId xmlns:a16="http://schemas.microsoft.com/office/drawing/2014/main" val="4000679903"/>
                        </a:ext>
                      </a:extLst>
                    </a:gridCol>
                    <a:gridCol w="2021917">
                      <a:extLst>
                        <a:ext uri="{9D8B030D-6E8A-4147-A177-3AD203B41FA5}">
                          <a16:colId xmlns:a16="http://schemas.microsoft.com/office/drawing/2014/main" val="1347730611"/>
                        </a:ext>
                      </a:extLst>
                    </a:gridCol>
                  </a:tblGrid>
                  <a:tr h="447295">
                    <a:tc rowSpan="2"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Circuit</a:t>
                          </a:r>
                        </a:p>
                      </a:txBody>
                      <a:tcPr anchor="ctr">
                        <a:lnL w="12700" cmpd="sng">
                          <a:noFill/>
                        </a:lnL>
                        <a:lnR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noFill/>
                        </a:lnT>
                        <a:lnB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 gridSpan="3"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#Qubits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 h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tc h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25827232"/>
                      </a:ext>
                    </a:extLst>
                  </a:tr>
                  <a:tr h="447295">
                    <a:tc v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CFLOBDDs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BDDs</a:t>
                          </a: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CFLOBDD/BDD</a:t>
                          </a: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172563635"/>
                      </a:ext>
                    </a:extLst>
                  </a:tr>
                  <a:tr h="456479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Greenberger–Horne–</a:t>
                          </a:r>
                          <a:r>
                            <a:rPr lang="en-US" sz="18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Zeilinger</a:t>
                          </a:r>
                          <a:r>
                            <a:rPr lang="en-US" sz="18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(GHZ)</a:t>
                          </a:r>
                          <a:endParaRPr lang="en-US" sz="18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65,536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32530" t="-197333" r="-602" b="-60933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584377615"/>
                      </a:ext>
                    </a:extLst>
                  </a:tr>
                  <a:tr h="447295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8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Bernstein-</a:t>
                          </a:r>
                          <a:r>
                            <a:rPr lang="fr-FR" sz="18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Vazirani</a:t>
                          </a:r>
                          <a:r>
                            <a:rPr lang="fr-FR" sz="18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(BV)</a:t>
                          </a:r>
                          <a:endParaRPr lang="en-US" sz="18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8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524,288</a:t>
                          </a:r>
                          <a:endParaRPr lang="en-US" sz="18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32530" t="-305479" r="-602" b="-52602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47542406"/>
                      </a:ext>
                    </a:extLst>
                  </a:tr>
                  <a:tr h="447295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8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Deutsch–</a:t>
                          </a:r>
                          <a:r>
                            <a:rPr lang="fr-FR" sz="18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Jozsa</a:t>
                          </a:r>
                          <a:r>
                            <a:rPr lang="fr-FR" sz="18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(DJ)</a:t>
                          </a:r>
                          <a:endParaRPr lang="en-US" sz="18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8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4,194,304</a:t>
                          </a:r>
                          <a:endParaRPr lang="en-US" sz="18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32530" t="-400000" r="-602" b="-41891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97062281"/>
                      </a:ext>
                    </a:extLst>
                  </a:tr>
                  <a:tr h="447295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Grover’s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4,096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32530" t="-506849" r="-602" b="-324658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689949387"/>
                      </a:ext>
                    </a:extLst>
                  </a:tr>
                  <a:tr h="447295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Simon’s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32530" t="-606849" r="-602" b="-224658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086725241"/>
                      </a:ext>
                    </a:extLst>
                  </a:tr>
                  <a:tr h="49517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Quantum Fourier Transform (QFT)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32530" t="-629268" r="-602" b="-10000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87072334"/>
                      </a:ext>
                    </a:extLst>
                  </a:tr>
                  <a:tr h="447295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Shor’s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7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7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32530" t="-819178" r="-602" b="-1232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035596276"/>
                      </a:ext>
                    </a:extLst>
                  </a:tr>
                </a:tbl>
              </a:graphicData>
            </a:graphic>
          </p:graphicFrame>
        </mc:Fallback>
      </mc:AlternateContent>
    </p:spTree>
    <p:extLst>
      <p:ext uri="{BB962C8B-B14F-4D97-AF65-F5344CB8AC3E}">
        <p14:creationId xmlns:p14="http://schemas.microsoft.com/office/powerpoint/2010/main" val="231426272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3200" dirty="0"/>
              <a:t>Hijack the bad for the good!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268449" y="1763184"/>
                <a:ext cx="8538668" cy="2471928"/>
              </a:xfrm>
              <a:ln>
                <a:noFill/>
              </a:ln>
            </p:spPr>
            <p:txBody>
              <a:bodyPr>
                <a:normAutofit/>
              </a:bodyPr>
              <a:lstStyle/>
              <a:p>
                <a:pPr marL="58737" indent="0">
                  <a:buNone/>
                </a:pPr>
                <a:r>
                  <a:rPr lang="en-US" sz="2400" dirty="0"/>
                  <a:t>In our case:</a:t>
                </a:r>
              </a:p>
              <a:p>
                <a:pPr marL="58737" indent="0">
                  <a:buNone/>
                </a:pPr>
                <a:r>
                  <a:rPr lang="en-US" sz="2400" dirty="0"/>
                  <a:t>              “bad program graphs” (for </a:t>
                </a:r>
                <a:r>
                  <a:rPr lang="en-US" sz="2400" dirty="0" err="1"/>
                  <a:t>interprocedural</a:t>
                </a:r>
                <a:r>
                  <a:rPr lang="en-US" sz="2400" dirty="0"/>
                  <a:t> profiling)</a:t>
                </a:r>
              </a:p>
              <a:p>
                <a:pPr marL="58737" indent="0">
                  <a:buNone/>
                </a:pPr>
                <a:r>
                  <a:rPr lang="en-US" sz="2400" dirty="0"/>
                  <a:t>         </a:t>
                </a:r>
                <a14:m>
                  <m:oMath xmlns:m="http://schemas.openxmlformats.org/officeDocument/2006/math">
                    <m:r>
                      <a:rPr lang="en-US" sz="2400" i="1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2400" dirty="0"/>
                  <a:t>  “good data structures” (for representing relations)</a:t>
                </a:r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268449" y="1763184"/>
                <a:ext cx="8538668" cy="2471928"/>
              </a:xfrm>
              <a:blipFill>
                <a:blip r:embed="rId3"/>
                <a:stretch>
                  <a:fillRect l="-357" t="-1724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4" name="Graphic 3" descr="A lightbulb">
            <a:extLst>
              <a:ext uri="{FF2B5EF4-FFF2-40B4-BE49-F238E27FC236}">
                <a16:creationId xmlns:a16="http://schemas.microsoft.com/office/drawing/2014/main" id="{EAA47F98-8346-8CAE-71F6-E3C81536884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866164" y="10178"/>
            <a:ext cx="865415" cy="865415"/>
          </a:xfrm>
          <a:prstGeom prst="rect">
            <a:avLst/>
          </a:prstGeom>
        </p:spPr>
      </p:pic>
      <p:pic>
        <p:nvPicPr>
          <p:cNvPr id="5" name="Picture 4" descr="A green frog with a white background&#10;&#10;Description automatically generated with medium confidence">
            <a:extLst>
              <a:ext uri="{FF2B5EF4-FFF2-40B4-BE49-F238E27FC236}">
                <a16:creationId xmlns:a16="http://schemas.microsoft.com/office/drawing/2014/main" id="{976E242C-7C73-6888-FF98-721331673EB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837473B0-CC2E-450A-ABE3-18F120FF3D39}">
                <a1611:picAttrSrcUrl xmlns:a1611="http://schemas.microsoft.com/office/drawing/2016/11/main" r:id="rId7"/>
              </a:ext>
            </a:extLst>
          </a:blip>
          <a:stretch>
            <a:fillRect/>
          </a:stretch>
        </p:blipFill>
        <p:spPr>
          <a:xfrm>
            <a:off x="1183104" y="3991647"/>
            <a:ext cx="1984010" cy="1757709"/>
          </a:xfrm>
          <a:prstGeom prst="rect">
            <a:avLst/>
          </a:prstGeom>
        </p:spPr>
      </p:pic>
      <p:pic>
        <p:nvPicPr>
          <p:cNvPr id="7" name="Picture 6" descr="Icon&#10;&#10;Description automatically generated">
            <a:extLst>
              <a:ext uri="{FF2B5EF4-FFF2-40B4-BE49-F238E27FC236}">
                <a16:creationId xmlns:a16="http://schemas.microsoft.com/office/drawing/2014/main" id="{FC1B38C8-8709-E86E-F9D4-529881E49C9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837473B0-CC2E-450A-ABE3-18F120FF3D39}">
                <a1611:picAttrSrcUrl xmlns:a1611="http://schemas.microsoft.com/office/drawing/2016/11/main" r:id="rId9"/>
              </a:ext>
            </a:extLst>
          </a:blip>
          <a:stretch>
            <a:fillRect/>
          </a:stretch>
        </p:blipFill>
        <p:spPr>
          <a:xfrm>
            <a:off x="3635051" y="3905668"/>
            <a:ext cx="1984011" cy="1863317"/>
          </a:xfrm>
          <a:prstGeom prst="rect">
            <a:avLst/>
          </a:prstGeom>
        </p:spPr>
      </p:pic>
      <p:pic>
        <p:nvPicPr>
          <p:cNvPr id="9" name="Picture 8" descr="A cartoon of a child wearing a garment&#10;&#10;AI-generated content may be incorrect.">
            <a:extLst>
              <a:ext uri="{FF2B5EF4-FFF2-40B4-BE49-F238E27FC236}">
                <a16:creationId xmlns:a16="http://schemas.microsoft.com/office/drawing/2014/main" id="{254B87DB-20E8-A744-48A4-DD89FC9C3FE0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087000" y="3823007"/>
            <a:ext cx="1424609" cy="21369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358773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" name="Rectangle 5">
            <a:extLst>
              <a:ext uri="{FF2B5EF4-FFF2-40B4-BE49-F238E27FC236}">
                <a16:creationId xmlns:a16="http://schemas.microsoft.com/office/drawing/2014/main" id="{F8CC1CDC-D624-09B6-6E69-11258B363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13</a:t>
            </a:fld>
            <a:endParaRPr lang="en-US" dirty="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FF39C39-E9C6-E5D0-A9A7-8DD80F0FD74B}"/>
              </a:ext>
            </a:extLst>
          </p:cNvPr>
          <p:cNvSpPr/>
          <p:nvPr/>
        </p:nvSpPr>
        <p:spPr>
          <a:xfrm>
            <a:off x="4706955" y="190074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FADFF377-648F-B0C0-BFC0-B8DD9426553E}"/>
              </a:ext>
            </a:extLst>
          </p:cNvPr>
          <p:cNvSpPr/>
          <p:nvPr/>
        </p:nvSpPr>
        <p:spPr>
          <a:xfrm>
            <a:off x="5897323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7618B39E-8E13-AFDF-998C-4A4055E745BC}"/>
              </a:ext>
            </a:extLst>
          </p:cNvPr>
          <p:cNvSpPr/>
          <p:nvPr/>
        </p:nvSpPr>
        <p:spPr>
          <a:xfrm>
            <a:off x="3454797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36C9AF47-2A7D-26C3-8075-4584CB37E226}"/>
              </a:ext>
            </a:extLst>
          </p:cNvPr>
          <p:cNvSpPr/>
          <p:nvPr/>
        </p:nvSpPr>
        <p:spPr>
          <a:xfrm>
            <a:off x="3891808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6DF759DD-3FC1-86FB-6EEA-B253E0B42C8F}"/>
              </a:ext>
            </a:extLst>
          </p:cNvPr>
          <p:cNvSpPr/>
          <p:nvPr/>
        </p:nvSpPr>
        <p:spPr>
          <a:xfrm>
            <a:off x="7114577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4750699E-1A8A-9040-485E-2F9DD709AA95}"/>
              </a:ext>
            </a:extLst>
          </p:cNvPr>
          <p:cNvSpPr/>
          <p:nvPr/>
        </p:nvSpPr>
        <p:spPr>
          <a:xfrm>
            <a:off x="5503192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7BF0E162-303A-0887-ECA3-25DA14C5A4A2}"/>
              </a:ext>
            </a:extLst>
          </p:cNvPr>
          <p:cNvGrpSpPr/>
          <p:nvPr/>
        </p:nvGrpSpPr>
        <p:grpSpPr>
          <a:xfrm>
            <a:off x="3332237" y="3993257"/>
            <a:ext cx="4455384" cy="36576"/>
            <a:chOff x="2953295" y="3564888"/>
            <a:chExt cx="4455384" cy="36576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8A0ED6CF-4E19-24D8-5237-49F5D80B49B6}"/>
                </a:ext>
              </a:extLst>
            </p:cNvPr>
            <p:cNvSpPr/>
            <p:nvPr/>
          </p:nvSpPr>
          <p:spPr>
            <a:xfrm>
              <a:off x="3837057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8C1A145D-8F0F-0BF9-CC8C-3CF13828AB55}"/>
                </a:ext>
              </a:extLst>
            </p:cNvPr>
            <p:cNvSpPr/>
            <p:nvPr/>
          </p:nvSpPr>
          <p:spPr>
            <a:xfrm>
              <a:off x="2953295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C43A3E0D-AA3E-8FCE-986B-740DFF47FCBA}"/>
                </a:ext>
              </a:extLst>
            </p:cNvPr>
            <p:cNvSpPr/>
            <p:nvPr/>
          </p:nvSpPr>
          <p:spPr>
            <a:xfrm>
              <a:off x="5604581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F3082967-7124-3F2F-AC69-2A611A5CB709}"/>
                </a:ext>
              </a:extLst>
            </p:cNvPr>
            <p:cNvSpPr/>
            <p:nvPr/>
          </p:nvSpPr>
          <p:spPr>
            <a:xfrm>
              <a:off x="4720819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5921CC83-C17A-253D-DA68-0AF9112F2996}"/>
                </a:ext>
              </a:extLst>
            </p:cNvPr>
            <p:cNvSpPr/>
            <p:nvPr/>
          </p:nvSpPr>
          <p:spPr>
            <a:xfrm>
              <a:off x="7372103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F29496FA-7EF0-FC0E-95E0-074604299B6C}"/>
                </a:ext>
              </a:extLst>
            </p:cNvPr>
            <p:cNvSpPr/>
            <p:nvPr/>
          </p:nvSpPr>
          <p:spPr>
            <a:xfrm>
              <a:off x="6488343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6" name="Oval 45">
            <a:extLst>
              <a:ext uri="{FF2B5EF4-FFF2-40B4-BE49-F238E27FC236}">
                <a16:creationId xmlns:a16="http://schemas.microsoft.com/office/drawing/2014/main" id="{8DC0B553-B29C-29D0-1A0B-672A2B20270E}"/>
              </a:ext>
            </a:extLst>
          </p:cNvPr>
          <p:cNvSpPr/>
          <p:nvPr/>
        </p:nvSpPr>
        <p:spPr>
          <a:xfrm>
            <a:off x="3947804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F12AA667-480A-9638-1900-326BE682DA2E}"/>
              </a:ext>
            </a:extLst>
          </p:cNvPr>
          <p:cNvSpPr/>
          <p:nvPr/>
        </p:nvSpPr>
        <p:spPr>
          <a:xfrm>
            <a:off x="304772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73433DC3-BF3E-1770-ADB8-A2EAAD08C05C}"/>
              </a:ext>
            </a:extLst>
          </p:cNvPr>
          <p:cNvSpPr/>
          <p:nvPr/>
        </p:nvSpPr>
        <p:spPr>
          <a:xfrm>
            <a:off x="5747972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F985B3B9-DC95-1C74-BDC4-F034A51621C7}"/>
              </a:ext>
            </a:extLst>
          </p:cNvPr>
          <p:cNvSpPr/>
          <p:nvPr/>
        </p:nvSpPr>
        <p:spPr>
          <a:xfrm>
            <a:off x="4847888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3AF8D220-C27C-3FC2-9E64-D0E12F57BD72}"/>
              </a:ext>
            </a:extLst>
          </p:cNvPr>
          <p:cNvSpPr/>
          <p:nvPr/>
        </p:nvSpPr>
        <p:spPr>
          <a:xfrm>
            <a:off x="754814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71F19C93-583A-FECB-0BBD-935976AC12C5}"/>
              </a:ext>
            </a:extLst>
          </p:cNvPr>
          <p:cNvSpPr/>
          <p:nvPr/>
        </p:nvSpPr>
        <p:spPr>
          <a:xfrm>
            <a:off x="6648056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F98EA1C-D1C4-634F-9A74-1651BA59AF76}"/>
              </a:ext>
            </a:extLst>
          </p:cNvPr>
          <p:cNvSpPr/>
          <p:nvPr/>
        </p:nvSpPr>
        <p:spPr>
          <a:xfrm>
            <a:off x="4397846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EB989ABC-DB56-2D55-4310-21FE223E2D89}"/>
              </a:ext>
            </a:extLst>
          </p:cNvPr>
          <p:cNvSpPr/>
          <p:nvPr/>
        </p:nvSpPr>
        <p:spPr>
          <a:xfrm>
            <a:off x="3497762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1238320C-9DD5-23A1-19FA-63A276915DE2}"/>
              </a:ext>
            </a:extLst>
          </p:cNvPr>
          <p:cNvSpPr/>
          <p:nvPr/>
        </p:nvSpPr>
        <p:spPr>
          <a:xfrm>
            <a:off x="6198014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CE93CB7F-BD4E-BBB5-BFD2-2F459D8A1705}"/>
              </a:ext>
            </a:extLst>
          </p:cNvPr>
          <p:cNvSpPr/>
          <p:nvPr/>
        </p:nvSpPr>
        <p:spPr>
          <a:xfrm>
            <a:off x="529793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26F6BB28-7610-3A91-D162-8D877EEE5A2B}"/>
              </a:ext>
            </a:extLst>
          </p:cNvPr>
          <p:cNvSpPr/>
          <p:nvPr/>
        </p:nvSpPr>
        <p:spPr>
          <a:xfrm>
            <a:off x="7998179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A461B50D-6D61-8453-2E52-0DC27C6CF97F}"/>
              </a:ext>
            </a:extLst>
          </p:cNvPr>
          <p:cNvSpPr/>
          <p:nvPr/>
        </p:nvSpPr>
        <p:spPr>
          <a:xfrm>
            <a:off x="7098098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id="{091DF581-3CAB-00A9-887A-B24704A823A4}"/>
              </a:ext>
            </a:extLst>
          </p:cNvPr>
          <p:cNvCxnSpPr>
            <a:cxnSpLocks/>
            <a:stCxn id="25" idx="5"/>
            <a:endCxn id="26" idx="1"/>
          </p:cNvCxnSpPr>
          <p:nvPr/>
        </p:nvCxnSpPr>
        <p:spPr>
          <a:xfrm>
            <a:off x="4738175" y="1931967"/>
            <a:ext cx="116450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72E3BF5A-1E10-162C-97C8-151FDD5440A0}"/>
              </a:ext>
            </a:extLst>
          </p:cNvPr>
          <p:cNvCxnSpPr>
            <a:cxnSpLocks/>
            <a:stCxn id="25" idx="3"/>
            <a:endCxn id="28" idx="7"/>
          </p:cNvCxnSpPr>
          <p:nvPr/>
        </p:nvCxnSpPr>
        <p:spPr>
          <a:xfrm flipH="1">
            <a:off x="3486017" y="1931967"/>
            <a:ext cx="122629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>
            <a:extLst>
              <a:ext uri="{FF2B5EF4-FFF2-40B4-BE49-F238E27FC236}">
                <a16:creationId xmlns:a16="http://schemas.microsoft.com/office/drawing/2014/main" id="{C8099FC6-616B-0269-70D6-269EE5F3C452}"/>
              </a:ext>
            </a:extLst>
          </p:cNvPr>
          <p:cNvCxnSpPr>
            <a:cxnSpLocks/>
            <a:stCxn id="26" idx="4"/>
            <a:endCxn id="35" idx="7"/>
          </p:cNvCxnSpPr>
          <p:nvPr/>
        </p:nvCxnSpPr>
        <p:spPr>
          <a:xfrm flipH="1">
            <a:off x="5534412" y="2534074"/>
            <a:ext cx="381199" cy="673115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BA03AC8B-9BF3-73EC-9795-96D8FB5FDE30}"/>
              </a:ext>
            </a:extLst>
          </p:cNvPr>
          <p:cNvCxnSpPr>
            <a:cxnSpLocks/>
            <a:stCxn id="26" idx="6"/>
            <a:endCxn id="32" idx="1"/>
          </p:cNvCxnSpPr>
          <p:nvPr/>
        </p:nvCxnSpPr>
        <p:spPr>
          <a:xfrm>
            <a:off x="5933899" y="2515786"/>
            <a:ext cx="1186034" cy="691403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Arrow Connector 80">
            <a:extLst>
              <a:ext uri="{FF2B5EF4-FFF2-40B4-BE49-F238E27FC236}">
                <a16:creationId xmlns:a16="http://schemas.microsoft.com/office/drawing/2014/main" id="{752D887D-D7AE-D62E-BA44-A464AB35F55F}"/>
              </a:ext>
            </a:extLst>
          </p:cNvPr>
          <p:cNvCxnSpPr>
            <a:cxnSpLocks/>
            <a:stCxn id="28" idx="5"/>
            <a:endCxn id="29" idx="1"/>
          </p:cNvCxnSpPr>
          <p:nvPr/>
        </p:nvCxnSpPr>
        <p:spPr>
          <a:xfrm>
            <a:off x="3486017" y="2528718"/>
            <a:ext cx="411147" cy="678471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Arrow Connector 93">
            <a:extLst>
              <a:ext uri="{FF2B5EF4-FFF2-40B4-BE49-F238E27FC236}">
                <a16:creationId xmlns:a16="http://schemas.microsoft.com/office/drawing/2014/main" id="{19513622-FA81-4A56-9559-1A2BDF4817F4}"/>
              </a:ext>
            </a:extLst>
          </p:cNvPr>
          <p:cNvCxnSpPr>
            <a:cxnSpLocks/>
            <a:stCxn id="29" idx="5"/>
            <a:endCxn id="38" idx="0"/>
          </p:cNvCxnSpPr>
          <p:nvPr/>
        </p:nvCxnSpPr>
        <p:spPr>
          <a:xfrm>
            <a:off x="3923028" y="3233053"/>
            <a:ext cx="31125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Arrow Connector 94">
            <a:extLst>
              <a:ext uri="{FF2B5EF4-FFF2-40B4-BE49-F238E27FC236}">
                <a16:creationId xmlns:a16="http://schemas.microsoft.com/office/drawing/2014/main" id="{87B17D79-794E-D474-8B73-0F3374B23369}"/>
              </a:ext>
            </a:extLst>
          </p:cNvPr>
          <p:cNvCxnSpPr>
            <a:cxnSpLocks/>
            <a:stCxn id="35" idx="5"/>
            <a:endCxn id="40" idx="0"/>
          </p:cNvCxnSpPr>
          <p:nvPr/>
        </p:nvCxnSpPr>
        <p:spPr>
          <a:xfrm>
            <a:off x="5534412" y="3233053"/>
            <a:ext cx="46739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Arrow Connector 100">
            <a:extLst>
              <a:ext uri="{FF2B5EF4-FFF2-40B4-BE49-F238E27FC236}">
                <a16:creationId xmlns:a16="http://schemas.microsoft.com/office/drawing/2014/main" id="{B27C1396-250B-D988-3311-738B77693B26}"/>
              </a:ext>
            </a:extLst>
          </p:cNvPr>
          <p:cNvCxnSpPr>
            <a:cxnSpLocks/>
            <a:stCxn id="35" idx="3"/>
            <a:endCxn id="41" idx="7"/>
          </p:cNvCxnSpPr>
          <p:nvPr/>
        </p:nvCxnSpPr>
        <p:spPr>
          <a:xfrm flipH="1">
            <a:off x="5130981" y="3233053"/>
            <a:ext cx="377567" cy="765560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Arrow Connector 101">
            <a:extLst>
              <a:ext uri="{FF2B5EF4-FFF2-40B4-BE49-F238E27FC236}">
                <a16:creationId xmlns:a16="http://schemas.microsoft.com/office/drawing/2014/main" id="{3C58C56C-7154-C4D7-99BB-EAAAEAFFCBE8}"/>
              </a:ext>
            </a:extLst>
          </p:cNvPr>
          <p:cNvCxnSpPr>
            <a:cxnSpLocks/>
            <a:stCxn id="32" idx="4"/>
            <a:endCxn id="43" idx="0"/>
          </p:cNvCxnSpPr>
          <p:nvPr/>
        </p:nvCxnSpPr>
        <p:spPr>
          <a:xfrm flipH="1">
            <a:off x="6885573" y="3238409"/>
            <a:ext cx="247292" cy="7548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Arrow Connector 102">
            <a:extLst>
              <a:ext uri="{FF2B5EF4-FFF2-40B4-BE49-F238E27FC236}">
                <a16:creationId xmlns:a16="http://schemas.microsoft.com/office/drawing/2014/main" id="{7C3DB8F5-C6B6-E78A-AE63-B97C2D7A5787}"/>
              </a:ext>
            </a:extLst>
          </p:cNvPr>
          <p:cNvCxnSpPr>
            <a:cxnSpLocks/>
            <a:stCxn id="32" idx="5"/>
            <a:endCxn id="42" idx="1"/>
          </p:cNvCxnSpPr>
          <p:nvPr/>
        </p:nvCxnSpPr>
        <p:spPr>
          <a:xfrm>
            <a:off x="7145797" y="3233053"/>
            <a:ext cx="610604" cy="765560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Arrow Connector 103">
            <a:extLst>
              <a:ext uri="{FF2B5EF4-FFF2-40B4-BE49-F238E27FC236}">
                <a16:creationId xmlns:a16="http://schemas.microsoft.com/office/drawing/2014/main" id="{6296253B-52A8-75FE-56E2-0AAB55E27EAF}"/>
              </a:ext>
            </a:extLst>
          </p:cNvPr>
          <p:cNvCxnSpPr>
            <a:cxnSpLocks/>
            <a:stCxn id="29" idx="3"/>
            <a:endCxn id="39" idx="7"/>
          </p:cNvCxnSpPr>
          <p:nvPr/>
        </p:nvCxnSpPr>
        <p:spPr>
          <a:xfrm flipH="1">
            <a:off x="3363457" y="3233053"/>
            <a:ext cx="533707" cy="765560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57CCBE98-0C07-88EA-B532-A8A1B47C7AD2}"/>
              </a:ext>
            </a:extLst>
          </p:cNvPr>
          <p:cNvCxnSpPr>
            <a:cxnSpLocks/>
            <a:stCxn id="39" idx="3"/>
            <a:endCxn id="47" idx="0"/>
          </p:cNvCxnSpPr>
          <p:nvPr/>
        </p:nvCxnSpPr>
        <p:spPr>
          <a:xfrm flipH="1">
            <a:off x="3066008" y="4024477"/>
            <a:ext cx="271585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Arrow Connector 120">
            <a:extLst>
              <a:ext uri="{FF2B5EF4-FFF2-40B4-BE49-F238E27FC236}">
                <a16:creationId xmlns:a16="http://schemas.microsoft.com/office/drawing/2014/main" id="{83BD9857-3841-A4A6-B8D6-A97922B17A3A}"/>
              </a:ext>
            </a:extLst>
          </p:cNvPr>
          <p:cNvCxnSpPr>
            <a:cxnSpLocks/>
            <a:stCxn id="38" idx="3"/>
            <a:endCxn id="46" idx="7"/>
          </p:cNvCxnSpPr>
          <p:nvPr/>
        </p:nvCxnSpPr>
        <p:spPr>
          <a:xfrm flipH="1">
            <a:off x="3979024" y="4024477"/>
            <a:ext cx="242331" cy="9300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Arrow Connector 121">
            <a:extLst>
              <a:ext uri="{FF2B5EF4-FFF2-40B4-BE49-F238E27FC236}">
                <a16:creationId xmlns:a16="http://schemas.microsoft.com/office/drawing/2014/main" id="{E1FBE055-72E7-94E4-DEAA-81ABE6180FF3}"/>
              </a:ext>
            </a:extLst>
          </p:cNvPr>
          <p:cNvCxnSpPr>
            <a:cxnSpLocks/>
            <a:stCxn id="41" idx="3"/>
            <a:endCxn id="49" idx="0"/>
          </p:cNvCxnSpPr>
          <p:nvPr/>
        </p:nvCxnSpPr>
        <p:spPr>
          <a:xfrm flipH="1">
            <a:off x="4866176" y="4024477"/>
            <a:ext cx="238941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Arrow Connector 122">
            <a:extLst>
              <a:ext uri="{FF2B5EF4-FFF2-40B4-BE49-F238E27FC236}">
                <a16:creationId xmlns:a16="http://schemas.microsoft.com/office/drawing/2014/main" id="{1A67C63F-0CE5-C609-9AB1-AC389E73EFE9}"/>
              </a:ext>
            </a:extLst>
          </p:cNvPr>
          <p:cNvCxnSpPr>
            <a:cxnSpLocks/>
            <a:stCxn id="40" idx="3"/>
            <a:endCxn id="48" idx="7"/>
          </p:cNvCxnSpPr>
          <p:nvPr/>
        </p:nvCxnSpPr>
        <p:spPr>
          <a:xfrm flipH="1">
            <a:off x="5779192" y="4024477"/>
            <a:ext cx="209687" cy="9300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79FF090F-3B07-AECF-5029-B8A0B8E74D41}"/>
              </a:ext>
            </a:extLst>
          </p:cNvPr>
          <p:cNvCxnSpPr>
            <a:cxnSpLocks/>
            <a:stCxn id="43" idx="3"/>
            <a:endCxn id="51" idx="0"/>
          </p:cNvCxnSpPr>
          <p:nvPr/>
        </p:nvCxnSpPr>
        <p:spPr>
          <a:xfrm flipH="1">
            <a:off x="6666344" y="4024477"/>
            <a:ext cx="206297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7D28FF41-DC72-0D00-7FA3-B98B0CF210BD}"/>
              </a:ext>
            </a:extLst>
          </p:cNvPr>
          <p:cNvCxnSpPr>
            <a:cxnSpLocks/>
            <a:stCxn id="42" idx="3"/>
            <a:endCxn id="50" idx="0"/>
          </p:cNvCxnSpPr>
          <p:nvPr/>
        </p:nvCxnSpPr>
        <p:spPr>
          <a:xfrm flipH="1">
            <a:off x="7566428" y="4024477"/>
            <a:ext cx="189973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71EE5D44-77BF-EB44-40B7-8D43F50AE5EC}"/>
              </a:ext>
            </a:extLst>
          </p:cNvPr>
          <p:cNvCxnSpPr>
            <a:cxnSpLocks/>
            <a:stCxn id="38" idx="5"/>
            <a:endCxn id="54" idx="0"/>
          </p:cNvCxnSpPr>
          <p:nvPr/>
        </p:nvCxnSpPr>
        <p:spPr>
          <a:xfrm>
            <a:off x="4247219" y="4024477"/>
            <a:ext cx="168915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1A35092B-47D6-3D69-CB96-41BE92C858ED}"/>
              </a:ext>
            </a:extLst>
          </p:cNvPr>
          <p:cNvCxnSpPr>
            <a:cxnSpLocks/>
            <a:stCxn id="41" idx="5"/>
            <a:endCxn id="57" idx="0"/>
          </p:cNvCxnSpPr>
          <p:nvPr/>
        </p:nvCxnSpPr>
        <p:spPr>
          <a:xfrm>
            <a:off x="5130981" y="4024477"/>
            <a:ext cx="185237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CC49757C-8AD9-6D41-92C2-ADC3D5E56878}"/>
              </a:ext>
            </a:extLst>
          </p:cNvPr>
          <p:cNvCxnSpPr>
            <a:cxnSpLocks/>
            <a:stCxn id="40" idx="5"/>
            <a:endCxn id="56" idx="0"/>
          </p:cNvCxnSpPr>
          <p:nvPr/>
        </p:nvCxnSpPr>
        <p:spPr>
          <a:xfrm>
            <a:off x="6014743" y="4024477"/>
            <a:ext cx="201559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60FA1E5A-333E-720A-D4FC-836D5EF60F63}"/>
              </a:ext>
            </a:extLst>
          </p:cNvPr>
          <p:cNvCxnSpPr>
            <a:cxnSpLocks/>
            <a:stCxn id="43" idx="5"/>
            <a:endCxn id="59" idx="0"/>
          </p:cNvCxnSpPr>
          <p:nvPr/>
        </p:nvCxnSpPr>
        <p:spPr>
          <a:xfrm>
            <a:off x="6898505" y="4024477"/>
            <a:ext cx="217881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AB6F0D2C-E13F-3074-84F0-57FA5405C5C5}"/>
              </a:ext>
            </a:extLst>
          </p:cNvPr>
          <p:cNvCxnSpPr>
            <a:cxnSpLocks/>
            <a:stCxn id="42" idx="5"/>
            <a:endCxn id="58" idx="1"/>
          </p:cNvCxnSpPr>
          <p:nvPr/>
        </p:nvCxnSpPr>
        <p:spPr>
          <a:xfrm>
            <a:off x="7782265" y="4024477"/>
            <a:ext cx="221270" cy="9300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7AA56A09-3626-B529-7DF3-8F4AA6D320CA}"/>
              </a:ext>
            </a:extLst>
          </p:cNvPr>
          <p:cNvCxnSpPr>
            <a:cxnSpLocks/>
            <a:stCxn id="39" idx="5"/>
            <a:endCxn id="55" idx="0"/>
          </p:cNvCxnSpPr>
          <p:nvPr/>
        </p:nvCxnSpPr>
        <p:spPr>
          <a:xfrm>
            <a:off x="3363457" y="4024477"/>
            <a:ext cx="152593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88">
            <a:extLst>
              <a:ext uri="{FF2B5EF4-FFF2-40B4-BE49-F238E27FC236}">
                <a16:creationId xmlns:a16="http://schemas.microsoft.com/office/drawing/2014/main" id="{2F6003A0-FC0F-15F9-F18D-423E8020BB2D}"/>
              </a:ext>
            </a:extLst>
          </p:cNvPr>
          <p:cNvSpPr txBox="1"/>
          <p:nvPr/>
        </p:nvSpPr>
        <p:spPr>
          <a:xfrm>
            <a:off x="6531553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D2641D7-AC5D-A06D-6803-A02AD0158BCF}"/>
              </a:ext>
            </a:extLst>
          </p:cNvPr>
          <p:cNvSpPr txBox="1"/>
          <p:nvPr/>
        </p:nvSpPr>
        <p:spPr>
          <a:xfrm>
            <a:off x="6983731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307AE31D-A92C-98C3-BE06-7BB8A8EE6E41}"/>
              </a:ext>
            </a:extLst>
          </p:cNvPr>
          <p:cNvSpPr txBox="1"/>
          <p:nvPr/>
        </p:nvSpPr>
        <p:spPr>
          <a:xfrm>
            <a:off x="7435909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C286B147-9CD3-20A1-7228-48A98944EC61}"/>
              </a:ext>
            </a:extLst>
          </p:cNvPr>
          <p:cNvSpPr txBox="1"/>
          <p:nvPr/>
        </p:nvSpPr>
        <p:spPr>
          <a:xfrm>
            <a:off x="7888088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C0448A71-0C94-2DF0-3AA9-A5855EBB4328}"/>
              </a:ext>
            </a:extLst>
          </p:cNvPr>
          <p:cNvSpPr txBox="1"/>
          <p:nvPr/>
        </p:nvSpPr>
        <p:spPr>
          <a:xfrm>
            <a:off x="4722287" y="4925640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D6CEDCD0-56D0-2804-BD66-87EA6B058007}"/>
              </a:ext>
            </a:extLst>
          </p:cNvPr>
          <p:cNvSpPr txBox="1"/>
          <p:nvPr/>
        </p:nvSpPr>
        <p:spPr>
          <a:xfrm>
            <a:off x="5174465" y="4925640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41F5E6E1-8E2A-9F58-3065-C342076BB1BE}"/>
              </a:ext>
            </a:extLst>
          </p:cNvPr>
          <p:cNvSpPr txBox="1"/>
          <p:nvPr/>
        </p:nvSpPr>
        <p:spPr>
          <a:xfrm>
            <a:off x="5626643" y="4925640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3A5DABBC-F154-C7DB-CD2E-C80E8B9342B5}"/>
              </a:ext>
            </a:extLst>
          </p:cNvPr>
          <p:cNvSpPr txBox="1"/>
          <p:nvPr/>
        </p:nvSpPr>
        <p:spPr>
          <a:xfrm>
            <a:off x="6078822" y="4925640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16522B9A-E303-504B-E5FD-911BC55546EE}"/>
              </a:ext>
            </a:extLst>
          </p:cNvPr>
          <p:cNvSpPr txBox="1"/>
          <p:nvPr/>
        </p:nvSpPr>
        <p:spPr>
          <a:xfrm>
            <a:off x="2914611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1E933A74-D55F-D15E-216B-60BE989B8B92}"/>
              </a:ext>
            </a:extLst>
          </p:cNvPr>
          <p:cNvSpPr txBox="1"/>
          <p:nvPr/>
        </p:nvSpPr>
        <p:spPr>
          <a:xfrm>
            <a:off x="3366789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251D5A89-014D-D270-79F8-AD831CAFF8AC}"/>
              </a:ext>
            </a:extLst>
          </p:cNvPr>
          <p:cNvSpPr txBox="1"/>
          <p:nvPr/>
        </p:nvSpPr>
        <p:spPr>
          <a:xfrm>
            <a:off x="3818967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418B5C90-1F0B-C0C4-0769-BF57C49842A1}"/>
              </a:ext>
            </a:extLst>
          </p:cNvPr>
          <p:cNvSpPr txBox="1"/>
          <p:nvPr/>
        </p:nvSpPr>
        <p:spPr>
          <a:xfrm>
            <a:off x="4271146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4D2BA22-4725-4482-6227-E068DEE8EF3B}"/>
                  </a:ext>
                </a:extLst>
              </p:cNvPr>
              <p:cNvSpPr txBox="1"/>
              <p:nvPr/>
            </p:nvSpPr>
            <p:spPr>
              <a:xfrm>
                <a:off x="720846" y="189161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4D2BA22-4725-4482-6227-E068DEE8EF3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1891611"/>
                <a:ext cx="284052" cy="369332"/>
              </a:xfrm>
              <a:prstGeom prst="rect">
                <a:avLst/>
              </a:prstGeom>
              <a:blipFill>
                <a:blip r:embed="rId3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EAF59C4-BF76-FE73-058A-C8FAF3E249E5}"/>
                  </a:ext>
                </a:extLst>
              </p:cNvPr>
              <p:cNvSpPr txBox="1"/>
              <p:nvPr/>
            </p:nvSpPr>
            <p:spPr>
              <a:xfrm>
                <a:off x="720846" y="25009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EAF59C4-BF76-FE73-058A-C8FAF3E249E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2500954"/>
                <a:ext cx="284052" cy="369332"/>
              </a:xfrm>
              <a:prstGeom prst="rect">
                <a:avLst/>
              </a:prstGeom>
              <a:blipFill>
                <a:blip r:embed="rId4"/>
                <a:stretch>
                  <a:fillRect r="-2766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762FD7F-1459-C3A2-1207-F2671A4C7BC7}"/>
                  </a:ext>
                </a:extLst>
              </p:cNvPr>
              <p:cNvSpPr txBox="1"/>
              <p:nvPr/>
            </p:nvSpPr>
            <p:spPr>
              <a:xfrm>
                <a:off x="720846" y="329977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762FD7F-1459-C3A2-1207-F2671A4C7BC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3299771"/>
                <a:ext cx="284052" cy="369332"/>
              </a:xfrm>
              <a:prstGeom prst="rect">
                <a:avLst/>
              </a:prstGeom>
              <a:blipFill>
                <a:blip r:embed="rId5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D804A11E-54EC-B1B2-A6E5-05217155083F}"/>
                  </a:ext>
                </a:extLst>
              </p:cNvPr>
              <p:cNvSpPr txBox="1"/>
              <p:nvPr/>
            </p:nvSpPr>
            <p:spPr>
              <a:xfrm>
                <a:off x="720846" y="41562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D804A11E-54EC-B1B2-A6E5-0521715508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4156254"/>
                <a:ext cx="284052" cy="369332"/>
              </a:xfrm>
              <a:prstGeom prst="rect">
                <a:avLst/>
              </a:prstGeom>
              <a:blipFill>
                <a:blip r:embed="rId6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extBox 9">
            <a:extLst>
              <a:ext uri="{FF2B5EF4-FFF2-40B4-BE49-F238E27FC236}">
                <a16:creationId xmlns:a16="http://schemas.microsoft.com/office/drawing/2014/main" id="{6A3FAB22-51A4-164D-0E4E-CCF9E41A6825}"/>
              </a:ext>
            </a:extLst>
          </p:cNvPr>
          <p:cNvSpPr txBox="1"/>
          <p:nvPr/>
        </p:nvSpPr>
        <p:spPr>
          <a:xfrm>
            <a:off x="5325386" y="1937323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85BA160-06AB-32DA-75F3-128AEEF58343}"/>
              </a:ext>
            </a:extLst>
          </p:cNvPr>
          <p:cNvSpPr txBox="1"/>
          <p:nvPr/>
        </p:nvSpPr>
        <p:spPr>
          <a:xfrm>
            <a:off x="3805778" y="194178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E22D67A-4CB6-B856-A74D-71524DB9C97D}"/>
              </a:ext>
            </a:extLst>
          </p:cNvPr>
          <p:cNvSpPr txBox="1"/>
          <p:nvPr/>
        </p:nvSpPr>
        <p:spPr>
          <a:xfrm>
            <a:off x="650703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A887C2C-8045-8B5B-CD6B-4FC2006D8F5F}"/>
              </a:ext>
            </a:extLst>
          </p:cNvPr>
          <p:cNvSpPr txBox="1"/>
          <p:nvPr/>
        </p:nvSpPr>
        <p:spPr>
          <a:xfrm>
            <a:off x="362121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38FCC12-B01B-A193-2478-380BB39DB9E7}"/>
              </a:ext>
            </a:extLst>
          </p:cNvPr>
          <p:cNvSpPr txBox="1"/>
          <p:nvPr/>
        </p:nvSpPr>
        <p:spPr>
          <a:xfrm>
            <a:off x="5498684" y="2592856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60" name="Isosceles Triangle 59">
            <a:extLst>
              <a:ext uri="{FF2B5EF4-FFF2-40B4-BE49-F238E27FC236}">
                <a16:creationId xmlns:a16="http://schemas.microsoft.com/office/drawing/2014/main" id="{54B2321B-2EDC-743C-66D8-A799EA5A0C2E}"/>
              </a:ext>
            </a:extLst>
          </p:cNvPr>
          <p:cNvSpPr/>
          <p:nvPr/>
        </p:nvSpPr>
        <p:spPr>
          <a:xfrm>
            <a:off x="4596735" y="3157870"/>
            <a:ext cx="1910302" cy="2040402"/>
          </a:xfrm>
          <a:prstGeom prst="triangle">
            <a:avLst>
              <a:gd name="adj" fmla="val 48918"/>
            </a:avLst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Isosceles Triangle 62">
            <a:extLst>
              <a:ext uri="{FF2B5EF4-FFF2-40B4-BE49-F238E27FC236}">
                <a16:creationId xmlns:a16="http://schemas.microsoft.com/office/drawing/2014/main" id="{BFAD9CFA-CD7B-DA44-2E73-8E7089880485}"/>
              </a:ext>
            </a:extLst>
          </p:cNvPr>
          <p:cNvSpPr/>
          <p:nvPr/>
        </p:nvSpPr>
        <p:spPr>
          <a:xfrm>
            <a:off x="6529409" y="3858018"/>
            <a:ext cx="716417" cy="1340253"/>
          </a:xfrm>
          <a:prstGeom prst="triangle">
            <a:avLst>
              <a:gd name="adj" fmla="val 51157"/>
            </a:avLst>
          </a:prstGeom>
          <a:noFill/>
          <a:ln w="190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Isosceles Triangle 64">
            <a:extLst>
              <a:ext uri="{FF2B5EF4-FFF2-40B4-BE49-F238E27FC236}">
                <a16:creationId xmlns:a16="http://schemas.microsoft.com/office/drawing/2014/main" id="{AFF43DD2-2B6F-D23C-390E-0BCF54D4B5C1}"/>
              </a:ext>
            </a:extLst>
          </p:cNvPr>
          <p:cNvSpPr/>
          <p:nvPr/>
        </p:nvSpPr>
        <p:spPr>
          <a:xfrm>
            <a:off x="7453050" y="3883598"/>
            <a:ext cx="716417" cy="1340253"/>
          </a:xfrm>
          <a:prstGeom prst="triangle">
            <a:avLst>
              <a:gd name="adj" fmla="val 51157"/>
            </a:avLst>
          </a:prstGeom>
          <a:noFill/>
          <a:ln w="190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D2482AC-A55F-D012-E6D8-0083615D87E1}"/>
              </a:ext>
            </a:extLst>
          </p:cNvPr>
          <p:cNvSpPr txBox="1"/>
          <p:nvPr/>
        </p:nvSpPr>
        <p:spPr>
          <a:xfrm>
            <a:off x="299490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cxnSp>
        <p:nvCxnSpPr>
          <p:cNvPr id="27" name="Connector: Curved 26">
            <a:extLst>
              <a:ext uri="{FF2B5EF4-FFF2-40B4-BE49-F238E27FC236}">
                <a16:creationId xmlns:a16="http://schemas.microsoft.com/office/drawing/2014/main" id="{093E5DEE-7024-DB36-A376-8FB8F71AEFAE}"/>
              </a:ext>
            </a:extLst>
          </p:cNvPr>
          <p:cNvCxnSpPr>
            <a:cxnSpLocks/>
            <a:stCxn id="28" idx="2"/>
            <a:endCxn id="29" idx="2"/>
          </p:cNvCxnSpPr>
          <p:nvPr/>
        </p:nvCxnSpPr>
        <p:spPr>
          <a:xfrm rot="10800000" flipH="1" flipV="1">
            <a:off x="3454796" y="2515785"/>
            <a:ext cx="437011" cy="704335"/>
          </a:xfrm>
          <a:prstGeom prst="curvedConnector3">
            <a:avLst>
              <a:gd name="adj1" fmla="val -5231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Isosceles Triangle 60">
            <a:extLst>
              <a:ext uri="{FF2B5EF4-FFF2-40B4-BE49-F238E27FC236}">
                <a16:creationId xmlns:a16="http://schemas.microsoft.com/office/drawing/2014/main" id="{66B450E6-4805-1537-2865-04E3513677CE}"/>
              </a:ext>
            </a:extLst>
          </p:cNvPr>
          <p:cNvSpPr/>
          <p:nvPr/>
        </p:nvSpPr>
        <p:spPr>
          <a:xfrm>
            <a:off x="2885315" y="3165161"/>
            <a:ext cx="1657092" cy="2040402"/>
          </a:xfrm>
          <a:prstGeom prst="triangle">
            <a:avLst>
              <a:gd name="adj" fmla="val 60634"/>
            </a:avLst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656336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Isosceles Triangle 60">
            <a:extLst>
              <a:ext uri="{FF2B5EF4-FFF2-40B4-BE49-F238E27FC236}">
                <a16:creationId xmlns:a16="http://schemas.microsoft.com/office/drawing/2014/main" id="{66B450E6-4805-1537-2865-04E3513677CE}"/>
              </a:ext>
            </a:extLst>
          </p:cNvPr>
          <p:cNvSpPr/>
          <p:nvPr/>
        </p:nvSpPr>
        <p:spPr>
          <a:xfrm>
            <a:off x="2885315" y="3165161"/>
            <a:ext cx="1657092" cy="2040402"/>
          </a:xfrm>
          <a:prstGeom prst="triangle">
            <a:avLst>
              <a:gd name="adj" fmla="val 60634"/>
            </a:avLst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" name="Rectangle 5">
            <a:extLst>
              <a:ext uri="{FF2B5EF4-FFF2-40B4-BE49-F238E27FC236}">
                <a16:creationId xmlns:a16="http://schemas.microsoft.com/office/drawing/2014/main" id="{F8CC1CDC-D624-09B6-6E69-11258B363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14</a:t>
            </a:fld>
            <a:endParaRPr lang="en-US" dirty="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FF39C39-E9C6-E5D0-A9A7-8DD80F0FD74B}"/>
              </a:ext>
            </a:extLst>
          </p:cNvPr>
          <p:cNvSpPr/>
          <p:nvPr/>
        </p:nvSpPr>
        <p:spPr>
          <a:xfrm>
            <a:off x="4706955" y="190074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FADFF377-648F-B0C0-BFC0-B8DD9426553E}"/>
              </a:ext>
            </a:extLst>
          </p:cNvPr>
          <p:cNvSpPr/>
          <p:nvPr/>
        </p:nvSpPr>
        <p:spPr>
          <a:xfrm>
            <a:off x="5897323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7618B39E-8E13-AFDF-998C-4A4055E745BC}"/>
              </a:ext>
            </a:extLst>
          </p:cNvPr>
          <p:cNvSpPr/>
          <p:nvPr/>
        </p:nvSpPr>
        <p:spPr>
          <a:xfrm>
            <a:off x="3454797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36C9AF47-2A7D-26C3-8075-4584CB37E226}"/>
              </a:ext>
            </a:extLst>
          </p:cNvPr>
          <p:cNvSpPr/>
          <p:nvPr/>
        </p:nvSpPr>
        <p:spPr>
          <a:xfrm>
            <a:off x="3891808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6DF759DD-3FC1-86FB-6EEA-B253E0B42C8F}"/>
              </a:ext>
            </a:extLst>
          </p:cNvPr>
          <p:cNvSpPr/>
          <p:nvPr/>
        </p:nvSpPr>
        <p:spPr>
          <a:xfrm>
            <a:off x="7114577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7BF0E162-303A-0887-ECA3-25DA14C5A4A2}"/>
              </a:ext>
            </a:extLst>
          </p:cNvPr>
          <p:cNvGrpSpPr/>
          <p:nvPr/>
        </p:nvGrpSpPr>
        <p:grpSpPr>
          <a:xfrm>
            <a:off x="3332237" y="3993257"/>
            <a:ext cx="4455384" cy="36576"/>
            <a:chOff x="2953295" y="3564888"/>
            <a:chExt cx="4455384" cy="36576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8A0ED6CF-4E19-24D8-5237-49F5D80B49B6}"/>
                </a:ext>
              </a:extLst>
            </p:cNvPr>
            <p:cNvSpPr/>
            <p:nvPr/>
          </p:nvSpPr>
          <p:spPr>
            <a:xfrm>
              <a:off x="3837057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8C1A145D-8F0F-0BF9-CC8C-3CF13828AB55}"/>
                </a:ext>
              </a:extLst>
            </p:cNvPr>
            <p:cNvSpPr/>
            <p:nvPr/>
          </p:nvSpPr>
          <p:spPr>
            <a:xfrm>
              <a:off x="2953295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5921CC83-C17A-253D-DA68-0AF9112F2996}"/>
                </a:ext>
              </a:extLst>
            </p:cNvPr>
            <p:cNvSpPr/>
            <p:nvPr/>
          </p:nvSpPr>
          <p:spPr>
            <a:xfrm>
              <a:off x="7372103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F29496FA-7EF0-FC0E-95E0-074604299B6C}"/>
                </a:ext>
              </a:extLst>
            </p:cNvPr>
            <p:cNvSpPr/>
            <p:nvPr/>
          </p:nvSpPr>
          <p:spPr>
            <a:xfrm>
              <a:off x="6488343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6" name="Oval 45">
            <a:extLst>
              <a:ext uri="{FF2B5EF4-FFF2-40B4-BE49-F238E27FC236}">
                <a16:creationId xmlns:a16="http://schemas.microsoft.com/office/drawing/2014/main" id="{8DC0B553-B29C-29D0-1A0B-672A2B20270E}"/>
              </a:ext>
            </a:extLst>
          </p:cNvPr>
          <p:cNvSpPr/>
          <p:nvPr/>
        </p:nvSpPr>
        <p:spPr>
          <a:xfrm>
            <a:off x="3947804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F12AA667-480A-9638-1900-326BE682DA2E}"/>
              </a:ext>
            </a:extLst>
          </p:cNvPr>
          <p:cNvSpPr/>
          <p:nvPr/>
        </p:nvSpPr>
        <p:spPr>
          <a:xfrm>
            <a:off x="304772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3AF8D220-C27C-3FC2-9E64-D0E12F57BD72}"/>
              </a:ext>
            </a:extLst>
          </p:cNvPr>
          <p:cNvSpPr/>
          <p:nvPr/>
        </p:nvSpPr>
        <p:spPr>
          <a:xfrm>
            <a:off x="754814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71F19C93-583A-FECB-0BBD-935976AC12C5}"/>
              </a:ext>
            </a:extLst>
          </p:cNvPr>
          <p:cNvSpPr/>
          <p:nvPr/>
        </p:nvSpPr>
        <p:spPr>
          <a:xfrm>
            <a:off x="6648056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F98EA1C-D1C4-634F-9A74-1651BA59AF76}"/>
              </a:ext>
            </a:extLst>
          </p:cNvPr>
          <p:cNvSpPr/>
          <p:nvPr/>
        </p:nvSpPr>
        <p:spPr>
          <a:xfrm>
            <a:off x="4397846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EB989ABC-DB56-2D55-4310-21FE223E2D89}"/>
              </a:ext>
            </a:extLst>
          </p:cNvPr>
          <p:cNvSpPr/>
          <p:nvPr/>
        </p:nvSpPr>
        <p:spPr>
          <a:xfrm>
            <a:off x="3497762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26F6BB28-7610-3A91-D162-8D877EEE5A2B}"/>
              </a:ext>
            </a:extLst>
          </p:cNvPr>
          <p:cNvSpPr/>
          <p:nvPr/>
        </p:nvSpPr>
        <p:spPr>
          <a:xfrm>
            <a:off x="7998179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A461B50D-6D61-8453-2E52-0DC27C6CF97F}"/>
              </a:ext>
            </a:extLst>
          </p:cNvPr>
          <p:cNvSpPr/>
          <p:nvPr/>
        </p:nvSpPr>
        <p:spPr>
          <a:xfrm>
            <a:off x="7098098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id="{091DF581-3CAB-00A9-887A-B24704A823A4}"/>
              </a:ext>
            </a:extLst>
          </p:cNvPr>
          <p:cNvCxnSpPr>
            <a:cxnSpLocks/>
            <a:stCxn id="25" idx="5"/>
            <a:endCxn id="26" idx="1"/>
          </p:cNvCxnSpPr>
          <p:nvPr/>
        </p:nvCxnSpPr>
        <p:spPr>
          <a:xfrm>
            <a:off x="4738175" y="1931967"/>
            <a:ext cx="116450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72E3BF5A-1E10-162C-97C8-151FDD5440A0}"/>
              </a:ext>
            </a:extLst>
          </p:cNvPr>
          <p:cNvCxnSpPr>
            <a:cxnSpLocks/>
            <a:stCxn id="25" idx="3"/>
            <a:endCxn id="28" idx="7"/>
          </p:cNvCxnSpPr>
          <p:nvPr/>
        </p:nvCxnSpPr>
        <p:spPr>
          <a:xfrm flipH="1">
            <a:off x="3486017" y="1931967"/>
            <a:ext cx="122629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BA03AC8B-9BF3-73EC-9795-96D8FB5FDE30}"/>
              </a:ext>
            </a:extLst>
          </p:cNvPr>
          <p:cNvCxnSpPr>
            <a:cxnSpLocks/>
            <a:stCxn id="26" idx="6"/>
            <a:endCxn id="32" idx="1"/>
          </p:cNvCxnSpPr>
          <p:nvPr/>
        </p:nvCxnSpPr>
        <p:spPr>
          <a:xfrm>
            <a:off x="5933899" y="2515786"/>
            <a:ext cx="1186034" cy="691403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Arrow Connector 80">
            <a:extLst>
              <a:ext uri="{FF2B5EF4-FFF2-40B4-BE49-F238E27FC236}">
                <a16:creationId xmlns:a16="http://schemas.microsoft.com/office/drawing/2014/main" id="{752D887D-D7AE-D62E-BA44-A464AB35F55F}"/>
              </a:ext>
            </a:extLst>
          </p:cNvPr>
          <p:cNvCxnSpPr>
            <a:cxnSpLocks/>
            <a:stCxn id="28" idx="5"/>
            <a:endCxn id="29" idx="1"/>
          </p:cNvCxnSpPr>
          <p:nvPr/>
        </p:nvCxnSpPr>
        <p:spPr>
          <a:xfrm>
            <a:off x="3486017" y="2528718"/>
            <a:ext cx="411147" cy="678471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Arrow Connector 93">
            <a:extLst>
              <a:ext uri="{FF2B5EF4-FFF2-40B4-BE49-F238E27FC236}">
                <a16:creationId xmlns:a16="http://schemas.microsoft.com/office/drawing/2014/main" id="{19513622-FA81-4A56-9559-1A2BDF4817F4}"/>
              </a:ext>
            </a:extLst>
          </p:cNvPr>
          <p:cNvCxnSpPr>
            <a:cxnSpLocks/>
            <a:stCxn id="29" idx="5"/>
            <a:endCxn id="38" idx="0"/>
          </p:cNvCxnSpPr>
          <p:nvPr/>
        </p:nvCxnSpPr>
        <p:spPr>
          <a:xfrm>
            <a:off x="3923028" y="3233053"/>
            <a:ext cx="31125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Arrow Connector 101">
            <a:extLst>
              <a:ext uri="{FF2B5EF4-FFF2-40B4-BE49-F238E27FC236}">
                <a16:creationId xmlns:a16="http://schemas.microsoft.com/office/drawing/2014/main" id="{3C58C56C-7154-C4D7-99BB-EAAAEAFFCBE8}"/>
              </a:ext>
            </a:extLst>
          </p:cNvPr>
          <p:cNvCxnSpPr>
            <a:cxnSpLocks/>
            <a:stCxn id="32" idx="4"/>
            <a:endCxn id="43" idx="0"/>
          </p:cNvCxnSpPr>
          <p:nvPr/>
        </p:nvCxnSpPr>
        <p:spPr>
          <a:xfrm flipH="1">
            <a:off x="6885573" y="3238409"/>
            <a:ext cx="247292" cy="7548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Arrow Connector 102">
            <a:extLst>
              <a:ext uri="{FF2B5EF4-FFF2-40B4-BE49-F238E27FC236}">
                <a16:creationId xmlns:a16="http://schemas.microsoft.com/office/drawing/2014/main" id="{7C3DB8F5-C6B6-E78A-AE63-B97C2D7A5787}"/>
              </a:ext>
            </a:extLst>
          </p:cNvPr>
          <p:cNvCxnSpPr>
            <a:cxnSpLocks/>
            <a:stCxn id="32" idx="5"/>
            <a:endCxn id="42" idx="1"/>
          </p:cNvCxnSpPr>
          <p:nvPr/>
        </p:nvCxnSpPr>
        <p:spPr>
          <a:xfrm>
            <a:off x="7145797" y="3233053"/>
            <a:ext cx="610604" cy="765560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Arrow Connector 103">
            <a:extLst>
              <a:ext uri="{FF2B5EF4-FFF2-40B4-BE49-F238E27FC236}">
                <a16:creationId xmlns:a16="http://schemas.microsoft.com/office/drawing/2014/main" id="{6296253B-52A8-75FE-56E2-0AAB55E27EAF}"/>
              </a:ext>
            </a:extLst>
          </p:cNvPr>
          <p:cNvCxnSpPr>
            <a:cxnSpLocks/>
            <a:stCxn id="29" idx="3"/>
            <a:endCxn id="39" idx="7"/>
          </p:cNvCxnSpPr>
          <p:nvPr/>
        </p:nvCxnSpPr>
        <p:spPr>
          <a:xfrm flipH="1">
            <a:off x="3363457" y="3233053"/>
            <a:ext cx="533707" cy="765560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57CCBE98-0C07-88EA-B532-A8A1B47C7AD2}"/>
              </a:ext>
            </a:extLst>
          </p:cNvPr>
          <p:cNvCxnSpPr>
            <a:cxnSpLocks/>
            <a:stCxn id="39" idx="3"/>
            <a:endCxn id="47" idx="0"/>
          </p:cNvCxnSpPr>
          <p:nvPr/>
        </p:nvCxnSpPr>
        <p:spPr>
          <a:xfrm flipH="1">
            <a:off x="3066008" y="4024477"/>
            <a:ext cx="271585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Arrow Connector 120">
            <a:extLst>
              <a:ext uri="{FF2B5EF4-FFF2-40B4-BE49-F238E27FC236}">
                <a16:creationId xmlns:a16="http://schemas.microsoft.com/office/drawing/2014/main" id="{83BD9857-3841-A4A6-B8D6-A97922B17A3A}"/>
              </a:ext>
            </a:extLst>
          </p:cNvPr>
          <p:cNvCxnSpPr>
            <a:cxnSpLocks/>
            <a:stCxn id="38" idx="3"/>
            <a:endCxn id="46" idx="7"/>
          </p:cNvCxnSpPr>
          <p:nvPr/>
        </p:nvCxnSpPr>
        <p:spPr>
          <a:xfrm flipH="1">
            <a:off x="3979024" y="4024477"/>
            <a:ext cx="242331" cy="9300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79FF090F-3B07-AECF-5029-B8A0B8E74D41}"/>
              </a:ext>
            </a:extLst>
          </p:cNvPr>
          <p:cNvCxnSpPr>
            <a:cxnSpLocks/>
            <a:stCxn id="43" idx="3"/>
            <a:endCxn id="51" idx="0"/>
          </p:cNvCxnSpPr>
          <p:nvPr/>
        </p:nvCxnSpPr>
        <p:spPr>
          <a:xfrm flipH="1">
            <a:off x="6666344" y="4024477"/>
            <a:ext cx="206297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7D28FF41-DC72-0D00-7FA3-B98B0CF210BD}"/>
              </a:ext>
            </a:extLst>
          </p:cNvPr>
          <p:cNvCxnSpPr>
            <a:cxnSpLocks/>
            <a:stCxn id="42" idx="3"/>
            <a:endCxn id="50" idx="0"/>
          </p:cNvCxnSpPr>
          <p:nvPr/>
        </p:nvCxnSpPr>
        <p:spPr>
          <a:xfrm flipH="1">
            <a:off x="7566428" y="4024477"/>
            <a:ext cx="189973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71EE5D44-77BF-EB44-40B7-8D43F50AE5EC}"/>
              </a:ext>
            </a:extLst>
          </p:cNvPr>
          <p:cNvCxnSpPr>
            <a:cxnSpLocks/>
            <a:stCxn id="38" idx="5"/>
            <a:endCxn id="54" idx="0"/>
          </p:cNvCxnSpPr>
          <p:nvPr/>
        </p:nvCxnSpPr>
        <p:spPr>
          <a:xfrm>
            <a:off x="4247219" y="4024477"/>
            <a:ext cx="168915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60FA1E5A-333E-720A-D4FC-836D5EF60F63}"/>
              </a:ext>
            </a:extLst>
          </p:cNvPr>
          <p:cNvCxnSpPr>
            <a:cxnSpLocks/>
            <a:stCxn id="43" idx="5"/>
            <a:endCxn id="59" idx="0"/>
          </p:cNvCxnSpPr>
          <p:nvPr/>
        </p:nvCxnSpPr>
        <p:spPr>
          <a:xfrm>
            <a:off x="6898505" y="4024477"/>
            <a:ext cx="217881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AB6F0D2C-E13F-3074-84F0-57FA5405C5C5}"/>
              </a:ext>
            </a:extLst>
          </p:cNvPr>
          <p:cNvCxnSpPr>
            <a:cxnSpLocks/>
            <a:stCxn id="42" idx="5"/>
            <a:endCxn id="58" idx="1"/>
          </p:cNvCxnSpPr>
          <p:nvPr/>
        </p:nvCxnSpPr>
        <p:spPr>
          <a:xfrm>
            <a:off x="7782265" y="4024477"/>
            <a:ext cx="221270" cy="9300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7AA56A09-3626-B529-7DF3-8F4AA6D320CA}"/>
              </a:ext>
            </a:extLst>
          </p:cNvPr>
          <p:cNvCxnSpPr>
            <a:cxnSpLocks/>
            <a:stCxn id="39" idx="5"/>
            <a:endCxn id="55" idx="0"/>
          </p:cNvCxnSpPr>
          <p:nvPr/>
        </p:nvCxnSpPr>
        <p:spPr>
          <a:xfrm>
            <a:off x="3363457" y="4024477"/>
            <a:ext cx="152593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88">
            <a:extLst>
              <a:ext uri="{FF2B5EF4-FFF2-40B4-BE49-F238E27FC236}">
                <a16:creationId xmlns:a16="http://schemas.microsoft.com/office/drawing/2014/main" id="{2F6003A0-FC0F-15F9-F18D-423E8020BB2D}"/>
              </a:ext>
            </a:extLst>
          </p:cNvPr>
          <p:cNvSpPr txBox="1"/>
          <p:nvPr/>
        </p:nvSpPr>
        <p:spPr>
          <a:xfrm>
            <a:off x="6531553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D2641D7-AC5D-A06D-6803-A02AD0158BCF}"/>
              </a:ext>
            </a:extLst>
          </p:cNvPr>
          <p:cNvSpPr txBox="1"/>
          <p:nvPr/>
        </p:nvSpPr>
        <p:spPr>
          <a:xfrm>
            <a:off x="6983731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307AE31D-A92C-98C3-BE06-7BB8A8EE6E41}"/>
              </a:ext>
            </a:extLst>
          </p:cNvPr>
          <p:cNvSpPr txBox="1"/>
          <p:nvPr/>
        </p:nvSpPr>
        <p:spPr>
          <a:xfrm>
            <a:off x="7435909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C286B147-9CD3-20A1-7228-48A98944EC61}"/>
              </a:ext>
            </a:extLst>
          </p:cNvPr>
          <p:cNvSpPr txBox="1"/>
          <p:nvPr/>
        </p:nvSpPr>
        <p:spPr>
          <a:xfrm>
            <a:off x="7888088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16522B9A-E303-504B-E5FD-911BC55546EE}"/>
              </a:ext>
            </a:extLst>
          </p:cNvPr>
          <p:cNvSpPr txBox="1"/>
          <p:nvPr/>
        </p:nvSpPr>
        <p:spPr>
          <a:xfrm>
            <a:off x="2914611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1E933A74-D55F-D15E-216B-60BE989B8B92}"/>
              </a:ext>
            </a:extLst>
          </p:cNvPr>
          <p:cNvSpPr txBox="1"/>
          <p:nvPr/>
        </p:nvSpPr>
        <p:spPr>
          <a:xfrm>
            <a:off x="3366789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251D5A89-014D-D270-79F8-AD831CAFF8AC}"/>
              </a:ext>
            </a:extLst>
          </p:cNvPr>
          <p:cNvSpPr txBox="1"/>
          <p:nvPr/>
        </p:nvSpPr>
        <p:spPr>
          <a:xfrm>
            <a:off x="3818967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418B5C90-1F0B-C0C4-0769-BF57C49842A1}"/>
              </a:ext>
            </a:extLst>
          </p:cNvPr>
          <p:cNvSpPr txBox="1"/>
          <p:nvPr/>
        </p:nvSpPr>
        <p:spPr>
          <a:xfrm>
            <a:off x="4271146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4D2BA22-4725-4482-6227-E068DEE8EF3B}"/>
                  </a:ext>
                </a:extLst>
              </p:cNvPr>
              <p:cNvSpPr txBox="1"/>
              <p:nvPr/>
            </p:nvSpPr>
            <p:spPr>
              <a:xfrm>
                <a:off x="720846" y="189161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4D2BA22-4725-4482-6227-E068DEE8EF3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1891611"/>
                <a:ext cx="284052" cy="369332"/>
              </a:xfrm>
              <a:prstGeom prst="rect">
                <a:avLst/>
              </a:prstGeom>
              <a:blipFill>
                <a:blip r:embed="rId3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EAF59C4-BF76-FE73-058A-C8FAF3E249E5}"/>
                  </a:ext>
                </a:extLst>
              </p:cNvPr>
              <p:cNvSpPr txBox="1"/>
              <p:nvPr/>
            </p:nvSpPr>
            <p:spPr>
              <a:xfrm>
                <a:off x="720846" y="25009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EAF59C4-BF76-FE73-058A-C8FAF3E249E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2500954"/>
                <a:ext cx="284052" cy="369332"/>
              </a:xfrm>
              <a:prstGeom prst="rect">
                <a:avLst/>
              </a:prstGeom>
              <a:blipFill>
                <a:blip r:embed="rId4"/>
                <a:stretch>
                  <a:fillRect r="-2766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762FD7F-1459-C3A2-1207-F2671A4C7BC7}"/>
                  </a:ext>
                </a:extLst>
              </p:cNvPr>
              <p:cNvSpPr txBox="1"/>
              <p:nvPr/>
            </p:nvSpPr>
            <p:spPr>
              <a:xfrm>
                <a:off x="720846" y="329977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762FD7F-1459-C3A2-1207-F2671A4C7BC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3299771"/>
                <a:ext cx="284052" cy="369332"/>
              </a:xfrm>
              <a:prstGeom prst="rect">
                <a:avLst/>
              </a:prstGeom>
              <a:blipFill>
                <a:blip r:embed="rId5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D804A11E-54EC-B1B2-A6E5-05217155083F}"/>
                  </a:ext>
                </a:extLst>
              </p:cNvPr>
              <p:cNvSpPr txBox="1"/>
              <p:nvPr/>
            </p:nvSpPr>
            <p:spPr>
              <a:xfrm>
                <a:off x="720846" y="41562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D804A11E-54EC-B1B2-A6E5-0521715508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4156254"/>
                <a:ext cx="284052" cy="369332"/>
              </a:xfrm>
              <a:prstGeom prst="rect">
                <a:avLst/>
              </a:prstGeom>
              <a:blipFill>
                <a:blip r:embed="rId6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extBox 9">
            <a:extLst>
              <a:ext uri="{FF2B5EF4-FFF2-40B4-BE49-F238E27FC236}">
                <a16:creationId xmlns:a16="http://schemas.microsoft.com/office/drawing/2014/main" id="{6A3FAB22-51A4-164D-0E4E-CCF9E41A6825}"/>
              </a:ext>
            </a:extLst>
          </p:cNvPr>
          <p:cNvSpPr txBox="1"/>
          <p:nvPr/>
        </p:nvSpPr>
        <p:spPr>
          <a:xfrm>
            <a:off x="5325386" y="1937323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85BA160-06AB-32DA-75F3-128AEEF58343}"/>
              </a:ext>
            </a:extLst>
          </p:cNvPr>
          <p:cNvSpPr txBox="1"/>
          <p:nvPr/>
        </p:nvSpPr>
        <p:spPr>
          <a:xfrm>
            <a:off x="3805778" y="194178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E22D67A-4CB6-B856-A74D-71524DB9C97D}"/>
              </a:ext>
            </a:extLst>
          </p:cNvPr>
          <p:cNvSpPr txBox="1"/>
          <p:nvPr/>
        </p:nvSpPr>
        <p:spPr>
          <a:xfrm>
            <a:off x="650703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A887C2C-8045-8B5B-CD6B-4FC2006D8F5F}"/>
              </a:ext>
            </a:extLst>
          </p:cNvPr>
          <p:cNvSpPr txBox="1"/>
          <p:nvPr/>
        </p:nvSpPr>
        <p:spPr>
          <a:xfrm>
            <a:off x="362121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63" name="Isosceles Triangle 62">
            <a:extLst>
              <a:ext uri="{FF2B5EF4-FFF2-40B4-BE49-F238E27FC236}">
                <a16:creationId xmlns:a16="http://schemas.microsoft.com/office/drawing/2014/main" id="{BFAD9CFA-CD7B-DA44-2E73-8E7089880485}"/>
              </a:ext>
            </a:extLst>
          </p:cNvPr>
          <p:cNvSpPr/>
          <p:nvPr/>
        </p:nvSpPr>
        <p:spPr>
          <a:xfrm>
            <a:off x="6529409" y="3858018"/>
            <a:ext cx="716417" cy="1340253"/>
          </a:xfrm>
          <a:prstGeom prst="triangle">
            <a:avLst>
              <a:gd name="adj" fmla="val 51157"/>
            </a:avLst>
          </a:prstGeom>
          <a:noFill/>
          <a:ln w="190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Isosceles Triangle 64">
            <a:extLst>
              <a:ext uri="{FF2B5EF4-FFF2-40B4-BE49-F238E27FC236}">
                <a16:creationId xmlns:a16="http://schemas.microsoft.com/office/drawing/2014/main" id="{AFF43DD2-2B6F-D23C-390E-0BCF54D4B5C1}"/>
              </a:ext>
            </a:extLst>
          </p:cNvPr>
          <p:cNvSpPr/>
          <p:nvPr/>
        </p:nvSpPr>
        <p:spPr>
          <a:xfrm>
            <a:off x="7453050" y="3883598"/>
            <a:ext cx="716417" cy="1340253"/>
          </a:xfrm>
          <a:prstGeom prst="triangle">
            <a:avLst>
              <a:gd name="adj" fmla="val 51157"/>
            </a:avLst>
          </a:prstGeom>
          <a:noFill/>
          <a:ln w="190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D2482AC-A55F-D012-E6D8-0083615D87E1}"/>
              </a:ext>
            </a:extLst>
          </p:cNvPr>
          <p:cNvSpPr txBox="1"/>
          <p:nvPr/>
        </p:nvSpPr>
        <p:spPr>
          <a:xfrm>
            <a:off x="299490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cxnSp>
        <p:nvCxnSpPr>
          <p:cNvPr id="27" name="Connector: Curved 26">
            <a:extLst>
              <a:ext uri="{FF2B5EF4-FFF2-40B4-BE49-F238E27FC236}">
                <a16:creationId xmlns:a16="http://schemas.microsoft.com/office/drawing/2014/main" id="{093E5DEE-7024-DB36-A376-8FB8F71AEFAE}"/>
              </a:ext>
            </a:extLst>
          </p:cNvPr>
          <p:cNvCxnSpPr>
            <a:cxnSpLocks/>
            <a:stCxn id="28" idx="2"/>
            <a:endCxn id="29" idx="2"/>
          </p:cNvCxnSpPr>
          <p:nvPr/>
        </p:nvCxnSpPr>
        <p:spPr>
          <a:xfrm rot="10800000" flipH="1" flipV="1">
            <a:off x="3454796" y="2515785"/>
            <a:ext cx="437011" cy="704335"/>
          </a:xfrm>
          <a:prstGeom prst="curvedConnector3">
            <a:avLst>
              <a:gd name="adj1" fmla="val -5231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16229C3B-B67C-6FFF-7787-0ECDE4BB3791}"/>
              </a:ext>
            </a:extLst>
          </p:cNvPr>
          <p:cNvCxnSpPr>
            <a:cxnSpLocks/>
            <a:endCxn id="29" idx="7"/>
          </p:cNvCxnSpPr>
          <p:nvPr/>
        </p:nvCxnSpPr>
        <p:spPr>
          <a:xfrm flipH="1">
            <a:off x="3923028" y="2534074"/>
            <a:ext cx="1968333" cy="673115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C8211A7F-4069-C9E1-9C72-9CF431A9793F}"/>
              </a:ext>
            </a:extLst>
          </p:cNvPr>
          <p:cNvSpPr txBox="1"/>
          <p:nvPr/>
        </p:nvSpPr>
        <p:spPr>
          <a:xfrm>
            <a:off x="4806917" y="2592856"/>
            <a:ext cx="28405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F</a:t>
            </a:r>
          </a:p>
        </p:txBody>
      </p:sp>
    </p:spTree>
    <p:extLst>
      <p:ext uri="{BB962C8B-B14F-4D97-AF65-F5344CB8AC3E}">
        <p14:creationId xmlns:p14="http://schemas.microsoft.com/office/powerpoint/2010/main" val="182622484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Isosceles Triangle 62">
            <a:extLst>
              <a:ext uri="{FF2B5EF4-FFF2-40B4-BE49-F238E27FC236}">
                <a16:creationId xmlns:a16="http://schemas.microsoft.com/office/drawing/2014/main" id="{BFAD9CFA-CD7B-DA44-2E73-8E7089880485}"/>
              </a:ext>
            </a:extLst>
          </p:cNvPr>
          <p:cNvSpPr/>
          <p:nvPr/>
        </p:nvSpPr>
        <p:spPr>
          <a:xfrm>
            <a:off x="6787830" y="3858018"/>
            <a:ext cx="716417" cy="1340253"/>
          </a:xfrm>
          <a:prstGeom prst="triangle">
            <a:avLst>
              <a:gd name="adj" fmla="val 51157"/>
            </a:avLst>
          </a:prstGeom>
          <a:noFill/>
          <a:ln w="190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Isosceles Triangle 60">
            <a:extLst>
              <a:ext uri="{FF2B5EF4-FFF2-40B4-BE49-F238E27FC236}">
                <a16:creationId xmlns:a16="http://schemas.microsoft.com/office/drawing/2014/main" id="{66B450E6-4805-1537-2865-04E3513677CE}"/>
              </a:ext>
            </a:extLst>
          </p:cNvPr>
          <p:cNvSpPr/>
          <p:nvPr/>
        </p:nvSpPr>
        <p:spPr>
          <a:xfrm>
            <a:off x="2885315" y="3165161"/>
            <a:ext cx="1657092" cy="2040402"/>
          </a:xfrm>
          <a:prstGeom prst="triangle">
            <a:avLst>
              <a:gd name="adj" fmla="val 60634"/>
            </a:avLst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" name="Rectangle 5">
            <a:extLst>
              <a:ext uri="{FF2B5EF4-FFF2-40B4-BE49-F238E27FC236}">
                <a16:creationId xmlns:a16="http://schemas.microsoft.com/office/drawing/2014/main" id="{F8CC1CDC-D624-09B6-6E69-11258B363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15</a:t>
            </a:fld>
            <a:endParaRPr lang="en-US" dirty="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FF39C39-E9C6-E5D0-A9A7-8DD80F0FD74B}"/>
              </a:ext>
            </a:extLst>
          </p:cNvPr>
          <p:cNvSpPr/>
          <p:nvPr/>
        </p:nvSpPr>
        <p:spPr>
          <a:xfrm>
            <a:off x="4706955" y="190074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FADFF377-648F-B0C0-BFC0-B8DD9426553E}"/>
              </a:ext>
            </a:extLst>
          </p:cNvPr>
          <p:cNvSpPr/>
          <p:nvPr/>
        </p:nvSpPr>
        <p:spPr>
          <a:xfrm>
            <a:off x="5897323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7618B39E-8E13-AFDF-998C-4A4055E745BC}"/>
              </a:ext>
            </a:extLst>
          </p:cNvPr>
          <p:cNvSpPr/>
          <p:nvPr/>
        </p:nvSpPr>
        <p:spPr>
          <a:xfrm>
            <a:off x="3454797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36C9AF47-2A7D-26C3-8075-4584CB37E226}"/>
              </a:ext>
            </a:extLst>
          </p:cNvPr>
          <p:cNvSpPr/>
          <p:nvPr/>
        </p:nvSpPr>
        <p:spPr>
          <a:xfrm>
            <a:off x="3891808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6DF759DD-3FC1-86FB-6EEA-B253E0B42C8F}"/>
              </a:ext>
            </a:extLst>
          </p:cNvPr>
          <p:cNvSpPr/>
          <p:nvPr/>
        </p:nvSpPr>
        <p:spPr>
          <a:xfrm>
            <a:off x="7114577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8A0ED6CF-4E19-24D8-5237-49F5D80B49B6}"/>
              </a:ext>
            </a:extLst>
          </p:cNvPr>
          <p:cNvSpPr/>
          <p:nvPr/>
        </p:nvSpPr>
        <p:spPr>
          <a:xfrm>
            <a:off x="4215999" y="399325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8C1A145D-8F0F-0BF9-CC8C-3CF13828AB55}"/>
              </a:ext>
            </a:extLst>
          </p:cNvPr>
          <p:cNvSpPr/>
          <p:nvPr/>
        </p:nvSpPr>
        <p:spPr>
          <a:xfrm>
            <a:off x="3332237" y="399325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F29496FA-7EF0-FC0E-95E0-074604299B6C}"/>
              </a:ext>
            </a:extLst>
          </p:cNvPr>
          <p:cNvSpPr/>
          <p:nvPr/>
        </p:nvSpPr>
        <p:spPr>
          <a:xfrm>
            <a:off x="7125706" y="399325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8DC0B553-B29C-29D0-1A0B-672A2B20270E}"/>
              </a:ext>
            </a:extLst>
          </p:cNvPr>
          <p:cNvSpPr/>
          <p:nvPr/>
        </p:nvSpPr>
        <p:spPr>
          <a:xfrm>
            <a:off x="3947804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F12AA667-480A-9638-1900-326BE682DA2E}"/>
              </a:ext>
            </a:extLst>
          </p:cNvPr>
          <p:cNvSpPr/>
          <p:nvPr/>
        </p:nvSpPr>
        <p:spPr>
          <a:xfrm>
            <a:off x="304772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71F19C93-583A-FECB-0BBD-935976AC12C5}"/>
              </a:ext>
            </a:extLst>
          </p:cNvPr>
          <p:cNvSpPr/>
          <p:nvPr/>
        </p:nvSpPr>
        <p:spPr>
          <a:xfrm>
            <a:off x="6906477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F98EA1C-D1C4-634F-9A74-1651BA59AF76}"/>
              </a:ext>
            </a:extLst>
          </p:cNvPr>
          <p:cNvSpPr/>
          <p:nvPr/>
        </p:nvSpPr>
        <p:spPr>
          <a:xfrm>
            <a:off x="4397846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EB989ABC-DB56-2D55-4310-21FE223E2D89}"/>
              </a:ext>
            </a:extLst>
          </p:cNvPr>
          <p:cNvSpPr/>
          <p:nvPr/>
        </p:nvSpPr>
        <p:spPr>
          <a:xfrm>
            <a:off x="3497762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A461B50D-6D61-8453-2E52-0DC27C6CF97F}"/>
              </a:ext>
            </a:extLst>
          </p:cNvPr>
          <p:cNvSpPr/>
          <p:nvPr/>
        </p:nvSpPr>
        <p:spPr>
          <a:xfrm>
            <a:off x="7356519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id="{091DF581-3CAB-00A9-887A-B24704A823A4}"/>
              </a:ext>
            </a:extLst>
          </p:cNvPr>
          <p:cNvCxnSpPr>
            <a:cxnSpLocks/>
            <a:stCxn id="25" idx="5"/>
            <a:endCxn id="26" idx="1"/>
          </p:cNvCxnSpPr>
          <p:nvPr/>
        </p:nvCxnSpPr>
        <p:spPr>
          <a:xfrm>
            <a:off x="4738175" y="1931967"/>
            <a:ext cx="116450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72E3BF5A-1E10-162C-97C8-151FDD5440A0}"/>
              </a:ext>
            </a:extLst>
          </p:cNvPr>
          <p:cNvCxnSpPr>
            <a:cxnSpLocks/>
            <a:stCxn id="25" idx="3"/>
            <a:endCxn id="28" idx="7"/>
          </p:cNvCxnSpPr>
          <p:nvPr/>
        </p:nvCxnSpPr>
        <p:spPr>
          <a:xfrm flipH="1">
            <a:off x="3486017" y="1931967"/>
            <a:ext cx="122629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BA03AC8B-9BF3-73EC-9795-96D8FB5FDE30}"/>
              </a:ext>
            </a:extLst>
          </p:cNvPr>
          <p:cNvCxnSpPr>
            <a:cxnSpLocks/>
            <a:stCxn id="26" idx="6"/>
            <a:endCxn id="32" idx="1"/>
          </p:cNvCxnSpPr>
          <p:nvPr/>
        </p:nvCxnSpPr>
        <p:spPr>
          <a:xfrm>
            <a:off x="5933899" y="2515786"/>
            <a:ext cx="1186034" cy="691403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Arrow Connector 80">
            <a:extLst>
              <a:ext uri="{FF2B5EF4-FFF2-40B4-BE49-F238E27FC236}">
                <a16:creationId xmlns:a16="http://schemas.microsoft.com/office/drawing/2014/main" id="{752D887D-D7AE-D62E-BA44-A464AB35F55F}"/>
              </a:ext>
            </a:extLst>
          </p:cNvPr>
          <p:cNvCxnSpPr>
            <a:cxnSpLocks/>
            <a:stCxn id="28" idx="5"/>
            <a:endCxn id="29" idx="1"/>
          </p:cNvCxnSpPr>
          <p:nvPr/>
        </p:nvCxnSpPr>
        <p:spPr>
          <a:xfrm>
            <a:off x="3486017" y="2528718"/>
            <a:ext cx="411147" cy="678471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Arrow Connector 93">
            <a:extLst>
              <a:ext uri="{FF2B5EF4-FFF2-40B4-BE49-F238E27FC236}">
                <a16:creationId xmlns:a16="http://schemas.microsoft.com/office/drawing/2014/main" id="{19513622-FA81-4A56-9559-1A2BDF4817F4}"/>
              </a:ext>
            </a:extLst>
          </p:cNvPr>
          <p:cNvCxnSpPr>
            <a:cxnSpLocks/>
            <a:stCxn id="29" idx="5"/>
            <a:endCxn id="38" idx="0"/>
          </p:cNvCxnSpPr>
          <p:nvPr/>
        </p:nvCxnSpPr>
        <p:spPr>
          <a:xfrm>
            <a:off x="3923028" y="3233053"/>
            <a:ext cx="31125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Arrow Connector 103">
            <a:extLst>
              <a:ext uri="{FF2B5EF4-FFF2-40B4-BE49-F238E27FC236}">
                <a16:creationId xmlns:a16="http://schemas.microsoft.com/office/drawing/2014/main" id="{6296253B-52A8-75FE-56E2-0AAB55E27EAF}"/>
              </a:ext>
            </a:extLst>
          </p:cNvPr>
          <p:cNvCxnSpPr>
            <a:cxnSpLocks/>
            <a:stCxn id="29" idx="3"/>
            <a:endCxn id="39" idx="7"/>
          </p:cNvCxnSpPr>
          <p:nvPr/>
        </p:nvCxnSpPr>
        <p:spPr>
          <a:xfrm flipH="1">
            <a:off x="3363457" y="3233053"/>
            <a:ext cx="533707" cy="765560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57CCBE98-0C07-88EA-B532-A8A1B47C7AD2}"/>
              </a:ext>
            </a:extLst>
          </p:cNvPr>
          <p:cNvCxnSpPr>
            <a:cxnSpLocks/>
            <a:stCxn id="39" idx="3"/>
            <a:endCxn id="47" idx="0"/>
          </p:cNvCxnSpPr>
          <p:nvPr/>
        </p:nvCxnSpPr>
        <p:spPr>
          <a:xfrm flipH="1">
            <a:off x="3066008" y="4024477"/>
            <a:ext cx="271585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Arrow Connector 120">
            <a:extLst>
              <a:ext uri="{FF2B5EF4-FFF2-40B4-BE49-F238E27FC236}">
                <a16:creationId xmlns:a16="http://schemas.microsoft.com/office/drawing/2014/main" id="{83BD9857-3841-A4A6-B8D6-A97922B17A3A}"/>
              </a:ext>
            </a:extLst>
          </p:cNvPr>
          <p:cNvCxnSpPr>
            <a:cxnSpLocks/>
            <a:stCxn id="38" idx="3"/>
            <a:endCxn id="46" idx="7"/>
          </p:cNvCxnSpPr>
          <p:nvPr/>
        </p:nvCxnSpPr>
        <p:spPr>
          <a:xfrm flipH="1">
            <a:off x="3979024" y="4024477"/>
            <a:ext cx="242331" cy="9300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79FF090F-3B07-AECF-5029-B8A0B8E74D41}"/>
              </a:ext>
            </a:extLst>
          </p:cNvPr>
          <p:cNvCxnSpPr>
            <a:cxnSpLocks/>
            <a:stCxn id="43" idx="3"/>
            <a:endCxn id="51" idx="0"/>
          </p:cNvCxnSpPr>
          <p:nvPr/>
        </p:nvCxnSpPr>
        <p:spPr>
          <a:xfrm flipH="1">
            <a:off x="6924765" y="4024477"/>
            <a:ext cx="206297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71EE5D44-77BF-EB44-40B7-8D43F50AE5EC}"/>
              </a:ext>
            </a:extLst>
          </p:cNvPr>
          <p:cNvCxnSpPr>
            <a:cxnSpLocks/>
            <a:stCxn id="38" idx="5"/>
            <a:endCxn id="54" idx="0"/>
          </p:cNvCxnSpPr>
          <p:nvPr/>
        </p:nvCxnSpPr>
        <p:spPr>
          <a:xfrm>
            <a:off x="4247219" y="4024477"/>
            <a:ext cx="168915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60FA1E5A-333E-720A-D4FC-836D5EF60F63}"/>
              </a:ext>
            </a:extLst>
          </p:cNvPr>
          <p:cNvCxnSpPr>
            <a:cxnSpLocks/>
            <a:stCxn id="43" idx="5"/>
            <a:endCxn id="59" idx="0"/>
          </p:cNvCxnSpPr>
          <p:nvPr/>
        </p:nvCxnSpPr>
        <p:spPr>
          <a:xfrm>
            <a:off x="7156926" y="4024477"/>
            <a:ext cx="217881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7AA56A09-3626-B529-7DF3-8F4AA6D320CA}"/>
              </a:ext>
            </a:extLst>
          </p:cNvPr>
          <p:cNvCxnSpPr>
            <a:cxnSpLocks/>
            <a:stCxn id="39" idx="5"/>
            <a:endCxn id="55" idx="0"/>
          </p:cNvCxnSpPr>
          <p:nvPr/>
        </p:nvCxnSpPr>
        <p:spPr>
          <a:xfrm>
            <a:off x="3363457" y="4024477"/>
            <a:ext cx="152593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88">
            <a:extLst>
              <a:ext uri="{FF2B5EF4-FFF2-40B4-BE49-F238E27FC236}">
                <a16:creationId xmlns:a16="http://schemas.microsoft.com/office/drawing/2014/main" id="{2F6003A0-FC0F-15F9-F18D-423E8020BB2D}"/>
              </a:ext>
            </a:extLst>
          </p:cNvPr>
          <p:cNvSpPr txBox="1"/>
          <p:nvPr/>
        </p:nvSpPr>
        <p:spPr>
          <a:xfrm>
            <a:off x="6789974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D2641D7-AC5D-A06D-6803-A02AD0158BCF}"/>
              </a:ext>
            </a:extLst>
          </p:cNvPr>
          <p:cNvSpPr txBox="1"/>
          <p:nvPr/>
        </p:nvSpPr>
        <p:spPr>
          <a:xfrm>
            <a:off x="7242152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16522B9A-E303-504B-E5FD-911BC55546EE}"/>
              </a:ext>
            </a:extLst>
          </p:cNvPr>
          <p:cNvSpPr txBox="1"/>
          <p:nvPr/>
        </p:nvSpPr>
        <p:spPr>
          <a:xfrm>
            <a:off x="2914611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1E933A74-D55F-D15E-216B-60BE989B8B92}"/>
              </a:ext>
            </a:extLst>
          </p:cNvPr>
          <p:cNvSpPr txBox="1"/>
          <p:nvPr/>
        </p:nvSpPr>
        <p:spPr>
          <a:xfrm>
            <a:off x="3366789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251D5A89-014D-D270-79F8-AD831CAFF8AC}"/>
              </a:ext>
            </a:extLst>
          </p:cNvPr>
          <p:cNvSpPr txBox="1"/>
          <p:nvPr/>
        </p:nvSpPr>
        <p:spPr>
          <a:xfrm>
            <a:off x="3818967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418B5C90-1F0B-C0C4-0769-BF57C49842A1}"/>
              </a:ext>
            </a:extLst>
          </p:cNvPr>
          <p:cNvSpPr txBox="1"/>
          <p:nvPr/>
        </p:nvSpPr>
        <p:spPr>
          <a:xfrm>
            <a:off x="4271146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4D2BA22-4725-4482-6227-E068DEE8EF3B}"/>
                  </a:ext>
                </a:extLst>
              </p:cNvPr>
              <p:cNvSpPr txBox="1"/>
              <p:nvPr/>
            </p:nvSpPr>
            <p:spPr>
              <a:xfrm>
                <a:off x="720846" y="189161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4D2BA22-4725-4482-6227-E068DEE8EF3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1891611"/>
                <a:ext cx="284052" cy="369332"/>
              </a:xfrm>
              <a:prstGeom prst="rect">
                <a:avLst/>
              </a:prstGeom>
              <a:blipFill>
                <a:blip r:embed="rId3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EAF59C4-BF76-FE73-058A-C8FAF3E249E5}"/>
                  </a:ext>
                </a:extLst>
              </p:cNvPr>
              <p:cNvSpPr txBox="1"/>
              <p:nvPr/>
            </p:nvSpPr>
            <p:spPr>
              <a:xfrm>
                <a:off x="720846" y="25009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EAF59C4-BF76-FE73-058A-C8FAF3E249E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2500954"/>
                <a:ext cx="284052" cy="369332"/>
              </a:xfrm>
              <a:prstGeom prst="rect">
                <a:avLst/>
              </a:prstGeom>
              <a:blipFill>
                <a:blip r:embed="rId4"/>
                <a:stretch>
                  <a:fillRect r="-2766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762FD7F-1459-C3A2-1207-F2671A4C7BC7}"/>
                  </a:ext>
                </a:extLst>
              </p:cNvPr>
              <p:cNvSpPr txBox="1"/>
              <p:nvPr/>
            </p:nvSpPr>
            <p:spPr>
              <a:xfrm>
                <a:off x="720846" y="329977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762FD7F-1459-C3A2-1207-F2671A4C7BC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3299771"/>
                <a:ext cx="284052" cy="369332"/>
              </a:xfrm>
              <a:prstGeom prst="rect">
                <a:avLst/>
              </a:prstGeom>
              <a:blipFill>
                <a:blip r:embed="rId5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D804A11E-54EC-B1B2-A6E5-05217155083F}"/>
                  </a:ext>
                </a:extLst>
              </p:cNvPr>
              <p:cNvSpPr txBox="1"/>
              <p:nvPr/>
            </p:nvSpPr>
            <p:spPr>
              <a:xfrm>
                <a:off x="720846" y="41562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D804A11E-54EC-B1B2-A6E5-0521715508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4156254"/>
                <a:ext cx="284052" cy="369332"/>
              </a:xfrm>
              <a:prstGeom prst="rect">
                <a:avLst/>
              </a:prstGeom>
              <a:blipFill>
                <a:blip r:embed="rId6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extBox 9">
            <a:extLst>
              <a:ext uri="{FF2B5EF4-FFF2-40B4-BE49-F238E27FC236}">
                <a16:creationId xmlns:a16="http://schemas.microsoft.com/office/drawing/2014/main" id="{6A3FAB22-51A4-164D-0E4E-CCF9E41A6825}"/>
              </a:ext>
            </a:extLst>
          </p:cNvPr>
          <p:cNvSpPr txBox="1"/>
          <p:nvPr/>
        </p:nvSpPr>
        <p:spPr>
          <a:xfrm>
            <a:off x="5325386" y="1937323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85BA160-06AB-32DA-75F3-128AEEF58343}"/>
              </a:ext>
            </a:extLst>
          </p:cNvPr>
          <p:cNvSpPr txBox="1"/>
          <p:nvPr/>
        </p:nvSpPr>
        <p:spPr>
          <a:xfrm>
            <a:off x="3805778" y="194178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E22D67A-4CB6-B856-A74D-71524DB9C97D}"/>
              </a:ext>
            </a:extLst>
          </p:cNvPr>
          <p:cNvSpPr txBox="1"/>
          <p:nvPr/>
        </p:nvSpPr>
        <p:spPr>
          <a:xfrm>
            <a:off x="650703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A887C2C-8045-8B5B-CD6B-4FC2006D8F5F}"/>
              </a:ext>
            </a:extLst>
          </p:cNvPr>
          <p:cNvSpPr txBox="1"/>
          <p:nvPr/>
        </p:nvSpPr>
        <p:spPr>
          <a:xfrm>
            <a:off x="362121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D2482AC-A55F-D012-E6D8-0083615D87E1}"/>
              </a:ext>
            </a:extLst>
          </p:cNvPr>
          <p:cNvSpPr txBox="1"/>
          <p:nvPr/>
        </p:nvSpPr>
        <p:spPr>
          <a:xfrm>
            <a:off x="299490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cxnSp>
        <p:nvCxnSpPr>
          <p:cNvPr id="27" name="Connector: Curved 26">
            <a:extLst>
              <a:ext uri="{FF2B5EF4-FFF2-40B4-BE49-F238E27FC236}">
                <a16:creationId xmlns:a16="http://schemas.microsoft.com/office/drawing/2014/main" id="{093E5DEE-7024-DB36-A376-8FB8F71AEFAE}"/>
              </a:ext>
            </a:extLst>
          </p:cNvPr>
          <p:cNvCxnSpPr>
            <a:cxnSpLocks/>
            <a:stCxn id="28" idx="2"/>
            <a:endCxn id="29" idx="2"/>
          </p:cNvCxnSpPr>
          <p:nvPr/>
        </p:nvCxnSpPr>
        <p:spPr>
          <a:xfrm rot="10800000" flipH="1" flipV="1">
            <a:off x="3454796" y="2515785"/>
            <a:ext cx="437011" cy="704335"/>
          </a:xfrm>
          <a:prstGeom prst="curvedConnector3">
            <a:avLst>
              <a:gd name="adj1" fmla="val -5231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16229C3B-B67C-6FFF-7787-0ECDE4BB3791}"/>
              </a:ext>
            </a:extLst>
          </p:cNvPr>
          <p:cNvCxnSpPr>
            <a:cxnSpLocks/>
            <a:endCxn id="29" idx="7"/>
          </p:cNvCxnSpPr>
          <p:nvPr/>
        </p:nvCxnSpPr>
        <p:spPr>
          <a:xfrm flipH="1">
            <a:off x="3923028" y="2534074"/>
            <a:ext cx="1968333" cy="673115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C8211A7F-4069-C9E1-9C72-9CF431A9793F}"/>
              </a:ext>
            </a:extLst>
          </p:cNvPr>
          <p:cNvSpPr txBox="1"/>
          <p:nvPr/>
        </p:nvSpPr>
        <p:spPr>
          <a:xfrm>
            <a:off x="4806917" y="2592856"/>
            <a:ext cx="28405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cxnSp>
        <p:nvCxnSpPr>
          <p:cNvPr id="12" name="Connector: Curved 11">
            <a:extLst>
              <a:ext uri="{FF2B5EF4-FFF2-40B4-BE49-F238E27FC236}">
                <a16:creationId xmlns:a16="http://schemas.microsoft.com/office/drawing/2014/main" id="{26F5F920-67EF-C3B0-0305-98445248EC00}"/>
              </a:ext>
            </a:extLst>
          </p:cNvPr>
          <p:cNvCxnSpPr>
            <a:cxnSpLocks/>
            <a:stCxn id="32" idx="2"/>
            <a:endCxn id="43" idx="2"/>
          </p:cNvCxnSpPr>
          <p:nvPr/>
        </p:nvCxnSpPr>
        <p:spPr>
          <a:xfrm rot="10800000" flipH="1" flipV="1">
            <a:off x="7114576" y="3220121"/>
            <a:ext cx="11129" cy="791424"/>
          </a:xfrm>
          <a:prstGeom prst="curvedConnector3">
            <a:avLst>
              <a:gd name="adj1" fmla="val -2054093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Connector: Curved 12">
            <a:extLst>
              <a:ext uri="{FF2B5EF4-FFF2-40B4-BE49-F238E27FC236}">
                <a16:creationId xmlns:a16="http://schemas.microsoft.com/office/drawing/2014/main" id="{EBD1ACE7-EE04-776C-7C4B-5D085B86917B}"/>
              </a:ext>
            </a:extLst>
          </p:cNvPr>
          <p:cNvCxnSpPr>
            <a:cxnSpLocks/>
            <a:stCxn id="32" idx="6"/>
            <a:endCxn id="43" idx="6"/>
          </p:cNvCxnSpPr>
          <p:nvPr/>
        </p:nvCxnSpPr>
        <p:spPr>
          <a:xfrm>
            <a:off x="7151153" y="3220121"/>
            <a:ext cx="11129" cy="791424"/>
          </a:xfrm>
          <a:prstGeom prst="curvedConnector3">
            <a:avLst>
              <a:gd name="adj1" fmla="val 2154093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3578637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TextBox 91">
            <a:extLst>
              <a:ext uri="{FF2B5EF4-FFF2-40B4-BE49-F238E27FC236}">
                <a16:creationId xmlns:a16="http://schemas.microsoft.com/office/drawing/2014/main" id="{307AE31D-A92C-98C3-BE06-7BB8A8EE6E41}"/>
              </a:ext>
            </a:extLst>
          </p:cNvPr>
          <p:cNvSpPr txBox="1"/>
          <p:nvPr/>
        </p:nvSpPr>
        <p:spPr>
          <a:xfrm>
            <a:off x="6991012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" name="Rectangle 5">
            <a:extLst>
              <a:ext uri="{FF2B5EF4-FFF2-40B4-BE49-F238E27FC236}">
                <a16:creationId xmlns:a16="http://schemas.microsoft.com/office/drawing/2014/main" id="{F8CC1CDC-D624-09B6-6E69-11258B363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16</a:t>
            </a:fld>
            <a:endParaRPr lang="en-US" dirty="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FF39C39-E9C6-E5D0-A9A7-8DD80F0FD74B}"/>
              </a:ext>
            </a:extLst>
          </p:cNvPr>
          <p:cNvSpPr/>
          <p:nvPr/>
        </p:nvSpPr>
        <p:spPr>
          <a:xfrm>
            <a:off x="4706955" y="190074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FADFF377-648F-B0C0-BFC0-B8DD9426553E}"/>
              </a:ext>
            </a:extLst>
          </p:cNvPr>
          <p:cNvSpPr/>
          <p:nvPr/>
        </p:nvSpPr>
        <p:spPr>
          <a:xfrm>
            <a:off x="5897323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7618B39E-8E13-AFDF-998C-4A4055E745BC}"/>
              </a:ext>
            </a:extLst>
          </p:cNvPr>
          <p:cNvSpPr/>
          <p:nvPr/>
        </p:nvSpPr>
        <p:spPr>
          <a:xfrm>
            <a:off x="3454797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36C9AF47-2A7D-26C3-8075-4584CB37E226}"/>
              </a:ext>
            </a:extLst>
          </p:cNvPr>
          <p:cNvSpPr/>
          <p:nvPr/>
        </p:nvSpPr>
        <p:spPr>
          <a:xfrm>
            <a:off x="3891808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6DF759DD-3FC1-86FB-6EEA-B253E0B42C8F}"/>
              </a:ext>
            </a:extLst>
          </p:cNvPr>
          <p:cNvSpPr/>
          <p:nvPr/>
        </p:nvSpPr>
        <p:spPr>
          <a:xfrm>
            <a:off x="7114750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8A0ED6CF-4E19-24D8-5237-49F5D80B49B6}"/>
              </a:ext>
            </a:extLst>
          </p:cNvPr>
          <p:cNvSpPr/>
          <p:nvPr/>
        </p:nvSpPr>
        <p:spPr>
          <a:xfrm>
            <a:off x="4215999" y="399325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8C1A145D-8F0F-0BF9-CC8C-3CF13828AB55}"/>
              </a:ext>
            </a:extLst>
          </p:cNvPr>
          <p:cNvSpPr/>
          <p:nvPr/>
        </p:nvSpPr>
        <p:spPr>
          <a:xfrm>
            <a:off x="3332237" y="399325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5921CC83-C17A-253D-DA68-0AF9112F2996}"/>
              </a:ext>
            </a:extLst>
          </p:cNvPr>
          <p:cNvSpPr/>
          <p:nvPr/>
        </p:nvSpPr>
        <p:spPr>
          <a:xfrm>
            <a:off x="7114750" y="399325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8DC0B553-B29C-29D0-1A0B-672A2B20270E}"/>
              </a:ext>
            </a:extLst>
          </p:cNvPr>
          <p:cNvSpPr/>
          <p:nvPr/>
        </p:nvSpPr>
        <p:spPr>
          <a:xfrm>
            <a:off x="3947804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F12AA667-480A-9638-1900-326BE682DA2E}"/>
              </a:ext>
            </a:extLst>
          </p:cNvPr>
          <p:cNvSpPr/>
          <p:nvPr/>
        </p:nvSpPr>
        <p:spPr>
          <a:xfrm>
            <a:off x="304772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F98EA1C-D1C4-634F-9A74-1651BA59AF76}"/>
              </a:ext>
            </a:extLst>
          </p:cNvPr>
          <p:cNvSpPr/>
          <p:nvPr/>
        </p:nvSpPr>
        <p:spPr>
          <a:xfrm>
            <a:off x="4397846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EB989ABC-DB56-2D55-4310-21FE223E2D89}"/>
              </a:ext>
            </a:extLst>
          </p:cNvPr>
          <p:cNvSpPr/>
          <p:nvPr/>
        </p:nvSpPr>
        <p:spPr>
          <a:xfrm>
            <a:off x="3497762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id="{091DF581-3CAB-00A9-887A-B24704A823A4}"/>
              </a:ext>
            </a:extLst>
          </p:cNvPr>
          <p:cNvCxnSpPr>
            <a:cxnSpLocks/>
            <a:stCxn id="25" idx="5"/>
            <a:endCxn id="26" idx="1"/>
          </p:cNvCxnSpPr>
          <p:nvPr/>
        </p:nvCxnSpPr>
        <p:spPr>
          <a:xfrm>
            <a:off x="4738175" y="1931967"/>
            <a:ext cx="116450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72E3BF5A-1E10-162C-97C8-151FDD5440A0}"/>
              </a:ext>
            </a:extLst>
          </p:cNvPr>
          <p:cNvCxnSpPr>
            <a:cxnSpLocks/>
            <a:stCxn id="25" idx="3"/>
            <a:endCxn id="28" idx="7"/>
          </p:cNvCxnSpPr>
          <p:nvPr/>
        </p:nvCxnSpPr>
        <p:spPr>
          <a:xfrm flipH="1">
            <a:off x="3486017" y="1931967"/>
            <a:ext cx="122629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>
            <a:extLst>
              <a:ext uri="{FF2B5EF4-FFF2-40B4-BE49-F238E27FC236}">
                <a16:creationId xmlns:a16="http://schemas.microsoft.com/office/drawing/2014/main" id="{C8099FC6-616B-0269-70D6-269EE5F3C452}"/>
              </a:ext>
            </a:extLst>
          </p:cNvPr>
          <p:cNvCxnSpPr>
            <a:cxnSpLocks/>
            <a:stCxn id="26" idx="4"/>
            <a:endCxn id="29" idx="6"/>
          </p:cNvCxnSpPr>
          <p:nvPr/>
        </p:nvCxnSpPr>
        <p:spPr>
          <a:xfrm flipH="1">
            <a:off x="3928384" y="2534074"/>
            <a:ext cx="1987227" cy="68604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BA03AC8B-9BF3-73EC-9795-96D8FB5FDE30}"/>
              </a:ext>
            </a:extLst>
          </p:cNvPr>
          <p:cNvCxnSpPr>
            <a:cxnSpLocks/>
            <a:stCxn id="26" idx="6"/>
            <a:endCxn id="32" idx="1"/>
          </p:cNvCxnSpPr>
          <p:nvPr/>
        </p:nvCxnSpPr>
        <p:spPr>
          <a:xfrm>
            <a:off x="5933899" y="2515786"/>
            <a:ext cx="1186207" cy="691403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Arrow Connector 80">
            <a:extLst>
              <a:ext uri="{FF2B5EF4-FFF2-40B4-BE49-F238E27FC236}">
                <a16:creationId xmlns:a16="http://schemas.microsoft.com/office/drawing/2014/main" id="{752D887D-D7AE-D62E-BA44-A464AB35F55F}"/>
              </a:ext>
            </a:extLst>
          </p:cNvPr>
          <p:cNvCxnSpPr>
            <a:cxnSpLocks/>
            <a:stCxn id="28" idx="5"/>
            <a:endCxn id="29" idx="1"/>
          </p:cNvCxnSpPr>
          <p:nvPr/>
        </p:nvCxnSpPr>
        <p:spPr>
          <a:xfrm>
            <a:off x="3486017" y="2528718"/>
            <a:ext cx="411147" cy="678471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Arrow Connector 93">
            <a:extLst>
              <a:ext uri="{FF2B5EF4-FFF2-40B4-BE49-F238E27FC236}">
                <a16:creationId xmlns:a16="http://schemas.microsoft.com/office/drawing/2014/main" id="{19513622-FA81-4A56-9559-1A2BDF4817F4}"/>
              </a:ext>
            </a:extLst>
          </p:cNvPr>
          <p:cNvCxnSpPr>
            <a:cxnSpLocks/>
            <a:stCxn id="29" idx="5"/>
            <a:endCxn id="38" idx="0"/>
          </p:cNvCxnSpPr>
          <p:nvPr/>
        </p:nvCxnSpPr>
        <p:spPr>
          <a:xfrm>
            <a:off x="3923028" y="3233053"/>
            <a:ext cx="31125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Arrow Connector 103">
            <a:extLst>
              <a:ext uri="{FF2B5EF4-FFF2-40B4-BE49-F238E27FC236}">
                <a16:creationId xmlns:a16="http://schemas.microsoft.com/office/drawing/2014/main" id="{6296253B-52A8-75FE-56E2-0AAB55E27EAF}"/>
              </a:ext>
            </a:extLst>
          </p:cNvPr>
          <p:cNvCxnSpPr>
            <a:cxnSpLocks/>
            <a:stCxn id="29" idx="3"/>
            <a:endCxn id="39" idx="7"/>
          </p:cNvCxnSpPr>
          <p:nvPr/>
        </p:nvCxnSpPr>
        <p:spPr>
          <a:xfrm flipH="1">
            <a:off x="3363457" y="3233053"/>
            <a:ext cx="533707" cy="765560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57CCBE98-0C07-88EA-B532-A8A1B47C7AD2}"/>
              </a:ext>
            </a:extLst>
          </p:cNvPr>
          <p:cNvCxnSpPr>
            <a:cxnSpLocks/>
            <a:stCxn id="39" idx="3"/>
            <a:endCxn id="47" idx="0"/>
          </p:cNvCxnSpPr>
          <p:nvPr/>
        </p:nvCxnSpPr>
        <p:spPr>
          <a:xfrm flipH="1">
            <a:off x="3066008" y="4024477"/>
            <a:ext cx="271585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Arrow Connector 120">
            <a:extLst>
              <a:ext uri="{FF2B5EF4-FFF2-40B4-BE49-F238E27FC236}">
                <a16:creationId xmlns:a16="http://schemas.microsoft.com/office/drawing/2014/main" id="{83BD9857-3841-A4A6-B8D6-A97922B17A3A}"/>
              </a:ext>
            </a:extLst>
          </p:cNvPr>
          <p:cNvCxnSpPr>
            <a:cxnSpLocks/>
            <a:stCxn id="38" idx="3"/>
            <a:endCxn id="46" idx="7"/>
          </p:cNvCxnSpPr>
          <p:nvPr/>
        </p:nvCxnSpPr>
        <p:spPr>
          <a:xfrm flipH="1">
            <a:off x="3979024" y="4024477"/>
            <a:ext cx="242331" cy="9300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71EE5D44-77BF-EB44-40B7-8D43F50AE5EC}"/>
              </a:ext>
            </a:extLst>
          </p:cNvPr>
          <p:cNvCxnSpPr>
            <a:cxnSpLocks/>
            <a:stCxn id="38" idx="5"/>
            <a:endCxn id="54" idx="0"/>
          </p:cNvCxnSpPr>
          <p:nvPr/>
        </p:nvCxnSpPr>
        <p:spPr>
          <a:xfrm>
            <a:off x="4247219" y="4024477"/>
            <a:ext cx="168915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7AA56A09-3626-B529-7DF3-8F4AA6D320CA}"/>
              </a:ext>
            </a:extLst>
          </p:cNvPr>
          <p:cNvCxnSpPr>
            <a:cxnSpLocks/>
            <a:stCxn id="39" idx="5"/>
            <a:endCxn id="55" idx="0"/>
          </p:cNvCxnSpPr>
          <p:nvPr/>
        </p:nvCxnSpPr>
        <p:spPr>
          <a:xfrm>
            <a:off x="3363457" y="4024477"/>
            <a:ext cx="152593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" name="TextBox 99">
            <a:extLst>
              <a:ext uri="{FF2B5EF4-FFF2-40B4-BE49-F238E27FC236}">
                <a16:creationId xmlns:a16="http://schemas.microsoft.com/office/drawing/2014/main" id="{16522B9A-E303-504B-E5FD-911BC55546EE}"/>
              </a:ext>
            </a:extLst>
          </p:cNvPr>
          <p:cNvSpPr txBox="1"/>
          <p:nvPr/>
        </p:nvSpPr>
        <p:spPr>
          <a:xfrm>
            <a:off x="2914611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1E933A74-D55F-D15E-216B-60BE989B8B92}"/>
              </a:ext>
            </a:extLst>
          </p:cNvPr>
          <p:cNvSpPr txBox="1"/>
          <p:nvPr/>
        </p:nvSpPr>
        <p:spPr>
          <a:xfrm>
            <a:off x="3366789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251D5A89-014D-D270-79F8-AD831CAFF8AC}"/>
              </a:ext>
            </a:extLst>
          </p:cNvPr>
          <p:cNvSpPr txBox="1"/>
          <p:nvPr/>
        </p:nvSpPr>
        <p:spPr>
          <a:xfrm>
            <a:off x="3818967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418B5C90-1F0B-C0C4-0769-BF57C49842A1}"/>
              </a:ext>
            </a:extLst>
          </p:cNvPr>
          <p:cNvSpPr txBox="1"/>
          <p:nvPr/>
        </p:nvSpPr>
        <p:spPr>
          <a:xfrm>
            <a:off x="4271146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4D2BA22-4725-4482-6227-E068DEE8EF3B}"/>
                  </a:ext>
                </a:extLst>
              </p:cNvPr>
              <p:cNvSpPr txBox="1"/>
              <p:nvPr/>
            </p:nvSpPr>
            <p:spPr>
              <a:xfrm>
                <a:off x="720846" y="189161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4D2BA22-4725-4482-6227-E068DEE8EF3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1891611"/>
                <a:ext cx="284052" cy="369332"/>
              </a:xfrm>
              <a:prstGeom prst="rect">
                <a:avLst/>
              </a:prstGeom>
              <a:blipFill>
                <a:blip r:embed="rId3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EAF59C4-BF76-FE73-058A-C8FAF3E249E5}"/>
                  </a:ext>
                </a:extLst>
              </p:cNvPr>
              <p:cNvSpPr txBox="1"/>
              <p:nvPr/>
            </p:nvSpPr>
            <p:spPr>
              <a:xfrm>
                <a:off x="720846" y="25009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EAF59C4-BF76-FE73-058A-C8FAF3E249E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2500954"/>
                <a:ext cx="284052" cy="369332"/>
              </a:xfrm>
              <a:prstGeom prst="rect">
                <a:avLst/>
              </a:prstGeom>
              <a:blipFill>
                <a:blip r:embed="rId4"/>
                <a:stretch>
                  <a:fillRect r="-2766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762FD7F-1459-C3A2-1207-F2671A4C7BC7}"/>
                  </a:ext>
                </a:extLst>
              </p:cNvPr>
              <p:cNvSpPr txBox="1"/>
              <p:nvPr/>
            </p:nvSpPr>
            <p:spPr>
              <a:xfrm>
                <a:off x="720846" y="329977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762FD7F-1459-C3A2-1207-F2671A4C7BC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3299771"/>
                <a:ext cx="284052" cy="369332"/>
              </a:xfrm>
              <a:prstGeom prst="rect">
                <a:avLst/>
              </a:prstGeom>
              <a:blipFill>
                <a:blip r:embed="rId5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D804A11E-54EC-B1B2-A6E5-05217155083F}"/>
                  </a:ext>
                </a:extLst>
              </p:cNvPr>
              <p:cNvSpPr txBox="1"/>
              <p:nvPr/>
            </p:nvSpPr>
            <p:spPr>
              <a:xfrm>
                <a:off x="720846" y="41562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D804A11E-54EC-B1B2-A6E5-0521715508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4156254"/>
                <a:ext cx="284052" cy="369332"/>
              </a:xfrm>
              <a:prstGeom prst="rect">
                <a:avLst/>
              </a:prstGeom>
              <a:blipFill>
                <a:blip r:embed="rId6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extBox 9">
            <a:extLst>
              <a:ext uri="{FF2B5EF4-FFF2-40B4-BE49-F238E27FC236}">
                <a16:creationId xmlns:a16="http://schemas.microsoft.com/office/drawing/2014/main" id="{6A3FAB22-51A4-164D-0E4E-CCF9E41A6825}"/>
              </a:ext>
            </a:extLst>
          </p:cNvPr>
          <p:cNvSpPr txBox="1"/>
          <p:nvPr/>
        </p:nvSpPr>
        <p:spPr>
          <a:xfrm>
            <a:off x="5325386" y="1937323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85BA160-06AB-32DA-75F3-128AEEF58343}"/>
              </a:ext>
            </a:extLst>
          </p:cNvPr>
          <p:cNvSpPr txBox="1"/>
          <p:nvPr/>
        </p:nvSpPr>
        <p:spPr>
          <a:xfrm>
            <a:off x="3805778" y="194178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E22D67A-4CB6-B856-A74D-71524DB9C97D}"/>
              </a:ext>
            </a:extLst>
          </p:cNvPr>
          <p:cNvSpPr txBox="1"/>
          <p:nvPr/>
        </p:nvSpPr>
        <p:spPr>
          <a:xfrm>
            <a:off x="650703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A887C2C-8045-8B5B-CD6B-4FC2006D8F5F}"/>
              </a:ext>
            </a:extLst>
          </p:cNvPr>
          <p:cNvSpPr txBox="1"/>
          <p:nvPr/>
        </p:nvSpPr>
        <p:spPr>
          <a:xfrm>
            <a:off x="362121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7E9E8C0-9CB2-BFDA-B243-7A61B5117BC4}"/>
              </a:ext>
            </a:extLst>
          </p:cNvPr>
          <p:cNvSpPr txBox="1"/>
          <p:nvPr/>
        </p:nvSpPr>
        <p:spPr>
          <a:xfrm>
            <a:off x="299490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38FCC12-B01B-A193-2478-380BB39DB9E7}"/>
              </a:ext>
            </a:extLst>
          </p:cNvPr>
          <p:cNvSpPr txBox="1"/>
          <p:nvPr/>
        </p:nvSpPr>
        <p:spPr>
          <a:xfrm>
            <a:off x="4806917" y="2592856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cxnSp>
        <p:nvCxnSpPr>
          <p:cNvPr id="24" name="Connector: Curved 23">
            <a:extLst>
              <a:ext uri="{FF2B5EF4-FFF2-40B4-BE49-F238E27FC236}">
                <a16:creationId xmlns:a16="http://schemas.microsoft.com/office/drawing/2014/main" id="{F0E8BF22-C32D-B315-2A94-EBEAA9446C10}"/>
              </a:ext>
            </a:extLst>
          </p:cNvPr>
          <p:cNvCxnSpPr>
            <a:cxnSpLocks/>
            <a:stCxn id="28" idx="2"/>
            <a:endCxn id="29" idx="2"/>
          </p:cNvCxnSpPr>
          <p:nvPr/>
        </p:nvCxnSpPr>
        <p:spPr>
          <a:xfrm rot="10800000" flipH="1" flipV="1">
            <a:off x="3454796" y="2515785"/>
            <a:ext cx="437011" cy="704335"/>
          </a:xfrm>
          <a:prstGeom prst="curvedConnector3">
            <a:avLst>
              <a:gd name="adj1" fmla="val -5231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Connector: Curved 33">
            <a:extLst>
              <a:ext uri="{FF2B5EF4-FFF2-40B4-BE49-F238E27FC236}">
                <a16:creationId xmlns:a16="http://schemas.microsoft.com/office/drawing/2014/main" id="{AF70ADC8-02B5-1344-EF33-B3A833D7D6DF}"/>
              </a:ext>
            </a:extLst>
          </p:cNvPr>
          <p:cNvCxnSpPr>
            <a:cxnSpLocks/>
            <a:stCxn id="32" idx="2"/>
            <a:endCxn id="42" idx="2"/>
          </p:cNvCxnSpPr>
          <p:nvPr/>
        </p:nvCxnSpPr>
        <p:spPr>
          <a:xfrm rot="10800000" flipV="1">
            <a:off x="7114750" y="3220121"/>
            <a:ext cx="12700" cy="791424"/>
          </a:xfrm>
          <a:prstGeom prst="curvedConnector3">
            <a:avLst>
              <a:gd name="adj1" fmla="val 180000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Connector: Curved 59">
            <a:extLst>
              <a:ext uri="{FF2B5EF4-FFF2-40B4-BE49-F238E27FC236}">
                <a16:creationId xmlns:a16="http://schemas.microsoft.com/office/drawing/2014/main" id="{F9F3766C-ED65-C339-2507-D82E68EF5CB9}"/>
              </a:ext>
            </a:extLst>
          </p:cNvPr>
          <p:cNvCxnSpPr>
            <a:cxnSpLocks/>
            <a:stCxn id="42" idx="2"/>
            <a:endCxn id="50" idx="2"/>
          </p:cNvCxnSpPr>
          <p:nvPr/>
        </p:nvCxnSpPr>
        <p:spPr>
          <a:xfrm rot="10800000" flipV="1">
            <a:off x="7114750" y="4011545"/>
            <a:ext cx="12700" cy="955868"/>
          </a:xfrm>
          <a:prstGeom prst="curvedConnector3">
            <a:avLst>
              <a:gd name="adj1" fmla="val 180000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Connector: Curved 60">
            <a:extLst>
              <a:ext uri="{FF2B5EF4-FFF2-40B4-BE49-F238E27FC236}">
                <a16:creationId xmlns:a16="http://schemas.microsoft.com/office/drawing/2014/main" id="{F0858C5F-D262-AF82-3638-BB7ADF954CC1}"/>
              </a:ext>
            </a:extLst>
          </p:cNvPr>
          <p:cNvCxnSpPr>
            <a:cxnSpLocks/>
            <a:stCxn id="32" idx="6"/>
            <a:endCxn id="42" idx="6"/>
          </p:cNvCxnSpPr>
          <p:nvPr/>
        </p:nvCxnSpPr>
        <p:spPr>
          <a:xfrm>
            <a:off x="7151326" y="3220121"/>
            <a:ext cx="12700" cy="791424"/>
          </a:xfrm>
          <a:prstGeom prst="curvedConnector3">
            <a:avLst>
              <a:gd name="adj1" fmla="val 180000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Connector: Curved 62">
            <a:extLst>
              <a:ext uri="{FF2B5EF4-FFF2-40B4-BE49-F238E27FC236}">
                <a16:creationId xmlns:a16="http://schemas.microsoft.com/office/drawing/2014/main" id="{AF4BECC5-AD86-0448-6DC3-1D5EEC484B92}"/>
              </a:ext>
            </a:extLst>
          </p:cNvPr>
          <p:cNvCxnSpPr>
            <a:cxnSpLocks/>
            <a:stCxn id="42" idx="6"/>
            <a:endCxn id="50" idx="6"/>
          </p:cNvCxnSpPr>
          <p:nvPr/>
        </p:nvCxnSpPr>
        <p:spPr>
          <a:xfrm>
            <a:off x="7151326" y="4011545"/>
            <a:ext cx="12700" cy="955868"/>
          </a:xfrm>
          <a:prstGeom prst="curvedConnector3">
            <a:avLst>
              <a:gd name="adj1" fmla="val 180000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3AF8D220-C27C-3FC2-9E64-D0E12F57BD72}"/>
              </a:ext>
            </a:extLst>
          </p:cNvPr>
          <p:cNvSpPr/>
          <p:nvPr/>
        </p:nvSpPr>
        <p:spPr>
          <a:xfrm>
            <a:off x="711475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Isosceles Triangle 8">
            <a:extLst>
              <a:ext uri="{FF2B5EF4-FFF2-40B4-BE49-F238E27FC236}">
                <a16:creationId xmlns:a16="http://schemas.microsoft.com/office/drawing/2014/main" id="{9AD89306-AC6A-C3D1-5D21-002698550488}"/>
              </a:ext>
            </a:extLst>
          </p:cNvPr>
          <p:cNvSpPr/>
          <p:nvPr/>
        </p:nvSpPr>
        <p:spPr>
          <a:xfrm>
            <a:off x="2885315" y="3165161"/>
            <a:ext cx="1657092" cy="2040402"/>
          </a:xfrm>
          <a:prstGeom prst="triangle">
            <a:avLst>
              <a:gd name="adj" fmla="val 60634"/>
            </a:avLst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Isosceles Triangle 11">
            <a:extLst>
              <a:ext uri="{FF2B5EF4-FFF2-40B4-BE49-F238E27FC236}">
                <a16:creationId xmlns:a16="http://schemas.microsoft.com/office/drawing/2014/main" id="{F7D6064C-F192-D8AA-D288-6D96BFA648C3}"/>
              </a:ext>
            </a:extLst>
          </p:cNvPr>
          <p:cNvSpPr/>
          <p:nvPr/>
        </p:nvSpPr>
        <p:spPr>
          <a:xfrm>
            <a:off x="6771926" y="3858018"/>
            <a:ext cx="716417" cy="1340253"/>
          </a:xfrm>
          <a:prstGeom prst="triangle">
            <a:avLst>
              <a:gd name="adj" fmla="val 51157"/>
            </a:avLst>
          </a:prstGeom>
          <a:noFill/>
          <a:ln w="190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576732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TextBox 104">
            <a:extLst>
              <a:ext uri="{FF2B5EF4-FFF2-40B4-BE49-F238E27FC236}">
                <a16:creationId xmlns:a16="http://schemas.microsoft.com/office/drawing/2014/main" id="{1E933A74-D55F-D15E-216B-60BE989B8B92}"/>
              </a:ext>
            </a:extLst>
          </p:cNvPr>
          <p:cNvSpPr txBox="1"/>
          <p:nvPr/>
        </p:nvSpPr>
        <p:spPr>
          <a:xfrm>
            <a:off x="3366789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307AE31D-A92C-98C3-BE06-7BB8A8EE6E41}"/>
              </a:ext>
            </a:extLst>
          </p:cNvPr>
          <p:cNvSpPr txBox="1"/>
          <p:nvPr/>
        </p:nvSpPr>
        <p:spPr>
          <a:xfrm>
            <a:off x="6991012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" name="Rectangle 5">
            <a:extLst>
              <a:ext uri="{FF2B5EF4-FFF2-40B4-BE49-F238E27FC236}">
                <a16:creationId xmlns:a16="http://schemas.microsoft.com/office/drawing/2014/main" id="{F8CC1CDC-D624-09B6-6E69-11258B363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17</a:t>
            </a:fld>
            <a:endParaRPr lang="en-US" dirty="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FF39C39-E9C6-E5D0-A9A7-8DD80F0FD74B}"/>
              </a:ext>
            </a:extLst>
          </p:cNvPr>
          <p:cNvSpPr/>
          <p:nvPr/>
        </p:nvSpPr>
        <p:spPr>
          <a:xfrm>
            <a:off x="4706955" y="190074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FADFF377-648F-B0C0-BFC0-B8DD9426553E}"/>
              </a:ext>
            </a:extLst>
          </p:cNvPr>
          <p:cNvSpPr/>
          <p:nvPr/>
        </p:nvSpPr>
        <p:spPr>
          <a:xfrm>
            <a:off x="5897323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7618B39E-8E13-AFDF-998C-4A4055E745BC}"/>
              </a:ext>
            </a:extLst>
          </p:cNvPr>
          <p:cNvSpPr/>
          <p:nvPr/>
        </p:nvSpPr>
        <p:spPr>
          <a:xfrm>
            <a:off x="3454797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36C9AF47-2A7D-26C3-8075-4584CB37E226}"/>
              </a:ext>
            </a:extLst>
          </p:cNvPr>
          <p:cNvSpPr/>
          <p:nvPr/>
        </p:nvSpPr>
        <p:spPr>
          <a:xfrm>
            <a:off x="3891808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6DF759DD-3FC1-86FB-6EEA-B253E0B42C8F}"/>
              </a:ext>
            </a:extLst>
          </p:cNvPr>
          <p:cNvSpPr/>
          <p:nvPr/>
        </p:nvSpPr>
        <p:spPr>
          <a:xfrm>
            <a:off x="7114750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8A0ED6CF-4E19-24D8-5237-49F5D80B49B6}"/>
              </a:ext>
            </a:extLst>
          </p:cNvPr>
          <p:cNvSpPr/>
          <p:nvPr/>
        </p:nvSpPr>
        <p:spPr>
          <a:xfrm>
            <a:off x="4215999" y="399325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8C1A145D-8F0F-0BF9-CC8C-3CF13828AB55}"/>
              </a:ext>
            </a:extLst>
          </p:cNvPr>
          <p:cNvSpPr/>
          <p:nvPr/>
        </p:nvSpPr>
        <p:spPr>
          <a:xfrm>
            <a:off x="3332237" y="399325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5921CC83-C17A-253D-DA68-0AF9112F2996}"/>
              </a:ext>
            </a:extLst>
          </p:cNvPr>
          <p:cNvSpPr/>
          <p:nvPr/>
        </p:nvSpPr>
        <p:spPr>
          <a:xfrm>
            <a:off x="7114750" y="399325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id="{091DF581-3CAB-00A9-887A-B24704A823A4}"/>
              </a:ext>
            </a:extLst>
          </p:cNvPr>
          <p:cNvCxnSpPr>
            <a:cxnSpLocks/>
            <a:stCxn id="25" idx="5"/>
            <a:endCxn id="26" idx="1"/>
          </p:cNvCxnSpPr>
          <p:nvPr/>
        </p:nvCxnSpPr>
        <p:spPr>
          <a:xfrm>
            <a:off x="4738175" y="1931967"/>
            <a:ext cx="116450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72E3BF5A-1E10-162C-97C8-151FDD5440A0}"/>
              </a:ext>
            </a:extLst>
          </p:cNvPr>
          <p:cNvCxnSpPr>
            <a:cxnSpLocks/>
            <a:stCxn id="25" idx="3"/>
            <a:endCxn id="28" idx="7"/>
          </p:cNvCxnSpPr>
          <p:nvPr/>
        </p:nvCxnSpPr>
        <p:spPr>
          <a:xfrm flipH="1">
            <a:off x="3486017" y="1931967"/>
            <a:ext cx="122629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>
            <a:extLst>
              <a:ext uri="{FF2B5EF4-FFF2-40B4-BE49-F238E27FC236}">
                <a16:creationId xmlns:a16="http://schemas.microsoft.com/office/drawing/2014/main" id="{C8099FC6-616B-0269-70D6-269EE5F3C452}"/>
              </a:ext>
            </a:extLst>
          </p:cNvPr>
          <p:cNvCxnSpPr>
            <a:cxnSpLocks/>
            <a:stCxn id="26" idx="4"/>
            <a:endCxn id="29" idx="6"/>
          </p:cNvCxnSpPr>
          <p:nvPr/>
        </p:nvCxnSpPr>
        <p:spPr>
          <a:xfrm flipH="1">
            <a:off x="3928384" y="2534074"/>
            <a:ext cx="1987227" cy="68604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BA03AC8B-9BF3-73EC-9795-96D8FB5FDE30}"/>
              </a:ext>
            </a:extLst>
          </p:cNvPr>
          <p:cNvCxnSpPr>
            <a:cxnSpLocks/>
            <a:stCxn id="26" idx="6"/>
            <a:endCxn id="32" idx="1"/>
          </p:cNvCxnSpPr>
          <p:nvPr/>
        </p:nvCxnSpPr>
        <p:spPr>
          <a:xfrm>
            <a:off x="5933899" y="2515786"/>
            <a:ext cx="1186207" cy="691403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Arrow Connector 80">
            <a:extLst>
              <a:ext uri="{FF2B5EF4-FFF2-40B4-BE49-F238E27FC236}">
                <a16:creationId xmlns:a16="http://schemas.microsoft.com/office/drawing/2014/main" id="{752D887D-D7AE-D62E-BA44-A464AB35F55F}"/>
              </a:ext>
            </a:extLst>
          </p:cNvPr>
          <p:cNvCxnSpPr>
            <a:cxnSpLocks/>
            <a:stCxn id="28" idx="5"/>
            <a:endCxn id="29" idx="1"/>
          </p:cNvCxnSpPr>
          <p:nvPr/>
        </p:nvCxnSpPr>
        <p:spPr>
          <a:xfrm>
            <a:off x="3486017" y="2528718"/>
            <a:ext cx="411147" cy="678471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Arrow Connector 93">
            <a:extLst>
              <a:ext uri="{FF2B5EF4-FFF2-40B4-BE49-F238E27FC236}">
                <a16:creationId xmlns:a16="http://schemas.microsoft.com/office/drawing/2014/main" id="{19513622-FA81-4A56-9559-1A2BDF4817F4}"/>
              </a:ext>
            </a:extLst>
          </p:cNvPr>
          <p:cNvCxnSpPr>
            <a:cxnSpLocks/>
            <a:stCxn id="29" idx="5"/>
            <a:endCxn id="38" idx="0"/>
          </p:cNvCxnSpPr>
          <p:nvPr/>
        </p:nvCxnSpPr>
        <p:spPr>
          <a:xfrm>
            <a:off x="3923028" y="3233053"/>
            <a:ext cx="31125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Arrow Connector 103">
            <a:extLst>
              <a:ext uri="{FF2B5EF4-FFF2-40B4-BE49-F238E27FC236}">
                <a16:creationId xmlns:a16="http://schemas.microsoft.com/office/drawing/2014/main" id="{6296253B-52A8-75FE-56E2-0AAB55E27EAF}"/>
              </a:ext>
            </a:extLst>
          </p:cNvPr>
          <p:cNvCxnSpPr>
            <a:cxnSpLocks/>
            <a:stCxn id="29" idx="3"/>
            <a:endCxn id="39" idx="7"/>
          </p:cNvCxnSpPr>
          <p:nvPr/>
        </p:nvCxnSpPr>
        <p:spPr>
          <a:xfrm flipH="1">
            <a:off x="3363457" y="3233053"/>
            <a:ext cx="533707" cy="765560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71EE5D44-77BF-EB44-40B7-8D43F50AE5EC}"/>
              </a:ext>
            </a:extLst>
          </p:cNvPr>
          <p:cNvCxnSpPr>
            <a:cxnSpLocks/>
            <a:stCxn id="38" idx="5"/>
            <a:endCxn id="50" idx="3"/>
          </p:cNvCxnSpPr>
          <p:nvPr/>
        </p:nvCxnSpPr>
        <p:spPr>
          <a:xfrm>
            <a:off x="4247219" y="4024477"/>
            <a:ext cx="2872887" cy="95586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4D2BA22-4725-4482-6227-E068DEE8EF3B}"/>
                  </a:ext>
                </a:extLst>
              </p:cNvPr>
              <p:cNvSpPr txBox="1"/>
              <p:nvPr/>
            </p:nvSpPr>
            <p:spPr>
              <a:xfrm>
                <a:off x="720846" y="189161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4D2BA22-4725-4482-6227-E068DEE8EF3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1891611"/>
                <a:ext cx="284052" cy="369332"/>
              </a:xfrm>
              <a:prstGeom prst="rect">
                <a:avLst/>
              </a:prstGeom>
              <a:blipFill>
                <a:blip r:embed="rId3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EAF59C4-BF76-FE73-058A-C8FAF3E249E5}"/>
                  </a:ext>
                </a:extLst>
              </p:cNvPr>
              <p:cNvSpPr txBox="1"/>
              <p:nvPr/>
            </p:nvSpPr>
            <p:spPr>
              <a:xfrm>
                <a:off x="720846" y="25009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EAF59C4-BF76-FE73-058A-C8FAF3E249E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2500954"/>
                <a:ext cx="284052" cy="369332"/>
              </a:xfrm>
              <a:prstGeom prst="rect">
                <a:avLst/>
              </a:prstGeom>
              <a:blipFill>
                <a:blip r:embed="rId4"/>
                <a:stretch>
                  <a:fillRect r="-2766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762FD7F-1459-C3A2-1207-F2671A4C7BC7}"/>
                  </a:ext>
                </a:extLst>
              </p:cNvPr>
              <p:cNvSpPr txBox="1"/>
              <p:nvPr/>
            </p:nvSpPr>
            <p:spPr>
              <a:xfrm>
                <a:off x="720846" y="329977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762FD7F-1459-C3A2-1207-F2671A4C7BC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3299771"/>
                <a:ext cx="284052" cy="369332"/>
              </a:xfrm>
              <a:prstGeom prst="rect">
                <a:avLst/>
              </a:prstGeom>
              <a:blipFill>
                <a:blip r:embed="rId5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D804A11E-54EC-B1B2-A6E5-05217155083F}"/>
                  </a:ext>
                </a:extLst>
              </p:cNvPr>
              <p:cNvSpPr txBox="1"/>
              <p:nvPr/>
            </p:nvSpPr>
            <p:spPr>
              <a:xfrm>
                <a:off x="720846" y="41562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D804A11E-54EC-B1B2-A6E5-0521715508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4156254"/>
                <a:ext cx="284052" cy="369332"/>
              </a:xfrm>
              <a:prstGeom prst="rect">
                <a:avLst/>
              </a:prstGeom>
              <a:blipFill>
                <a:blip r:embed="rId6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extBox 9">
            <a:extLst>
              <a:ext uri="{FF2B5EF4-FFF2-40B4-BE49-F238E27FC236}">
                <a16:creationId xmlns:a16="http://schemas.microsoft.com/office/drawing/2014/main" id="{6A3FAB22-51A4-164D-0E4E-CCF9E41A6825}"/>
              </a:ext>
            </a:extLst>
          </p:cNvPr>
          <p:cNvSpPr txBox="1"/>
          <p:nvPr/>
        </p:nvSpPr>
        <p:spPr>
          <a:xfrm>
            <a:off x="5325386" y="1937323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85BA160-06AB-32DA-75F3-128AEEF58343}"/>
              </a:ext>
            </a:extLst>
          </p:cNvPr>
          <p:cNvSpPr txBox="1"/>
          <p:nvPr/>
        </p:nvSpPr>
        <p:spPr>
          <a:xfrm>
            <a:off x="3805778" y="194178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E22D67A-4CB6-B856-A74D-71524DB9C97D}"/>
              </a:ext>
            </a:extLst>
          </p:cNvPr>
          <p:cNvSpPr txBox="1"/>
          <p:nvPr/>
        </p:nvSpPr>
        <p:spPr>
          <a:xfrm>
            <a:off x="650703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A887C2C-8045-8B5B-CD6B-4FC2006D8F5F}"/>
              </a:ext>
            </a:extLst>
          </p:cNvPr>
          <p:cNvSpPr txBox="1"/>
          <p:nvPr/>
        </p:nvSpPr>
        <p:spPr>
          <a:xfrm>
            <a:off x="362121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7E9E8C0-9CB2-BFDA-B243-7A61B5117BC4}"/>
              </a:ext>
            </a:extLst>
          </p:cNvPr>
          <p:cNvSpPr txBox="1"/>
          <p:nvPr/>
        </p:nvSpPr>
        <p:spPr>
          <a:xfrm>
            <a:off x="299490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38FCC12-B01B-A193-2478-380BB39DB9E7}"/>
              </a:ext>
            </a:extLst>
          </p:cNvPr>
          <p:cNvSpPr txBox="1"/>
          <p:nvPr/>
        </p:nvSpPr>
        <p:spPr>
          <a:xfrm>
            <a:off x="4806917" y="2592856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cxnSp>
        <p:nvCxnSpPr>
          <p:cNvPr id="24" name="Connector: Curved 23">
            <a:extLst>
              <a:ext uri="{FF2B5EF4-FFF2-40B4-BE49-F238E27FC236}">
                <a16:creationId xmlns:a16="http://schemas.microsoft.com/office/drawing/2014/main" id="{F0E8BF22-C32D-B315-2A94-EBEAA9446C10}"/>
              </a:ext>
            </a:extLst>
          </p:cNvPr>
          <p:cNvCxnSpPr>
            <a:cxnSpLocks/>
            <a:stCxn id="28" idx="2"/>
            <a:endCxn id="29" idx="2"/>
          </p:cNvCxnSpPr>
          <p:nvPr/>
        </p:nvCxnSpPr>
        <p:spPr>
          <a:xfrm rot="10800000" flipH="1" flipV="1">
            <a:off x="3454796" y="2515785"/>
            <a:ext cx="437011" cy="704335"/>
          </a:xfrm>
          <a:prstGeom prst="curvedConnector3">
            <a:avLst>
              <a:gd name="adj1" fmla="val -5231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Connector: Curved 33">
            <a:extLst>
              <a:ext uri="{FF2B5EF4-FFF2-40B4-BE49-F238E27FC236}">
                <a16:creationId xmlns:a16="http://schemas.microsoft.com/office/drawing/2014/main" id="{AF70ADC8-02B5-1344-EF33-B3A833D7D6DF}"/>
              </a:ext>
            </a:extLst>
          </p:cNvPr>
          <p:cNvCxnSpPr>
            <a:cxnSpLocks/>
            <a:stCxn id="32" idx="2"/>
            <a:endCxn id="42" idx="2"/>
          </p:cNvCxnSpPr>
          <p:nvPr/>
        </p:nvCxnSpPr>
        <p:spPr>
          <a:xfrm rot="10800000" flipV="1">
            <a:off x="7114750" y="3220121"/>
            <a:ext cx="12700" cy="791424"/>
          </a:xfrm>
          <a:prstGeom prst="curvedConnector3">
            <a:avLst>
              <a:gd name="adj1" fmla="val 180000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Connector: Curved 59">
            <a:extLst>
              <a:ext uri="{FF2B5EF4-FFF2-40B4-BE49-F238E27FC236}">
                <a16:creationId xmlns:a16="http://schemas.microsoft.com/office/drawing/2014/main" id="{F9F3766C-ED65-C339-2507-D82E68EF5CB9}"/>
              </a:ext>
            </a:extLst>
          </p:cNvPr>
          <p:cNvCxnSpPr>
            <a:cxnSpLocks/>
            <a:stCxn id="42" idx="2"/>
            <a:endCxn id="50" idx="2"/>
          </p:cNvCxnSpPr>
          <p:nvPr/>
        </p:nvCxnSpPr>
        <p:spPr>
          <a:xfrm rot="10800000" flipV="1">
            <a:off x="7114750" y="4011545"/>
            <a:ext cx="12700" cy="955868"/>
          </a:xfrm>
          <a:prstGeom prst="curvedConnector3">
            <a:avLst>
              <a:gd name="adj1" fmla="val 180000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Connector: Curved 60">
            <a:extLst>
              <a:ext uri="{FF2B5EF4-FFF2-40B4-BE49-F238E27FC236}">
                <a16:creationId xmlns:a16="http://schemas.microsoft.com/office/drawing/2014/main" id="{F0858C5F-D262-AF82-3638-BB7ADF954CC1}"/>
              </a:ext>
            </a:extLst>
          </p:cNvPr>
          <p:cNvCxnSpPr>
            <a:cxnSpLocks/>
            <a:stCxn id="32" idx="6"/>
            <a:endCxn id="42" idx="6"/>
          </p:cNvCxnSpPr>
          <p:nvPr/>
        </p:nvCxnSpPr>
        <p:spPr>
          <a:xfrm>
            <a:off x="7151326" y="3220121"/>
            <a:ext cx="12700" cy="791424"/>
          </a:xfrm>
          <a:prstGeom prst="curvedConnector3">
            <a:avLst>
              <a:gd name="adj1" fmla="val 180000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Connector: Curved 62">
            <a:extLst>
              <a:ext uri="{FF2B5EF4-FFF2-40B4-BE49-F238E27FC236}">
                <a16:creationId xmlns:a16="http://schemas.microsoft.com/office/drawing/2014/main" id="{AF4BECC5-AD86-0448-6DC3-1D5EEC484B92}"/>
              </a:ext>
            </a:extLst>
          </p:cNvPr>
          <p:cNvCxnSpPr>
            <a:cxnSpLocks/>
            <a:stCxn id="42" idx="6"/>
            <a:endCxn id="50" idx="6"/>
          </p:cNvCxnSpPr>
          <p:nvPr/>
        </p:nvCxnSpPr>
        <p:spPr>
          <a:xfrm>
            <a:off x="7151326" y="4011545"/>
            <a:ext cx="12700" cy="955868"/>
          </a:xfrm>
          <a:prstGeom prst="curvedConnector3">
            <a:avLst>
              <a:gd name="adj1" fmla="val 180000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3AF8D220-C27C-3FC2-9E64-D0E12F57BD72}"/>
              </a:ext>
            </a:extLst>
          </p:cNvPr>
          <p:cNvSpPr/>
          <p:nvPr/>
        </p:nvSpPr>
        <p:spPr>
          <a:xfrm>
            <a:off x="711475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" name="Connector: Curved 2">
            <a:extLst>
              <a:ext uri="{FF2B5EF4-FFF2-40B4-BE49-F238E27FC236}">
                <a16:creationId xmlns:a16="http://schemas.microsoft.com/office/drawing/2014/main" id="{9D1E1859-E848-F2AC-97B2-D9C445B9C9E3}"/>
              </a:ext>
            </a:extLst>
          </p:cNvPr>
          <p:cNvCxnSpPr>
            <a:cxnSpLocks/>
            <a:stCxn id="39" idx="2"/>
            <a:endCxn id="55" idx="2"/>
          </p:cNvCxnSpPr>
          <p:nvPr/>
        </p:nvCxnSpPr>
        <p:spPr>
          <a:xfrm rot="10800000" flipH="1" flipV="1">
            <a:off x="3332236" y="4011545"/>
            <a:ext cx="165525" cy="955868"/>
          </a:xfrm>
          <a:prstGeom prst="curvedConnector3">
            <a:avLst>
              <a:gd name="adj1" fmla="val -138106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Connector: Curved 8">
            <a:extLst>
              <a:ext uri="{FF2B5EF4-FFF2-40B4-BE49-F238E27FC236}">
                <a16:creationId xmlns:a16="http://schemas.microsoft.com/office/drawing/2014/main" id="{840EB658-69B4-6CD2-841C-7FA5504FF59E}"/>
              </a:ext>
            </a:extLst>
          </p:cNvPr>
          <p:cNvCxnSpPr>
            <a:cxnSpLocks/>
            <a:stCxn id="39" idx="6"/>
            <a:endCxn id="55" idx="6"/>
          </p:cNvCxnSpPr>
          <p:nvPr/>
        </p:nvCxnSpPr>
        <p:spPr>
          <a:xfrm>
            <a:off x="3368813" y="4011545"/>
            <a:ext cx="165525" cy="955868"/>
          </a:xfrm>
          <a:prstGeom prst="curvedConnector3">
            <a:avLst>
              <a:gd name="adj1" fmla="val 238106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Oval 54">
            <a:extLst>
              <a:ext uri="{FF2B5EF4-FFF2-40B4-BE49-F238E27FC236}">
                <a16:creationId xmlns:a16="http://schemas.microsoft.com/office/drawing/2014/main" id="{EB989ABC-DB56-2D55-4310-21FE223E2D89}"/>
              </a:ext>
            </a:extLst>
          </p:cNvPr>
          <p:cNvSpPr/>
          <p:nvPr/>
        </p:nvSpPr>
        <p:spPr>
          <a:xfrm>
            <a:off x="3497762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1" name="Connector: Curved 30">
            <a:extLst>
              <a:ext uri="{FF2B5EF4-FFF2-40B4-BE49-F238E27FC236}">
                <a16:creationId xmlns:a16="http://schemas.microsoft.com/office/drawing/2014/main" id="{2ECC7E1F-FF38-A85D-C912-2988B9E806D5}"/>
              </a:ext>
            </a:extLst>
          </p:cNvPr>
          <p:cNvCxnSpPr>
            <a:cxnSpLocks/>
            <a:stCxn id="38" idx="2"/>
            <a:endCxn id="55" idx="6"/>
          </p:cNvCxnSpPr>
          <p:nvPr/>
        </p:nvCxnSpPr>
        <p:spPr>
          <a:xfrm rot="10800000" flipV="1">
            <a:off x="3534339" y="4011545"/>
            <a:ext cx="681661" cy="955868"/>
          </a:xfrm>
          <a:prstGeom prst="curvedConnector3">
            <a:avLst>
              <a:gd name="adj1" fmla="val 5000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Isosceles Triangle 11">
            <a:extLst>
              <a:ext uri="{FF2B5EF4-FFF2-40B4-BE49-F238E27FC236}">
                <a16:creationId xmlns:a16="http://schemas.microsoft.com/office/drawing/2014/main" id="{B01DC19C-4E46-99A2-3D7A-82D5F74719D5}"/>
              </a:ext>
            </a:extLst>
          </p:cNvPr>
          <p:cNvSpPr/>
          <p:nvPr/>
        </p:nvSpPr>
        <p:spPr>
          <a:xfrm>
            <a:off x="2515082" y="3165161"/>
            <a:ext cx="5032729" cy="2033110"/>
          </a:xfrm>
          <a:prstGeom prst="triangle">
            <a:avLst>
              <a:gd name="adj" fmla="val 28788"/>
            </a:avLst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Isosceles Triangle 12">
            <a:extLst>
              <a:ext uri="{FF2B5EF4-FFF2-40B4-BE49-F238E27FC236}">
                <a16:creationId xmlns:a16="http://schemas.microsoft.com/office/drawing/2014/main" id="{E990F258-A394-250B-6016-B6752BF1FE2B}"/>
              </a:ext>
            </a:extLst>
          </p:cNvPr>
          <p:cNvSpPr/>
          <p:nvPr/>
        </p:nvSpPr>
        <p:spPr>
          <a:xfrm>
            <a:off x="6771926" y="3858018"/>
            <a:ext cx="716417" cy="1340253"/>
          </a:xfrm>
          <a:prstGeom prst="triangle">
            <a:avLst>
              <a:gd name="adj" fmla="val 51157"/>
            </a:avLst>
          </a:prstGeom>
          <a:noFill/>
          <a:ln w="190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642038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TextBox 104">
            <a:extLst>
              <a:ext uri="{FF2B5EF4-FFF2-40B4-BE49-F238E27FC236}">
                <a16:creationId xmlns:a16="http://schemas.microsoft.com/office/drawing/2014/main" id="{1E933A74-D55F-D15E-216B-60BE989B8B92}"/>
              </a:ext>
            </a:extLst>
          </p:cNvPr>
          <p:cNvSpPr txBox="1"/>
          <p:nvPr/>
        </p:nvSpPr>
        <p:spPr>
          <a:xfrm>
            <a:off x="3366789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307AE31D-A92C-98C3-BE06-7BB8A8EE6E41}"/>
              </a:ext>
            </a:extLst>
          </p:cNvPr>
          <p:cNvSpPr txBox="1"/>
          <p:nvPr/>
        </p:nvSpPr>
        <p:spPr>
          <a:xfrm>
            <a:off x="6991012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" name="Rectangle 5">
            <a:extLst>
              <a:ext uri="{FF2B5EF4-FFF2-40B4-BE49-F238E27FC236}">
                <a16:creationId xmlns:a16="http://schemas.microsoft.com/office/drawing/2014/main" id="{F8CC1CDC-D624-09B6-6E69-11258B363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18</a:t>
            </a:fld>
            <a:endParaRPr lang="en-US" dirty="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FF39C39-E9C6-E5D0-A9A7-8DD80F0FD74B}"/>
              </a:ext>
            </a:extLst>
          </p:cNvPr>
          <p:cNvSpPr/>
          <p:nvPr/>
        </p:nvSpPr>
        <p:spPr>
          <a:xfrm>
            <a:off x="4706955" y="190074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FADFF377-648F-B0C0-BFC0-B8DD9426553E}"/>
              </a:ext>
            </a:extLst>
          </p:cNvPr>
          <p:cNvSpPr/>
          <p:nvPr/>
        </p:nvSpPr>
        <p:spPr>
          <a:xfrm>
            <a:off x="5897323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7618B39E-8E13-AFDF-998C-4A4055E745BC}"/>
              </a:ext>
            </a:extLst>
          </p:cNvPr>
          <p:cNvSpPr/>
          <p:nvPr/>
        </p:nvSpPr>
        <p:spPr>
          <a:xfrm>
            <a:off x="3454797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36C9AF47-2A7D-26C3-8075-4584CB37E226}"/>
              </a:ext>
            </a:extLst>
          </p:cNvPr>
          <p:cNvSpPr/>
          <p:nvPr/>
        </p:nvSpPr>
        <p:spPr>
          <a:xfrm>
            <a:off x="3891808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6DF759DD-3FC1-86FB-6EEA-B253E0B42C8F}"/>
              </a:ext>
            </a:extLst>
          </p:cNvPr>
          <p:cNvSpPr/>
          <p:nvPr/>
        </p:nvSpPr>
        <p:spPr>
          <a:xfrm>
            <a:off x="7114750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8A0ED6CF-4E19-24D8-5237-49F5D80B49B6}"/>
              </a:ext>
            </a:extLst>
          </p:cNvPr>
          <p:cNvSpPr/>
          <p:nvPr/>
        </p:nvSpPr>
        <p:spPr>
          <a:xfrm>
            <a:off x="4215999" y="399325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8C1A145D-8F0F-0BF9-CC8C-3CF13828AB55}"/>
              </a:ext>
            </a:extLst>
          </p:cNvPr>
          <p:cNvSpPr/>
          <p:nvPr/>
        </p:nvSpPr>
        <p:spPr>
          <a:xfrm>
            <a:off x="3332237" y="399325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5921CC83-C17A-253D-DA68-0AF9112F2996}"/>
              </a:ext>
            </a:extLst>
          </p:cNvPr>
          <p:cNvSpPr/>
          <p:nvPr/>
        </p:nvSpPr>
        <p:spPr>
          <a:xfrm>
            <a:off x="7114750" y="399325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id="{091DF581-3CAB-00A9-887A-B24704A823A4}"/>
              </a:ext>
            </a:extLst>
          </p:cNvPr>
          <p:cNvCxnSpPr>
            <a:cxnSpLocks/>
            <a:stCxn id="25" idx="5"/>
            <a:endCxn id="26" idx="1"/>
          </p:cNvCxnSpPr>
          <p:nvPr/>
        </p:nvCxnSpPr>
        <p:spPr>
          <a:xfrm>
            <a:off x="4738175" y="1931967"/>
            <a:ext cx="116450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72E3BF5A-1E10-162C-97C8-151FDD5440A0}"/>
              </a:ext>
            </a:extLst>
          </p:cNvPr>
          <p:cNvCxnSpPr>
            <a:cxnSpLocks/>
            <a:stCxn id="25" idx="3"/>
            <a:endCxn id="28" idx="7"/>
          </p:cNvCxnSpPr>
          <p:nvPr/>
        </p:nvCxnSpPr>
        <p:spPr>
          <a:xfrm flipH="1">
            <a:off x="3486017" y="1931967"/>
            <a:ext cx="122629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>
            <a:extLst>
              <a:ext uri="{FF2B5EF4-FFF2-40B4-BE49-F238E27FC236}">
                <a16:creationId xmlns:a16="http://schemas.microsoft.com/office/drawing/2014/main" id="{C8099FC6-616B-0269-70D6-269EE5F3C452}"/>
              </a:ext>
            </a:extLst>
          </p:cNvPr>
          <p:cNvCxnSpPr>
            <a:cxnSpLocks/>
            <a:stCxn id="26" idx="4"/>
            <a:endCxn id="29" idx="6"/>
          </p:cNvCxnSpPr>
          <p:nvPr/>
        </p:nvCxnSpPr>
        <p:spPr>
          <a:xfrm flipH="1">
            <a:off x="3928384" y="2534074"/>
            <a:ext cx="1987227" cy="68604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BA03AC8B-9BF3-73EC-9795-96D8FB5FDE30}"/>
              </a:ext>
            </a:extLst>
          </p:cNvPr>
          <p:cNvCxnSpPr>
            <a:cxnSpLocks/>
            <a:stCxn id="26" idx="6"/>
            <a:endCxn id="32" idx="1"/>
          </p:cNvCxnSpPr>
          <p:nvPr/>
        </p:nvCxnSpPr>
        <p:spPr>
          <a:xfrm>
            <a:off x="5933899" y="2515786"/>
            <a:ext cx="1186207" cy="691403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Arrow Connector 80">
            <a:extLst>
              <a:ext uri="{FF2B5EF4-FFF2-40B4-BE49-F238E27FC236}">
                <a16:creationId xmlns:a16="http://schemas.microsoft.com/office/drawing/2014/main" id="{752D887D-D7AE-D62E-BA44-A464AB35F55F}"/>
              </a:ext>
            </a:extLst>
          </p:cNvPr>
          <p:cNvCxnSpPr>
            <a:cxnSpLocks/>
            <a:stCxn id="28" idx="5"/>
            <a:endCxn id="29" idx="1"/>
          </p:cNvCxnSpPr>
          <p:nvPr/>
        </p:nvCxnSpPr>
        <p:spPr>
          <a:xfrm>
            <a:off x="3486017" y="2528718"/>
            <a:ext cx="411147" cy="678471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Arrow Connector 93">
            <a:extLst>
              <a:ext uri="{FF2B5EF4-FFF2-40B4-BE49-F238E27FC236}">
                <a16:creationId xmlns:a16="http://schemas.microsoft.com/office/drawing/2014/main" id="{19513622-FA81-4A56-9559-1A2BDF4817F4}"/>
              </a:ext>
            </a:extLst>
          </p:cNvPr>
          <p:cNvCxnSpPr>
            <a:cxnSpLocks/>
            <a:stCxn id="29" idx="5"/>
            <a:endCxn id="38" idx="0"/>
          </p:cNvCxnSpPr>
          <p:nvPr/>
        </p:nvCxnSpPr>
        <p:spPr>
          <a:xfrm>
            <a:off x="3923028" y="3233053"/>
            <a:ext cx="31125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Arrow Connector 103">
            <a:extLst>
              <a:ext uri="{FF2B5EF4-FFF2-40B4-BE49-F238E27FC236}">
                <a16:creationId xmlns:a16="http://schemas.microsoft.com/office/drawing/2014/main" id="{6296253B-52A8-75FE-56E2-0AAB55E27EAF}"/>
              </a:ext>
            </a:extLst>
          </p:cNvPr>
          <p:cNvCxnSpPr>
            <a:cxnSpLocks/>
            <a:stCxn id="29" idx="3"/>
            <a:endCxn id="39" idx="7"/>
          </p:cNvCxnSpPr>
          <p:nvPr/>
        </p:nvCxnSpPr>
        <p:spPr>
          <a:xfrm flipH="1">
            <a:off x="3363457" y="3233053"/>
            <a:ext cx="533707" cy="765560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71EE5D44-77BF-EB44-40B7-8D43F50AE5EC}"/>
              </a:ext>
            </a:extLst>
          </p:cNvPr>
          <p:cNvCxnSpPr>
            <a:cxnSpLocks/>
            <a:stCxn id="38" idx="5"/>
            <a:endCxn id="50" idx="3"/>
          </p:cNvCxnSpPr>
          <p:nvPr/>
        </p:nvCxnSpPr>
        <p:spPr>
          <a:xfrm>
            <a:off x="4247219" y="4024477"/>
            <a:ext cx="2872887" cy="95586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4D2BA22-4725-4482-6227-E068DEE8EF3B}"/>
                  </a:ext>
                </a:extLst>
              </p:cNvPr>
              <p:cNvSpPr txBox="1"/>
              <p:nvPr/>
            </p:nvSpPr>
            <p:spPr>
              <a:xfrm>
                <a:off x="720846" y="189161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4D2BA22-4725-4482-6227-E068DEE8EF3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1891611"/>
                <a:ext cx="284052" cy="369332"/>
              </a:xfrm>
              <a:prstGeom prst="rect">
                <a:avLst/>
              </a:prstGeom>
              <a:blipFill>
                <a:blip r:embed="rId3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EAF59C4-BF76-FE73-058A-C8FAF3E249E5}"/>
                  </a:ext>
                </a:extLst>
              </p:cNvPr>
              <p:cNvSpPr txBox="1"/>
              <p:nvPr/>
            </p:nvSpPr>
            <p:spPr>
              <a:xfrm>
                <a:off x="720846" y="25009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EAF59C4-BF76-FE73-058A-C8FAF3E249E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2500954"/>
                <a:ext cx="284052" cy="369332"/>
              </a:xfrm>
              <a:prstGeom prst="rect">
                <a:avLst/>
              </a:prstGeom>
              <a:blipFill>
                <a:blip r:embed="rId4"/>
                <a:stretch>
                  <a:fillRect r="-2766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762FD7F-1459-C3A2-1207-F2671A4C7BC7}"/>
                  </a:ext>
                </a:extLst>
              </p:cNvPr>
              <p:cNvSpPr txBox="1"/>
              <p:nvPr/>
            </p:nvSpPr>
            <p:spPr>
              <a:xfrm>
                <a:off x="720846" y="329977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762FD7F-1459-C3A2-1207-F2671A4C7BC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3299771"/>
                <a:ext cx="284052" cy="369332"/>
              </a:xfrm>
              <a:prstGeom prst="rect">
                <a:avLst/>
              </a:prstGeom>
              <a:blipFill>
                <a:blip r:embed="rId5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D804A11E-54EC-B1B2-A6E5-05217155083F}"/>
                  </a:ext>
                </a:extLst>
              </p:cNvPr>
              <p:cNvSpPr txBox="1"/>
              <p:nvPr/>
            </p:nvSpPr>
            <p:spPr>
              <a:xfrm>
                <a:off x="720846" y="41562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D804A11E-54EC-B1B2-A6E5-0521715508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4156254"/>
                <a:ext cx="284052" cy="369332"/>
              </a:xfrm>
              <a:prstGeom prst="rect">
                <a:avLst/>
              </a:prstGeom>
              <a:blipFill>
                <a:blip r:embed="rId6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extBox 9">
            <a:extLst>
              <a:ext uri="{FF2B5EF4-FFF2-40B4-BE49-F238E27FC236}">
                <a16:creationId xmlns:a16="http://schemas.microsoft.com/office/drawing/2014/main" id="{6A3FAB22-51A4-164D-0E4E-CCF9E41A6825}"/>
              </a:ext>
            </a:extLst>
          </p:cNvPr>
          <p:cNvSpPr txBox="1"/>
          <p:nvPr/>
        </p:nvSpPr>
        <p:spPr>
          <a:xfrm>
            <a:off x="5325386" y="1937323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85BA160-06AB-32DA-75F3-128AEEF58343}"/>
              </a:ext>
            </a:extLst>
          </p:cNvPr>
          <p:cNvSpPr txBox="1"/>
          <p:nvPr/>
        </p:nvSpPr>
        <p:spPr>
          <a:xfrm>
            <a:off x="3805778" y="194178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E22D67A-4CB6-B856-A74D-71524DB9C97D}"/>
              </a:ext>
            </a:extLst>
          </p:cNvPr>
          <p:cNvSpPr txBox="1"/>
          <p:nvPr/>
        </p:nvSpPr>
        <p:spPr>
          <a:xfrm>
            <a:off x="650703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A887C2C-8045-8B5B-CD6B-4FC2006D8F5F}"/>
              </a:ext>
            </a:extLst>
          </p:cNvPr>
          <p:cNvSpPr txBox="1"/>
          <p:nvPr/>
        </p:nvSpPr>
        <p:spPr>
          <a:xfrm>
            <a:off x="362121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7E9E8C0-9CB2-BFDA-B243-7A61B5117BC4}"/>
              </a:ext>
            </a:extLst>
          </p:cNvPr>
          <p:cNvSpPr txBox="1"/>
          <p:nvPr/>
        </p:nvSpPr>
        <p:spPr>
          <a:xfrm>
            <a:off x="299490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38FCC12-B01B-A193-2478-380BB39DB9E7}"/>
              </a:ext>
            </a:extLst>
          </p:cNvPr>
          <p:cNvSpPr txBox="1"/>
          <p:nvPr/>
        </p:nvSpPr>
        <p:spPr>
          <a:xfrm>
            <a:off x="4806917" y="2592856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cxnSp>
        <p:nvCxnSpPr>
          <p:cNvPr id="24" name="Connector: Curved 23">
            <a:extLst>
              <a:ext uri="{FF2B5EF4-FFF2-40B4-BE49-F238E27FC236}">
                <a16:creationId xmlns:a16="http://schemas.microsoft.com/office/drawing/2014/main" id="{F0E8BF22-C32D-B315-2A94-EBEAA9446C10}"/>
              </a:ext>
            </a:extLst>
          </p:cNvPr>
          <p:cNvCxnSpPr>
            <a:cxnSpLocks/>
            <a:stCxn id="28" idx="2"/>
            <a:endCxn id="29" idx="2"/>
          </p:cNvCxnSpPr>
          <p:nvPr/>
        </p:nvCxnSpPr>
        <p:spPr>
          <a:xfrm rot="10800000" flipH="1" flipV="1">
            <a:off x="3454796" y="2515785"/>
            <a:ext cx="437011" cy="704335"/>
          </a:xfrm>
          <a:prstGeom prst="curvedConnector3">
            <a:avLst>
              <a:gd name="adj1" fmla="val -5231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Connector: Curved 33">
            <a:extLst>
              <a:ext uri="{FF2B5EF4-FFF2-40B4-BE49-F238E27FC236}">
                <a16:creationId xmlns:a16="http://schemas.microsoft.com/office/drawing/2014/main" id="{AF70ADC8-02B5-1344-EF33-B3A833D7D6DF}"/>
              </a:ext>
            </a:extLst>
          </p:cNvPr>
          <p:cNvCxnSpPr>
            <a:cxnSpLocks/>
            <a:stCxn id="32" idx="2"/>
            <a:endCxn id="42" idx="2"/>
          </p:cNvCxnSpPr>
          <p:nvPr/>
        </p:nvCxnSpPr>
        <p:spPr>
          <a:xfrm rot="10800000" flipV="1">
            <a:off x="7114750" y="3220121"/>
            <a:ext cx="12700" cy="791424"/>
          </a:xfrm>
          <a:prstGeom prst="curvedConnector3">
            <a:avLst>
              <a:gd name="adj1" fmla="val 180000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Connector: Curved 59">
            <a:extLst>
              <a:ext uri="{FF2B5EF4-FFF2-40B4-BE49-F238E27FC236}">
                <a16:creationId xmlns:a16="http://schemas.microsoft.com/office/drawing/2014/main" id="{F9F3766C-ED65-C339-2507-D82E68EF5CB9}"/>
              </a:ext>
            </a:extLst>
          </p:cNvPr>
          <p:cNvCxnSpPr>
            <a:cxnSpLocks/>
            <a:stCxn id="42" idx="2"/>
            <a:endCxn id="50" idx="2"/>
          </p:cNvCxnSpPr>
          <p:nvPr/>
        </p:nvCxnSpPr>
        <p:spPr>
          <a:xfrm rot="10800000" flipV="1">
            <a:off x="7114750" y="4011545"/>
            <a:ext cx="12700" cy="955868"/>
          </a:xfrm>
          <a:prstGeom prst="curvedConnector3">
            <a:avLst>
              <a:gd name="adj1" fmla="val 180000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Connector: Curved 60">
            <a:extLst>
              <a:ext uri="{FF2B5EF4-FFF2-40B4-BE49-F238E27FC236}">
                <a16:creationId xmlns:a16="http://schemas.microsoft.com/office/drawing/2014/main" id="{F0858C5F-D262-AF82-3638-BB7ADF954CC1}"/>
              </a:ext>
            </a:extLst>
          </p:cNvPr>
          <p:cNvCxnSpPr>
            <a:cxnSpLocks/>
            <a:stCxn id="32" idx="6"/>
            <a:endCxn id="42" idx="6"/>
          </p:cNvCxnSpPr>
          <p:nvPr/>
        </p:nvCxnSpPr>
        <p:spPr>
          <a:xfrm>
            <a:off x="7151326" y="3220121"/>
            <a:ext cx="12700" cy="791424"/>
          </a:xfrm>
          <a:prstGeom prst="curvedConnector3">
            <a:avLst>
              <a:gd name="adj1" fmla="val 180000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Connector: Curved 62">
            <a:extLst>
              <a:ext uri="{FF2B5EF4-FFF2-40B4-BE49-F238E27FC236}">
                <a16:creationId xmlns:a16="http://schemas.microsoft.com/office/drawing/2014/main" id="{AF4BECC5-AD86-0448-6DC3-1D5EEC484B92}"/>
              </a:ext>
            </a:extLst>
          </p:cNvPr>
          <p:cNvCxnSpPr>
            <a:cxnSpLocks/>
            <a:stCxn id="42" idx="6"/>
            <a:endCxn id="50" idx="6"/>
          </p:cNvCxnSpPr>
          <p:nvPr/>
        </p:nvCxnSpPr>
        <p:spPr>
          <a:xfrm>
            <a:off x="7151326" y="4011545"/>
            <a:ext cx="12700" cy="955868"/>
          </a:xfrm>
          <a:prstGeom prst="curvedConnector3">
            <a:avLst>
              <a:gd name="adj1" fmla="val 180000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3AF8D220-C27C-3FC2-9E64-D0E12F57BD72}"/>
              </a:ext>
            </a:extLst>
          </p:cNvPr>
          <p:cNvSpPr/>
          <p:nvPr/>
        </p:nvSpPr>
        <p:spPr>
          <a:xfrm>
            <a:off x="711475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" name="Connector: Curved 2">
            <a:extLst>
              <a:ext uri="{FF2B5EF4-FFF2-40B4-BE49-F238E27FC236}">
                <a16:creationId xmlns:a16="http://schemas.microsoft.com/office/drawing/2014/main" id="{9D1E1859-E848-F2AC-97B2-D9C445B9C9E3}"/>
              </a:ext>
            </a:extLst>
          </p:cNvPr>
          <p:cNvCxnSpPr>
            <a:cxnSpLocks/>
            <a:stCxn id="39" idx="2"/>
            <a:endCxn id="55" idx="2"/>
          </p:cNvCxnSpPr>
          <p:nvPr/>
        </p:nvCxnSpPr>
        <p:spPr>
          <a:xfrm rot="10800000" flipH="1" flipV="1">
            <a:off x="3332236" y="4011545"/>
            <a:ext cx="165525" cy="955868"/>
          </a:xfrm>
          <a:prstGeom prst="curvedConnector3">
            <a:avLst>
              <a:gd name="adj1" fmla="val -138106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Connector: Curved 8">
            <a:extLst>
              <a:ext uri="{FF2B5EF4-FFF2-40B4-BE49-F238E27FC236}">
                <a16:creationId xmlns:a16="http://schemas.microsoft.com/office/drawing/2014/main" id="{840EB658-69B4-6CD2-841C-7FA5504FF59E}"/>
              </a:ext>
            </a:extLst>
          </p:cNvPr>
          <p:cNvCxnSpPr>
            <a:cxnSpLocks/>
            <a:stCxn id="39" idx="6"/>
            <a:endCxn id="55" idx="6"/>
          </p:cNvCxnSpPr>
          <p:nvPr/>
        </p:nvCxnSpPr>
        <p:spPr>
          <a:xfrm>
            <a:off x="3368813" y="4011545"/>
            <a:ext cx="165525" cy="955868"/>
          </a:xfrm>
          <a:prstGeom prst="curvedConnector3">
            <a:avLst>
              <a:gd name="adj1" fmla="val 238106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Oval 54">
            <a:extLst>
              <a:ext uri="{FF2B5EF4-FFF2-40B4-BE49-F238E27FC236}">
                <a16:creationId xmlns:a16="http://schemas.microsoft.com/office/drawing/2014/main" id="{EB989ABC-DB56-2D55-4310-21FE223E2D89}"/>
              </a:ext>
            </a:extLst>
          </p:cNvPr>
          <p:cNvSpPr/>
          <p:nvPr/>
        </p:nvSpPr>
        <p:spPr>
          <a:xfrm>
            <a:off x="3497762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1" name="Connector: Curved 30">
            <a:extLst>
              <a:ext uri="{FF2B5EF4-FFF2-40B4-BE49-F238E27FC236}">
                <a16:creationId xmlns:a16="http://schemas.microsoft.com/office/drawing/2014/main" id="{2ECC7E1F-FF38-A85D-C912-2988B9E806D5}"/>
              </a:ext>
            </a:extLst>
          </p:cNvPr>
          <p:cNvCxnSpPr>
            <a:cxnSpLocks/>
            <a:stCxn id="38" idx="2"/>
            <a:endCxn id="55" idx="6"/>
          </p:cNvCxnSpPr>
          <p:nvPr/>
        </p:nvCxnSpPr>
        <p:spPr>
          <a:xfrm rot="10800000" flipV="1">
            <a:off x="3534339" y="4011545"/>
            <a:ext cx="681661" cy="955868"/>
          </a:xfrm>
          <a:prstGeom prst="curvedConnector3">
            <a:avLst>
              <a:gd name="adj1" fmla="val 5000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Group 15">
            <a:extLst>
              <a:ext uri="{FF2B5EF4-FFF2-40B4-BE49-F238E27FC236}">
                <a16:creationId xmlns:a16="http://schemas.microsoft.com/office/drawing/2014/main" id="{C7D5FB48-81A8-C86F-8083-7739583BCD39}"/>
              </a:ext>
            </a:extLst>
          </p:cNvPr>
          <p:cNvGrpSpPr/>
          <p:nvPr/>
        </p:nvGrpSpPr>
        <p:grpSpPr>
          <a:xfrm>
            <a:off x="7480007" y="997012"/>
            <a:ext cx="1435393" cy="1688608"/>
            <a:chOff x="7318221" y="1075870"/>
            <a:chExt cx="1435393" cy="1688608"/>
          </a:xfrm>
        </p:grpSpPr>
        <p:pic>
          <p:nvPicPr>
            <p:cNvPr id="14" name="Picture 13" descr="A person wearing glasses and a blue shirt&#10;&#10;AI-generated content may be incorrect.">
              <a:extLst>
                <a:ext uri="{FF2B5EF4-FFF2-40B4-BE49-F238E27FC236}">
                  <a16:creationId xmlns:a16="http://schemas.microsoft.com/office/drawing/2014/main" id="{98E4E0BA-5E67-737D-42E4-5EEE5181E002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7626248" y="1075870"/>
              <a:ext cx="819340" cy="1030730"/>
            </a:xfrm>
            <a:prstGeom prst="rect">
              <a:avLst/>
            </a:prstGeom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5FD8FB08-0B2E-9169-5D6C-6FAEB7807F2F}"/>
                </a:ext>
              </a:extLst>
            </p:cNvPr>
            <p:cNvSpPr txBox="1"/>
            <p:nvPr/>
          </p:nvSpPr>
          <p:spPr>
            <a:xfrm>
              <a:off x="7318221" y="2118147"/>
              <a:ext cx="1435393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dirty="0"/>
                <a:t>Randy Bryant</a:t>
              </a:r>
            </a:p>
            <a:p>
              <a:pPr algn="ctr"/>
              <a:r>
                <a:rPr lang="en-US" dirty="0"/>
                <a:t>(CMU)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354012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" name="Rectangle 5">
            <a:extLst>
              <a:ext uri="{FF2B5EF4-FFF2-40B4-BE49-F238E27FC236}">
                <a16:creationId xmlns:a16="http://schemas.microsoft.com/office/drawing/2014/main" id="{F8CC1CDC-D624-09B6-6E69-11258B363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19</a:t>
            </a:fld>
            <a:endParaRPr lang="en-US" dirty="0"/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27F2A6DD-0A50-CD3D-E86E-5A362445A459}"/>
              </a:ext>
            </a:extLst>
          </p:cNvPr>
          <p:cNvGrpSpPr/>
          <p:nvPr/>
        </p:nvGrpSpPr>
        <p:grpSpPr>
          <a:xfrm>
            <a:off x="6174288" y="3654521"/>
            <a:ext cx="2292049" cy="2664085"/>
            <a:chOff x="3406378" y="1973991"/>
            <a:chExt cx="2292049" cy="2664085"/>
          </a:xfrm>
        </p:grpSpPr>
        <p:sp>
          <p:nvSpPr>
            <p:cNvPr id="139" name="TextBox 138">
              <a:extLst>
                <a:ext uri="{FF2B5EF4-FFF2-40B4-BE49-F238E27FC236}">
                  <a16:creationId xmlns:a16="http://schemas.microsoft.com/office/drawing/2014/main" id="{525D6B2A-5F7E-3F07-4E9A-8B00B6C942F5}"/>
                </a:ext>
              </a:extLst>
            </p:cNvPr>
            <p:cNvSpPr txBox="1"/>
            <p:nvPr/>
          </p:nvSpPr>
          <p:spPr>
            <a:xfrm>
              <a:off x="5414375" y="429952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40" name="TextBox 139">
              <a:extLst>
                <a:ext uri="{FF2B5EF4-FFF2-40B4-BE49-F238E27FC236}">
                  <a16:creationId xmlns:a16="http://schemas.microsoft.com/office/drawing/2014/main" id="{B2CDCA2A-4524-485A-5004-B7384E8C6E56}"/>
                </a:ext>
              </a:extLst>
            </p:cNvPr>
            <p:cNvSpPr txBox="1"/>
            <p:nvPr/>
          </p:nvSpPr>
          <p:spPr>
            <a:xfrm>
              <a:off x="4096514" y="429952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930C87B2-9183-66BF-CDD7-D6E33D4F9241}"/>
                </a:ext>
              </a:extLst>
            </p:cNvPr>
            <p:cNvSpPr/>
            <p:nvPr/>
          </p:nvSpPr>
          <p:spPr>
            <a:xfrm>
              <a:off x="4706955" y="20017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15B88B7D-D7CD-50BF-EB06-78821751C814}"/>
                </a:ext>
              </a:extLst>
            </p:cNvPr>
            <p:cNvSpPr/>
            <p:nvPr/>
          </p:nvSpPr>
          <p:spPr>
            <a:xfrm>
              <a:off x="5155915" y="255597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C6FCDF7E-2E78-1B10-605E-37AA703721A8}"/>
                </a:ext>
              </a:extLst>
            </p:cNvPr>
            <p:cNvSpPr/>
            <p:nvPr/>
          </p:nvSpPr>
          <p:spPr>
            <a:xfrm>
              <a:off x="4204856" y="255597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0087BF47-D7C5-F7A8-225B-2215C4F54967}"/>
                </a:ext>
              </a:extLst>
            </p:cNvPr>
            <p:cNvSpPr/>
            <p:nvPr/>
          </p:nvSpPr>
          <p:spPr>
            <a:xfrm>
              <a:off x="4641867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76B66C3B-BD06-4435-4949-0DB16C5D5847}"/>
                </a:ext>
              </a:extLst>
            </p:cNvPr>
            <p:cNvSpPr/>
            <p:nvPr/>
          </p:nvSpPr>
          <p:spPr>
            <a:xfrm>
              <a:off x="5538113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CB682C54-ECF8-5510-64B6-095B20F3382B}"/>
                </a:ext>
              </a:extLst>
            </p:cNvPr>
            <p:cNvSpPr/>
            <p:nvPr/>
          </p:nvSpPr>
          <p:spPr>
            <a:xfrm>
              <a:off x="4908392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B602E7AF-D2AD-5382-FDD7-A86071B5F3A5}"/>
                </a:ext>
              </a:extLst>
            </p:cNvPr>
            <p:cNvSpPr/>
            <p:nvPr/>
          </p:nvSpPr>
          <p:spPr>
            <a:xfrm>
              <a:off x="4162684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1BA5F307-0D10-E6F1-6F0C-C6DB69DAE149}"/>
                </a:ext>
              </a:extLst>
            </p:cNvPr>
            <p:cNvSpPr/>
            <p:nvPr/>
          </p:nvSpPr>
          <p:spPr>
            <a:xfrm>
              <a:off x="5538113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9" name="Straight Arrow Connector 148">
              <a:extLst>
                <a:ext uri="{FF2B5EF4-FFF2-40B4-BE49-F238E27FC236}">
                  <a16:creationId xmlns:a16="http://schemas.microsoft.com/office/drawing/2014/main" id="{95839B3A-EF8E-7876-6185-8FF8E9860569}"/>
                </a:ext>
              </a:extLst>
            </p:cNvPr>
            <p:cNvCxnSpPr>
              <a:cxnSpLocks/>
              <a:stCxn id="141" idx="5"/>
              <a:endCxn id="142" idx="1"/>
            </p:cNvCxnSpPr>
            <p:nvPr/>
          </p:nvCxnSpPr>
          <p:spPr>
            <a:xfrm>
              <a:off x="4738175" y="2032971"/>
              <a:ext cx="423096" cy="528359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Arrow Connector 149">
              <a:extLst>
                <a:ext uri="{FF2B5EF4-FFF2-40B4-BE49-F238E27FC236}">
                  <a16:creationId xmlns:a16="http://schemas.microsoft.com/office/drawing/2014/main" id="{5F28F143-DD95-ED22-CDFC-1E82603B81C3}"/>
                </a:ext>
              </a:extLst>
            </p:cNvPr>
            <p:cNvCxnSpPr>
              <a:cxnSpLocks/>
              <a:stCxn id="141" idx="3"/>
              <a:endCxn id="143" idx="7"/>
            </p:cNvCxnSpPr>
            <p:nvPr/>
          </p:nvCxnSpPr>
          <p:spPr>
            <a:xfrm flipH="1">
              <a:off x="4236076" y="2032971"/>
              <a:ext cx="476235" cy="528359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Arrow Connector 150">
              <a:extLst>
                <a:ext uri="{FF2B5EF4-FFF2-40B4-BE49-F238E27FC236}">
                  <a16:creationId xmlns:a16="http://schemas.microsoft.com/office/drawing/2014/main" id="{3224D8B0-D034-273B-EBFC-74640A517EC6}"/>
                </a:ext>
              </a:extLst>
            </p:cNvPr>
            <p:cNvCxnSpPr>
              <a:cxnSpLocks/>
              <a:stCxn id="142" idx="3"/>
              <a:endCxn id="144" idx="6"/>
            </p:cNvCxnSpPr>
            <p:nvPr/>
          </p:nvCxnSpPr>
          <p:spPr>
            <a:xfrm flipH="1">
              <a:off x="4678443" y="2587194"/>
              <a:ext cx="482828" cy="63292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Arrow Connector 151">
              <a:extLst>
                <a:ext uri="{FF2B5EF4-FFF2-40B4-BE49-F238E27FC236}">
                  <a16:creationId xmlns:a16="http://schemas.microsoft.com/office/drawing/2014/main" id="{762D55BB-DEA6-3616-9E8B-B7E296F457C0}"/>
                </a:ext>
              </a:extLst>
            </p:cNvPr>
            <p:cNvCxnSpPr>
              <a:cxnSpLocks/>
              <a:stCxn id="142" idx="5"/>
              <a:endCxn id="145" idx="1"/>
            </p:cNvCxnSpPr>
            <p:nvPr/>
          </p:nvCxnSpPr>
          <p:spPr>
            <a:xfrm>
              <a:off x="5187135" y="2587194"/>
              <a:ext cx="356334" cy="61999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Arrow Connector 152">
              <a:extLst>
                <a:ext uri="{FF2B5EF4-FFF2-40B4-BE49-F238E27FC236}">
                  <a16:creationId xmlns:a16="http://schemas.microsoft.com/office/drawing/2014/main" id="{AA961AB0-683B-7498-822A-10976006F2C4}"/>
                </a:ext>
              </a:extLst>
            </p:cNvPr>
            <p:cNvCxnSpPr>
              <a:cxnSpLocks/>
              <a:stCxn id="143" idx="5"/>
              <a:endCxn id="144" idx="1"/>
            </p:cNvCxnSpPr>
            <p:nvPr/>
          </p:nvCxnSpPr>
          <p:spPr>
            <a:xfrm>
              <a:off x="4236076" y="2587194"/>
              <a:ext cx="411147" cy="61999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Straight Arrow Connector 153">
              <a:extLst>
                <a:ext uri="{FF2B5EF4-FFF2-40B4-BE49-F238E27FC236}">
                  <a16:creationId xmlns:a16="http://schemas.microsoft.com/office/drawing/2014/main" id="{9B01E573-6571-DFB4-DA34-31819943D3B9}"/>
                </a:ext>
              </a:extLst>
            </p:cNvPr>
            <p:cNvCxnSpPr>
              <a:cxnSpLocks/>
              <a:stCxn id="144" idx="5"/>
              <a:endCxn id="146" idx="0"/>
            </p:cNvCxnSpPr>
            <p:nvPr/>
          </p:nvCxnSpPr>
          <p:spPr>
            <a:xfrm>
              <a:off x="4673087" y="3233053"/>
              <a:ext cx="253593" cy="39911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Straight Arrow Connector 154">
              <a:extLst>
                <a:ext uri="{FF2B5EF4-FFF2-40B4-BE49-F238E27FC236}">
                  <a16:creationId xmlns:a16="http://schemas.microsoft.com/office/drawing/2014/main" id="{341FF8D8-2998-462D-E8C9-EDFC8246C59C}"/>
                </a:ext>
              </a:extLst>
            </p:cNvPr>
            <p:cNvCxnSpPr>
              <a:cxnSpLocks/>
              <a:stCxn id="144" idx="3"/>
              <a:endCxn id="147" idx="7"/>
            </p:cNvCxnSpPr>
            <p:nvPr/>
          </p:nvCxnSpPr>
          <p:spPr>
            <a:xfrm flipH="1">
              <a:off x="4193904" y="3233053"/>
              <a:ext cx="453319" cy="404466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6" name="TextBox 155">
                  <a:extLst>
                    <a:ext uri="{FF2B5EF4-FFF2-40B4-BE49-F238E27FC236}">
                      <a16:creationId xmlns:a16="http://schemas.microsoft.com/office/drawing/2014/main" id="{DD1D6791-B691-4F1D-EA54-DA18F3141E6A}"/>
                    </a:ext>
                  </a:extLst>
                </p:cNvPr>
                <p:cNvSpPr txBox="1"/>
                <p:nvPr/>
              </p:nvSpPr>
              <p:spPr>
                <a:xfrm>
                  <a:off x="3406378" y="1973991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6" name="TextBox 155">
                  <a:extLst>
                    <a:ext uri="{FF2B5EF4-FFF2-40B4-BE49-F238E27FC236}">
                      <a16:creationId xmlns:a16="http://schemas.microsoft.com/office/drawing/2014/main" id="{DD1D6791-B691-4F1D-EA54-DA18F3141E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1973991"/>
                  <a:ext cx="284052" cy="369332"/>
                </a:xfrm>
                <a:prstGeom prst="rect">
                  <a:avLst/>
                </a:prstGeom>
                <a:blipFill>
                  <a:blip r:embed="rId7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7" name="TextBox 156">
                  <a:extLst>
                    <a:ext uri="{FF2B5EF4-FFF2-40B4-BE49-F238E27FC236}">
                      <a16:creationId xmlns:a16="http://schemas.microsoft.com/office/drawing/2014/main" id="{C1DD3C33-750E-FD42-3756-B5DED0B4A623}"/>
                    </a:ext>
                  </a:extLst>
                </p:cNvPr>
                <p:cNvSpPr txBox="1"/>
                <p:nvPr/>
              </p:nvSpPr>
              <p:spPr>
                <a:xfrm>
                  <a:off x="3406378" y="2616286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7" name="TextBox 156">
                  <a:extLst>
                    <a:ext uri="{FF2B5EF4-FFF2-40B4-BE49-F238E27FC236}">
                      <a16:creationId xmlns:a16="http://schemas.microsoft.com/office/drawing/2014/main" id="{C1DD3C33-750E-FD42-3756-B5DED0B4A62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2616286"/>
                  <a:ext cx="284052" cy="369332"/>
                </a:xfrm>
                <a:prstGeom prst="rect">
                  <a:avLst/>
                </a:prstGeom>
                <a:blipFill>
                  <a:blip r:embed="rId8"/>
                  <a:stretch>
                    <a:fillRect r="-2826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8" name="TextBox 157">
                  <a:extLst>
                    <a:ext uri="{FF2B5EF4-FFF2-40B4-BE49-F238E27FC236}">
                      <a16:creationId xmlns:a16="http://schemas.microsoft.com/office/drawing/2014/main" id="{395B2376-CE5D-98C8-8971-8F921256847D}"/>
                    </a:ext>
                  </a:extLst>
                </p:cNvPr>
                <p:cNvSpPr txBox="1"/>
                <p:nvPr/>
              </p:nvSpPr>
              <p:spPr>
                <a:xfrm>
                  <a:off x="3406378" y="3159726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8" name="TextBox 157">
                  <a:extLst>
                    <a:ext uri="{FF2B5EF4-FFF2-40B4-BE49-F238E27FC236}">
                      <a16:creationId xmlns:a16="http://schemas.microsoft.com/office/drawing/2014/main" id="{395B2376-CE5D-98C8-8971-8F921256847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3159726"/>
                  <a:ext cx="284052" cy="369332"/>
                </a:xfrm>
                <a:prstGeom prst="rect">
                  <a:avLst/>
                </a:prstGeom>
                <a:blipFill>
                  <a:blip r:embed="rId9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9" name="TextBox 158">
                  <a:extLst>
                    <a:ext uri="{FF2B5EF4-FFF2-40B4-BE49-F238E27FC236}">
                      <a16:creationId xmlns:a16="http://schemas.microsoft.com/office/drawing/2014/main" id="{E165C258-3979-E30A-B597-3608A817FB01}"/>
                    </a:ext>
                  </a:extLst>
                </p:cNvPr>
                <p:cNvSpPr txBox="1"/>
                <p:nvPr/>
              </p:nvSpPr>
              <p:spPr>
                <a:xfrm>
                  <a:off x="3406378" y="3769075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9" name="TextBox 158">
                  <a:extLst>
                    <a:ext uri="{FF2B5EF4-FFF2-40B4-BE49-F238E27FC236}">
                      <a16:creationId xmlns:a16="http://schemas.microsoft.com/office/drawing/2014/main" id="{E165C258-3979-E30A-B597-3608A817FB0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3769075"/>
                  <a:ext cx="284052" cy="369332"/>
                </a:xfrm>
                <a:prstGeom prst="rect">
                  <a:avLst/>
                </a:prstGeom>
                <a:blipFill>
                  <a:blip r:embed="rId10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35338D82-FB6E-CD05-A678-EB4F48A67D72}"/>
                </a:ext>
              </a:extLst>
            </p:cNvPr>
            <p:cNvSpPr txBox="1"/>
            <p:nvPr/>
          </p:nvSpPr>
          <p:spPr>
            <a:xfrm>
              <a:off x="4864070" y="2038327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61" name="TextBox 160">
              <a:extLst>
                <a:ext uri="{FF2B5EF4-FFF2-40B4-BE49-F238E27FC236}">
                  <a16:creationId xmlns:a16="http://schemas.microsoft.com/office/drawing/2014/main" id="{66979FC7-DD9D-9617-48A8-5EB1C42441E1}"/>
                </a:ext>
              </a:extLst>
            </p:cNvPr>
            <p:cNvSpPr txBox="1"/>
            <p:nvPr/>
          </p:nvSpPr>
          <p:spPr>
            <a:xfrm>
              <a:off x="4242879" y="2042791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162" name="TextBox 161">
              <a:extLst>
                <a:ext uri="{FF2B5EF4-FFF2-40B4-BE49-F238E27FC236}">
                  <a16:creationId xmlns:a16="http://schemas.microsoft.com/office/drawing/2014/main" id="{F9D6290E-E9EF-7D1B-679F-A53DD7D13F4E}"/>
                </a:ext>
              </a:extLst>
            </p:cNvPr>
            <p:cNvSpPr txBox="1"/>
            <p:nvPr/>
          </p:nvSpPr>
          <p:spPr>
            <a:xfrm>
              <a:off x="5333551" y="2654680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63" name="TextBox 162">
              <a:extLst>
                <a:ext uri="{FF2B5EF4-FFF2-40B4-BE49-F238E27FC236}">
                  <a16:creationId xmlns:a16="http://schemas.microsoft.com/office/drawing/2014/main" id="{4C7E0A92-B374-A8BA-CF0C-10A1603A2EF4}"/>
                </a:ext>
              </a:extLst>
            </p:cNvPr>
            <p:cNvSpPr txBox="1"/>
            <p:nvPr/>
          </p:nvSpPr>
          <p:spPr>
            <a:xfrm>
              <a:off x="4379514" y="264644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64" name="TextBox 163">
              <a:extLst>
                <a:ext uri="{FF2B5EF4-FFF2-40B4-BE49-F238E27FC236}">
                  <a16:creationId xmlns:a16="http://schemas.microsoft.com/office/drawing/2014/main" id="{F1959945-D1B7-9270-E8A7-74C318C78EC8}"/>
                </a:ext>
              </a:extLst>
            </p:cNvPr>
            <p:cNvSpPr txBox="1"/>
            <p:nvPr/>
          </p:nvSpPr>
          <p:spPr>
            <a:xfrm>
              <a:off x="3756824" y="2662918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B05FF3DC-1407-6DD3-85F6-FB74F3227B7E}"/>
                </a:ext>
              </a:extLst>
            </p:cNvPr>
            <p:cNvSpPr txBox="1"/>
            <p:nvPr/>
          </p:nvSpPr>
          <p:spPr>
            <a:xfrm>
              <a:off x="4704272" y="265133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cxnSp>
          <p:nvCxnSpPr>
            <p:cNvPr id="166" name="Connector: Curved 165">
              <a:extLst>
                <a:ext uri="{FF2B5EF4-FFF2-40B4-BE49-F238E27FC236}">
                  <a16:creationId xmlns:a16="http://schemas.microsoft.com/office/drawing/2014/main" id="{54FB42A5-C72D-DDC7-A00D-DFE143BAA022}"/>
                </a:ext>
              </a:extLst>
            </p:cNvPr>
            <p:cNvCxnSpPr>
              <a:cxnSpLocks/>
              <a:stCxn id="143" idx="2"/>
              <a:endCxn id="144" idx="2"/>
            </p:cNvCxnSpPr>
            <p:nvPr/>
          </p:nvCxnSpPr>
          <p:spPr>
            <a:xfrm rot="10800000" flipH="1" flipV="1">
              <a:off x="4204855" y="2574261"/>
              <a:ext cx="437011" cy="645859"/>
            </a:xfrm>
            <a:prstGeom prst="curvedConnector3">
              <a:avLst>
                <a:gd name="adj1" fmla="val -5231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Connector: Curved 166">
              <a:extLst>
                <a:ext uri="{FF2B5EF4-FFF2-40B4-BE49-F238E27FC236}">
                  <a16:creationId xmlns:a16="http://schemas.microsoft.com/office/drawing/2014/main" id="{4F3C30F4-A4B1-FFAC-990B-F3D926E7A6B0}"/>
                </a:ext>
              </a:extLst>
            </p:cNvPr>
            <p:cNvCxnSpPr>
              <a:cxnSpLocks/>
              <a:stCxn id="145" idx="2"/>
              <a:endCxn id="148" idx="2"/>
            </p:cNvCxnSpPr>
            <p:nvPr/>
          </p:nvCxnSpPr>
          <p:spPr>
            <a:xfrm rot="10800000" flipV="1">
              <a:off x="5538113" y="3220121"/>
              <a:ext cx="12700" cy="43033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Connector: Curved 167">
              <a:extLst>
                <a:ext uri="{FF2B5EF4-FFF2-40B4-BE49-F238E27FC236}">
                  <a16:creationId xmlns:a16="http://schemas.microsoft.com/office/drawing/2014/main" id="{DCB6DB05-4D50-94C0-F3CD-70783F1525B8}"/>
                </a:ext>
              </a:extLst>
            </p:cNvPr>
            <p:cNvCxnSpPr>
              <a:cxnSpLocks/>
              <a:stCxn id="148" idx="2"/>
              <a:endCxn id="176" idx="2"/>
            </p:cNvCxnSpPr>
            <p:nvPr/>
          </p:nvCxnSpPr>
          <p:spPr>
            <a:xfrm rot="10800000" flipV="1">
              <a:off x="5538113" y="3650451"/>
              <a:ext cx="12700" cy="69461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Connector: Curved 168">
              <a:extLst>
                <a:ext uri="{FF2B5EF4-FFF2-40B4-BE49-F238E27FC236}">
                  <a16:creationId xmlns:a16="http://schemas.microsoft.com/office/drawing/2014/main" id="{E2A60FD1-4FF3-D30F-42D3-53F4FE591BC5}"/>
                </a:ext>
              </a:extLst>
            </p:cNvPr>
            <p:cNvCxnSpPr>
              <a:cxnSpLocks/>
              <a:stCxn id="145" idx="6"/>
              <a:endCxn id="148" idx="6"/>
            </p:cNvCxnSpPr>
            <p:nvPr/>
          </p:nvCxnSpPr>
          <p:spPr>
            <a:xfrm>
              <a:off x="5574689" y="3220121"/>
              <a:ext cx="12700" cy="43033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Connector: Curved 169">
              <a:extLst>
                <a:ext uri="{FF2B5EF4-FFF2-40B4-BE49-F238E27FC236}">
                  <a16:creationId xmlns:a16="http://schemas.microsoft.com/office/drawing/2014/main" id="{380CE063-4775-7731-D92E-CBB293DF85FE}"/>
                </a:ext>
              </a:extLst>
            </p:cNvPr>
            <p:cNvCxnSpPr>
              <a:cxnSpLocks/>
              <a:stCxn id="148" idx="6"/>
              <a:endCxn id="176" idx="6"/>
            </p:cNvCxnSpPr>
            <p:nvPr/>
          </p:nvCxnSpPr>
          <p:spPr>
            <a:xfrm>
              <a:off x="5574689" y="3650451"/>
              <a:ext cx="12700" cy="69461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Connector: Curved 170">
              <a:extLst>
                <a:ext uri="{FF2B5EF4-FFF2-40B4-BE49-F238E27FC236}">
                  <a16:creationId xmlns:a16="http://schemas.microsoft.com/office/drawing/2014/main" id="{14D6C42F-D2A4-A05D-0E83-A6DE0F0EE6DF}"/>
                </a:ext>
              </a:extLst>
            </p:cNvPr>
            <p:cNvCxnSpPr>
              <a:cxnSpLocks/>
              <a:stCxn id="147" idx="2"/>
              <a:endCxn id="173" idx="2"/>
            </p:cNvCxnSpPr>
            <p:nvPr/>
          </p:nvCxnSpPr>
          <p:spPr>
            <a:xfrm rot="10800000" flipH="1" flipV="1">
              <a:off x="4162683" y="3650451"/>
              <a:ext cx="58431" cy="694610"/>
            </a:xfrm>
            <a:prstGeom prst="curvedConnector3">
              <a:avLst>
                <a:gd name="adj1" fmla="val -391231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Connector: Curved 171">
              <a:extLst>
                <a:ext uri="{FF2B5EF4-FFF2-40B4-BE49-F238E27FC236}">
                  <a16:creationId xmlns:a16="http://schemas.microsoft.com/office/drawing/2014/main" id="{9E8F4305-F03C-EC56-0E73-B800D10989DB}"/>
                </a:ext>
              </a:extLst>
            </p:cNvPr>
            <p:cNvCxnSpPr>
              <a:cxnSpLocks/>
              <a:stCxn id="147" idx="6"/>
              <a:endCxn id="173" idx="6"/>
            </p:cNvCxnSpPr>
            <p:nvPr/>
          </p:nvCxnSpPr>
          <p:spPr>
            <a:xfrm>
              <a:off x="4199260" y="3650451"/>
              <a:ext cx="58431" cy="694610"/>
            </a:xfrm>
            <a:prstGeom prst="curvedConnector3">
              <a:avLst>
                <a:gd name="adj1" fmla="val 491231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" name="Oval 172">
              <a:extLst>
                <a:ext uri="{FF2B5EF4-FFF2-40B4-BE49-F238E27FC236}">
                  <a16:creationId xmlns:a16="http://schemas.microsoft.com/office/drawing/2014/main" id="{A2FC0674-CA65-8873-8294-2F0187EA00A7}"/>
                </a:ext>
              </a:extLst>
            </p:cNvPr>
            <p:cNvSpPr/>
            <p:nvPr/>
          </p:nvSpPr>
          <p:spPr>
            <a:xfrm>
              <a:off x="4221115" y="43267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4" name="Connector: Curved 173">
              <a:extLst>
                <a:ext uri="{FF2B5EF4-FFF2-40B4-BE49-F238E27FC236}">
                  <a16:creationId xmlns:a16="http://schemas.microsoft.com/office/drawing/2014/main" id="{496F4A59-52F9-719F-C90F-401A2F9A10D8}"/>
                </a:ext>
              </a:extLst>
            </p:cNvPr>
            <p:cNvCxnSpPr>
              <a:cxnSpLocks/>
              <a:stCxn id="146" idx="2"/>
              <a:endCxn id="173" idx="6"/>
            </p:cNvCxnSpPr>
            <p:nvPr/>
          </p:nvCxnSpPr>
          <p:spPr>
            <a:xfrm rot="10800000" flipV="1">
              <a:off x="4257692" y="3650451"/>
              <a:ext cx="650701" cy="69461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Connector: Curved 174">
              <a:extLst>
                <a:ext uri="{FF2B5EF4-FFF2-40B4-BE49-F238E27FC236}">
                  <a16:creationId xmlns:a16="http://schemas.microsoft.com/office/drawing/2014/main" id="{3095EC38-6F18-89F3-953E-67B7B6B439DC}"/>
                </a:ext>
              </a:extLst>
            </p:cNvPr>
            <p:cNvCxnSpPr>
              <a:cxnSpLocks/>
              <a:stCxn id="146" idx="6"/>
              <a:endCxn id="176" idx="2"/>
            </p:cNvCxnSpPr>
            <p:nvPr/>
          </p:nvCxnSpPr>
          <p:spPr>
            <a:xfrm>
              <a:off x="4944968" y="3650451"/>
              <a:ext cx="593145" cy="69461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" name="Oval 175">
              <a:extLst>
                <a:ext uri="{FF2B5EF4-FFF2-40B4-BE49-F238E27FC236}">
                  <a16:creationId xmlns:a16="http://schemas.microsoft.com/office/drawing/2014/main" id="{44D8845B-B929-F780-74CB-775105FF94CD}"/>
                </a:ext>
              </a:extLst>
            </p:cNvPr>
            <p:cNvSpPr/>
            <p:nvPr/>
          </p:nvSpPr>
          <p:spPr>
            <a:xfrm>
              <a:off x="5538113" y="43267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1899902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person holding a glass of wine&#10;&#10;AI-generated content may be incorrect.">
            <a:extLst>
              <a:ext uri="{FF2B5EF4-FFF2-40B4-BE49-F238E27FC236}">
                <a16:creationId xmlns:a16="http://schemas.microsoft.com/office/drawing/2014/main" id="{2F85A5DD-B2A0-BD1E-4A37-37834472EA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1607" y="388707"/>
            <a:ext cx="7900786" cy="6080586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7082D7BF-3307-AA82-E14A-2F046F72CC27}"/>
              </a:ext>
            </a:extLst>
          </p:cNvPr>
          <p:cNvSpPr txBox="1"/>
          <p:nvPr/>
        </p:nvSpPr>
        <p:spPr>
          <a:xfrm>
            <a:off x="2616978" y="6553984"/>
            <a:ext cx="391004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dirty="0"/>
              <a:t>commons.wikimedia.org/wiki/File:Orson_Welles_Paul_Masson_Park.png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FF0C03F-DEF9-E40E-7DE2-C02DAC73C557}"/>
              </a:ext>
            </a:extLst>
          </p:cNvPr>
          <p:cNvSpPr txBox="1"/>
          <p:nvPr/>
        </p:nvSpPr>
        <p:spPr>
          <a:xfrm>
            <a:off x="1420591" y="5061858"/>
            <a:ext cx="6303072" cy="600164"/>
          </a:xfrm>
          <a:prstGeom prst="rect">
            <a:avLst/>
          </a:prstGeom>
          <a:solidFill>
            <a:schemeClr val="tx1"/>
          </a:solidFill>
        </p:spPr>
        <p:txBody>
          <a:bodyPr wrap="none" rtlCol="0">
            <a:spAutoFit/>
          </a:bodyPr>
          <a:lstStyle/>
          <a:p>
            <a:r>
              <a:rPr lang="en-US" sz="33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We will sell no wine before its time.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5ABE846-0846-4A12-08D9-7B8B8055B6A7}"/>
              </a:ext>
            </a:extLst>
          </p:cNvPr>
          <p:cNvSpPr txBox="1"/>
          <p:nvPr/>
        </p:nvSpPr>
        <p:spPr>
          <a:xfrm>
            <a:off x="2237013" y="5666198"/>
            <a:ext cx="4852610" cy="253916"/>
          </a:xfrm>
          <a:prstGeom prst="rect">
            <a:avLst/>
          </a:prstGeom>
          <a:solidFill>
            <a:schemeClr val="tx1"/>
          </a:solidFill>
        </p:spPr>
        <p:txBody>
          <a:bodyPr wrap="none" rtlCol="0">
            <a:spAutoFit/>
          </a:bodyPr>
          <a:lstStyle/>
          <a:p>
            <a:r>
              <a:rPr lang="en-US" sz="1050" dirty="0">
                <a:solidFill>
                  <a:schemeClr val="bg1"/>
                </a:solidFill>
                <a:latin typeface="Arial Rounded MT Bold" panose="020F0704030504030204" pitchFamily="34" charset="0"/>
              </a:rPr>
              <a:t>       PAUL  MASSON  VINEYARDS    SARATOGA,  CALIFORNIA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60854299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" name="Rectangle 5">
            <a:extLst>
              <a:ext uri="{FF2B5EF4-FFF2-40B4-BE49-F238E27FC236}">
                <a16:creationId xmlns:a16="http://schemas.microsoft.com/office/drawing/2014/main" id="{F8CC1CDC-D624-09B6-6E69-11258B363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20</a:t>
            </a:fld>
            <a:endParaRPr lang="en-US" dirty="0"/>
          </a:p>
        </p:txBody>
      </p: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66BBF3EA-8DA7-46BF-244E-C05BAAD439F9}"/>
              </a:ext>
            </a:extLst>
          </p:cNvPr>
          <p:cNvGrpSpPr/>
          <p:nvPr/>
        </p:nvGrpSpPr>
        <p:grpSpPr>
          <a:xfrm>
            <a:off x="2483737" y="1891611"/>
            <a:ext cx="2470307" cy="1346798"/>
            <a:chOff x="3192196" y="1891611"/>
            <a:chExt cx="2470307" cy="1346798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6FF39C39-E9C6-E5D0-A9A7-8DD80F0FD74B}"/>
                </a:ext>
              </a:extLst>
            </p:cNvPr>
            <p:cNvSpPr/>
            <p:nvPr/>
          </p:nvSpPr>
          <p:spPr>
            <a:xfrm>
              <a:off x="4674003" y="1900747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FADFF377-648F-B0C0-BFC0-B8DD9426553E}"/>
                </a:ext>
              </a:extLst>
            </p:cNvPr>
            <p:cNvSpPr/>
            <p:nvPr/>
          </p:nvSpPr>
          <p:spPr>
            <a:xfrm>
              <a:off x="5254769" y="24974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7618B39E-8E13-AFDF-998C-4A4055E745BC}"/>
                </a:ext>
              </a:extLst>
            </p:cNvPr>
            <p:cNvSpPr/>
            <p:nvPr/>
          </p:nvSpPr>
          <p:spPr>
            <a:xfrm>
              <a:off x="3940831" y="24974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36C9AF47-2A7D-26C3-8075-4584CB37E226}"/>
                </a:ext>
              </a:extLst>
            </p:cNvPr>
            <p:cNvSpPr/>
            <p:nvPr/>
          </p:nvSpPr>
          <p:spPr>
            <a:xfrm>
              <a:off x="4276243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152E433-FB8F-9F5F-6166-40C3AC250FCF}"/>
                </a:ext>
              </a:extLst>
            </p:cNvPr>
            <p:cNvSpPr/>
            <p:nvPr/>
          </p:nvSpPr>
          <p:spPr>
            <a:xfrm>
              <a:off x="3598484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6DF759DD-3FC1-86FB-6EEA-B253E0B42C8F}"/>
                </a:ext>
              </a:extLst>
            </p:cNvPr>
            <p:cNvSpPr/>
            <p:nvPr/>
          </p:nvSpPr>
          <p:spPr>
            <a:xfrm>
              <a:off x="5607047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4750699E-1A8A-9040-485E-2F9DD709AA95}"/>
                </a:ext>
              </a:extLst>
            </p:cNvPr>
            <p:cNvSpPr/>
            <p:nvPr/>
          </p:nvSpPr>
          <p:spPr>
            <a:xfrm>
              <a:off x="4929288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4" name="Straight Arrow Connector 63">
              <a:extLst>
                <a:ext uri="{FF2B5EF4-FFF2-40B4-BE49-F238E27FC236}">
                  <a16:creationId xmlns:a16="http://schemas.microsoft.com/office/drawing/2014/main" id="{091DF581-3CAB-00A9-887A-B24704A823A4}"/>
                </a:ext>
              </a:extLst>
            </p:cNvPr>
            <p:cNvCxnSpPr>
              <a:cxnSpLocks/>
              <a:stCxn id="25" idx="5"/>
              <a:endCxn id="26" idx="1"/>
            </p:cNvCxnSpPr>
            <p:nvPr/>
          </p:nvCxnSpPr>
          <p:spPr>
            <a:xfrm>
              <a:off x="4705223" y="1931967"/>
              <a:ext cx="554902" cy="57088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Arrow Connector 65">
              <a:extLst>
                <a:ext uri="{FF2B5EF4-FFF2-40B4-BE49-F238E27FC236}">
                  <a16:creationId xmlns:a16="http://schemas.microsoft.com/office/drawing/2014/main" id="{72E3BF5A-1E10-162C-97C8-151FDD5440A0}"/>
                </a:ext>
              </a:extLst>
            </p:cNvPr>
            <p:cNvCxnSpPr>
              <a:cxnSpLocks/>
              <a:stCxn id="25" idx="3"/>
              <a:endCxn id="28" idx="7"/>
            </p:cNvCxnSpPr>
            <p:nvPr/>
          </p:nvCxnSpPr>
          <p:spPr>
            <a:xfrm flipH="1">
              <a:off x="3972051" y="1931967"/>
              <a:ext cx="707308" cy="57088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Arrow Connector 68">
              <a:extLst>
                <a:ext uri="{FF2B5EF4-FFF2-40B4-BE49-F238E27FC236}">
                  <a16:creationId xmlns:a16="http://schemas.microsoft.com/office/drawing/2014/main" id="{C8099FC6-616B-0269-70D6-269EE5F3C452}"/>
                </a:ext>
              </a:extLst>
            </p:cNvPr>
            <p:cNvCxnSpPr>
              <a:cxnSpLocks/>
              <a:stCxn id="26" idx="4"/>
              <a:endCxn id="35" idx="7"/>
            </p:cNvCxnSpPr>
            <p:nvPr/>
          </p:nvCxnSpPr>
          <p:spPr>
            <a:xfrm flipH="1">
              <a:off x="4960508" y="2534074"/>
              <a:ext cx="312549" cy="67311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Arrow Connector 69">
              <a:extLst>
                <a:ext uri="{FF2B5EF4-FFF2-40B4-BE49-F238E27FC236}">
                  <a16:creationId xmlns:a16="http://schemas.microsoft.com/office/drawing/2014/main" id="{BA03AC8B-9BF3-73EC-9795-96D8FB5FDE30}"/>
                </a:ext>
              </a:extLst>
            </p:cNvPr>
            <p:cNvCxnSpPr>
              <a:cxnSpLocks/>
              <a:stCxn id="26" idx="6"/>
              <a:endCxn id="32" idx="1"/>
            </p:cNvCxnSpPr>
            <p:nvPr/>
          </p:nvCxnSpPr>
          <p:spPr>
            <a:xfrm>
              <a:off x="5291345" y="2515786"/>
              <a:ext cx="321058" cy="691403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Arrow Connector 80">
              <a:extLst>
                <a:ext uri="{FF2B5EF4-FFF2-40B4-BE49-F238E27FC236}">
                  <a16:creationId xmlns:a16="http://schemas.microsoft.com/office/drawing/2014/main" id="{752D887D-D7AE-D62E-BA44-A464AB35F55F}"/>
                </a:ext>
              </a:extLst>
            </p:cNvPr>
            <p:cNvCxnSpPr>
              <a:cxnSpLocks/>
              <a:stCxn id="28" idx="5"/>
              <a:endCxn id="29" idx="1"/>
            </p:cNvCxnSpPr>
            <p:nvPr/>
          </p:nvCxnSpPr>
          <p:spPr>
            <a:xfrm>
              <a:off x="3972051" y="2528718"/>
              <a:ext cx="309548" cy="678471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Arrow Connector 83">
              <a:extLst>
                <a:ext uri="{FF2B5EF4-FFF2-40B4-BE49-F238E27FC236}">
                  <a16:creationId xmlns:a16="http://schemas.microsoft.com/office/drawing/2014/main" id="{D4117C4A-9E82-9421-CD17-3D40450E6025}"/>
                </a:ext>
              </a:extLst>
            </p:cNvPr>
            <p:cNvCxnSpPr>
              <a:cxnSpLocks/>
              <a:stCxn id="28" idx="3"/>
              <a:endCxn id="30" idx="7"/>
            </p:cNvCxnSpPr>
            <p:nvPr/>
          </p:nvCxnSpPr>
          <p:spPr>
            <a:xfrm flipH="1">
              <a:off x="3629704" y="2528718"/>
              <a:ext cx="316483" cy="678471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C4D2BA22-4725-4482-6227-E068DEE8EF3B}"/>
                    </a:ext>
                  </a:extLst>
                </p:cNvPr>
                <p:cNvSpPr txBox="1"/>
                <p:nvPr/>
              </p:nvSpPr>
              <p:spPr>
                <a:xfrm>
                  <a:off x="3192196" y="1891611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C4D2BA22-4725-4482-6227-E068DEE8EF3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92196" y="1891611"/>
                  <a:ext cx="284052" cy="369332"/>
                </a:xfrm>
                <a:prstGeom prst="rect">
                  <a:avLst/>
                </a:prstGeom>
                <a:blipFill>
                  <a:blip r:embed="rId3"/>
                  <a:stretch>
                    <a:fillRect r="-2978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TextBox 5">
                  <a:extLst>
                    <a:ext uri="{FF2B5EF4-FFF2-40B4-BE49-F238E27FC236}">
                      <a16:creationId xmlns:a16="http://schemas.microsoft.com/office/drawing/2014/main" id="{EEAF59C4-BF76-FE73-058A-C8FAF3E249E5}"/>
                    </a:ext>
                  </a:extLst>
                </p:cNvPr>
                <p:cNvSpPr txBox="1"/>
                <p:nvPr/>
              </p:nvSpPr>
              <p:spPr>
                <a:xfrm>
                  <a:off x="3192196" y="2550382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6" name="TextBox 5">
                  <a:extLst>
                    <a:ext uri="{FF2B5EF4-FFF2-40B4-BE49-F238E27FC236}">
                      <a16:creationId xmlns:a16="http://schemas.microsoft.com/office/drawing/2014/main" id="{EEAF59C4-BF76-FE73-058A-C8FAF3E249E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92196" y="2550382"/>
                  <a:ext cx="284052" cy="369332"/>
                </a:xfrm>
                <a:prstGeom prst="rect">
                  <a:avLst/>
                </a:prstGeom>
                <a:blipFill>
                  <a:blip r:embed="rId4"/>
                  <a:stretch>
                    <a:fillRect r="-2978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6A3FAB22-51A4-164D-0E4E-CCF9E41A6825}"/>
                </a:ext>
              </a:extLst>
            </p:cNvPr>
            <p:cNvSpPr txBox="1"/>
            <p:nvPr/>
          </p:nvSpPr>
          <p:spPr>
            <a:xfrm>
              <a:off x="4929965" y="1937323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85BA160-06AB-32DA-75F3-128AEEF58343}"/>
                </a:ext>
              </a:extLst>
            </p:cNvPr>
            <p:cNvSpPr txBox="1"/>
            <p:nvPr/>
          </p:nvSpPr>
          <p:spPr>
            <a:xfrm>
              <a:off x="4160009" y="1941787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7E22D67A-4CB6-B856-A74D-71524DB9C97D}"/>
                </a:ext>
              </a:extLst>
            </p:cNvPr>
            <p:cNvSpPr txBox="1"/>
            <p:nvPr/>
          </p:nvSpPr>
          <p:spPr>
            <a:xfrm>
              <a:off x="5378451" y="2596204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A887C2C-8045-8B5B-CD6B-4FC2006D8F5F}"/>
                </a:ext>
              </a:extLst>
            </p:cNvPr>
            <p:cNvSpPr txBox="1"/>
            <p:nvPr/>
          </p:nvSpPr>
          <p:spPr>
            <a:xfrm>
              <a:off x="4099016" y="2596204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67E9E8C0-9CB2-BFDA-B243-7A61B5117BC4}"/>
                </a:ext>
              </a:extLst>
            </p:cNvPr>
            <p:cNvSpPr txBox="1"/>
            <p:nvPr/>
          </p:nvSpPr>
          <p:spPr>
            <a:xfrm>
              <a:off x="3565679" y="2596204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38FCC12-B01B-A193-2478-380BB39DB9E7}"/>
                </a:ext>
              </a:extLst>
            </p:cNvPr>
            <p:cNvSpPr txBox="1"/>
            <p:nvPr/>
          </p:nvSpPr>
          <p:spPr>
            <a:xfrm>
              <a:off x="4938509" y="2592856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1FF06B61-97B4-AE9E-F427-7D5090652095}"/>
              </a:ext>
            </a:extLst>
          </p:cNvPr>
          <p:cNvGrpSpPr/>
          <p:nvPr/>
        </p:nvGrpSpPr>
        <p:grpSpPr>
          <a:xfrm>
            <a:off x="996110" y="3216215"/>
            <a:ext cx="1337662" cy="2564744"/>
            <a:chOff x="1704569" y="3216215"/>
            <a:chExt cx="1337662" cy="2564744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" name="TextBox 6">
                  <a:extLst>
                    <a:ext uri="{FF2B5EF4-FFF2-40B4-BE49-F238E27FC236}">
                      <a16:creationId xmlns:a16="http://schemas.microsoft.com/office/drawing/2014/main" id="{0762FD7F-1459-C3A2-1207-F2671A4C7BC7}"/>
                    </a:ext>
                  </a:extLst>
                </p:cNvPr>
                <p:cNvSpPr txBox="1"/>
                <p:nvPr/>
              </p:nvSpPr>
              <p:spPr>
                <a:xfrm>
                  <a:off x="1722857" y="3216215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" name="TextBox 6">
                  <a:extLst>
                    <a:ext uri="{FF2B5EF4-FFF2-40B4-BE49-F238E27FC236}">
                      <a16:creationId xmlns:a16="http://schemas.microsoft.com/office/drawing/2014/main" id="{0762FD7F-1459-C3A2-1207-F2671A4C7BC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722857" y="3216215"/>
                  <a:ext cx="284052" cy="369332"/>
                </a:xfrm>
                <a:prstGeom prst="rect">
                  <a:avLst/>
                </a:prstGeom>
                <a:blipFill>
                  <a:blip r:embed="rId5"/>
                  <a:stretch>
                    <a:fillRect r="-2978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" name="TextBox 7">
                  <a:extLst>
                    <a:ext uri="{FF2B5EF4-FFF2-40B4-BE49-F238E27FC236}">
                      <a16:creationId xmlns:a16="http://schemas.microsoft.com/office/drawing/2014/main" id="{D804A11E-54EC-B1B2-A6E5-05217155083F}"/>
                    </a:ext>
                  </a:extLst>
                </p:cNvPr>
                <p:cNvSpPr txBox="1"/>
                <p:nvPr/>
              </p:nvSpPr>
              <p:spPr>
                <a:xfrm>
                  <a:off x="2477952" y="3216215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8" name="TextBox 7">
                  <a:extLst>
                    <a:ext uri="{FF2B5EF4-FFF2-40B4-BE49-F238E27FC236}">
                      <a16:creationId xmlns:a16="http://schemas.microsoft.com/office/drawing/2014/main" id="{D804A11E-54EC-B1B2-A6E5-0521715508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477952" y="3216215"/>
                  <a:ext cx="284052" cy="369332"/>
                </a:xfrm>
                <a:prstGeom prst="rect">
                  <a:avLst/>
                </a:prstGeom>
                <a:blipFill>
                  <a:blip r:embed="rId6"/>
                  <a:stretch>
                    <a:fillRect r="-2766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32AC5E68-5F6F-6DA1-EA83-482112C505FC}"/>
                </a:ext>
              </a:extLst>
            </p:cNvPr>
            <p:cNvSpPr/>
            <p:nvPr/>
          </p:nvSpPr>
          <p:spPr>
            <a:xfrm rot="16200000">
              <a:off x="1704569" y="457585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ED801D81-2AAF-4897-5F06-7B0FB906A584}"/>
                </a:ext>
              </a:extLst>
            </p:cNvPr>
            <p:cNvSpPr/>
            <p:nvPr/>
          </p:nvSpPr>
          <p:spPr>
            <a:xfrm rot="16200000">
              <a:off x="2301320" y="397037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605023F1-67A1-F34B-CCB2-BE726B6CE02E}"/>
                </a:ext>
              </a:extLst>
            </p:cNvPr>
            <p:cNvSpPr/>
            <p:nvPr/>
          </p:nvSpPr>
          <p:spPr>
            <a:xfrm rot="16200000">
              <a:off x="2301320" y="530902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C49DE9D4-69DC-7B50-8BC6-9A2B80E3F8E8}"/>
                </a:ext>
              </a:extLst>
            </p:cNvPr>
            <p:cNvSpPr/>
            <p:nvPr/>
          </p:nvSpPr>
          <p:spPr>
            <a:xfrm rot="16200000">
              <a:off x="3005655" y="497361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40551A7A-456B-0853-DBF2-657B569EA2BE}"/>
                </a:ext>
              </a:extLst>
            </p:cNvPr>
            <p:cNvSpPr/>
            <p:nvPr/>
          </p:nvSpPr>
          <p:spPr>
            <a:xfrm rot="16200000">
              <a:off x="3005655" y="565137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2D3AED9E-3139-823B-0881-6BA0C676B01B}"/>
                </a:ext>
              </a:extLst>
            </p:cNvPr>
            <p:cNvSpPr/>
            <p:nvPr/>
          </p:nvSpPr>
          <p:spPr>
            <a:xfrm rot="16200000">
              <a:off x="3005655" y="36180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56050BE8-0413-20E3-B8AC-DB99EC2F668A}"/>
                </a:ext>
              </a:extLst>
            </p:cNvPr>
            <p:cNvSpPr/>
            <p:nvPr/>
          </p:nvSpPr>
          <p:spPr>
            <a:xfrm rot="16200000">
              <a:off x="3005655" y="4295857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1" name="Straight Arrow Connector 60">
              <a:extLst>
                <a:ext uri="{FF2B5EF4-FFF2-40B4-BE49-F238E27FC236}">
                  <a16:creationId xmlns:a16="http://schemas.microsoft.com/office/drawing/2014/main" id="{22991BA2-6A72-FCDE-BD53-7B299722CCC8}"/>
                </a:ext>
              </a:extLst>
            </p:cNvPr>
            <p:cNvCxnSpPr>
              <a:cxnSpLocks/>
              <a:stCxn id="9" idx="5"/>
              <a:endCxn id="24" idx="1"/>
            </p:cNvCxnSpPr>
            <p:nvPr/>
          </p:nvCxnSpPr>
          <p:spPr>
            <a:xfrm rot="16200000">
              <a:off x="1731425" y="4005960"/>
              <a:ext cx="579616" cy="57088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Arrow Connector 62">
              <a:extLst>
                <a:ext uri="{FF2B5EF4-FFF2-40B4-BE49-F238E27FC236}">
                  <a16:creationId xmlns:a16="http://schemas.microsoft.com/office/drawing/2014/main" id="{41D5C501-F7D7-84FA-957C-D2749CF7D8D5}"/>
                </a:ext>
              </a:extLst>
            </p:cNvPr>
            <p:cNvCxnSpPr>
              <a:cxnSpLocks/>
              <a:stCxn id="9" idx="3"/>
              <a:endCxn id="27" idx="7"/>
            </p:cNvCxnSpPr>
            <p:nvPr/>
          </p:nvCxnSpPr>
          <p:spPr>
            <a:xfrm rot="16200000" flipH="1">
              <a:off x="1667579" y="4675286"/>
              <a:ext cx="707308" cy="57088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Arrow Connector 64">
              <a:extLst>
                <a:ext uri="{FF2B5EF4-FFF2-40B4-BE49-F238E27FC236}">
                  <a16:creationId xmlns:a16="http://schemas.microsoft.com/office/drawing/2014/main" id="{BB4B76FC-9062-FBA8-D4CD-1C3D8C064407}"/>
                </a:ext>
              </a:extLst>
            </p:cNvPr>
            <p:cNvCxnSpPr>
              <a:cxnSpLocks/>
              <a:stCxn id="24" idx="4"/>
              <a:endCxn id="60" idx="7"/>
            </p:cNvCxnSpPr>
            <p:nvPr/>
          </p:nvCxnSpPr>
          <p:spPr>
            <a:xfrm rot="16200000" flipH="1">
              <a:off x="2518179" y="3808381"/>
              <a:ext cx="312549" cy="67311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Arrow Connector 66">
              <a:extLst>
                <a:ext uri="{FF2B5EF4-FFF2-40B4-BE49-F238E27FC236}">
                  <a16:creationId xmlns:a16="http://schemas.microsoft.com/office/drawing/2014/main" id="{698CCE48-7080-5EC9-95C2-A5362457D65F}"/>
                </a:ext>
              </a:extLst>
            </p:cNvPr>
            <p:cNvCxnSpPr>
              <a:cxnSpLocks/>
              <a:stCxn id="24" idx="6"/>
              <a:endCxn id="34" idx="1"/>
            </p:cNvCxnSpPr>
            <p:nvPr/>
          </p:nvCxnSpPr>
          <p:spPr>
            <a:xfrm rot="16200000">
              <a:off x="2504781" y="3464145"/>
              <a:ext cx="321058" cy="691403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Arrow Connector 67">
              <a:extLst>
                <a:ext uri="{FF2B5EF4-FFF2-40B4-BE49-F238E27FC236}">
                  <a16:creationId xmlns:a16="http://schemas.microsoft.com/office/drawing/2014/main" id="{2B131E08-AF70-F7BC-17E4-A121D7D6291D}"/>
                </a:ext>
              </a:extLst>
            </p:cNvPr>
            <p:cNvCxnSpPr>
              <a:cxnSpLocks/>
              <a:stCxn id="27" idx="5"/>
              <a:endCxn id="31" idx="1"/>
            </p:cNvCxnSpPr>
            <p:nvPr/>
          </p:nvCxnSpPr>
          <p:spPr>
            <a:xfrm rot="16200000">
              <a:off x="2517002" y="4820374"/>
              <a:ext cx="309548" cy="678471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Arrow Connector 70">
              <a:extLst>
                <a:ext uri="{FF2B5EF4-FFF2-40B4-BE49-F238E27FC236}">
                  <a16:creationId xmlns:a16="http://schemas.microsoft.com/office/drawing/2014/main" id="{6E2125C6-E792-4749-F477-2DC185218E34}"/>
                </a:ext>
              </a:extLst>
            </p:cNvPr>
            <p:cNvCxnSpPr>
              <a:cxnSpLocks/>
              <a:stCxn id="27" idx="3"/>
              <a:endCxn id="33" idx="7"/>
            </p:cNvCxnSpPr>
            <p:nvPr/>
          </p:nvCxnSpPr>
          <p:spPr>
            <a:xfrm rot="16200000" flipH="1">
              <a:off x="2513534" y="5159254"/>
              <a:ext cx="316483" cy="678471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DC952281-1BEE-36B3-AA83-FEF269DC65A6}"/>
                </a:ext>
              </a:extLst>
            </p:cNvPr>
            <p:cNvSpPr txBox="1"/>
            <p:nvPr/>
          </p:nvSpPr>
          <p:spPr>
            <a:xfrm>
              <a:off x="1768396" y="4086357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2F156AE4-0142-F426-2467-89C47EA7F842}"/>
                </a:ext>
              </a:extLst>
            </p:cNvPr>
            <p:cNvSpPr txBox="1"/>
            <p:nvPr/>
          </p:nvSpPr>
          <p:spPr>
            <a:xfrm>
              <a:off x="1772860" y="4864551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3BC0868A-9E41-DF6C-AFC5-5DBC4BCE5D05}"/>
                </a:ext>
              </a:extLst>
            </p:cNvPr>
            <p:cNvSpPr txBox="1"/>
            <p:nvPr/>
          </p:nvSpPr>
          <p:spPr>
            <a:xfrm>
              <a:off x="2427277" y="3571967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73BB8137-05D8-46E8-F7C6-280ECF8ACE7E}"/>
                </a:ext>
              </a:extLst>
            </p:cNvPr>
            <p:cNvSpPr txBox="1"/>
            <p:nvPr/>
          </p:nvSpPr>
          <p:spPr>
            <a:xfrm>
              <a:off x="2427277" y="4917306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B1488D19-9CF3-91C7-2697-987733E2948F}"/>
                </a:ext>
              </a:extLst>
            </p:cNvPr>
            <p:cNvSpPr txBox="1"/>
            <p:nvPr/>
          </p:nvSpPr>
          <p:spPr>
            <a:xfrm>
              <a:off x="2427277" y="5442405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D49BED44-E3C6-0399-3CF1-599AF4E46F3F}"/>
                </a:ext>
              </a:extLst>
            </p:cNvPr>
            <p:cNvSpPr txBox="1"/>
            <p:nvPr/>
          </p:nvSpPr>
          <p:spPr>
            <a:xfrm>
              <a:off x="2423929" y="4094289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</p:grpSp>
      <p:sp>
        <p:nvSpPr>
          <p:cNvPr id="83" name="Rectangle 82">
            <a:extLst>
              <a:ext uri="{FF2B5EF4-FFF2-40B4-BE49-F238E27FC236}">
                <a16:creationId xmlns:a16="http://schemas.microsoft.com/office/drawing/2014/main" id="{7659915B-3511-4344-1B4A-F7E3D0CBEB77}"/>
              </a:ext>
            </a:extLst>
          </p:cNvPr>
          <p:cNvSpPr/>
          <p:nvPr/>
        </p:nvSpPr>
        <p:spPr>
          <a:xfrm>
            <a:off x="2524588" y="3400881"/>
            <a:ext cx="2653382" cy="253036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3B5F585E-3620-572C-0F8F-EA2436EEBE1B}"/>
              </a:ext>
            </a:extLst>
          </p:cNvPr>
          <p:cNvCxnSpPr>
            <a:stCxn id="83" idx="0"/>
            <a:endCxn id="83" idx="2"/>
          </p:cNvCxnSpPr>
          <p:nvPr/>
        </p:nvCxnSpPr>
        <p:spPr>
          <a:xfrm>
            <a:off x="3851279" y="3400881"/>
            <a:ext cx="0" cy="253036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789B0E86-22BF-E8D4-1CA1-B96B3ADF5056}"/>
              </a:ext>
            </a:extLst>
          </p:cNvPr>
          <p:cNvCxnSpPr>
            <a:cxnSpLocks/>
            <a:stCxn id="83" idx="1"/>
            <a:endCxn id="83" idx="3"/>
          </p:cNvCxnSpPr>
          <p:nvPr/>
        </p:nvCxnSpPr>
        <p:spPr>
          <a:xfrm>
            <a:off x="2524588" y="4666062"/>
            <a:ext cx="265338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TextBox 113">
            <a:extLst>
              <a:ext uri="{FF2B5EF4-FFF2-40B4-BE49-F238E27FC236}">
                <a16:creationId xmlns:a16="http://schemas.microsoft.com/office/drawing/2014/main" id="{7A42A0B3-62F7-D9A3-2A6D-3C69A8863B61}"/>
              </a:ext>
            </a:extLst>
          </p:cNvPr>
          <p:cNvSpPr txBox="1"/>
          <p:nvPr/>
        </p:nvSpPr>
        <p:spPr>
          <a:xfrm>
            <a:off x="4721650" y="484296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050FE55C-F393-3D58-35E4-57F90112D888}"/>
              </a:ext>
            </a:extLst>
          </p:cNvPr>
          <p:cNvSpPr txBox="1"/>
          <p:nvPr/>
        </p:nvSpPr>
        <p:spPr>
          <a:xfrm>
            <a:off x="4721650" y="5480389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2822DEA6-2347-4B63-5281-B3927118A5FD}"/>
              </a:ext>
            </a:extLst>
          </p:cNvPr>
          <p:cNvSpPr txBox="1"/>
          <p:nvPr/>
        </p:nvSpPr>
        <p:spPr>
          <a:xfrm>
            <a:off x="4090083" y="5480389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0DE533FC-9F49-9658-BBC9-EF55AEE11F7F}"/>
              </a:ext>
            </a:extLst>
          </p:cNvPr>
          <p:cNvSpPr txBox="1"/>
          <p:nvPr/>
        </p:nvSpPr>
        <p:spPr>
          <a:xfrm>
            <a:off x="3366915" y="5480389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C7B24E80-B040-0A73-B6C6-E8E31E1DAA9B}"/>
              </a:ext>
            </a:extLst>
          </p:cNvPr>
          <p:cNvSpPr txBox="1"/>
          <p:nvPr/>
        </p:nvSpPr>
        <p:spPr>
          <a:xfrm>
            <a:off x="4721650" y="4183079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F3B994AA-ADF2-1E5F-590D-F2B2A451623A}"/>
              </a:ext>
            </a:extLst>
          </p:cNvPr>
          <p:cNvSpPr txBox="1"/>
          <p:nvPr/>
        </p:nvSpPr>
        <p:spPr>
          <a:xfrm>
            <a:off x="2757143" y="5480389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6DD3D998-49F0-2E2F-23E4-1BCAE477D540}"/>
              </a:ext>
            </a:extLst>
          </p:cNvPr>
          <p:cNvSpPr txBox="1"/>
          <p:nvPr/>
        </p:nvSpPr>
        <p:spPr>
          <a:xfrm>
            <a:off x="4721650" y="354266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149FE38A-06E7-34C1-E032-619F429BA2DC}"/>
              </a:ext>
            </a:extLst>
          </p:cNvPr>
          <p:cNvSpPr txBox="1"/>
          <p:nvPr/>
        </p:nvSpPr>
        <p:spPr>
          <a:xfrm>
            <a:off x="2757143" y="354266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3C46FE03-4D13-21CE-1370-9B05302F4721}"/>
              </a:ext>
            </a:extLst>
          </p:cNvPr>
          <p:cNvSpPr txBox="1"/>
          <p:nvPr/>
        </p:nvSpPr>
        <p:spPr>
          <a:xfrm>
            <a:off x="4090083" y="484296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5A8943B9-7758-B416-E4CA-BBC8F687816F}"/>
              </a:ext>
            </a:extLst>
          </p:cNvPr>
          <p:cNvSpPr txBox="1"/>
          <p:nvPr/>
        </p:nvSpPr>
        <p:spPr>
          <a:xfrm>
            <a:off x="4090083" y="4183079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737F417E-604E-E1E0-4307-7379085F5672}"/>
              </a:ext>
            </a:extLst>
          </p:cNvPr>
          <p:cNvSpPr txBox="1"/>
          <p:nvPr/>
        </p:nvSpPr>
        <p:spPr>
          <a:xfrm>
            <a:off x="4090083" y="354266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2A5A15D7-5BC3-AAEE-2500-04528E5B3C16}"/>
              </a:ext>
            </a:extLst>
          </p:cNvPr>
          <p:cNvSpPr txBox="1"/>
          <p:nvPr/>
        </p:nvSpPr>
        <p:spPr>
          <a:xfrm>
            <a:off x="3366915" y="484296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7B1F8FAC-92AB-DD6E-F9B3-A267A11E1BDA}"/>
              </a:ext>
            </a:extLst>
          </p:cNvPr>
          <p:cNvSpPr txBox="1"/>
          <p:nvPr/>
        </p:nvSpPr>
        <p:spPr>
          <a:xfrm>
            <a:off x="2757143" y="484296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29B4575D-E93E-DA0B-685D-454C2781EB05}"/>
              </a:ext>
            </a:extLst>
          </p:cNvPr>
          <p:cNvSpPr txBox="1"/>
          <p:nvPr/>
        </p:nvSpPr>
        <p:spPr>
          <a:xfrm>
            <a:off x="2757143" y="4183079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F23A9C60-54F0-12D1-0F9E-1E66F4909870}"/>
              </a:ext>
            </a:extLst>
          </p:cNvPr>
          <p:cNvSpPr txBox="1"/>
          <p:nvPr/>
        </p:nvSpPr>
        <p:spPr>
          <a:xfrm>
            <a:off x="3366915" y="4183079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2A5FCC55-6D45-2D2C-6212-7A50EC60F4C5}"/>
              </a:ext>
            </a:extLst>
          </p:cNvPr>
          <p:cNvSpPr txBox="1"/>
          <p:nvPr/>
        </p:nvSpPr>
        <p:spPr>
          <a:xfrm>
            <a:off x="3366915" y="354266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27F2A6DD-0A50-CD3D-E86E-5A362445A459}"/>
              </a:ext>
            </a:extLst>
          </p:cNvPr>
          <p:cNvGrpSpPr/>
          <p:nvPr/>
        </p:nvGrpSpPr>
        <p:grpSpPr>
          <a:xfrm>
            <a:off x="6174288" y="3654521"/>
            <a:ext cx="2292049" cy="2664085"/>
            <a:chOff x="3406378" y="1973991"/>
            <a:chExt cx="2292049" cy="2664085"/>
          </a:xfrm>
        </p:grpSpPr>
        <p:sp>
          <p:nvSpPr>
            <p:cNvPr id="139" name="TextBox 138">
              <a:extLst>
                <a:ext uri="{FF2B5EF4-FFF2-40B4-BE49-F238E27FC236}">
                  <a16:creationId xmlns:a16="http://schemas.microsoft.com/office/drawing/2014/main" id="{525D6B2A-5F7E-3F07-4E9A-8B00B6C942F5}"/>
                </a:ext>
              </a:extLst>
            </p:cNvPr>
            <p:cNvSpPr txBox="1"/>
            <p:nvPr/>
          </p:nvSpPr>
          <p:spPr>
            <a:xfrm>
              <a:off x="5414375" y="429952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40" name="TextBox 139">
              <a:extLst>
                <a:ext uri="{FF2B5EF4-FFF2-40B4-BE49-F238E27FC236}">
                  <a16:creationId xmlns:a16="http://schemas.microsoft.com/office/drawing/2014/main" id="{B2CDCA2A-4524-485A-5004-B7384E8C6E56}"/>
                </a:ext>
              </a:extLst>
            </p:cNvPr>
            <p:cNvSpPr txBox="1"/>
            <p:nvPr/>
          </p:nvSpPr>
          <p:spPr>
            <a:xfrm>
              <a:off x="4096514" y="429952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930C87B2-9183-66BF-CDD7-D6E33D4F9241}"/>
                </a:ext>
              </a:extLst>
            </p:cNvPr>
            <p:cNvSpPr/>
            <p:nvPr/>
          </p:nvSpPr>
          <p:spPr>
            <a:xfrm>
              <a:off x="4706955" y="20017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15B88B7D-D7CD-50BF-EB06-78821751C814}"/>
                </a:ext>
              </a:extLst>
            </p:cNvPr>
            <p:cNvSpPr/>
            <p:nvPr/>
          </p:nvSpPr>
          <p:spPr>
            <a:xfrm>
              <a:off x="5155915" y="255597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C6FCDF7E-2E78-1B10-605E-37AA703721A8}"/>
                </a:ext>
              </a:extLst>
            </p:cNvPr>
            <p:cNvSpPr/>
            <p:nvPr/>
          </p:nvSpPr>
          <p:spPr>
            <a:xfrm>
              <a:off x="4204856" y="255597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0087BF47-D7C5-F7A8-225B-2215C4F54967}"/>
                </a:ext>
              </a:extLst>
            </p:cNvPr>
            <p:cNvSpPr/>
            <p:nvPr/>
          </p:nvSpPr>
          <p:spPr>
            <a:xfrm>
              <a:off x="4641867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76B66C3B-BD06-4435-4949-0DB16C5D5847}"/>
                </a:ext>
              </a:extLst>
            </p:cNvPr>
            <p:cNvSpPr/>
            <p:nvPr/>
          </p:nvSpPr>
          <p:spPr>
            <a:xfrm>
              <a:off x="5538113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CB682C54-ECF8-5510-64B6-095B20F3382B}"/>
                </a:ext>
              </a:extLst>
            </p:cNvPr>
            <p:cNvSpPr/>
            <p:nvPr/>
          </p:nvSpPr>
          <p:spPr>
            <a:xfrm>
              <a:off x="4908392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B602E7AF-D2AD-5382-FDD7-A86071B5F3A5}"/>
                </a:ext>
              </a:extLst>
            </p:cNvPr>
            <p:cNvSpPr/>
            <p:nvPr/>
          </p:nvSpPr>
          <p:spPr>
            <a:xfrm>
              <a:off x="4162684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1BA5F307-0D10-E6F1-6F0C-C6DB69DAE149}"/>
                </a:ext>
              </a:extLst>
            </p:cNvPr>
            <p:cNvSpPr/>
            <p:nvPr/>
          </p:nvSpPr>
          <p:spPr>
            <a:xfrm>
              <a:off x="5538113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9" name="Straight Arrow Connector 148">
              <a:extLst>
                <a:ext uri="{FF2B5EF4-FFF2-40B4-BE49-F238E27FC236}">
                  <a16:creationId xmlns:a16="http://schemas.microsoft.com/office/drawing/2014/main" id="{95839B3A-EF8E-7876-6185-8FF8E9860569}"/>
                </a:ext>
              </a:extLst>
            </p:cNvPr>
            <p:cNvCxnSpPr>
              <a:cxnSpLocks/>
              <a:stCxn id="141" idx="5"/>
              <a:endCxn id="142" idx="1"/>
            </p:cNvCxnSpPr>
            <p:nvPr/>
          </p:nvCxnSpPr>
          <p:spPr>
            <a:xfrm>
              <a:off x="4738175" y="2032971"/>
              <a:ext cx="423096" cy="528359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Arrow Connector 149">
              <a:extLst>
                <a:ext uri="{FF2B5EF4-FFF2-40B4-BE49-F238E27FC236}">
                  <a16:creationId xmlns:a16="http://schemas.microsoft.com/office/drawing/2014/main" id="{5F28F143-DD95-ED22-CDFC-1E82603B81C3}"/>
                </a:ext>
              </a:extLst>
            </p:cNvPr>
            <p:cNvCxnSpPr>
              <a:cxnSpLocks/>
              <a:stCxn id="141" idx="3"/>
              <a:endCxn id="143" idx="7"/>
            </p:cNvCxnSpPr>
            <p:nvPr/>
          </p:nvCxnSpPr>
          <p:spPr>
            <a:xfrm flipH="1">
              <a:off x="4236076" y="2032971"/>
              <a:ext cx="476235" cy="528359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Arrow Connector 150">
              <a:extLst>
                <a:ext uri="{FF2B5EF4-FFF2-40B4-BE49-F238E27FC236}">
                  <a16:creationId xmlns:a16="http://schemas.microsoft.com/office/drawing/2014/main" id="{3224D8B0-D034-273B-EBFC-74640A517EC6}"/>
                </a:ext>
              </a:extLst>
            </p:cNvPr>
            <p:cNvCxnSpPr>
              <a:cxnSpLocks/>
              <a:stCxn id="142" idx="3"/>
              <a:endCxn id="144" idx="6"/>
            </p:cNvCxnSpPr>
            <p:nvPr/>
          </p:nvCxnSpPr>
          <p:spPr>
            <a:xfrm flipH="1">
              <a:off x="4678443" y="2587194"/>
              <a:ext cx="482828" cy="63292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Arrow Connector 151">
              <a:extLst>
                <a:ext uri="{FF2B5EF4-FFF2-40B4-BE49-F238E27FC236}">
                  <a16:creationId xmlns:a16="http://schemas.microsoft.com/office/drawing/2014/main" id="{762D55BB-DEA6-3616-9E8B-B7E296F457C0}"/>
                </a:ext>
              </a:extLst>
            </p:cNvPr>
            <p:cNvCxnSpPr>
              <a:cxnSpLocks/>
              <a:stCxn id="142" idx="5"/>
              <a:endCxn id="145" idx="1"/>
            </p:cNvCxnSpPr>
            <p:nvPr/>
          </p:nvCxnSpPr>
          <p:spPr>
            <a:xfrm>
              <a:off x="5187135" y="2587194"/>
              <a:ext cx="356334" cy="61999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Arrow Connector 152">
              <a:extLst>
                <a:ext uri="{FF2B5EF4-FFF2-40B4-BE49-F238E27FC236}">
                  <a16:creationId xmlns:a16="http://schemas.microsoft.com/office/drawing/2014/main" id="{AA961AB0-683B-7498-822A-10976006F2C4}"/>
                </a:ext>
              </a:extLst>
            </p:cNvPr>
            <p:cNvCxnSpPr>
              <a:cxnSpLocks/>
              <a:stCxn id="143" idx="5"/>
              <a:endCxn id="144" idx="1"/>
            </p:cNvCxnSpPr>
            <p:nvPr/>
          </p:nvCxnSpPr>
          <p:spPr>
            <a:xfrm>
              <a:off x="4236076" y="2587194"/>
              <a:ext cx="411147" cy="61999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Straight Arrow Connector 153">
              <a:extLst>
                <a:ext uri="{FF2B5EF4-FFF2-40B4-BE49-F238E27FC236}">
                  <a16:creationId xmlns:a16="http://schemas.microsoft.com/office/drawing/2014/main" id="{9B01E573-6571-DFB4-DA34-31819943D3B9}"/>
                </a:ext>
              </a:extLst>
            </p:cNvPr>
            <p:cNvCxnSpPr>
              <a:cxnSpLocks/>
              <a:stCxn id="144" idx="5"/>
              <a:endCxn id="146" idx="0"/>
            </p:cNvCxnSpPr>
            <p:nvPr/>
          </p:nvCxnSpPr>
          <p:spPr>
            <a:xfrm>
              <a:off x="4673087" y="3233053"/>
              <a:ext cx="253593" cy="39911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Straight Arrow Connector 154">
              <a:extLst>
                <a:ext uri="{FF2B5EF4-FFF2-40B4-BE49-F238E27FC236}">
                  <a16:creationId xmlns:a16="http://schemas.microsoft.com/office/drawing/2014/main" id="{341FF8D8-2998-462D-E8C9-EDFC8246C59C}"/>
                </a:ext>
              </a:extLst>
            </p:cNvPr>
            <p:cNvCxnSpPr>
              <a:cxnSpLocks/>
              <a:stCxn id="144" idx="3"/>
              <a:endCxn id="147" idx="7"/>
            </p:cNvCxnSpPr>
            <p:nvPr/>
          </p:nvCxnSpPr>
          <p:spPr>
            <a:xfrm flipH="1">
              <a:off x="4193904" y="3233053"/>
              <a:ext cx="453319" cy="404466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6" name="TextBox 155">
                  <a:extLst>
                    <a:ext uri="{FF2B5EF4-FFF2-40B4-BE49-F238E27FC236}">
                      <a16:creationId xmlns:a16="http://schemas.microsoft.com/office/drawing/2014/main" id="{DD1D6791-B691-4F1D-EA54-DA18F3141E6A}"/>
                    </a:ext>
                  </a:extLst>
                </p:cNvPr>
                <p:cNvSpPr txBox="1"/>
                <p:nvPr/>
              </p:nvSpPr>
              <p:spPr>
                <a:xfrm>
                  <a:off x="3406378" y="1973991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6" name="TextBox 155">
                  <a:extLst>
                    <a:ext uri="{FF2B5EF4-FFF2-40B4-BE49-F238E27FC236}">
                      <a16:creationId xmlns:a16="http://schemas.microsoft.com/office/drawing/2014/main" id="{DD1D6791-B691-4F1D-EA54-DA18F3141E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1973991"/>
                  <a:ext cx="284052" cy="369332"/>
                </a:xfrm>
                <a:prstGeom prst="rect">
                  <a:avLst/>
                </a:prstGeom>
                <a:blipFill>
                  <a:blip r:embed="rId7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7" name="TextBox 156">
                  <a:extLst>
                    <a:ext uri="{FF2B5EF4-FFF2-40B4-BE49-F238E27FC236}">
                      <a16:creationId xmlns:a16="http://schemas.microsoft.com/office/drawing/2014/main" id="{C1DD3C33-750E-FD42-3756-B5DED0B4A623}"/>
                    </a:ext>
                  </a:extLst>
                </p:cNvPr>
                <p:cNvSpPr txBox="1"/>
                <p:nvPr/>
              </p:nvSpPr>
              <p:spPr>
                <a:xfrm>
                  <a:off x="3406378" y="2616286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7" name="TextBox 156">
                  <a:extLst>
                    <a:ext uri="{FF2B5EF4-FFF2-40B4-BE49-F238E27FC236}">
                      <a16:creationId xmlns:a16="http://schemas.microsoft.com/office/drawing/2014/main" id="{C1DD3C33-750E-FD42-3756-B5DED0B4A62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2616286"/>
                  <a:ext cx="284052" cy="369332"/>
                </a:xfrm>
                <a:prstGeom prst="rect">
                  <a:avLst/>
                </a:prstGeom>
                <a:blipFill>
                  <a:blip r:embed="rId8"/>
                  <a:stretch>
                    <a:fillRect r="-2826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8" name="TextBox 157">
                  <a:extLst>
                    <a:ext uri="{FF2B5EF4-FFF2-40B4-BE49-F238E27FC236}">
                      <a16:creationId xmlns:a16="http://schemas.microsoft.com/office/drawing/2014/main" id="{395B2376-CE5D-98C8-8971-8F921256847D}"/>
                    </a:ext>
                  </a:extLst>
                </p:cNvPr>
                <p:cNvSpPr txBox="1"/>
                <p:nvPr/>
              </p:nvSpPr>
              <p:spPr>
                <a:xfrm>
                  <a:off x="3406378" y="3159726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8" name="TextBox 157">
                  <a:extLst>
                    <a:ext uri="{FF2B5EF4-FFF2-40B4-BE49-F238E27FC236}">
                      <a16:creationId xmlns:a16="http://schemas.microsoft.com/office/drawing/2014/main" id="{395B2376-CE5D-98C8-8971-8F921256847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3159726"/>
                  <a:ext cx="284052" cy="369332"/>
                </a:xfrm>
                <a:prstGeom prst="rect">
                  <a:avLst/>
                </a:prstGeom>
                <a:blipFill>
                  <a:blip r:embed="rId9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9" name="TextBox 158">
                  <a:extLst>
                    <a:ext uri="{FF2B5EF4-FFF2-40B4-BE49-F238E27FC236}">
                      <a16:creationId xmlns:a16="http://schemas.microsoft.com/office/drawing/2014/main" id="{E165C258-3979-E30A-B597-3608A817FB01}"/>
                    </a:ext>
                  </a:extLst>
                </p:cNvPr>
                <p:cNvSpPr txBox="1"/>
                <p:nvPr/>
              </p:nvSpPr>
              <p:spPr>
                <a:xfrm>
                  <a:off x="3406378" y="3769075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9" name="TextBox 158">
                  <a:extLst>
                    <a:ext uri="{FF2B5EF4-FFF2-40B4-BE49-F238E27FC236}">
                      <a16:creationId xmlns:a16="http://schemas.microsoft.com/office/drawing/2014/main" id="{E165C258-3979-E30A-B597-3608A817FB0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3769075"/>
                  <a:ext cx="284052" cy="369332"/>
                </a:xfrm>
                <a:prstGeom prst="rect">
                  <a:avLst/>
                </a:prstGeom>
                <a:blipFill>
                  <a:blip r:embed="rId10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35338D82-FB6E-CD05-A678-EB4F48A67D72}"/>
                </a:ext>
              </a:extLst>
            </p:cNvPr>
            <p:cNvSpPr txBox="1"/>
            <p:nvPr/>
          </p:nvSpPr>
          <p:spPr>
            <a:xfrm>
              <a:off x="4864070" y="2038327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61" name="TextBox 160">
              <a:extLst>
                <a:ext uri="{FF2B5EF4-FFF2-40B4-BE49-F238E27FC236}">
                  <a16:creationId xmlns:a16="http://schemas.microsoft.com/office/drawing/2014/main" id="{66979FC7-DD9D-9617-48A8-5EB1C42441E1}"/>
                </a:ext>
              </a:extLst>
            </p:cNvPr>
            <p:cNvSpPr txBox="1"/>
            <p:nvPr/>
          </p:nvSpPr>
          <p:spPr>
            <a:xfrm>
              <a:off x="4242879" y="2042791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162" name="TextBox 161">
              <a:extLst>
                <a:ext uri="{FF2B5EF4-FFF2-40B4-BE49-F238E27FC236}">
                  <a16:creationId xmlns:a16="http://schemas.microsoft.com/office/drawing/2014/main" id="{F9D6290E-E9EF-7D1B-679F-A53DD7D13F4E}"/>
                </a:ext>
              </a:extLst>
            </p:cNvPr>
            <p:cNvSpPr txBox="1"/>
            <p:nvPr/>
          </p:nvSpPr>
          <p:spPr>
            <a:xfrm>
              <a:off x="5333551" y="2654680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63" name="TextBox 162">
              <a:extLst>
                <a:ext uri="{FF2B5EF4-FFF2-40B4-BE49-F238E27FC236}">
                  <a16:creationId xmlns:a16="http://schemas.microsoft.com/office/drawing/2014/main" id="{4C7E0A92-B374-A8BA-CF0C-10A1603A2EF4}"/>
                </a:ext>
              </a:extLst>
            </p:cNvPr>
            <p:cNvSpPr txBox="1"/>
            <p:nvPr/>
          </p:nvSpPr>
          <p:spPr>
            <a:xfrm>
              <a:off x="4379514" y="264644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64" name="TextBox 163">
              <a:extLst>
                <a:ext uri="{FF2B5EF4-FFF2-40B4-BE49-F238E27FC236}">
                  <a16:creationId xmlns:a16="http://schemas.microsoft.com/office/drawing/2014/main" id="{F1959945-D1B7-9270-E8A7-74C318C78EC8}"/>
                </a:ext>
              </a:extLst>
            </p:cNvPr>
            <p:cNvSpPr txBox="1"/>
            <p:nvPr/>
          </p:nvSpPr>
          <p:spPr>
            <a:xfrm>
              <a:off x="3756824" y="2662918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B05FF3DC-1407-6DD3-85F6-FB74F3227B7E}"/>
                </a:ext>
              </a:extLst>
            </p:cNvPr>
            <p:cNvSpPr txBox="1"/>
            <p:nvPr/>
          </p:nvSpPr>
          <p:spPr>
            <a:xfrm>
              <a:off x="4704272" y="265133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cxnSp>
          <p:nvCxnSpPr>
            <p:cNvPr id="166" name="Connector: Curved 165">
              <a:extLst>
                <a:ext uri="{FF2B5EF4-FFF2-40B4-BE49-F238E27FC236}">
                  <a16:creationId xmlns:a16="http://schemas.microsoft.com/office/drawing/2014/main" id="{54FB42A5-C72D-DDC7-A00D-DFE143BAA022}"/>
                </a:ext>
              </a:extLst>
            </p:cNvPr>
            <p:cNvCxnSpPr>
              <a:cxnSpLocks/>
              <a:stCxn id="143" idx="2"/>
              <a:endCxn id="144" idx="2"/>
            </p:cNvCxnSpPr>
            <p:nvPr/>
          </p:nvCxnSpPr>
          <p:spPr>
            <a:xfrm rot="10800000" flipH="1" flipV="1">
              <a:off x="4204855" y="2574261"/>
              <a:ext cx="437011" cy="645859"/>
            </a:xfrm>
            <a:prstGeom prst="curvedConnector3">
              <a:avLst>
                <a:gd name="adj1" fmla="val -5231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Connector: Curved 166">
              <a:extLst>
                <a:ext uri="{FF2B5EF4-FFF2-40B4-BE49-F238E27FC236}">
                  <a16:creationId xmlns:a16="http://schemas.microsoft.com/office/drawing/2014/main" id="{4F3C30F4-A4B1-FFAC-990B-F3D926E7A6B0}"/>
                </a:ext>
              </a:extLst>
            </p:cNvPr>
            <p:cNvCxnSpPr>
              <a:cxnSpLocks/>
              <a:stCxn id="145" idx="2"/>
              <a:endCxn id="148" idx="2"/>
            </p:cNvCxnSpPr>
            <p:nvPr/>
          </p:nvCxnSpPr>
          <p:spPr>
            <a:xfrm rot="10800000" flipV="1">
              <a:off x="5538113" y="3220121"/>
              <a:ext cx="12700" cy="43033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Connector: Curved 167">
              <a:extLst>
                <a:ext uri="{FF2B5EF4-FFF2-40B4-BE49-F238E27FC236}">
                  <a16:creationId xmlns:a16="http://schemas.microsoft.com/office/drawing/2014/main" id="{DCB6DB05-4D50-94C0-F3CD-70783F1525B8}"/>
                </a:ext>
              </a:extLst>
            </p:cNvPr>
            <p:cNvCxnSpPr>
              <a:cxnSpLocks/>
              <a:stCxn id="148" idx="2"/>
              <a:endCxn id="176" idx="2"/>
            </p:cNvCxnSpPr>
            <p:nvPr/>
          </p:nvCxnSpPr>
          <p:spPr>
            <a:xfrm rot="10800000" flipV="1">
              <a:off x="5538113" y="3650451"/>
              <a:ext cx="12700" cy="69461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Connector: Curved 168">
              <a:extLst>
                <a:ext uri="{FF2B5EF4-FFF2-40B4-BE49-F238E27FC236}">
                  <a16:creationId xmlns:a16="http://schemas.microsoft.com/office/drawing/2014/main" id="{E2A60FD1-4FF3-D30F-42D3-53F4FE591BC5}"/>
                </a:ext>
              </a:extLst>
            </p:cNvPr>
            <p:cNvCxnSpPr>
              <a:cxnSpLocks/>
              <a:stCxn id="145" idx="6"/>
              <a:endCxn id="148" idx="6"/>
            </p:cNvCxnSpPr>
            <p:nvPr/>
          </p:nvCxnSpPr>
          <p:spPr>
            <a:xfrm>
              <a:off x="5574689" y="3220121"/>
              <a:ext cx="12700" cy="43033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Connector: Curved 169">
              <a:extLst>
                <a:ext uri="{FF2B5EF4-FFF2-40B4-BE49-F238E27FC236}">
                  <a16:creationId xmlns:a16="http://schemas.microsoft.com/office/drawing/2014/main" id="{380CE063-4775-7731-D92E-CBB293DF85FE}"/>
                </a:ext>
              </a:extLst>
            </p:cNvPr>
            <p:cNvCxnSpPr>
              <a:cxnSpLocks/>
              <a:stCxn id="148" idx="6"/>
              <a:endCxn id="176" idx="6"/>
            </p:cNvCxnSpPr>
            <p:nvPr/>
          </p:nvCxnSpPr>
          <p:spPr>
            <a:xfrm>
              <a:off x="5574689" y="3650451"/>
              <a:ext cx="12700" cy="69461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Connector: Curved 170">
              <a:extLst>
                <a:ext uri="{FF2B5EF4-FFF2-40B4-BE49-F238E27FC236}">
                  <a16:creationId xmlns:a16="http://schemas.microsoft.com/office/drawing/2014/main" id="{14D6C42F-D2A4-A05D-0E83-A6DE0F0EE6DF}"/>
                </a:ext>
              </a:extLst>
            </p:cNvPr>
            <p:cNvCxnSpPr>
              <a:cxnSpLocks/>
              <a:stCxn id="147" idx="2"/>
              <a:endCxn id="173" idx="2"/>
            </p:cNvCxnSpPr>
            <p:nvPr/>
          </p:nvCxnSpPr>
          <p:spPr>
            <a:xfrm rot="10800000" flipH="1" flipV="1">
              <a:off x="4162683" y="3650451"/>
              <a:ext cx="58431" cy="694610"/>
            </a:xfrm>
            <a:prstGeom prst="curvedConnector3">
              <a:avLst>
                <a:gd name="adj1" fmla="val -391231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Connector: Curved 171">
              <a:extLst>
                <a:ext uri="{FF2B5EF4-FFF2-40B4-BE49-F238E27FC236}">
                  <a16:creationId xmlns:a16="http://schemas.microsoft.com/office/drawing/2014/main" id="{9E8F4305-F03C-EC56-0E73-B800D10989DB}"/>
                </a:ext>
              </a:extLst>
            </p:cNvPr>
            <p:cNvCxnSpPr>
              <a:cxnSpLocks/>
              <a:stCxn id="147" idx="6"/>
              <a:endCxn id="173" idx="6"/>
            </p:cNvCxnSpPr>
            <p:nvPr/>
          </p:nvCxnSpPr>
          <p:spPr>
            <a:xfrm>
              <a:off x="4199260" y="3650451"/>
              <a:ext cx="58431" cy="694610"/>
            </a:xfrm>
            <a:prstGeom prst="curvedConnector3">
              <a:avLst>
                <a:gd name="adj1" fmla="val 491231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" name="Oval 172">
              <a:extLst>
                <a:ext uri="{FF2B5EF4-FFF2-40B4-BE49-F238E27FC236}">
                  <a16:creationId xmlns:a16="http://schemas.microsoft.com/office/drawing/2014/main" id="{A2FC0674-CA65-8873-8294-2F0187EA00A7}"/>
                </a:ext>
              </a:extLst>
            </p:cNvPr>
            <p:cNvSpPr/>
            <p:nvPr/>
          </p:nvSpPr>
          <p:spPr>
            <a:xfrm>
              <a:off x="4221115" y="43267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4" name="Connector: Curved 173">
              <a:extLst>
                <a:ext uri="{FF2B5EF4-FFF2-40B4-BE49-F238E27FC236}">
                  <a16:creationId xmlns:a16="http://schemas.microsoft.com/office/drawing/2014/main" id="{496F4A59-52F9-719F-C90F-401A2F9A10D8}"/>
                </a:ext>
              </a:extLst>
            </p:cNvPr>
            <p:cNvCxnSpPr>
              <a:cxnSpLocks/>
              <a:stCxn id="146" idx="2"/>
              <a:endCxn id="173" idx="6"/>
            </p:cNvCxnSpPr>
            <p:nvPr/>
          </p:nvCxnSpPr>
          <p:spPr>
            <a:xfrm rot="10800000" flipV="1">
              <a:off x="4257692" y="3650451"/>
              <a:ext cx="650701" cy="69461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Connector: Curved 174">
              <a:extLst>
                <a:ext uri="{FF2B5EF4-FFF2-40B4-BE49-F238E27FC236}">
                  <a16:creationId xmlns:a16="http://schemas.microsoft.com/office/drawing/2014/main" id="{3095EC38-6F18-89F3-953E-67B7B6B439DC}"/>
                </a:ext>
              </a:extLst>
            </p:cNvPr>
            <p:cNvCxnSpPr>
              <a:cxnSpLocks/>
              <a:stCxn id="146" idx="6"/>
              <a:endCxn id="176" idx="2"/>
            </p:cNvCxnSpPr>
            <p:nvPr/>
          </p:nvCxnSpPr>
          <p:spPr>
            <a:xfrm>
              <a:off x="4944968" y="3650451"/>
              <a:ext cx="593145" cy="69461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" name="Oval 175">
              <a:extLst>
                <a:ext uri="{FF2B5EF4-FFF2-40B4-BE49-F238E27FC236}">
                  <a16:creationId xmlns:a16="http://schemas.microsoft.com/office/drawing/2014/main" id="{44D8845B-B929-F780-74CB-775105FF94CD}"/>
                </a:ext>
              </a:extLst>
            </p:cNvPr>
            <p:cNvSpPr/>
            <p:nvPr/>
          </p:nvSpPr>
          <p:spPr>
            <a:xfrm>
              <a:off x="5538113" y="43267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6585715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" name="Rectangle 5">
            <a:extLst>
              <a:ext uri="{FF2B5EF4-FFF2-40B4-BE49-F238E27FC236}">
                <a16:creationId xmlns:a16="http://schemas.microsoft.com/office/drawing/2014/main" id="{F8CC1CDC-D624-09B6-6E69-11258B363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21</a:t>
            </a:fld>
            <a:endParaRPr lang="en-US" dirty="0"/>
          </a:p>
        </p:txBody>
      </p: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66BBF3EA-8DA7-46BF-244E-C05BAAD439F9}"/>
              </a:ext>
            </a:extLst>
          </p:cNvPr>
          <p:cNvGrpSpPr/>
          <p:nvPr/>
        </p:nvGrpSpPr>
        <p:grpSpPr>
          <a:xfrm>
            <a:off x="2483737" y="1891611"/>
            <a:ext cx="2470307" cy="1346798"/>
            <a:chOff x="3192196" y="1891611"/>
            <a:chExt cx="2470307" cy="1346798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6FF39C39-E9C6-E5D0-A9A7-8DD80F0FD74B}"/>
                </a:ext>
              </a:extLst>
            </p:cNvPr>
            <p:cNvSpPr/>
            <p:nvPr/>
          </p:nvSpPr>
          <p:spPr>
            <a:xfrm>
              <a:off x="4674003" y="1900747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FADFF377-648F-B0C0-BFC0-B8DD9426553E}"/>
                </a:ext>
              </a:extLst>
            </p:cNvPr>
            <p:cNvSpPr/>
            <p:nvPr/>
          </p:nvSpPr>
          <p:spPr>
            <a:xfrm>
              <a:off x="5254769" y="24974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7618B39E-8E13-AFDF-998C-4A4055E745BC}"/>
                </a:ext>
              </a:extLst>
            </p:cNvPr>
            <p:cNvSpPr/>
            <p:nvPr/>
          </p:nvSpPr>
          <p:spPr>
            <a:xfrm>
              <a:off x="3940831" y="24974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36C9AF47-2A7D-26C3-8075-4584CB37E226}"/>
                </a:ext>
              </a:extLst>
            </p:cNvPr>
            <p:cNvSpPr/>
            <p:nvPr/>
          </p:nvSpPr>
          <p:spPr>
            <a:xfrm>
              <a:off x="4276243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152E433-FB8F-9F5F-6166-40C3AC250FCF}"/>
                </a:ext>
              </a:extLst>
            </p:cNvPr>
            <p:cNvSpPr/>
            <p:nvPr/>
          </p:nvSpPr>
          <p:spPr>
            <a:xfrm>
              <a:off x="3598484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6DF759DD-3FC1-86FB-6EEA-B253E0B42C8F}"/>
                </a:ext>
              </a:extLst>
            </p:cNvPr>
            <p:cNvSpPr/>
            <p:nvPr/>
          </p:nvSpPr>
          <p:spPr>
            <a:xfrm>
              <a:off x="5607047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4750699E-1A8A-9040-485E-2F9DD709AA95}"/>
                </a:ext>
              </a:extLst>
            </p:cNvPr>
            <p:cNvSpPr/>
            <p:nvPr/>
          </p:nvSpPr>
          <p:spPr>
            <a:xfrm>
              <a:off x="4929288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4" name="Straight Arrow Connector 63">
              <a:extLst>
                <a:ext uri="{FF2B5EF4-FFF2-40B4-BE49-F238E27FC236}">
                  <a16:creationId xmlns:a16="http://schemas.microsoft.com/office/drawing/2014/main" id="{091DF581-3CAB-00A9-887A-B24704A823A4}"/>
                </a:ext>
              </a:extLst>
            </p:cNvPr>
            <p:cNvCxnSpPr>
              <a:cxnSpLocks/>
              <a:stCxn id="25" idx="5"/>
              <a:endCxn id="26" idx="1"/>
            </p:cNvCxnSpPr>
            <p:nvPr/>
          </p:nvCxnSpPr>
          <p:spPr>
            <a:xfrm>
              <a:off x="4705223" y="1931967"/>
              <a:ext cx="554902" cy="57088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Arrow Connector 65">
              <a:extLst>
                <a:ext uri="{FF2B5EF4-FFF2-40B4-BE49-F238E27FC236}">
                  <a16:creationId xmlns:a16="http://schemas.microsoft.com/office/drawing/2014/main" id="{72E3BF5A-1E10-162C-97C8-151FDD5440A0}"/>
                </a:ext>
              </a:extLst>
            </p:cNvPr>
            <p:cNvCxnSpPr>
              <a:cxnSpLocks/>
              <a:stCxn id="25" idx="3"/>
              <a:endCxn id="28" idx="7"/>
            </p:cNvCxnSpPr>
            <p:nvPr/>
          </p:nvCxnSpPr>
          <p:spPr>
            <a:xfrm flipH="1">
              <a:off x="3972051" y="1931967"/>
              <a:ext cx="707308" cy="57088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Arrow Connector 68">
              <a:extLst>
                <a:ext uri="{FF2B5EF4-FFF2-40B4-BE49-F238E27FC236}">
                  <a16:creationId xmlns:a16="http://schemas.microsoft.com/office/drawing/2014/main" id="{C8099FC6-616B-0269-70D6-269EE5F3C452}"/>
                </a:ext>
              </a:extLst>
            </p:cNvPr>
            <p:cNvCxnSpPr>
              <a:cxnSpLocks/>
              <a:stCxn id="26" idx="4"/>
              <a:endCxn id="35" idx="7"/>
            </p:cNvCxnSpPr>
            <p:nvPr/>
          </p:nvCxnSpPr>
          <p:spPr>
            <a:xfrm flipH="1">
              <a:off x="4960508" y="2534074"/>
              <a:ext cx="312549" cy="67311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Arrow Connector 69">
              <a:extLst>
                <a:ext uri="{FF2B5EF4-FFF2-40B4-BE49-F238E27FC236}">
                  <a16:creationId xmlns:a16="http://schemas.microsoft.com/office/drawing/2014/main" id="{BA03AC8B-9BF3-73EC-9795-96D8FB5FDE30}"/>
                </a:ext>
              </a:extLst>
            </p:cNvPr>
            <p:cNvCxnSpPr>
              <a:cxnSpLocks/>
              <a:stCxn id="26" idx="6"/>
              <a:endCxn id="32" idx="1"/>
            </p:cNvCxnSpPr>
            <p:nvPr/>
          </p:nvCxnSpPr>
          <p:spPr>
            <a:xfrm>
              <a:off x="5291345" y="2515786"/>
              <a:ext cx="321058" cy="691403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Arrow Connector 80">
              <a:extLst>
                <a:ext uri="{FF2B5EF4-FFF2-40B4-BE49-F238E27FC236}">
                  <a16:creationId xmlns:a16="http://schemas.microsoft.com/office/drawing/2014/main" id="{752D887D-D7AE-D62E-BA44-A464AB35F55F}"/>
                </a:ext>
              </a:extLst>
            </p:cNvPr>
            <p:cNvCxnSpPr>
              <a:cxnSpLocks/>
              <a:stCxn id="28" idx="5"/>
              <a:endCxn id="29" idx="1"/>
            </p:cNvCxnSpPr>
            <p:nvPr/>
          </p:nvCxnSpPr>
          <p:spPr>
            <a:xfrm>
              <a:off x="3972051" y="2528718"/>
              <a:ext cx="309548" cy="678471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Arrow Connector 83">
              <a:extLst>
                <a:ext uri="{FF2B5EF4-FFF2-40B4-BE49-F238E27FC236}">
                  <a16:creationId xmlns:a16="http://schemas.microsoft.com/office/drawing/2014/main" id="{D4117C4A-9E82-9421-CD17-3D40450E6025}"/>
                </a:ext>
              </a:extLst>
            </p:cNvPr>
            <p:cNvCxnSpPr>
              <a:cxnSpLocks/>
              <a:stCxn id="28" idx="3"/>
              <a:endCxn id="30" idx="7"/>
            </p:cNvCxnSpPr>
            <p:nvPr/>
          </p:nvCxnSpPr>
          <p:spPr>
            <a:xfrm flipH="1">
              <a:off x="3629704" y="2528718"/>
              <a:ext cx="316483" cy="678471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C4D2BA22-4725-4482-6227-E068DEE8EF3B}"/>
                    </a:ext>
                  </a:extLst>
                </p:cNvPr>
                <p:cNvSpPr txBox="1"/>
                <p:nvPr/>
              </p:nvSpPr>
              <p:spPr>
                <a:xfrm>
                  <a:off x="3192196" y="1891611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C4D2BA22-4725-4482-6227-E068DEE8EF3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92196" y="1891611"/>
                  <a:ext cx="284052" cy="369332"/>
                </a:xfrm>
                <a:prstGeom prst="rect">
                  <a:avLst/>
                </a:prstGeom>
                <a:blipFill>
                  <a:blip r:embed="rId3"/>
                  <a:stretch>
                    <a:fillRect r="-29787" b="-655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TextBox 5">
                  <a:extLst>
                    <a:ext uri="{FF2B5EF4-FFF2-40B4-BE49-F238E27FC236}">
                      <a16:creationId xmlns:a16="http://schemas.microsoft.com/office/drawing/2014/main" id="{EEAF59C4-BF76-FE73-058A-C8FAF3E249E5}"/>
                    </a:ext>
                  </a:extLst>
                </p:cNvPr>
                <p:cNvSpPr txBox="1"/>
                <p:nvPr/>
              </p:nvSpPr>
              <p:spPr>
                <a:xfrm>
                  <a:off x="3192196" y="2550382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6" name="TextBox 5">
                  <a:extLst>
                    <a:ext uri="{FF2B5EF4-FFF2-40B4-BE49-F238E27FC236}">
                      <a16:creationId xmlns:a16="http://schemas.microsoft.com/office/drawing/2014/main" id="{EEAF59C4-BF76-FE73-058A-C8FAF3E249E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92196" y="2550382"/>
                  <a:ext cx="284052" cy="369332"/>
                </a:xfrm>
                <a:prstGeom prst="rect">
                  <a:avLst/>
                </a:prstGeom>
                <a:blipFill>
                  <a:blip r:embed="rId4"/>
                  <a:stretch>
                    <a:fillRect r="-27660" b="-655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6A3FAB22-51A4-164D-0E4E-CCF9E41A6825}"/>
                </a:ext>
              </a:extLst>
            </p:cNvPr>
            <p:cNvSpPr txBox="1"/>
            <p:nvPr/>
          </p:nvSpPr>
          <p:spPr>
            <a:xfrm>
              <a:off x="4929965" y="1937323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85BA160-06AB-32DA-75F3-128AEEF58343}"/>
                </a:ext>
              </a:extLst>
            </p:cNvPr>
            <p:cNvSpPr txBox="1"/>
            <p:nvPr/>
          </p:nvSpPr>
          <p:spPr>
            <a:xfrm>
              <a:off x="4160009" y="1941787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7E22D67A-4CB6-B856-A74D-71524DB9C97D}"/>
                </a:ext>
              </a:extLst>
            </p:cNvPr>
            <p:cNvSpPr txBox="1"/>
            <p:nvPr/>
          </p:nvSpPr>
          <p:spPr>
            <a:xfrm>
              <a:off x="5378451" y="2596204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A887C2C-8045-8B5B-CD6B-4FC2006D8F5F}"/>
                </a:ext>
              </a:extLst>
            </p:cNvPr>
            <p:cNvSpPr txBox="1"/>
            <p:nvPr/>
          </p:nvSpPr>
          <p:spPr>
            <a:xfrm>
              <a:off x="4099016" y="2596204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67E9E8C0-9CB2-BFDA-B243-7A61B5117BC4}"/>
                </a:ext>
              </a:extLst>
            </p:cNvPr>
            <p:cNvSpPr txBox="1"/>
            <p:nvPr/>
          </p:nvSpPr>
          <p:spPr>
            <a:xfrm>
              <a:off x="3565679" y="2596204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38FCC12-B01B-A193-2478-380BB39DB9E7}"/>
                </a:ext>
              </a:extLst>
            </p:cNvPr>
            <p:cNvSpPr txBox="1"/>
            <p:nvPr/>
          </p:nvSpPr>
          <p:spPr>
            <a:xfrm>
              <a:off x="4938509" y="2592856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1FF06B61-97B4-AE9E-F427-7D5090652095}"/>
              </a:ext>
            </a:extLst>
          </p:cNvPr>
          <p:cNvGrpSpPr/>
          <p:nvPr/>
        </p:nvGrpSpPr>
        <p:grpSpPr>
          <a:xfrm>
            <a:off x="996110" y="3216215"/>
            <a:ext cx="1337662" cy="2564744"/>
            <a:chOff x="1704569" y="3216215"/>
            <a:chExt cx="1337662" cy="2564744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" name="TextBox 6">
                  <a:extLst>
                    <a:ext uri="{FF2B5EF4-FFF2-40B4-BE49-F238E27FC236}">
                      <a16:creationId xmlns:a16="http://schemas.microsoft.com/office/drawing/2014/main" id="{0762FD7F-1459-C3A2-1207-F2671A4C7BC7}"/>
                    </a:ext>
                  </a:extLst>
                </p:cNvPr>
                <p:cNvSpPr txBox="1"/>
                <p:nvPr/>
              </p:nvSpPr>
              <p:spPr>
                <a:xfrm>
                  <a:off x="1722857" y="3216215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" name="TextBox 6">
                  <a:extLst>
                    <a:ext uri="{FF2B5EF4-FFF2-40B4-BE49-F238E27FC236}">
                      <a16:creationId xmlns:a16="http://schemas.microsoft.com/office/drawing/2014/main" id="{0762FD7F-1459-C3A2-1207-F2671A4C7BC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722857" y="3216215"/>
                  <a:ext cx="284052" cy="369332"/>
                </a:xfrm>
                <a:prstGeom prst="rect">
                  <a:avLst/>
                </a:prstGeom>
                <a:blipFill>
                  <a:blip r:embed="rId5"/>
                  <a:stretch>
                    <a:fillRect r="-2978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" name="TextBox 7">
                  <a:extLst>
                    <a:ext uri="{FF2B5EF4-FFF2-40B4-BE49-F238E27FC236}">
                      <a16:creationId xmlns:a16="http://schemas.microsoft.com/office/drawing/2014/main" id="{D804A11E-54EC-B1B2-A6E5-05217155083F}"/>
                    </a:ext>
                  </a:extLst>
                </p:cNvPr>
                <p:cNvSpPr txBox="1"/>
                <p:nvPr/>
              </p:nvSpPr>
              <p:spPr>
                <a:xfrm>
                  <a:off x="2477952" y="3216215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8" name="TextBox 7">
                  <a:extLst>
                    <a:ext uri="{FF2B5EF4-FFF2-40B4-BE49-F238E27FC236}">
                      <a16:creationId xmlns:a16="http://schemas.microsoft.com/office/drawing/2014/main" id="{D804A11E-54EC-B1B2-A6E5-0521715508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477952" y="3216215"/>
                  <a:ext cx="284052" cy="369332"/>
                </a:xfrm>
                <a:prstGeom prst="rect">
                  <a:avLst/>
                </a:prstGeom>
                <a:blipFill>
                  <a:blip r:embed="rId6"/>
                  <a:stretch>
                    <a:fillRect r="-2766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32AC5E68-5F6F-6DA1-EA83-482112C505FC}"/>
                </a:ext>
              </a:extLst>
            </p:cNvPr>
            <p:cNvSpPr/>
            <p:nvPr/>
          </p:nvSpPr>
          <p:spPr>
            <a:xfrm rot="16200000">
              <a:off x="1704569" y="457585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ED801D81-2AAF-4897-5F06-7B0FB906A584}"/>
                </a:ext>
              </a:extLst>
            </p:cNvPr>
            <p:cNvSpPr/>
            <p:nvPr/>
          </p:nvSpPr>
          <p:spPr>
            <a:xfrm rot="16200000">
              <a:off x="2301320" y="397037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605023F1-67A1-F34B-CCB2-BE726B6CE02E}"/>
                </a:ext>
              </a:extLst>
            </p:cNvPr>
            <p:cNvSpPr/>
            <p:nvPr/>
          </p:nvSpPr>
          <p:spPr>
            <a:xfrm rot="16200000">
              <a:off x="2301320" y="530902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C49DE9D4-69DC-7B50-8BC6-9A2B80E3F8E8}"/>
                </a:ext>
              </a:extLst>
            </p:cNvPr>
            <p:cNvSpPr/>
            <p:nvPr/>
          </p:nvSpPr>
          <p:spPr>
            <a:xfrm rot="16200000">
              <a:off x="3005655" y="497361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40551A7A-456B-0853-DBF2-657B569EA2BE}"/>
                </a:ext>
              </a:extLst>
            </p:cNvPr>
            <p:cNvSpPr/>
            <p:nvPr/>
          </p:nvSpPr>
          <p:spPr>
            <a:xfrm rot="16200000">
              <a:off x="3005655" y="565137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2D3AED9E-3139-823B-0881-6BA0C676B01B}"/>
                </a:ext>
              </a:extLst>
            </p:cNvPr>
            <p:cNvSpPr/>
            <p:nvPr/>
          </p:nvSpPr>
          <p:spPr>
            <a:xfrm rot="16200000">
              <a:off x="3005655" y="36180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56050BE8-0413-20E3-B8AC-DB99EC2F668A}"/>
                </a:ext>
              </a:extLst>
            </p:cNvPr>
            <p:cNvSpPr/>
            <p:nvPr/>
          </p:nvSpPr>
          <p:spPr>
            <a:xfrm rot="16200000">
              <a:off x="3005655" y="4295857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1" name="Straight Arrow Connector 60">
              <a:extLst>
                <a:ext uri="{FF2B5EF4-FFF2-40B4-BE49-F238E27FC236}">
                  <a16:creationId xmlns:a16="http://schemas.microsoft.com/office/drawing/2014/main" id="{22991BA2-6A72-FCDE-BD53-7B299722CCC8}"/>
                </a:ext>
              </a:extLst>
            </p:cNvPr>
            <p:cNvCxnSpPr>
              <a:cxnSpLocks/>
              <a:stCxn id="9" idx="5"/>
              <a:endCxn id="24" idx="1"/>
            </p:cNvCxnSpPr>
            <p:nvPr/>
          </p:nvCxnSpPr>
          <p:spPr>
            <a:xfrm rot="16200000">
              <a:off x="1731425" y="4005960"/>
              <a:ext cx="579616" cy="57088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Arrow Connector 62">
              <a:extLst>
                <a:ext uri="{FF2B5EF4-FFF2-40B4-BE49-F238E27FC236}">
                  <a16:creationId xmlns:a16="http://schemas.microsoft.com/office/drawing/2014/main" id="{41D5C501-F7D7-84FA-957C-D2749CF7D8D5}"/>
                </a:ext>
              </a:extLst>
            </p:cNvPr>
            <p:cNvCxnSpPr>
              <a:cxnSpLocks/>
              <a:stCxn id="9" idx="3"/>
              <a:endCxn id="27" idx="7"/>
            </p:cNvCxnSpPr>
            <p:nvPr/>
          </p:nvCxnSpPr>
          <p:spPr>
            <a:xfrm rot="16200000" flipH="1">
              <a:off x="1667579" y="4675286"/>
              <a:ext cx="707308" cy="57088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Arrow Connector 64">
              <a:extLst>
                <a:ext uri="{FF2B5EF4-FFF2-40B4-BE49-F238E27FC236}">
                  <a16:creationId xmlns:a16="http://schemas.microsoft.com/office/drawing/2014/main" id="{BB4B76FC-9062-FBA8-D4CD-1C3D8C064407}"/>
                </a:ext>
              </a:extLst>
            </p:cNvPr>
            <p:cNvCxnSpPr>
              <a:cxnSpLocks/>
              <a:stCxn id="24" idx="4"/>
              <a:endCxn id="60" idx="7"/>
            </p:cNvCxnSpPr>
            <p:nvPr/>
          </p:nvCxnSpPr>
          <p:spPr>
            <a:xfrm rot="16200000" flipH="1">
              <a:off x="2518179" y="3808381"/>
              <a:ext cx="312549" cy="67311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Arrow Connector 66">
              <a:extLst>
                <a:ext uri="{FF2B5EF4-FFF2-40B4-BE49-F238E27FC236}">
                  <a16:creationId xmlns:a16="http://schemas.microsoft.com/office/drawing/2014/main" id="{698CCE48-7080-5EC9-95C2-A5362457D65F}"/>
                </a:ext>
              </a:extLst>
            </p:cNvPr>
            <p:cNvCxnSpPr>
              <a:cxnSpLocks/>
              <a:stCxn id="24" idx="6"/>
              <a:endCxn id="34" idx="1"/>
            </p:cNvCxnSpPr>
            <p:nvPr/>
          </p:nvCxnSpPr>
          <p:spPr>
            <a:xfrm rot="16200000">
              <a:off x="2504781" y="3464145"/>
              <a:ext cx="321058" cy="691403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Arrow Connector 67">
              <a:extLst>
                <a:ext uri="{FF2B5EF4-FFF2-40B4-BE49-F238E27FC236}">
                  <a16:creationId xmlns:a16="http://schemas.microsoft.com/office/drawing/2014/main" id="{2B131E08-AF70-F7BC-17E4-A121D7D6291D}"/>
                </a:ext>
              </a:extLst>
            </p:cNvPr>
            <p:cNvCxnSpPr>
              <a:cxnSpLocks/>
              <a:stCxn id="27" idx="5"/>
              <a:endCxn id="31" idx="1"/>
            </p:cNvCxnSpPr>
            <p:nvPr/>
          </p:nvCxnSpPr>
          <p:spPr>
            <a:xfrm rot="16200000">
              <a:off x="2517002" y="4820374"/>
              <a:ext cx="309548" cy="678471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Arrow Connector 70">
              <a:extLst>
                <a:ext uri="{FF2B5EF4-FFF2-40B4-BE49-F238E27FC236}">
                  <a16:creationId xmlns:a16="http://schemas.microsoft.com/office/drawing/2014/main" id="{6E2125C6-E792-4749-F477-2DC185218E34}"/>
                </a:ext>
              </a:extLst>
            </p:cNvPr>
            <p:cNvCxnSpPr>
              <a:cxnSpLocks/>
              <a:stCxn id="27" idx="3"/>
              <a:endCxn id="33" idx="7"/>
            </p:cNvCxnSpPr>
            <p:nvPr/>
          </p:nvCxnSpPr>
          <p:spPr>
            <a:xfrm rot="16200000" flipH="1">
              <a:off x="2513534" y="5159254"/>
              <a:ext cx="316483" cy="678471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DC952281-1BEE-36B3-AA83-FEF269DC65A6}"/>
                </a:ext>
              </a:extLst>
            </p:cNvPr>
            <p:cNvSpPr txBox="1"/>
            <p:nvPr/>
          </p:nvSpPr>
          <p:spPr>
            <a:xfrm>
              <a:off x="1768396" y="4086357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2F156AE4-0142-F426-2467-89C47EA7F842}"/>
                </a:ext>
              </a:extLst>
            </p:cNvPr>
            <p:cNvSpPr txBox="1"/>
            <p:nvPr/>
          </p:nvSpPr>
          <p:spPr>
            <a:xfrm>
              <a:off x="1772860" y="4864551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3BC0868A-9E41-DF6C-AFC5-5DBC4BCE5D05}"/>
                </a:ext>
              </a:extLst>
            </p:cNvPr>
            <p:cNvSpPr txBox="1"/>
            <p:nvPr/>
          </p:nvSpPr>
          <p:spPr>
            <a:xfrm>
              <a:off x="2427277" y="3571967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73BB8137-05D8-46E8-F7C6-280ECF8ACE7E}"/>
                </a:ext>
              </a:extLst>
            </p:cNvPr>
            <p:cNvSpPr txBox="1"/>
            <p:nvPr/>
          </p:nvSpPr>
          <p:spPr>
            <a:xfrm>
              <a:off x="2427277" y="4917306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B1488D19-9CF3-91C7-2697-987733E2948F}"/>
                </a:ext>
              </a:extLst>
            </p:cNvPr>
            <p:cNvSpPr txBox="1"/>
            <p:nvPr/>
          </p:nvSpPr>
          <p:spPr>
            <a:xfrm>
              <a:off x="2427277" y="5442405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D49BED44-E3C6-0399-3CF1-599AF4E46F3F}"/>
                </a:ext>
              </a:extLst>
            </p:cNvPr>
            <p:cNvSpPr txBox="1"/>
            <p:nvPr/>
          </p:nvSpPr>
          <p:spPr>
            <a:xfrm>
              <a:off x="2423929" y="4094289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</p:grpSp>
      <p:sp>
        <p:nvSpPr>
          <p:cNvPr id="83" name="Rectangle 82">
            <a:extLst>
              <a:ext uri="{FF2B5EF4-FFF2-40B4-BE49-F238E27FC236}">
                <a16:creationId xmlns:a16="http://schemas.microsoft.com/office/drawing/2014/main" id="{7659915B-3511-4344-1B4A-F7E3D0CBEB77}"/>
              </a:ext>
            </a:extLst>
          </p:cNvPr>
          <p:cNvSpPr/>
          <p:nvPr/>
        </p:nvSpPr>
        <p:spPr>
          <a:xfrm>
            <a:off x="2524588" y="3400881"/>
            <a:ext cx="2653382" cy="253036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3B5F585E-3620-572C-0F8F-EA2436EEBE1B}"/>
              </a:ext>
            </a:extLst>
          </p:cNvPr>
          <p:cNvCxnSpPr>
            <a:stCxn id="83" idx="0"/>
            <a:endCxn id="83" idx="2"/>
          </p:cNvCxnSpPr>
          <p:nvPr/>
        </p:nvCxnSpPr>
        <p:spPr>
          <a:xfrm>
            <a:off x="3851279" y="3400881"/>
            <a:ext cx="0" cy="253036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789B0E86-22BF-E8D4-1CA1-B96B3ADF5056}"/>
              </a:ext>
            </a:extLst>
          </p:cNvPr>
          <p:cNvCxnSpPr>
            <a:cxnSpLocks/>
            <a:stCxn id="83" idx="1"/>
            <a:endCxn id="83" idx="3"/>
          </p:cNvCxnSpPr>
          <p:nvPr/>
        </p:nvCxnSpPr>
        <p:spPr>
          <a:xfrm>
            <a:off x="2524588" y="4666062"/>
            <a:ext cx="265338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TextBox 113">
            <a:extLst>
              <a:ext uri="{FF2B5EF4-FFF2-40B4-BE49-F238E27FC236}">
                <a16:creationId xmlns:a16="http://schemas.microsoft.com/office/drawing/2014/main" id="{7A42A0B3-62F7-D9A3-2A6D-3C69A8863B61}"/>
              </a:ext>
            </a:extLst>
          </p:cNvPr>
          <p:cNvSpPr txBox="1"/>
          <p:nvPr/>
        </p:nvSpPr>
        <p:spPr>
          <a:xfrm>
            <a:off x="4721650" y="484296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050FE55C-F393-3D58-35E4-57F90112D888}"/>
              </a:ext>
            </a:extLst>
          </p:cNvPr>
          <p:cNvSpPr txBox="1"/>
          <p:nvPr/>
        </p:nvSpPr>
        <p:spPr>
          <a:xfrm>
            <a:off x="4721650" y="5480389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2822DEA6-2347-4B63-5281-B3927118A5FD}"/>
              </a:ext>
            </a:extLst>
          </p:cNvPr>
          <p:cNvSpPr txBox="1"/>
          <p:nvPr/>
        </p:nvSpPr>
        <p:spPr>
          <a:xfrm>
            <a:off x="4090083" y="5480389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0DE533FC-9F49-9658-BBC9-EF55AEE11F7F}"/>
              </a:ext>
            </a:extLst>
          </p:cNvPr>
          <p:cNvSpPr txBox="1"/>
          <p:nvPr/>
        </p:nvSpPr>
        <p:spPr>
          <a:xfrm>
            <a:off x="3366915" y="5480389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C7B24E80-B040-0A73-B6C6-E8E31E1DAA9B}"/>
              </a:ext>
            </a:extLst>
          </p:cNvPr>
          <p:cNvSpPr txBox="1"/>
          <p:nvPr/>
        </p:nvSpPr>
        <p:spPr>
          <a:xfrm>
            <a:off x="4721650" y="4183079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F3B994AA-ADF2-1E5F-590D-F2B2A451623A}"/>
              </a:ext>
            </a:extLst>
          </p:cNvPr>
          <p:cNvSpPr txBox="1"/>
          <p:nvPr/>
        </p:nvSpPr>
        <p:spPr>
          <a:xfrm>
            <a:off x="2757143" y="5480389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6DD3D998-49F0-2E2F-23E4-1BCAE477D540}"/>
              </a:ext>
            </a:extLst>
          </p:cNvPr>
          <p:cNvSpPr txBox="1"/>
          <p:nvPr/>
        </p:nvSpPr>
        <p:spPr>
          <a:xfrm>
            <a:off x="4721650" y="354266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149FE38A-06E7-34C1-E032-619F429BA2DC}"/>
              </a:ext>
            </a:extLst>
          </p:cNvPr>
          <p:cNvSpPr txBox="1"/>
          <p:nvPr/>
        </p:nvSpPr>
        <p:spPr>
          <a:xfrm>
            <a:off x="2757143" y="354266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3C46FE03-4D13-21CE-1370-9B05302F4721}"/>
              </a:ext>
            </a:extLst>
          </p:cNvPr>
          <p:cNvSpPr txBox="1"/>
          <p:nvPr/>
        </p:nvSpPr>
        <p:spPr>
          <a:xfrm>
            <a:off x="4090083" y="484296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5A8943B9-7758-B416-E4CA-BBC8F687816F}"/>
              </a:ext>
            </a:extLst>
          </p:cNvPr>
          <p:cNvSpPr txBox="1"/>
          <p:nvPr/>
        </p:nvSpPr>
        <p:spPr>
          <a:xfrm>
            <a:off x="4090083" y="4183079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737F417E-604E-E1E0-4307-7379085F5672}"/>
              </a:ext>
            </a:extLst>
          </p:cNvPr>
          <p:cNvSpPr txBox="1"/>
          <p:nvPr/>
        </p:nvSpPr>
        <p:spPr>
          <a:xfrm>
            <a:off x="4090083" y="354266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2A5A15D7-5BC3-AAEE-2500-04528E5B3C16}"/>
              </a:ext>
            </a:extLst>
          </p:cNvPr>
          <p:cNvSpPr txBox="1"/>
          <p:nvPr/>
        </p:nvSpPr>
        <p:spPr>
          <a:xfrm>
            <a:off x="3366915" y="484296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7B1F8FAC-92AB-DD6E-F9B3-A267A11E1BDA}"/>
              </a:ext>
            </a:extLst>
          </p:cNvPr>
          <p:cNvSpPr txBox="1"/>
          <p:nvPr/>
        </p:nvSpPr>
        <p:spPr>
          <a:xfrm>
            <a:off x="2757143" y="484296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29B4575D-E93E-DA0B-685D-454C2781EB05}"/>
              </a:ext>
            </a:extLst>
          </p:cNvPr>
          <p:cNvSpPr txBox="1"/>
          <p:nvPr/>
        </p:nvSpPr>
        <p:spPr>
          <a:xfrm>
            <a:off x="2757143" y="4183079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F23A9C60-54F0-12D1-0F9E-1E66F4909870}"/>
              </a:ext>
            </a:extLst>
          </p:cNvPr>
          <p:cNvSpPr txBox="1"/>
          <p:nvPr/>
        </p:nvSpPr>
        <p:spPr>
          <a:xfrm>
            <a:off x="3366915" y="4183079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2A5FCC55-6D45-2D2C-6212-7A50EC60F4C5}"/>
              </a:ext>
            </a:extLst>
          </p:cNvPr>
          <p:cNvSpPr txBox="1"/>
          <p:nvPr/>
        </p:nvSpPr>
        <p:spPr>
          <a:xfrm>
            <a:off x="3366915" y="354266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27F2A6DD-0A50-CD3D-E86E-5A362445A459}"/>
              </a:ext>
            </a:extLst>
          </p:cNvPr>
          <p:cNvGrpSpPr/>
          <p:nvPr/>
        </p:nvGrpSpPr>
        <p:grpSpPr>
          <a:xfrm>
            <a:off x="6174288" y="3670997"/>
            <a:ext cx="2292049" cy="2664085"/>
            <a:chOff x="3406378" y="1973991"/>
            <a:chExt cx="2292049" cy="2664085"/>
          </a:xfrm>
        </p:grpSpPr>
        <p:sp>
          <p:nvSpPr>
            <p:cNvPr id="139" name="TextBox 138">
              <a:extLst>
                <a:ext uri="{FF2B5EF4-FFF2-40B4-BE49-F238E27FC236}">
                  <a16:creationId xmlns:a16="http://schemas.microsoft.com/office/drawing/2014/main" id="{525D6B2A-5F7E-3F07-4E9A-8B00B6C942F5}"/>
                </a:ext>
              </a:extLst>
            </p:cNvPr>
            <p:cNvSpPr txBox="1"/>
            <p:nvPr/>
          </p:nvSpPr>
          <p:spPr>
            <a:xfrm>
              <a:off x="5414375" y="429952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40" name="TextBox 139">
              <a:extLst>
                <a:ext uri="{FF2B5EF4-FFF2-40B4-BE49-F238E27FC236}">
                  <a16:creationId xmlns:a16="http://schemas.microsoft.com/office/drawing/2014/main" id="{B2CDCA2A-4524-485A-5004-B7384E8C6E56}"/>
                </a:ext>
              </a:extLst>
            </p:cNvPr>
            <p:cNvSpPr txBox="1"/>
            <p:nvPr/>
          </p:nvSpPr>
          <p:spPr>
            <a:xfrm>
              <a:off x="4096514" y="429952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930C87B2-9183-66BF-CDD7-D6E33D4F9241}"/>
                </a:ext>
              </a:extLst>
            </p:cNvPr>
            <p:cNvSpPr/>
            <p:nvPr/>
          </p:nvSpPr>
          <p:spPr>
            <a:xfrm>
              <a:off x="4706955" y="20017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15B88B7D-D7CD-50BF-EB06-78821751C814}"/>
                </a:ext>
              </a:extLst>
            </p:cNvPr>
            <p:cNvSpPr/>
            <p:nvPr/>
          </p:nvSpPr>
          <p:spPr>
            <a:xfrm>
              <a:off x="5155915" y="255597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C6FCDF7E-2E78-1B10-605E-37AA703721A8}"/>
                </a:ext>
              </a:extLst>
            </p:cNvPr>
            <p:cNvSpPr/>
            <p:nvPr/>
          </p:nvSpPr>
          <p:spPr>
            <a:xfrm>
              <a:off x="4204856" y="255597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0087BF47-D7C5-F7A8-225B-2215C4F54967}"/>
                </a:ext>
              </a:extLst>
            </p:cNvPr>
            <p:cNvSpPr/>
            <p:nvPr/>
          </p:nvSpPr>
          <p:spPr>
            <a:xfrm>
              <a:off x="4641867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76B66C3B-BD06-4435-4949-0DB16C5D5847}"/>
                </a:ext>
              </a:extLst>
            </p:cNvPr>
            <p:cNvSpPr/>
            <p:nvPr/>
          </p:nvSpPr>
          <p:spPr>
            <a:xfrm>
              <a:off x="5538113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CB682C54-ECF8-5510-64B6-095B20F3382B}"/>
                </a:ext>
              </a:extLst>
            </p:cNvPr>
            <p:cNvSpPr/>
            <p:nvPr/>
          </p:nvSpPr>
          <p:spPr>
            <a:xfrm>
              <a:off x="4908392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B602E7AF-D2AD-5382-FDD7-A86071B5F3A5}"/>
                </a:ext>
              </a:extLst>
            </p:cNvPr>
            <p:cNvSpPr/>
            <p:nvPr/>
          </p:nvSpPr>
          <p:spPr>
            <a:xfrm>
              <a:off x="4162684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1BA5F307-0D10-E6F1-6F0C-C6DB69DAE149}"/>
                </a:ext>
              </a:extLst>
            </p:cNvPr>
            <p:cNvSpPr/>
            <p:nvPr/>
          </p:nvSpPr>
          <p:spPr>
            <a:xfrm>
              <a:off x="5538113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9" name="Straight Arrow Connector 148">
              <a:extLst>
                <a:ext uri="{FF2B5EF4-FFF2-40B4-BE49-F238E27FC236}">
                  <a16:creationId xmlns:a16="http://schemas.microsoft.com/office/drawing/2014/main" id="{95839B3A-EF8E-7876-6185-8FF8E9860569}"/>
                </a:ext>
              </a:extLst>
            </p:cNvPr>
            <p:cNvCxnSpPr>
              <a:cxnSpLocks/>
              <a:stCxn id="141" idx="5"/>
              <a:endCxn id="142" idx="1"/>
            </p:cNvCxnSpPr>
            <p:nvPr/>
          </p:nvCxnSpPr>
          <p:spPr>
            <a:xfrm>
              <a:off x="4738175" y="2032971"/>
              <a:ext cx="423096" cy="528359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Arrow Connector 149">
              <a:extLst>
                <a:ext uri="{FF2B5EF4-FFF2-40B4-BE49-F238E27FC236}">
                  <a16:creationId xmlns:a16="http://schemas.microsoft.com/office/drawing/2014/main" id="{5F28F143-DD95-ED22-CDFC-1E82603B81C3}"/>
                </a:ext>
              </a:extLst>
            </p:cNvPr>
            <p:cNvCxnSpPr>
              <a:cxnSpLocks/>
              <a:stCxn id="141" idx="3"/>
              <a:endCxn id="143" idx="7"/>
            </p:cNvCxnSpPr>
            <p:nvPr/>
          </p:nvCxnSpPr>
          <p:spPr>
            <a:xfrm flipH="1">
              <a:off x="4236076" y="2032971"/>
              <a:ext cx="476235" cy="528359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Arrow Connector 150">
              <a:extLst>
                <a:ext uri="{FF2B5EF4-FFF2-40B4-BE49-F238E27FC236}">
                  <a16:creationId xmlns:a16="http://schemas.microsoft.com/office/drawing/2014/main" id="{3224D8B0-D034-273B-EBFC-74640A517EC6}"/>
                </a:ext>
              </a:extLst>
            </p:cNvPr>
            <p:cNvCxnSpPr>
              <a:cxnSpLocks/>
              <a:stCxn id="142" idx="3"/>
              <a:endCxn id="144" idx="6"/>
            </p:cNvCxnSpPr>
            <p:nvPr/>
          </p:nvCxnSpPr>
          <p:spPr>
            <a:xfrm flipH="1">
              <a:off x="4678443" y="2587194"/>
              <a:ext cx="482828" cy="63292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Arrow Connector 151">
              <a:extLst>
                <a:ext uri="{FF2B5EF4-FFF2-40B4-BE49-F238E27FC236}">
                  <a16:creationId xmlns:a16="http://schemas.microsoft.com/office/drawing/2014/main" id="{762D55BB-DEA6-3616-9E8B-B7E296F457C0}"/>
                </a:ext>
              </a:extLst>
            </p:cNvPr>
            <p:cNvCxnSpPr>
              <a:cxnSpLocks/>
              <a:stCxn id="142" idx="5"/>
              <a:endCxn id="145" idx="1"/>
            </p:cNvCxnSpPr>
            <p:nvPr/>
          </p:nvCxnSpPr>
          <p:spPr>
            <a:xfrm>
              <a:off x="5187135" y="2587194"/>
              <a:ext cx="356334" cy="61999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Arrow Connector 152">
              <a:extLst>
                <a:ext uri="{FF2B5EF4-FFF2-40B4-BE49-F238E27FC236}">
                  <a16:creationId xmlns:a16="http://schemas.microsoft.com/office/drawing/2014/main" id="{AA961AB0-683B-7498-822A-10976006F2C4}"/>
                </a:ext>
              </a:extLst>
            </p:cNvPr>
            <p:cNvCxnSpPr>
              <a:cxnSpLocks/>
              <a:stCxn id="143" idx="5"/>
              <a:endCxn id="144" idx="1"/>
            </p:cNvCxnSpPr>
            <p:nvPr/>
          </p:nvCxnSpPr>
          <p:spPr>
            <a:xfrm>
              <a:off x="4236076" y="2587194"/>
              <a:ext cx="411147" cy="61999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Straight Arrow Connector 153">
              <a:extLst>
                <a:ext uri="{FF2B5EF4-FFF2-40B4-BE49-F238E27FC236}">
                  <a16:creationId xmlns:a16="http://schemas.microsoft.com/office/drawing/2014/main" id="{9B01E573-6571-DFB4-DA34-31819943D3B9}"/>
                </a:ext>
              </a:extLst>
            </p:cNvPr>
            <p:cNvCxnSpPr>
              <a:cxnSpLocks/>
              <a:stCxn id="144" idx="5"/>
              <a:endCxn id="146" idx="0"/>
            </p:cNvCxnSpPr>
            <p:nvPr/>
          </p:nvCxnSpPr>
          <p:spPr>
            <a:xfrm>
              <a:off x="4673087" y="3233053"/>
              <a:ext cx="253593" cy="39911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Straight Arrow Connector 154">
              <a:extLst>
                <a:ext uri="{FF2B5EF4-FFF2-40B4-BE49-F238E27FC236}">
                  <a16:creationId xmlns:a16="http://schemas.microsoft.com/office/drawing/2014/main" id="{341FF8D8-2998-462D-E8C9-EDFC8246C59C}"/>
                </a:ext>
              </a:extLst>
            </p:cNvPr>
            <p:cNvCxnSpPr>
              <a:cxnSpLocks/>
              <a:stCxn id="144" idx="3"/>
              <a:endCxn id="147" idx="7"/>
            </p:cNvCxnSpPr>
            <p:nvPr/>
          </p:nvCxnSpPr>
          <p:spPr>
            <a:xfrm flipH="1">
              <a:off x="4193904" y="3233053"/>
              <a:ext cx="453319" cy="404466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6" name="TextBox 155">
                  <a:extLst>
                    <a:ext uri="{FF2B5EF4-FFF2-40B4-BE49-F238E27FC236}">
                      <a16:creationId xmlns:a16="http://schemas.microsoft.com/office/drawing/2014/main" id="{DD1D6791-B691-4F1D-EA54-DA18F3141E6A}"/>
                    </a:ext>
                  </a:extLst>
                </p:cNvPr>
                <p:cNvSpPr txBox="1"/>
                <p:nvPr/>
              </p:nvSpPr>
              <p:spPr>
                <a:xfrm>
                  <a:off x="3406378" y="1973991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6" name="TextBox 155">
                  <a:extLst>
                    <a:ext uri="{FF2B5EF4-FFF2-40B4-BE49-F238E27FC236}">
                      <a16:creationId xmlns:a16="http://schemas.microsoft.com/office/drawing/2014/main" id="{DD1D6791-B691-4F1D-EA54-DA18F3141E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1973991"/>
                  <a:ext cx="284052" cy="369332"/>
                </a:xfrm>
                <a:prstGeom prst="rect">
                  <a:avLst/>
                </a:prstGeom>
                <a:blipFill>
                  <a:blip r:embed="rId7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7" name="TextBox 156">
                  <a:extLst>
                    <a:ext uri="{FF2B5EF4-FFF2-40B4-BE49-F238E27FC236}">
                      <a16:creationId xmlns:a16="http://schemas.microsoft.com/office/drawing/2014/main" id="{C1DD3C33-750E-FD42-3756-B5DED0B4A623}"/>
                    </a:ext>
                  </a:extLst>
                </p:cNvPr>
                <p:cNvSpPr txBox="1"/>
                <p:nvPr/>
              </p:nvSpPr>
              <p:spPr>
                <a:xfrm>
                  <a:off x="3406378" y="2616286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7" name="TextBox 156">
                  <a:extLst>
                    <a:ext uri="{FF2B5EF4-FFF2-40B4-BE49-F238E27FC236}">
                      <a16:creationId xmlns:a16="http://schemas.microsoft.com/office/drawing/2014/main" id="{C1DD3C33-750E-FD42-3756-B5DED0B4A62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2616286"/>
                  <a:ext cx="284052" cy="369332"/>
                </a:xfrm>
                <a:prstGeom prst="rect">
                  <a:avLst/>
                </a:prstGeom>
                <a:blipFill>
                  <a:blip r:embed="rId8"/>
                  <a:stretch>
                    <a:fillRect r="-2826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8" name="TextBox 157">
                  <a:extLst>
                    <a:ext uri="{FF2B5EF4-FFF2-40B4-BE49-F238E27FC236}">
                      <a16:creationId xmlns:a16="http://schemas.microsoft.com/office/drawing/2014/main" id="{395B2376-CE5D-98C8-8971-8F921256847D}"/>
                    </a:ext>
                  </a:extLst>
                </p:cNvPr>
                <p:cNvSpPr txBox="1"/>
                <p:nvPr/>
              </p:nvSpPr>
              <p:spPr>
                <a:xfrm>
                  <a:off x="3406378" y="3159726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8" name="TextBox 157">
                  <a:extLst>
                    <a:ext uri="{FF2B5EF4-FFF2-40B4-BE49-F238E27FC236}">
                      <a16:creationId xmlns:a16="http://schemas.microsoft.com/office/drawing/2014/main" id="{395B2376-CE5D-98C8-8971-8F921256847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3159726"/>
                  <a:ext cx="284052" cy="369332"/>
                </a:xfrm>
                <a:prstGeom prst="rect">
                  <a:avLst/>
                </a:prstGeom>
                <a:blipFill>
                  <a:blip r:embed="rId9"/>
                  <a:stretch>
                    <a:fillRect r="-30435"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9" name="TextBox 158">
                  <a:extLst>
                    <a:ext uri="{FF2B5EF4-FFF2-40B4-BE49-F238E27FC236}">
                      <a16:creationId xmlns:a16="http://schemas.microsoft.com/office/drawing/2014/main" id="{E165C258-3979-E30A-B597-3608A817FB01}"/>
                    </a:ext>
                  </a:extLst>
                </p:cNvPr>
                <p:cNvSpPr txBox="1"/>
                <p:nvPr/>
              </p:nvSpPr>
              <p:spPr>
                <a:xfrm>
                  <a:off x="3406378" y="3769075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9" name="TextBox 158">
                  <a:extLst>
                    <a:ext uri="{FF2B5EF4-FFF2-40B4-BE49-F238E27FC236}">
                      <a16:creationId xmlns:a16="http://schemas.microsoft.com/office/drawing/2014/main" id="{E165C258-3979-E30A-B597-3608A817FB0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3769075"/>
                  <a:ext cx="284052" cy="369332"/>
                </a:xfrm>
                <a:prstGeom prst="rect">
                  <a:avLst/>
                </a:prstGeom>
                <a:blipFill>
                  <a:blip r:embed="rId10"/>
                  <a:stretch>
                    <a:fillRect r="-28261"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35338D82-FB6E-CD05-A678-EB4F48A67D72}"/>
                </a:ext>
              </a:extLst>
            </p:cNvPr>
            <p:cNvSpPr txBox="1"/>
            <p:nvPr/>
          </p:nvSpPr>
          <p:spPr>
            <a:xfrm>
              <a:off x="4864070" y="2038327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61" name="TextBox 160">
              <a:extLst>
                <a:ext uri="{FF2B5EF4-FFF2-40B4-BE49-F238E27FC236}">
                  <a16:creationId xmlns:a16="http://schemas.microsoft.com/office/drawing/2014/main" id="{66979FC7-DD9D-9617-48A8-5EB1C42441E1}"/>
                </a:ext>
              </a:extLst>
            </p:cNvPr>
            <p:cNvSpPr txBox="1"/>
            <p:nvPr/>
          </p:nvSpPr>
          <p:spPr>
            <a:xfrm>
              <a:off x="4242879" y="2042791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162" name="TextBox 161">
              <a:extLst>
                <a:ext uri="{FF2B5EF4-FFF2-40B4-BE49-F238E27FC236}">
                  <a16:creationId xmlns:a16="http://schemas.microsoft.com/office/drawing/2014/main" id="{F9D6290E-E9EF-7D1B-679F-A53DD7D13F4E}"/>
                </a:ext>
              </a:extLst>
            </p:cNvPr>
            <p:cNvSpPr txBox="1"/>
            <p:nvPr/>
          </p:nvSpPr>
          <p:spPr>
            <a:xfrm>
              <a:off x="5333551" y="2654680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63" name="TextBox 162">
              <a:extLst>
                <a:ext uri="{FF2B5EF4-FFF2-40B4-BE49-F238E27FC236}">
                  <a16:creationId xmlns:a16="http://schemas.microsoft.com/office/drawing/2014/main" id="{4C7E0A92-B374-A8BA-CF0C-10A1603A2EF4}"/>
                </a:ext>
              </a:extLst>
            </p:cNvPr>
            <p:cNvSpPr txBox="1"/>
            <p:nvPr/>
          </p:nvSpPr>
          <p:spPr>
            <a:xfrm>
              <a:off x="4379514" y="264644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64" name="TextBox 163">
              <a:extLst>
                <a:ext uri="{FF2B5EF4-FFF2-40B4-BE49-F238E27FC236}">
                  <a16:creationId xmlns:a16="http://schemas.microsoft.com/office/drawing/2014/main" id="{F1959945-D1B7-9270-E8A7-74C318C78EC8}"/>
                </a:ext>
              </a:extLst>
            </p:cNvPr>
            <p:cNvSpPr txBox="1"/>
            <p:nvPr/>
          </p:nvSpPr>
          <p:spPr>
            <a:xfrm>
              <a:off x="3756824" y="2662918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B05FF3DC-1407-6DD3-85F6-FB74F3227B7E}"/>
                </a:ext>
              </a:extLst>
            </p:cNvPr>
            <p:cNvSpPr txBox="1"/>
            <p:nvPr/>
          </p:nvSpPr>
          <p:spPr>
            <a:xfrm>
              <a:off x="4704272" y="265133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cxnSp>
          <p:nvCxnSpPr>
            <p:cNvPr id="166" name="Connector: Curved 165">
              <a:extLst>
                <a:ext uri="{FF2B5EF4-FFF2-40B4-BE49-F238E27FC236}">
                  <a16:creationId xmlns:a16="http://schemas.microsoft.com/office/drawing/2014/main" id="{54FB42A5-C72D-DDC7-A00D-DFE143BAA022}"/>
                </a:ext>
              </a:extLst>
            </p:cNvPr>
            <p:cNvCxnSpPr>
              <a:cxnSpLocks/>
              <a:stCxn id="143" idx="2"/>
              <a:endCxn id="144" idx="2"/>
            </p:cNvCxnSpPr>
            <p:nvPr/>
          </p:nvCxnSpPr>
          <p:spPr>
            <a:xfrm rot="10800000" flipH="1" flipV="1">
              <a:off x="4204855" y="2574261"/>
              <a:ext cx="437011" cy="645859"/>
            </a:xfrm>
            <a:prstGeom prst="curvedConnector3">
              <a:avLst>
                <a:gd name="adj1" fmla="val -5231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Connector: Curved 166">
              <a:extLst>
                <a:ext uri="{FF2B5EF4-FFF2-40B4-BE49-F238E27FC236}">
                  <a16:creationId xmlns:a16="http://schemas.microsoft.com/office/drawing/2014/main" id="{4F3C30F4-A4B1-FFAC-990B-F3D926E7A6B0}"/>
                </a:ext>
              </a:extLst>
            </p:cNvPr>
            <p:cNvCxnSpPr>
              <a:cxnSpLocks/>
              <a:stCxn id="145" idx="2"/>
              <a:endCxn id="148" idx="2"/>
            </p:cNvCxnSpPr>
            <p:nvPr/>
          </p:nvCxnSpPr>
          <p:spPr>
            <a:xfrm rot="10800000" flipV="1">
              <a:off x="5538113" y="3220121"/>
              <a:ext cx="12700" cy="43033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Connector: Curved 167">
              <a:extLst>
                <a:ext uri="{FF2B5EF4-FFF2-40B4-BE49-F238E27FC236}">
                  <a16:creationId xmlns:a16="http://schemas.microsoft.com/office/drawing/2014/main" id="{DCB6DB05-4D50-94C0-F3CD-70783F1525B8}"/>
                </a:ext>
              </a:extLst>
            </p:cNvPr>
            <p:cNvCxnSpPr>
              <a:cxnSpLocks/>
              <a:stCxn id="148" idx="2"/>
              <a:endCxn id="176" idx="2"/>
            </p:cNvCxnSpPr>
            <p:nvPr/>
          </p:nvCxnSpPr>
          <p:spPr>
            <a:xfrm rot="10800000" flipV="1">
              <a:off x="5538113" y="3650451"/>
              <a:ext cx="12700" cy="69461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Connector: Curved 168">
              <a:extLst>
                <a:ext uri="{FF2B5EF4-FFF2-40B4-BE49-F238E27FC236}">
                  <a16:creationId xmlns:a16="http://schemas.microsoft.com/office/drawing/2014/main" id="{E2A60FD1-4FF3-D30F-42D3-53F4FE591BC5}"/>
                </a:ext>
              </a:extLst>
            </p:cNvPr>
            <p:cNvCxnSpPr>
              <a:cxnSpLocks/>
              <a:stCxn id="145" idx="6"/>
              <a:endCxn id="148" idx="6"/>
            </p:cNvCxnSpPr>
            <p:nvPr/>
          </p:nvCxnSpPr>
          <p:spPr>
            <a:xfrm>
              <a:off x="5574689" y="3220121"/>
              <a:ext cx="12700" cy="43033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Connector: Curved 169">
              <a:extLst>
                <a:ext uri="{FF2B5EF4-FFF2-40B4-BE49-F238E27FC236}">
                  <a16:creationId xmlns:a16="http://schemas.microsoft.com/office/drawing/2014/main" id="{380CE063-4775-7731-D92E-CBB293DF85FE}"/>
                </a:ext>
              </a:extLst>
            </p:cNvPr>
            <p:cNvCxnSpPr>
              <a:cxnSpLocks/>
              <a:stCxn id="148" idx="6"/>
              <a:endCxn id="176" idx="6"/>
            </p:cNvCxnSpPr>
            <p:nvPr/>
          </p:nvCxnSpPr>
          <p:spPr>
            <a:xfrm>
              <a:off x="5574689" y="3650451"/>
              <a:ext cx="12700" cy="69461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Connector: Curved 170">
              <a:extLst>
                <a:ext uri="{FF2B5EF4-FFF2-40B4-BE49-F238E27FC236}">
                  <a16:creationId xmlns:a16="http://schemas.microsoft.com/office/drawing/2014/main" id="{14D6C42F-D2A4-A05D-0E83-A6DE0F0EE6DF}"/>
                </a:ext>
              </a:extLst>
            </p:cNvPr>
            <p:cNvCxnSpPr>
              <a:cxnSpLocks/>
              <a:stCxn id="147" idx="2"/>
              <a:endCxn id="173" idx="2"/>
            </p:cNvCxnSpPr>
            <p:nvPr/>
          </p:nvCxnSpPr>
          <p:spPr>
            <a:xfrm rot="10800000" flipH="1" flipV="1">
              <a:off x="4162683" y="3650451"/>
              <a:ext cx="58431" cy="694610"/>
            </a:xfrm>
            <a:prstGeom prst="curvedConnector3">
              <a:avLst>
                <a:gd name="adj1" fmla="val -391231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Connector: Curved 171">
              <a:extLst>
                <a:ext uri="{FF2B5EF4-FFF2-40B4-BE49-F238E27FC236}">
                  <a16:creationId xmlns:a16="http://schemas.microsoft.com/office/drawing/2014/main" id="{9E8F4305-F03C-EC56-0E73-B800D10989DB}"/>
                </a:ext>
              </a:extLst>
            </p:cNvPr>
            <p:cNvCxnSpPr>
              <a:cxnSpLocks/>
              <a:stCxn id="147" idx="6"/>
              <a:endCxn id="173" idx="6"/>
            </p:cNvCxnSpPr>
            <p:nvPr/>
          </p:nvCxnSpPr>
          <p:spPr>
            <a:xfrm>
              <a:off x="4199260" y="3650451"/>
              <a:ext cx="58431" cy="694610"/>
            </a:xfrm>
            <a:prstGeom prst="curvedConnector3">
              <a:avLst>
                <a:gd name="adj1" fmla="val 491231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" name="Oval 172">
              <a:extLst>
                <a:ext uri="{FF2B5EF4-FFF2-40B4-BE49-F238E27FC236}">
                  <a16:creationId xmlns:a16="http://schemas.microsoft.com/office/drawing/2014/main" id="{A2FC0674-CA65-8873-8294-2F0187EA00A7}"/>
                </a:ext>
              </a:extLst>
            </p:cNvPr>
            <p:cNvSpPr/>
            <p:nvPr/>
          </p:nvSpPr>
          <p:spPr>
            <a:xfrm>
              <a:off x="4221115" y="43267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4" name="Connector: Curved 173">
              <a:extLst>
                <a:ext uri="{FF2B5EF4-FFF2-40B4-BE49-F238E27FC236}">
                  <a16:creationId xmlns:a16="http://schemas.microsoft.com/office/drawing/2014/main" id="{496F4A59-52F9-719F-C90F-401A2F9A10D8}"/>
                </a:ext>
              </a:extLst>
            </p:cNvPr>
            <p:cNvCxnSpPr>
              <a:cxnSpLocks/>
              <a:stCxn id="146" idx="2"/>
              <a:endCxn id="173" idx="6"/>
            </p:cNvCxnSpPr>
            <p:nvPr/>
          </p:nvCxnSpPr>
          <p:spPr>
            <a:xfrm rot="10800000" flipV="1">
              <a:off x="4257692" y="3650451"/>
              <a:ext cx="650701" cy="69461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Connector: Curved 174">
              <a:extLst>
                <a:ext uri="{FF2B5EF4-FFF2-40B4-BE49-F238E27FC236}">
                  <a16:creationId xmlns:a16="http://schemas.microsoft.com/office/drawing/2014/main" id="{3095EC38-6F18-89F3-953E-67B7B6B439DC}"/>
                </a:ext>
              </a:extLst>
            </p:cNvPr>
            <p:cNvCxnSpPr>
              <a:cxnSpLocks/>
              <a:stCxn id="146" idx="6"/>
              <a:endCxn id="176" idx="2"/>
            </p:cNvCxnSpPr>
            <p:nvPr/>
          </p:nvCxnSpPr>
          <p:spPr>
            <a:xfrm>
              <a:off x="4944968" y="3650451"/>
              <a:ext cx="593145" cy="69461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" name="Oval 175">
              <a:extLst>
                <a:ext uri="{FF2B5EF4-FFF2-40B4-BE49-F238E27FC236}">
                  <a16:creationId xmlns:a16="http://schemas.microsoft.com/office/drawing/2014/main" id="{44D8845B-B929-F780-74CB-775105FF94CD}"/>
                </a:ext>
              </a:extLst>
            </p:cNvPr>
            <p:cNvSpPr/>
            <p:nvPr/>
          </p:nvSpPr>
          <p:spPr>
            <a:xfrm>
              <a:off x="5538113" y="43267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1B077772-29C5-7C9D-BEA9-9FCD341154FF}"/>
              </a:ext>
            </a:extLst>
          </p:cNvPr>
          <p:cNvGrpSpPr/>
          <p:nvPr/>
        </p:nvGrpSpPr>
        <p:grpSpPr>
          <a:xfrm>
            <a:off x="5951867" y="927791"/>
            <a:ext cx="2514470" cy="2664085"/>
            <a:chOff x="5951867" y="3325001"/>
            <a:chExt cx="2514470" cy="2664085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7EA64C6F-3EE3-2965-3F50-B67DC696BC46}"/>
                </a:ext>
              </a:extLst>
            </p:cNvPr>
            <p:cNvSpPr txBox="1"/>
            <p:nvPr/>
          </p:nvSpPr>
          <p:spPr>
            <a:xfrm>
              <a:off x="8182285" y="565053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9B38EFF-7015-FC56-055C-3ED8B38030BF}"/>
                </a:ext>
              </a:extLst>
            </p:cNvPr>
            <p:cNvSpPr txBox="1"/>
            <p:nvPr/>
          </p:nvSpPr>
          <p:spPr>
            <a:xfrm>
              <a:off x="6864424" y="565053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FF0E10B0-7F45-A5A5-35DE-59887DFA35D2}"/>
                </a:ext>
              </a:extLst>
            </p:cNvPr>
            <p:cNvSpPr/>
            <p:nvPr/>
          </p:nvSpPr>
          <p:spPr>
            <a:xfrm>
              <a:off x="7474865" y="335276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8E33BE27-CA03-7586-6276-5FAFD07723A3}"/>
                </a:ext>
              </a:extLst>
            </p:cNvPr>
            <p:cNvSpPr/>
            <p:nvPr/>
          </p:nvSpPr>
          <p:spPr>
            <a:xfrm>
              <a:off x="7923825" y="3906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464B6484-55A4-34E7-0736-161C50B1B685}"/>
                </a:ext>
              </a:extLst>
            </p:cNvPr>
            <p:cNvSpPr/>
            <p:nvPr/>
          </p:nvSpPr>
          <p:spPr>
            <a:xfrm>
              <a:off x="6972766" y="3906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92B3F726-F7F5-52A7-A384-30ECFAFAC4BC}"/>
                </a:ext>
              </a:extLst>
            </p:cNvPr>
            <p:cNvSpPr/>
            <p:nvPr/>
          </p:nvSpPr>
          <p:spPr>
            <a:xfrm>
              <a:off x="7238325" y="455284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B3F5900-2441-F10E-977E-01B699D2C608}"/>
                </a:ext>
              </a:extLst>
            </p:cNvPr>
            <p:cNvSpPr/>
            <p:nvPr/>
          </p:nvSpPr>
          <p:spPr>
            <a:xfrm>
              <a:off x="8306023" y="455284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75AD9F10-14A2-6B20-816E-C8DB81F8F05F}"/>
                </a:ext>
              </a:extLst>
            </p:cNvPr>
            <p:cNvSpPr/>
            <p:nvPr/>
          </p:nvSpPr>
          <p:spPr>
            <a:xfrm>
              <a:off x="7676302" y="49831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A4C16A09-4514-5EF4-90D7-AFD2BCB9B359}"/>
                </a:ext>
              </a:extLst>
            </p:cNvPr>
            <p:cNvSpPr/>
            <p:nvPr/>
          </p:nvSpPr>
          <p:spPr>
            <a:xfrm>
              <a:off x="6930594" y="49831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0C743AC4-6C89-A684-684E-07B3AA440CC8}"/>
                </a:ext>
              </a:extLst>
            </p:cNvPr>
            <p:cNvSpPr/>
            <p:nvPr/>
          </p:nvSpPr>
          <p:spPr>
            <a:xfrm>
              <a:off x="8306023" y="49831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8" name="Straight Arrow Connector 37">
              <a:extLst>
                <a:ext uri="{FF2B5EF4-FFF2-40B4-BE49-F238E27FC236}">
                  <a16:creationId xmlns:a16="http://schemas.microsoft.com/office/drawing/2014/main" id="{D7F37F05-CC6D-2658-5433-0E080E67396A}"/>
                </a:ext>
              </a:extLst>
            </p:cNvPr>
            <p:cNvCxnSpPr>
              <a:cxnSpLocks/>
              <a:stCxn id="13" idx="5"/>
              <a:endCxn id="14" idx="1"/>
            </p:cNvCxnSpPr>
            <p:nvPr/>
          </p:nvCxnSpPr>
          <p:spPr>
            <a:xfrm>
              <a:off x="7506085" y="3383981"/>
              <a:ext cx="423096" cy="528359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Arrow Connector 38">
              <a:extLst>
                <a:ext uri="{FF2B5EF4-FFF2-40B4-BE49-F238E27FC236}">
                  <a16:creationId xmlns:a16="http://schemas.microsoft.com/office/drawing/2014/main" id="{4861BCC1-594B-4292-E873-DB06E749E297}"/>
                </a:ext>
              </a:extLst>
            </p:cNvPr>
            <p:cNvCxnSpPr>
              <a:cxnSpLocks/>
              <a:stCxn id="13" idx="3"/>
              <a:endCxn id="15" idx="7"/>
            </p:cNvCxnSpPr>
            <p:nvPr/>
          </p:nvCxnSpPr>
          <p:spPr>
            <a:xfrm flipH="1">
              <a:off x="7003986" y="3383981"/>
              <a:ext cx="476235" cy="528359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Arrow Connector 39">
              <a:extLst>
                <a:ext uri="{FF2B5EF4-FFF2-40B4-BE49-F238E27FC236}">
                  <a16:creationId xmlns:a16="http://schemas.microsoft.com/office/drawing/2014/main" id="{7411A80F-DD22-711D-4EB2-EB269DCA3471}"/>
                </a:ext>
              </a:extLst>
            </p:cNvPr>
            <p:cNvCxnSpPr>
              <a:cxnSpLocks/>
              <a:stCxn id="14" idx="3"/>
              <a:endCxn id="90" idx="0"/>
            </p:cNvCxnSpPr>
            <p:nvPr/>
          </p:nvCxnSpPr>
          <p:spPr>
            <a:xfrm flipH="1">
              <a:off x="7669339" y="3938204"/>
              <a:ext cx="259842" cy="61999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Arrow Connector 40">
              <a:extLst>
                <a:ext uri="{FF2B5EF4-FFF2-40B4-BE49-F238E27FC236}">
                  <a16:creationId xmlns:a16="http://schemas.microsoft.com/office/drawing/2014/main" id="{599D0DC9-AA2B-6A8B-79A5-50FB57D287A8}"/>
                </a:ext>
              </a:extLst>
            </p:cNvPr>
            <p:cNvCxnSpPr>
              <a:cxnSpLocks/>
              <a:stCxn id="14" idx="5"/>
              <a:endCxn id="17" idx="1"/>
            </p:cNvCxnSpPr>
            <p:nvPr/>
          </p:nvCxnSpPr>
          <p:spPr>
            <a:xfrm>
              <a:off x="7955045" y="3938204"/>
              <a:ext cx="356334" cy="61999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1E3423FA-3434-B95F-AE4F-94CB0FD28C6E}"/>
                </a:ext>
              </a:extLst>
            </p:cNvPr>
            <p:cNvCxnSpPr>
              <a:cxnSpLocks/>
              <a:stCxn id="15" idx="5"/>
              <a:endCxn id="16" idx="1"/>
            </p:cNvCxnSpPr>
            <p:nvPr/>
          </p:nvCxnSpPr>
          <p:spPr>
            <a:xfrm>
              <a:off x="7003986" y="3938204"/>
              <a:ext cx="239695" cy="61999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Arrow Connector 42">
              <a:extLst>
                <a:ext uri="{FF2B5EF4-FFF2-40B4-BE49-F238E27FC236}">
                  <a16:creationId xmlns:a16="http://schemas.microsoft.com/office/drawing/2014/main" id="{3983C592-8E98-4A5C-4C33-38542306B694}"/>
                </a:ext>
              </a:extLst>
            </p:cNvPr>
            <p:cNvCxnSpPr>
              <a:cxnSpLocks/>
              <a:stCxn id="90" idx="3"/>
              <a:endCxn id="36" idx="7"/>
            </p:cNvCxnSpPr>
            <p:nvPr/>
          </p:nvCxnSpPr>
          <p:spPr>
            <a:xfrm flipH="1">
              <a:off x="6961814" y="4589419"/>
              <a:ext cx="694593" cy="39911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4" name="TextBox 43">
                  <a:extLst>
                    <a:ext uri="{FF2B5EF4-FFF2-40B4-BE49-F238E27FC236}">
                      <a16:creationId xmlns:a16="http://schemas.microsoft.com/office/drawing/2014/main" id="{69CB983A-740B-5A6C-355B-1346B30769EF}"/>
                    </a:ext>
                  </a:extLst>
                </p:cNvPr>
                <p:cNvSpPr txBox="1"/>
                <p:nvPr/>
              </p:nvSpPr>
              <p:spPr>
                <a:xfrm>
                  <a:off x="5951867" y="3325001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4" name="TextBox 43">
                  <a:extLst>
                    <a:ext uri="{FF2B5EF4-FFF2-40B4-BE49-F238E27FC236}">
                      <a16:creationId xmlns:a16="http://schemas.microsoft.com/office/drawing/2014/main" id="{69CB983A-740B-5A6C-355B-1346B30769E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51867" y="3325001"/>
                  <a:ext cx="284052" cy="369332"/>
                </a:xfrm>
                <a:prstGeom prst="rect">
                  <a:avLst/>
                </a:prstGeom>
                <a:blipFill>
                  <a:blip r:embed="rId11"/>
                  <a:stretch>
                    <a:fillRect r="-2978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" name="TextBox 44">
                  <a:extLst>
                    <a:ext uri="{FF2B5EF4-FFF2-40B4-BE49-F238E27FC236}">
                      <a16:creationId xmlns:a16="http://schemas.microsoft.com/office/drawing/2014/main" id="{20FE6CE7-9AE1-2203-D765-0C2F6BA8E70E}"/>
                    </a:ext>
                  </a:extLst>
                </p:cNvPr>
                <p:cNvSpPr txBox="1"/>
                <p:nvPr/>
              </p:nvSpPr>
              <p:spPr>
                <a:xfrm>
                  <a:off x="5951867" y="3967296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5" name="TextBox 44">
                  <a:extLst>
                    <a:ext uri="{FF2B5EF4-FFF2-40B4-BE49-F238E27FC236}">
                      <a16:creationId xmlns:a16="http://schemas.microsoft.com/office/drawing/2014/main" id="{20FE6CE7-9AE1-2203-D765-0C2F6BA8E70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51867" y="3967296"/>
                  <a:ext cx="284052" cy="369332"/>
                </a:xfrm>
                <a:prstGeom prst="rect">
                  <a:avLst/>
                </a:prstGeom>
                <a:blipFill>
                  <a:blip r:embed="rId12"/>
                  <a:stretch>
                    <a:fillRect r="-29787"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D8583A9B-74F4-7070-84D9-3CD4BC7986BC}"/>
                    </a:ext>
                  </a:extLst>
                </p:cNvPr>
                <p:cNvSpPr txBox="1"/>
                <p:nvPr/>
              </p:nvSpPr>
              <p:spPr>
                <a:xfrm>
                  <a:off x="5951867" y="4510736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D8583A9B-74F4-7070-84D9-3CD4BC7986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51867" y="4510736"/>
                  <a:ext cx="284052" cy="369332"/>
                </a:xfrm>
                <a:prstGeom prst="rect">
                  <a:avLst/>
                </a:prstGeom>
                <a:blipFill>
                  <a:blip r:embed="rId13"/>
                  <a:stretch>
                    <a:fillRect r="-2766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" name="TextBox 46">
                  <a:extLst>
                    <a:ext uri="{FF2B5EF4-FFF2-40B4-BE49-F238E27FC236}">
                      <a16:creationId xmlns:a16="http://schemas.microsoft.com/office/drawing/2014/main" id="{78BA8AC5-13FF-E18E-2C29-B52F0684FDC0}"/>
                    </a:ext>
                  </a:extLst>
                </p:cNvPr>
                <p:cNvSpPr txBox="1"/>
                <p:nvPr/>
              </p:nvSpPr>
              <p:spPr>
                <a:xfrm>
                  <a:off x="5951867" y="5120085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" name="TextBox 46">
                  <a:extLst>
                    <a:ext uri="{FF2B5EF4-FFF2-40B4-BE49-F238E27FC236}">
                      <a16:creationId xmlns:a16="http://schemas.microsoft.com/office/drawing/2014/main" id="{78BA8AC5-13FF-E18E-2C29-B52F0684FDC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51867" y="5120085"/>
                  <a:ext cx="284052" cy="369332"/>
                </a:xfrm>
                <a:prstGeom prst="rect">
                  <a:avLst/>
                </a:prstGeom>
                <a:blipFill>
                  <a:blip r:embed="rId14"/>
                  <a:stretch>
                    <a:fillRect r="-27660"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746B25E0-7368-6DC1-2840-487293E9FA53}"/>
                </a:ext>
              </a:extLst>
            </p:cNvPr>
            <p:cNvSpPr txBox="1"/>
            <p:nvPr/>
          </p:nvSpPr>
          <p:spPr>
            <a:xfrm>
              <a:off x="7631980" y="3389337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173706D7-15E8-E0C2-C683-46D524117167}"/>
                </a:ext>
              </a:extLst>
            </p:cNvPr>
            <p:cNvSpPr txBox="1"/>
            <p:nvPr/>
          </p:nvSpPr>
          <p:spPr>
            <a:xfrm>
              <a:off x="7010789" y="3393801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198D3D42-3E54-3D43-73FB-48A141A01BB8}"/>
                </a:ext>
              </a:extLst>
            </p:cNvPr>
            <p:cNvSpPr txBox="1"/>
            <p:nvPr/>
          </p:nvSpPr>
          <p:spPr>
            <a:xfrm>
              <a:off x="8101461" y="4005690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B6B0A8C5-30DD-74FC-647E-142C65197356}"/>
                </a:ext>
              </a:extLst>
            </p:cNvPr>
            <p:cNvSpPr txBox="1"/>
            <p:nvPr/>
          </p:nvSpPr>
          <p:spPr>
            <a:xfrm>
              <a:off x="7147424" y="399745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4315F974-EC7C-8302-790C-424C36FE0F70}"/>
                </a:ext>
              </a:extLst>
            </p:cNvPr>
            <p:cNvSpPr txBox="1"/>
            <p:nvPr/>
          </p:nvSpPr>
          <p:spPr>
            <a:xfrm>
              <a:off x="6553306" y="4013928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A440AF2A-2FF4-CE72-FACA-569D70221284}"/>
                </a:ext>
              </a:extLst>
            </p:cNvPr>
            <p:cNvSpPr txBox="1"/>
            <p:nvPr/>
          </p:nvSpPr>
          <p:spPr>
            <a:xfrm>
              <a:off x="7472182" y="400234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cxnSp>
          <p:nvCxnSpPr>
            <p:cNvPr id="54" name="Connector: Curved 53">
              <a:extLst>
                <a:ext uri="{FF2B5EF4-FFF2-40B4-BE49-F238E27FC236}">
                  <a16:creationId xmlns:a16="http://schemas.microsoft.com/office/drawing/2014/main" id="{26702320-FF88-EA77-0A4F-C0F01152E0B5}"/>
                </a:ext>
              </a:extLst>
            </p:cNvPr>
            <p:cNvCxnSpPr>
              <a:cxnSpLocks/>
              <a:stCxn id="16" idx="3"/>
              <a:endCxn id="18" idx="2"/>
            </p:cNvCxnSpPr>
            <p:nvPr/>
          </p:nvCxnSpPr>
          <p:spPr>
            <a:xfrm rot="16200000" flipH="1">
              <a:off x="7251292" y="4576451"/>
              <a:ext cx="417398" cy="432621"/>
            </a:xfrm>
            <a:prstGeom prst="curvedConnector2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Connector: Curved 54">
              <a:extLst>
                <a:ext uri="{FF2B5EF4-FFF2-40B4-BE49-F238E27FC236}">
                  <a16:creationId xmlns:a16="http://schemas.microsoft.com/office/drawing/2014/main" id="{E4B25459-BB64-BC3A-80EC-533EDE4C7848}"/>
                </a:ext>
              </a:extLst>
            </p:cNvPr>
            <p:cNvCxnSpPr>
              <a:cxnSpLocks/>
              <a:stCxn id="87" idx="2"/>
              <a:endCxn id="36" idx="2"/>
            </p:cNvCxnSpPr>
            <p:nvPr/>
          </p:nvCxnSpPr>
          <p:spPr>
            <a:xfrm rot="10800000" flipH="1" flipV="1">
              <a:off x="6556262" y="4575855"/>
              <a:ext cx="374332" cy="425605"/>
            </a:xfrm>
            <a:prstGeom prst="curvedConnector3">
              <a:avLst>
                <a:gd name="adj1" fmla="val -61069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Connector: Curved 55">
              <a:extLst>
                <a:ext uri="{FF2B5EF4-FFF2-40B4-BE49-F238E27FC236}">
                  <a16:creationId xmlns:a16="http://schemas.microsoft.com/office/drawing/2014/main" id="{B95C6C0C-3EA5-CE6B-9265-BE86D4CD9CF5}"/>
                </a:ext>
              </a:extLst>
            </p:cNvPr>
            <p:cNvCxnSpPr>
              <a:cxnSpLocks/>
              <a:stCxn id="37" idx="2"/>
              <a:endCxn id="85" idx="2"/>
            </p:cNvCxnSpPr>
            <p:nvPr/>
          </p:nvCxnSpPr>
          <p:spPr>
            <a:xfrm rot="10800000" flipV="1">
              <a:off x="8306023" y="5001461"/>
              <a:ext cx="12700" cy="69461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Connector: Curved 56">
              <a:extLst>
                <a:ext uri="{FF2B5EF4-FFF2-40B4-BE49-F238E27FC236}">
                  <a16:creationId xmlns:a16="http://schemas.microsoft.com/office/drawing/2014/main" id="{A381AC73-4C6F-EB65-A37C-966919EE0309}"/>
                </a:ext>
              </a:extLst>
            </p:cNvPr>
            <p:cNvCxnSpPr>
              <a:cxnSpLocks/>
              <a:stCxn id="87" idx="6"/>
              <a:endCxn id="36" idx="0"/>
            </p:cNvCxnSpPr>
            <p:nvPr/>
          </p:nvCxnSpPr>
          <p:spPr>
            <a:xfrm>
              <a:off x="6592838" y="4575856"/>
              <a:ext cx="356044" cy="407317"/>
            </a:xfrm>
            <a:prstGeom prst="curvedConnector2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Connector: Curved 57">
              <a:extLst>
                <a:ext uri="{FF2B5EF4-FFF2-40B4-BE49-F238E27FC236}">
                  <a16:creationId xmlns:a16="http://schemas.microsoft.com/office/drawing/2014/main" id="{28D72BFD-881F-D323-0AF5-801A8B001AE7}"/>
                </a:ext>
              </a:extLst>
            </p:cNvPr>
            <p:cNvCxnSpPr>
              <a:cxnSpLocks/>
              <a:stCxn id="37" idx="6"/>
              <a:endCxn id="85" idx="6"/>
            </p:cNvCxnSpPr>
            <p:nvPr/>
          </p:nvCxnSpPr>
          <p:spPr>
            <a:xfrm>
              <a:off x="8342599" y="5001461"/>
              <a:ext cx="12700" cy="69461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Connector: Curved 58">
              <a:extLst>
                <a:ext uri="{FF2B5EF4-FFF2-40B4-BE49-F238E27FC236}">
                  <a16:creationId xmlns:a16="http://schemas.microsoft.com/office/drawing/2014/main" id="{90D93C87-6035-1B60-343F-B3AA92E01875}"/>
                </a:ext>
              </a:extLst>
            </p:cNvPr>
            <p:cNvCxnSpPr>
              <a:cxnSpLocks/>
              <a:stCxn id="36" idx="2"/>
              <a:endCxn id="78" idx="2"/>
            </p:cNvCxnSpPr>
            <p:nvPr/>
          </p:nvCxnSpPr>
          <p:spPr>
            <a:xfrm rot="10800000" flipH="1" flipV="1">
              <a:off x="6930593" y="5001461"/>
              <a:ext cx="58431" cy="694610"/>
            </a:xfrm>
            <a:prstGeom prst="curvedConnector3">
              <a:avLst>
                <a:gd name="adj1" fmla="val -391231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Connector: Curved 61">
              <a:extLst>
                <a:ext uri="{FF2B5EF4-FFF2-40B4-BE49-F238E27FC236}">
                  <a16:creationId xmlns:a16="http://schemas.microsoft.com/office/drawing/2014/main" id="{ADB5B21A-7AE2-5DCA-CB31-6BBA261C3FBF}"/>
                </a:ext>
              </a:extLst>
            </p:cNvPr>
            <p:cNvCxnSpPr>
              <a:cxnSpLocks/>
              <a:stCxn id="36" idx="6"/>
              <a:endCxn id="78" idx="6"/>
            </p:cNvCxnSpPr>
            <p:nvPr/>
          </p:nvCxnSpPr>
          <p:spPr>
            <a:xfrm>
              <a:off x="6967170" y="5001461"/>
              <a:ext cx="58431" cy="694610"/>
            </a:xfrm>
            <a:prstGeom prst="curvedConnector3">
              <a:avLst>
                <a:gd name="adj1" fmla="val 491231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A8924C50-2B8D-C0FF-F8EA-4B9A299CB1E1}"/>
                </a:ext>
              </a:extLst>
            </p:cNvPr>
            <p:cNvSpPr/>
            <p:nvPr/>
          </p:nvSpPr>
          <p:spPr>
            <a:xfrm>
              <a:off x="6989025" y="567778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9" name="Connector: Curved 78">
              <a:extLst>
                <a:ext uri="{FF2B5EF4-FFF2-40B4-BE49-F238E27FC236}">
                  <a16:creationId xmlns:a16="http://schemas.microsoft.com/office/drawing/2014/main" id="{A1EAAB03-7E16-ADD9-9C7F-E3DE5848E41F}"/>
                </a:ext>
              </a:extLst>
            </p:cNvPr>
            <p:cNvCxnSpPr>
              <a:cxnSpLocks/>
              <a:stCxn id="18" idx="2"/>
              <a:endCxn id="78" idx="6"/>
            </p:cNvCxnSpPr>
            <p:nvPr/>
          </p:nvCxnSpPr>
          <p:spPr>
            <a:xfrm rot="10800000" flipV="1">
              <a:off x="7025602" y="5001461"/>
              <a:ext cx="650701" cy="69461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Connector: Curved 81">
              <a:extLst>
                <a:ext uri="{FF2B5EF4-FFF2-40B4-BE49-F238E27FC236}">
                  <a16:creationId xmlns:a16="http://schemas.microsoft.com/office/drawing/2014/main" id="{1D1B271A-88E2-CEB6-C93D-150E6D4CE7CC}"/>
                </a:ext>
              </a:extLst>
            </p:cNvPr>
            <p:cNvCxnSpPr>
              <a:cxnSpLocks/>
              <a:stCxn id="18" idx="6"/>
              <a:endCxn id="85" idx="2"/>
            </p:cNvCxnSpPr>
            <p:nvPr/>
          </p:nvCxnSpPr>
          <p:spPr>
            <a:xfrm>
              <a:off x="7712878" y="5001461"/>
              <a:ext cx="593145" cy="69461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97FF2B9A-FEA4-0DD6-4EE8-650622D71E81}"/>
                </a:ext>
              </a:extLst>
            </p:cNvPr>
            <p:cNvSpPr/>
            <p:nvPr/>
          </p:nvSpPr>
          <p:spPr>
            <a:xfrm>
              <a:off x="8306023" y="567778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C2D9E2CE-917A-8E3E-763B-F0B14849A63F}"/>
                </a:ext>
              </a:extLst>
            </p:cNvPr>
            <p:cNvSpPr/>
            <p:nvPr/>
          </p:nvSpPr>
          <p:spPr>
            <a:xfrm>
              <a:off x="6556262" y="455756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9" name="Straight Arrow Connector 88">
              <a:extLst>
                <a:ext uri="{FF2B5EF4-FFF2-40B4-BE49-F238E27FC236}">
                  <a16:creationId xmlns:a16="http://schemas.microsoft.com/office/drawing/2014/main" id="{73EAE7EF-3E19-2CE8-3789-71773DA26756}"/>
                </a:ext>
              </a:extLst>
            </p:cNvPr>
            <p:cNvCxnSpPr>
              <a:cxnSpLocks/>
              <a:stCxn id="15" idx="3"/>
              <a:endCxn id="87" idx="7"/>
            </p:cNvCxnSpPr>
            <p:nvPr/>
          </p:nvCxnSpPr>
          <p:spPr>
            <a:xfrm flipH="1">
              <a:off x="6587482" y="3938204"/>
              <a:ext cx="390640" cy="62472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9E1E3DA8-3403-F79F-BA7A-B679D6186AA0}"/>
                </a:ext>
              </a:extLst>
            </p:cNvPr>
            <p:cNvSpPr/>
            <p:nvPr/>
          </p:nvSpPr>
          <p:spPr>
            <a:xfrm>
              <a:off x="7651051" y="455819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1" name="Straight Arrow Connector 90">
              <a:extLst>
                <a:ext uri="{FF2B5EF4-FFF2-40B4-BE49-F238E27FC236}">
                  <a16:creationId xmlns:a16="http://schemas.microsoft.com/office/drawing/2014/main" id="{06B32FFE-3FF0-0574-DEE4-E70A336B5AC6}"/>
                </a:ext>
              </a:extLst>
            </p:cNvPr>
            <p:cNvCxnSpPr>
              <a:cxnSpLocks/>
              <a:stCxn id="17" idx="4"/>
              <a:endCxn id="37" idx="0"/>
            </p:cNvCxnSpPr>
            <p:nvPr/>
          </p:nvCxnSpPr>
          <p:spPr>
            <a:xfrm>
              <a:off x="8324311" y="4589419"/>
              <a:ext cx="0" cy="39375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Arrow Connector 91">
              <a:extLst>
                <a:ext uri="{FF2B5EF4-FFF2-40B4-BE49-F238E27FC236}">
                  <a16:creationId xmlns:a16="http://schemas.microsoft.com/office/drawing/2014/main" id="{E2ABF50F-9DD4-96D8-EC99-47D6B82C4EA4}"/>
                </a:ext>
              </a:extLst>
            </p:cNvPr>
            <p:cNvCxnSpPr>
              <a:cxnSpLocks/>
              <a:stCxn id="17" idx="2"/>
              <a:endCxn id="18" idx="7"/>
            </p:cNvCxnSpPr>
            <p:nvPr/>
          </p:nvCxnSpPr>
          <p:spPr>
            <a:xfrm flipH="1">
              <a:off x="7707522" y="4571131"/>
              <a:ext cx="598501" cy="41739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Arrow Connector 92">
              <a:extLst>
                <a:ext uri="{FF2B5EF4-FFF2-40B4-BE49-F238E27FC236}">
                  <a16:creationId xmlns:a16="http://schemas.microsoft.com/office/drawing/2014/main" id="{A29DB048-04E0-6F37-A295-5CAF4189C8D4}"/>
                </a:ext>
              </a:extLst>
            </p:cNvPr>
            <p:cNvCxnSpPr>
              <a:cxnSpLocks/>
              <a:stCxn id="90" idx="5"/>
              <a:endCxn id="37" idx="1"/>
            </p:cNvCxnSpPr>
            <p:nvPr/>
          </p:nvCxnSpPr>
          <p:spPr>
            <a:xfrm>
              <a:off x="7682271" y="4589419"/>
              <a:ext cx="629108" cy="39911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Connector: Curved 93">
              <a:extLst>
                <a:ext uri="{FF2B5EF4-FFF2-40B4-BE49-F238E27FC236}">
                  <a16:creationId xmlns:a16="http://schemas.microsoft.com/office/drawing/2014/main" id="{7E1D5270-555F-A292-4E7D-614C6078CE47}"/>
                </a:ext>
              </a:extLst>
            </p:cNvPr>
            <p:cNvCxnSpPr>
              <a:cxnSpLocks/>
              <a:stCxn id="16" idx="6"/>
              <a:endCxn id="18" idx="0"/>
            </p:cNvCxnSpPr>
            <p:nvPr/>
          </p:nvCxnSpPr>
          <p:spPr>
            <a:xfrm>
              <a:off x="7274901" y="4571131"/>
              <a:ext cx="419689" cy="412042"/>
            </a:xfrm>
            <a:prstGeom prst="curvedConnector2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1755206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C795F7D2-50D3-A476-33AE-8BD0DA8FF020}"/>
                  </a:ext>
                </a:extLst>
              </p:cNvPr>
              <p:cNvSpPr txBox="1"/>
              <p:nvPr/>
            </p:nvSpPr>
            <p:spPr>
              <a:xfrm>
                <a:off x="7089012" y="4921874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C795F7D2-50D3-A476-33AE-8BD0DA8FF02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89012" y="4921874"/>
                <a:ext cx="349391" cy="338554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7AC5C94F-504B-7C9D-757C-98DF84462301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/>
            <p:txBody>
              <a:bodyPr/>
              <a:lstStyle/>
              <a:p>
                <a:r>
                  <a:rPr lang="en-US" dirty="0"/>
                  <a:t>Best Case for OBDDs: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𝜆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.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𝑣</m:t>
                    </m:r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7AC5C94F-504B-7C9D-757C-98DF84462301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>
                <a:blip r:embed="rId2"/>
                <a:stretch>
                  <a:fillRect l="-1769" t="-875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Oval 2">
            <a:extLst>
              <a:ext uri="{FF2B5EF4-FFF2-40B4-BE49-F238E27FC236}">
                <a16:creationId xmlns:a16="http://schemas.microsoft.com/office/drawing/2014/main" id="{33FDEB2C-AA37-2CF5-3E84-A6C33035FDC9}"/>
              </a:ext>
            </a:extLst>
          </p:cNvPr>
          <p:cNvSpPr/>
          <p:nvPr/>
        </p:nvSpPr>
        <p:spPr>
          <a:xfrm>
            <a:off x="3907879" y="190074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7878E86C-8E82-072D-ECD7-EAE455ECE314}"/>
              </a:ext>
            </a:extLst>
          </p:cNvPr>
          <p:cNvSpPr/>
          <p:nvPr/>
        </p:nvSpPr>
        <p:spPr>
          <a:xfrm>
            <a:off x="5098247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FD63E4F2-82D7-3B49-68F3-2FE2D2E02CD8}"/>
              </a:ext>
            </a:extLst>
          </p:cNvPr>
          <p:cNvSpPr/>
          <p:nvPr/>
        </p:nvSpPr>
        <p:spPr>
          <a:xfrm>
            <a:off x="2655721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061D992A-A18C-F886-7252-EF9A2213AABA}"/>
              </a:ext>
            </a:extLst>
          </p:cNvPr>
          <p:cNvSpPr/>
          <p:nvPr/>
        </p:nvSpPr>
        <p:spPr>
          <a:xfrm>
            <a:off x="3092732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3FC6C43C-3BDF-01A6-2F06-479AE45315C0}"/>
              </a:ext>
            </a:extLst>
          </p:cNvPr>
          <p:cNvSpPr/>
          <p:nvPr/>
        </p:nvSpPr>
        <p:spPr>
          <a:xfrm>
            <a:off x="1481348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4DEA063B-363F-F2AF-B663-5ABA94E17862}"/>
              </a:ext>
            </a:extLst>
          </p:cNvPr>
          <p:cNvSpPr/>
          <p:nvPr/>
        </p:nvSpPr>
        <p:spPr>
          <a:xfrm>
            <a:off x="6315501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EBC91B18-A691-7279-1388-8960DE027E26}"/>
              </a:ext>
            </a:extLst>
          </p:cNvPr>
          <p:cNvSpPr/>
          <p:nvPr/>
        </p:nvSpPr>
        <p:spPr>
          <a:xfrm>
            <a:off x="4704116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EE20D848-6153-D88F-661B-6E38E7056BB8}"/>
              </a:ext>
            </a:extLst>
          </p:cNvPr>
          <p:cNvGrpSpPr/>
          <p:nvPr/>
        </p:nvGrpSpPr>
        <p:grpSpPr>
          <a:xfrm>
            <a:off x="765637" y="3993257"/>
            <a:ext cx="6222908" cy="36576"/>
            <a:chOff x="1185771" y="3564888"/>
            <a:chExt cx="6222908" cy="36576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E4EEC36A-15E6-3FCC-88C3-60AB8DC17D76}"/>
                </a:ext>
              </a:extLst>
            </p:cNvPr>
            <p:cNvSpPr/>
            <p:nvPr/>
          </p:nvSpPr>
          <p:spPr>
            <a:xfrm>
              <a:off x="2069533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32094758-0A14-3F08-2FA6-A5B7523463B0}"/>
                </a:ext>
              </a:extLst>
            </p:cNvPr>
            <p:cNvSpPr/>
            <p:nvPr/>
          </p:nvSpPr>
          <p:spPr>
            <a:xfrm>
              <a:off x="1185771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15BFC67A-62E6-9B8F-2B24-001AE5A3BEAC}"/>
                </a:ext>
              </a:extLst>
            </p:cNvPr>
            <p:cNvSpPr/>
            <p:nvPr/>
          </p:nvSpPr>
          <p:spPr>
            <a:xfrm>
              <a:off x="3837057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DD642ECC-D2F1-DAC6-4881-F82B47E5A3B9}"/>
                </a:ext>
              </a:extLst>
            </p:cNvPr>
            <p:cNvSpPr/>
            <p:nvPr/>
          </p:nvSpPr>
          <p:spPr>
            <a:xfrm>
              <a:off x="2953295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113D92A4-7DCB-24B5-79D3-FBEEAB7D21E6}"/>
                </a:ext>
              </a:extLst>
            </p:cNvPr>
            <p:cNvSpPr/>
            <p:nvPr/>
          </p:nvSpPr>
          <p:spPr>
            <a:xfrm>
              <a:off x="5604581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89392353-8CF9-30C9-7964-7DF544895F3B}"/>
                </a:ext>
              </a:extLst>
            </p:cNvPr>
            <p:cNvSpPr/>
            <p:nvPr/>
          </p:nvSpPr>
          <p:spPr>
            <a:xfrm>
              <a:off x="4720819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70267A3F-1F10-742F-41F0-9126CDB60DEF}"/>
                </a:ext>
              </a:extLst>
            </p:cNvPr>
            <p:cNvSpPr/>
            <p:nvPr/>
          </p:nvSpPr>
          <p:spPr>
            <a:xfrm>
              <a:off x="7372103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BD8DF0D7-5CFE-991C-03EA-785A6E8D88C1}"/>
                </a:ext>
              </a:extLst>
            </p:cNvPr>
            <p:cNvSpPr/>
            <p:nvPr/>
          </p:nvSpPr>
          <p:spPr>
            <a:xfrm>
              <a:off x="6488343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" name="Oval 18">
            <a:extLst>
              <a:ext uri="{FF2B5EF4-FFF2-40B4-BE49-F238E27FC236}">
                <a16:creationId xmlns:a16="http://schemas.microsoft.com/office/drawing/2014/main" id="{FC668E1B-881A-CB92-2F65-9C4290602FED}"/>
              </a:ext>
            </a:extLst>
          </p:cNvPr>
          <p:cNvSpPr/>
          <p:nvPr/>
        </p:nvSpPr>
        <p:spPr>
          <a:xfrm>
            <a:off x="134856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EB8BE9FF-58CB-0E4F-98DE-1A2317660EF5}"/>
              </a:ext>
            </a:extLst>
          </p:cNvPr>
          <p:cNvSpPr/>
          <p:nvPr/>
        </p:nvSpPr>
        <p:spPr>
          <a:xfrm>
            <a:off x="448476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FC3C1B98-6BCB-45B4-9994-C1ECED6D7743}"/>
              </a:ext>
            </a:extLst>
          </p:cNvPr>
          <p:cNvSpPr/>
          <p:nvPr/>
        </p:nvSpPr>
        <p:spPr>
          <a:xfrm>
            <a:off x="3148728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A68C1E2F-7399-A282-C7D6-FD66A579429C}"/>
              </a:ext>
            </a:extLst>
          </p:cNvPr>
          <p:cNvSpPr/>
          <p:nvPr/>
        </p:nvSpPr>
        <p:spPr>
          <a:xfrm>
            <a:off x="2248644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51A0EF93-98FD-BAA9-D07E-554F7DDF05C4}"/>
              </a:ext>
            </a:extLst>
          </p:cNvPr>
          <p:cNvSpPr/>
          <p:nvPr/>
        </p:nvSpPr>
        <p:spPr>
          <a:xfrm>
            <a:off x="4048812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B268F097-8687-29CA-981E-75C84A32245A}"/>
              </a:ext>
            </a:extLst>
          </p:cNvPr>
          <p:cNvSpPr/>
          <p:nvPr/>
        </p:nvSpPr>
        <p:spPr>
          <a:xfrm>
            <a:off x="6749064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0EE61F17-5679-455A-F73D-D2BB81DD8E8E}"/>
              </a:ext>
            </a:extLst>
          </p:cNvPr>
          <p:cNvSpPr/>
          <p:nvPr/>
        </p:nvSpPr>
        <p:spPr>
          <a:xfrm>
            <a:off x="584898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F893AB37-B661-2083-AF1C-BD915B365226}"/>
              </a:ext>
            </a:extLst>
          </p:cNvPr>
          <p:cNvSpPr/>
          <p:nvPr/>
        </p:nvSpPr>
        <p:spPr>
          <a:xfrm>
            <a:off x="1798602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EC650163-A5C1-603E-1969-2B297D2A5AF7}"/>
              </a:ext>
            </a:extLst>
          </p:cNvPr>
          <p:cNvSpPr/>
          <p:nvPr/>
        </p:nvSpPr>
        <p:spPr>
          <a:xfrm>
            <a:off x="898518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660D22D5-C9C3-9BAE-5396-49AEFA2F6619}"/>
              </a:ext>
            </a:extLst>
          </p:cNvPr>
          <p:cNvSpPr/>
          <p:nvPr/>
        </p:nvSpPr>
        <p:spPr>
          <a:xfrm>
            <a:off x="359877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D8B1A7F8-A831-9AC7-A64C-CE15D7488DC6}"/>
              </a:ext>
            </a:extLst>
          </p:cNvPr>
          <p:cNvSpPr/>
          <p:nvPr/>
        </p:nvSpPr>
        <p:spPr>
          <a:xfrm>
            <a:off x="2698686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3F4D00AE-D281-8785-6CFF-ED99DC32DFC2}"/>
              </a:ext>
            </a:extLst>
          </p:cNvPr>
          <p:cNvSpPr/>
          <p:nvPr/>
        </p:nvSpPr>
        <p:spPr>
          <a:xfrm>
            <a:off x="5398938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1D279B83-E983-78CF-2D80-D96D3EDAF25F}"/>
              </a:ext>
            </a:extLst>
          </p:cNvPr>
          <p:cNvSpPr/>
          <p:nvPr/>
        </p:nvSpPr>
        <p:spPr>
          <a:xfrm>
            <a:off x="4498854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784E8592-E709-A542-29DB-553494418E37}"/>
              </a:ext>
            </a:extLst>
          </p:cNvPr>
          <p:cNvSpPr/>
          <p:nvPr/>
        </p:nvSpPr>
        <p:spPr>
          <a:xfrm>
            <a:off x="6299022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57043C32-8EBB-A33B-E294-5F3CB36C2A7B}"/>
              </a:ext>
            </a:extLst>
          </p:cNvPr>
          <p:cNvCxnSpPr>
            <a:cxnSpLocks/>
            <a:stCxn id="3" idx="5"/>
            <a:endCxn id="4" idx="1"/>
          </p:cNvCxnSpPr>
          <p:nvPr/>
        </p:nvCxnSpPr>
        <p:spPr>
          <a:xfrm>
            <a:off x="3939099" y="1931967"/>
            <a:ext cx="116450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>
            <a:extLst>
              <a:ext uri="{FF2B5EF4-FFF2-40B4-BE49-F238E27FC236}">
                <a16:creationId xmlns:a16="http://schemas.microsoft.com/office/drawing/2014/main" id="{83045529-C2D8-F3E6-ACF8-2BB5B3D17B28}"/>
              </a:ext>
            </a:extLst>
          </p:cNvPr>
          <p:cNvCxnSpPr>
            <a:cxnSpLocks/>
            <a:stCxn id="3" idx="3"/>
            <a:endCxn id="5" idx="7"/>
          </p:cNvCxnSpPr>
          <p:nvPr/>
        </p:nvCxnSpPr>
        <p:spPr>
          <a:xfrm flipH="1">
            <a:off x="2686941" y="1931967"/>
            <a:ext cx="122629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Arrow Connector 36">
            <a:extLst>
              <a:ext uri="{FF2B5EF4-FFF2-40B4-BE49-F238E27FC236}">
                <a16:creationId xmlns:a16="http://schemas.microsoft.com/office/drawing/2014/main" id="{7B32B833-361F-D74C-6068-F6D4FF4860C0}"/>
              </a:ext>
            </a:extLst>
          </p:cNvPr>
          <p:cNvCxnSpPr>
            <a:cxnSpLocks/>
            <a:stCxn id="4" idx="3"/>
            <a:endCxn id="9" idx="0"/>
          </p:cNvCxnSpPr>
          <p:nvPr/>
        </p:nvCxnSpPr>
        <p:spPr>
          <a:xfrm flipH="1">
            <a:off x="4722404" y="2528718"/>
            <a:ext cx="381199" cy="673115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A4F6CCC6-57E0-093F-B4E0-787738FD8AEF}"/>
              </a:ext>
            </a:extLst>
          </p:cNvPr>
          <p:cNvCxnSpPr>
            <a:cxnSpLocks/>
            <a:stCxn id="4" idx="6"/>
            <a:endCxn id="8" idx="1"/>
          </p:cNvCxnSpPr>
          <p:nvPr/>
        </p:nvCxnSpPr>
        <p:spPr>
          <a:xfrm>
            <a:off x="5134823" y="2515786"/>
            <a:ext cx="1186034" cy="691403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Arrow Connector 38">
            <a:extLst>
              <a:ext uri="{FF2B5EF4-FFF2-40B4-BE49-F238E27FC236}">
                <a16:creationId xmlns:a16="http://schemas.microsoft.com/office/drawing/2014/main" id="{B7A9EF1A-F568-352B-07CF-0395386EBB0A}"/>
              </a:ext>
            </a:extLst>
          </p:cNvPr>
          <p:cNvCxnSpPr>
            <a:cxnSpLocks/>
            <a:stCxn id="5" idx="5"/>
            <a:endCxn id="6" idx="0"/>
          </p:cNvCxnSpPr>
          <p:nvPr/>
        </p:nvCxnSpPr>
        <p:spPr>
          <a:xfrm>
            <a:off x="2686941" y="2528718"/>
            <a:ext cx="424079" cy="673115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Arrow Connector 39">
            <a:extLst>
              <a:ext uri="{FF2B5EF4-FFF2-40B4-BE49-F238E27FC236}">
                <a16:creationId xmlns:a16="http://schemas.microsoft.com/office/drawing/2014/main" id="{CD9F944D-F6FE-3EC5-08C4-14235917AF4D}"/>
              </a:ext>
            </a:extLst>
          </p:cNvPr>
          <p:cNvCxnSpPr>
            <a:cxnSpLocks/>
            <a:stCxn id="5" idx="3"/>
            <a:endCxn id="7" idx="7"/>
          </p:cNvCxnSpPr>
          <p:nvPr/>
        </p:nvCxnSpPr>
        <p:spPr>
          <a:xfrm flipH="1">
            <a:off x="1512568" y="2528718"/>
            <a:ext cx="1148509" cy="678471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Arrow Connector 40">
            <a:extLst>
              <a:ext uri="{FF2B5EF4-FFF2-40B4-BE49-F238E27FC236}">
                <a16:creationId xmlns:a16="http://schemas.microsoft.com/office/drawing/2014/main" id="{1B55E52E-BB57-EAB1-5D86-4044D76993C2}"/>
              </a:ext>
            </a:extLst>
          </p:cNvPr>
          <p:cNvCxnSpPr>
            <a:cxnSpLocks/>
            <a:stCxn id="7" idx="3"/>
            <a:endCxn id="12" idx="0"/>
          </p:cNvCxnSpPr>
          <p:nvPr/>
        </p:nvCxnSpPr>
        <p:spPr>
          <a:xfrm flipH="1">
            <a:off x="783925" y="3233053"/>
            <a:ext cx="70277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25BC224B-8981-0E22-DE63-6A32207F26CF}"/>
              </a:ext>
            </a:extLst>
          </p:cNvPr>
          <p:cNvCxnSpPr>
            <a:cxnSpLocks/>
            <a:stCxn id="7" idx="5"/>
            <a:endCxn id="11" idx="0"/>
          </p:cNvCxnSpPr>
          <p:nvPr/>
        </p:nvCxnSpPr>
        <p:spPr>
          <a:xfrm>
            <a:off x="1512568" y="3233053"/>
            <a:ext cx="15511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Arrow Connector 42">
            <a:extLst>
              <a:ext uri="{FF2B5EF4-FFF2-40B4-BE49-F238E27FC236}">
                <a16:creationId xmlns:a16="http://schemas.microsoft.com/office/drawing/2014/main" id="{DFBF4C89-DC57-AD9A-E988-54E146862E7B}"/>
              </a:ext>
            </a:extLst>
          </p:cNvPr>
          <p:cNvCxnSpPr>
            <a:cxnSpLocks/>
            <a:stCxn id="6" idx="5"/>
            <a:endCxn id="13" idx="0"/>
          </p:cNvCxnSpPr>
          <p:nvPr/>
        </p:nvCxnSpPr>
        <p:spPr>
          <a:xfrm>
            <a:off x="3123952" y="3233053"/>
            <a:ext cx="31125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AF87108B-F3CF-29A2-66F7-E68FADF13EA7}"/>
              </a:ext>
            </a:extLst>
          </p:cNvPr>
          <p:cNvCxnSpPr>
            <a:cxnSpLocks/>
            <a:stCxn id="9" idx="5"/>
            <a:endCxn id="15" idx="0"/>
          </p:cNvCxnSpPr>
          <p:nvPr/>
        </p:nvCxnSpPr>
        <p:spPr>
          <a:xfrm>
            <a:off x="4735336" y="3233053"/>
            <a:ext cx="46739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>
            <a:extLst>
              <a:ext uri="{FF2B5EF4-FFF2-40B4-BE49-F238E27FC236}">
                <a16:creationId xmlns:a16="http://schemas.microsoft.com/office/drawing/2014/main" id="{B9E26B30-C9FD-8A34-9EB8-189071589AAD}"/>
              </a:ext>
            </a:extLst>
          </p:cNvPr>
          <p:cNvCxnSpPr>
            <a:cxnSpLocks/>
            <a:stCxn id="9" idx="3"/>
            <a:endCxn id="16" idx="0"/>
          </p:cNvCxnSpPr>
          <p:nvPr/>
        </p:nvCxnSpPr>
        <p:spPr>
          <a:xfrm flipH="1">
            <a:off x="4318973" y="3233053"/>
            <a:ext cx="39049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D6552020-F3B7-D1F1-CE5F-E4D344B129E0}"/>
              </a:ext>
            </a:extLst>
          </p:cNvPr>
          <p:cNvCxnSpPr>
            <a:cxnSpLocks/>
            <a:stCxn id="8" idx="3"/>
            <a:endCxn id="18" idx="0"/>
          </p:cNvCxnSpPr>
          <p:nvPr/>
        </p:nvCxnSpPr>
        <p:spPr>
          <a:xfrm flipH="1">
            <a:off x="6086497" y="3233053"/>
            <a:ext cx="234360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Arrow Connector 46">
            <a:extLst>
              <a:ext uri="{FF2B5EF4-FFF2-40B4-BE49-F238E27FC236}">
                <a16:creationId xmlns:a16="http://schemas.microsoft.com/office/drawing/2014/main" id="{42B8B28B-0A3C-83AF-FE25-6A760F0DE58A}"/>
              </a:ext>
            </a:extLst>
          </p:cNvPr>
          <p:cNvCxnSpPr>
            <a:cxnSpLocks/>
            <a:stCxn id="8" idx="5"/>
            <a:endCxn id="17" idx="0"/>
          </p:cNvCxnSpPr>
          <p:nvPr/>
        </p:nvCxnSpPr>
        <p:spPr>
          <a:xfrm>
            <a:off x="6346721" y="3233053"/>
            <a:ext cx="623536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>
            <a:extLst>
              <a:ext uri="{FF2B5EF4-FFF2-40B4-BE49-F238E27FC236}">
                <a16:creationId xmlns:a16="http://schemas.microsoft.com/office/drawing/2014/main" id="{C922BF59-D1AF-DF5E-5E63-EF8E9AE76FC0}"/>
              </a:ext>
            </a:extLst>
          </p:cNvPr>
          <p:cNvCxnSpPr>
            <a:cxnSpLocks/>
            <a:stCxn id="6" idx="3"/>
            <a:endCxn id="14" idx="7"/>
          </p:cNvCxnSpPr>
          <p:nvPr/>
        </p:nvCxnSpPr>
        <p:spPr>
          <a:xfrm flipH="1">
            <a:off x="2564381" y="3233053"/>
            <a:ext cx="533707" cy="765560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>
            <a:extLst>
              <a:ext uri="{FF2B5EF4-FFF2-40B4-BE49-F238E27FC236}">
                <a16:creationId xmlns:a16="http://schemas.microsoft.com/office/drawing/2014/main" id="{93AF7646-1178-1B6A-A1FE-D14D4D6B6442}"/>
              </a:ext>
            </a:extLst>
          </p:cNvPr>
          <p:cNvCxnSpPr>
            <a:cxnSpLocks/>
            <a:stCxn id="12" idx="3"/>
            <a:endCxn id="20" idx="0"/>
          </p:cNvCxnSpPr>
          <p:nvPr/>
        </p:nvCxnSpPr>
        <p:spPr>
          <a:xfrm flipH="1">
            <a:off x="466764" y="4024477"/>
            <a:ext cx="304229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Arrow Connector 49">
            <a:extLst>
              <a:ext uri="{FF2B5EF4-FFF2-40B4-BE49-F238E27FC236}">
                <a16:creationId xmlns:a16="http://schemas.microsoft.com/office/drawing/2014/main" id="{94AE4C31-9227-8697-E3C8-C97E6889A90F}"/>
              </a:ext>
            </a:extLst>
          </p:cNvPr>
          <p:cNvCxnSpPr>
            <a:cxnSpLocks/>
            <a:stCxn id="11" idx="3"/>
            <a:endCxn id="19" idx="0"/>
          </p:cNvCxnSpPr>
          <p:nvPr/>
        </p:nvCxnSpPr>
        <p:spPr>
          <a:xfrm flipH="1">
            <a:off x="1366848" y="4024477"/>
            <a:ext cx="287907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Arrow Connector 50">
            <a:extLst>
              <a:ext uri="{FF2B5EF4-FFF2-40B4-BE49-F238E27FC236}">
                <a16:creationId xmlns:a16="http://schemas.microsoft.com/office/drawing/2014/main" id="{8E6C479A-6CBB-6830-309E-B425BDCBBF7C}"/>
              </a:ext>
            </a:extLst>
          </p:cNvPr>
          <p:cNvCxnSpPr>
            <a:cxnSpLocks/>
            <a:stCxn id="14" idx="3"/>
            <a:endCxn id="22" idx="0"/>
          </p:cNvCxnSpPr>
          <p:nvPr/>
        </p:nvCxnSpPr>
        <p:spPr>
          <a:xfrm flipH="1">
            <a:off x="2266932" y="4024477"/>
            <a:ext cx="271585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Arrow Connector 51">
            <a:extLst>
              <a:ext uri="{FF2B5EF4-FFF2-40B4-BE49-F238E27FC236}">
                <a16:creationId xmlns:a16="http://schemas.microsoft.com/office/drawing/2014/main" id="{71EF25C2-2040-4F82-70F4-7B59413126EB}"/>
              </a:ext>
            </a:extLst>
          </p:cNvPr>
          <p:cNvCxnSpPr>
            <a:cxnSpLocks/>
            <a:stCxn id="13" idx="3"/>
            <a:endCxn id="21" idx="7"/>
          </p:cNvCxnSpPr>
          <p:nvPr/>
        </p:nvCxnSpPr>
        <p:spPr>
          <a:xfrm flipH="1">
            <a:off x="3179948" y="4024477"/>
            <a:ext cx="242331" cy="9300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Arrow Connector 52">
            <a:extLst>
              <a:ext uri="{FF2B5EF4-FFF2-40B4-BE49-F238E27FC236}">
                <a16:creationId xmlns:a16="http://schemas.microsoft.com/office/drawing/2014/main" id="{F26EA3C6-BA5E-3C0F-D202-5F4359C06AC2}"/>
              </a:ext>
            </a:extLst>
          </p:cNvPr>
          <p:cNvCxnSpPr>
            <a:cxnSpLocks/>
            <a:stCxn id="16" idx="3"/>
            <a:endCxn id="24" idx="0"/>
          </p:cNvCxnSpPr>
          <p:nvPr/>
        </p:nvCxnSpPr>
        <p:spPr>
          <a:xfrm flipH="1">
            <a:off x="4067100" y="4024477"/>
            <a:ext cx="238941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Arrow Connector 53">
            <a:extLst>
              <a:ext uri="{FF2B5EF4-FFF2-40B4-BE49-F238E27FC236}">
                <a16:creationId xmlns:a16="http://schemas.microsoft.com/office/drawing/2014/main" id="{DBAAC05E-9219-98DC-0329-AA44EAA10512}"/>
              </a:ext>
            </a:extLst>
          </p:cNvPr>
          <p:cNvCxnSpPr>
            <a:cxnSpLocks/>
            <a:stCxn id="15" idx="3"/>
            <a:endCxn id="23" idx="0"/>
          </p:cNvCxnSpPr>
          <p:nvPr/>
        </p:nvCxnSpPr>
        <p:spPr>
          <a:xfrm flipH="1">
            <a:off x="4967184" y="4024477"/>
            <a:ext cx="222619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Arrow Connector 54">
            <a:extLst>
              <a:ext uri="{FF2B5EF4-FFF2-40B4-BE49-F238E27FC236}">
                <a16:creationId xmlns:a16="http://schemas.microsoft.com/office/drawing/2014/main" id="{C158FA4E-0FC6-7CDC-F72B-603E366AF24B}"/>
              </a:ext>
            </a:extLst>
          </p:cNvPr>
          <p:cNvCxnSpPr>
            <a:cxnSpLocks/>
            <a:stCxn id="18" idx="3"/>
            <a:endCxn id="26" idx="0"/>
          </p:cNvCxnSpPr>
          <p:nvPr/>
        </p:nvCxnSpPr>
        <p:spPr>
          <a:xfrm flipH="1">
            <a:off x="5867268" y="4024477"/>
            <a:ext cx="206297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Arrow Connector 55">
            <a:extLst>
              <a:ext uri="{FF2B5EF4-FFF2-40B4-BE49-F238E27FC236}">
                <a16:creationId xmlns:a16="http://schemas.microsoft.com/office/drawing/2014/main" id="{AE0AB973-B288-D4BC-C66A-C78B878C882E}"/>
              </a:ext>
            </a:extLst>
          </p:cNvPr>
          <p:cNvCxnSpPr>
            <a:cxnSpLocks/>
            <a:stCxn id="17" idx="3"/>
            <a:endCxn id="25" idx="0"/>
          </p:cNvCxnSpPr>
          <p:nvPr/>
        </p:nvCxnSpPr>
        <p:spPr>
          <a:xfrm flipH="1">
            <a:off x="6767352" y="4024477"/>
            <a:ext cx="189973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Arrow Connector 56">
            <a:extLst>
              <a:ext uri="{FF2B5EF4-FFF2-40B4-BE49-F238E27FC236}">
                <a16:creationId xmlns:a16="http://schemas.microsoft.com/office/drawing/2014/main" id="{71B14F3E-FABB-40FB-7DDF-C6A73D2F9608}"/>
              </a:ext>
            </a:extLst>
          </p:cNvPr>
          <p:cNvCxnSpPr>
            <a:cxnSpLocks/>
            <a:stCxn id="13" idx="5"/>
            <a:endCxn id="29" idx="0"/>
          </p:cNvCxnSpPr>
          <p:nvPr/>
        </p:nvCxnSpPr>
        <p:spPr>
          <a:xfrm>
            <a:off x="3448143" y="4024477"/>
            <a:ext cx="168915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FBAFCC61-6CC5-7C9F-086F-F7475630396E}"/>
              </a:ext>
            </a:extLst>
          </p:cNvPr>
          <p:cNvCxnSpPr>
            <a:cxnSpLocks/>
            <a:stCxn id="16" idx="5"/>
            <a:endCxn id="32" idx="0"/>
          </p:cNvCxnSpPr>
          <p:nvPr/>
        </p:nvCxnSpPr>
        <p:spPr>
          <a:xfrm>
            <a:off x="4331905" y="4024477"/>
            <a:ext cx="185237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Arrow Connector 58">
            <a:extLst>
              <a:ext uri="{FF2B5EF4-FFF2-40B4-BE49-F238E27FC236}">
                <a16:creationId xmlns:a16="http://schemas.microsoft.com/office/drawing/2014/main" id="{8D2D291E-9250-0CFD-B7DF-8808EF957640}"/>
              </a:ext>
            </a:extLst>
          </p:cNvPr>
          <p:cNvCxnSpPr>
            <a:cxnSpLocks/>
            <a:stCxn id="15" idx="5"/>
            <a:endCxn id="31" idx="0"/>
          </p:cNvCxnSpPr>
          <p:nvPr/>
        </p:nvCxnSpPr>
        <p:spPr>
          <a:xfrm>
            <a:off x="5215667" y="4024477"/>
            <a:ext cx="201559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Arrow Connector 59">
            <a:extLst>
              <a:ext uri="{FF2B5EF4-FFF2-40B4-BE49-F238E27FC236}">
                <a16:creationId xmlns:a16="http://schemas.microsoft.com/office/drawing/2014/main" id="{4AAE2781-5AA1-6D3D-DD76-FA8CE1E6FF57}"/>
              </a:ext>
            </a:extLst>
          </p:cNvPr>
          <p:cNvCxnSpPr>
            <a:cxnSpLocks/>
            <a:stCxn id="18" idx="5"/>
            <a:endCxn id="34" idx="0"/>
          </p:cNvCxnSpPr>
          <p:nvPr/>
        </p:nvCxnSpPr>
        <p:spPr>
          <a:xfrm>
            <a:off x="6099429" y="4024477"/>
            <a:ext cx="217881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Arrow Connector 60">
            <a:extLst>
              <a:ext uri="{FF2B5EF4-FFF2-40B4-BE49-F238E27FC236}">
                <a16:creationId xmlns:a16="http://schemas.microsoft.com/office/drawing/2014/main" id="{D1A4397B-A9DA-2BA0-9394-6E4650DC8750}"/>
              </a:ext>
            </a:extLst>
          </p:cNvPr>
          <p:cNvCxnSpPr>
            <a:cxnSpLocks/>
            <a:stCxn id="17" idx="5"/>
            <a:endCxn id="33" idx="0"/>
          </p:cNvCxnSpPr>
          <p:nvPr/>
        </p:nvCxnSpPr>
        <p:spPr>
          <a:xfrm>
            <a:off x="6983189" y="4024477"/>
            <a:ext cx="234202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Arrow Connector 61">
            <a:extLst>
              <a:ext uri="{FF2B5EF4-FFF2-40B4-BE49-F238E27FC236}">
                <a16:creationId xmlns:a16="http://schemas.microsoft.com/office/drawing/2014/main" id="{C16BC773-9B96-87DA-F21B-15D07429CCCE}"/>
              </a:ext>
            </a:extLst>
          </p:cNvPr>
          <p:cNvCxnSpPr>
            <a:cxnSpLocks/>
            <a:stCxn id="14" idx="5"/>
            <a:endCxn id="30" idx="0"/>
          </p:cNvCxnSpPr>
          <p:nvPr/>
        </p:nvCxnSpPr>
        <p:spPr>
          <a:xfrm>
            <a:off x="2564381" y="4024477"/>
            <a:ext cx="152593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id="{2E36CCE0-3B53-07FB-E41D-EFE612C9B3BB}"/>
              </a:ext>
            </a:extLst>
          </p:cNvPr>
          <p:cNvCxnSpPr>
            <a:cxnSpLocks/>
            <a:stCxn id="11" idx="5"/>
            <a:endCxn id="27" idx="0"/>
          </p:cNvCxnSpPr>
          <p:nvPr/>
        </p:nvCxnSpPr>
        <p:spPr>
          <a:xfrm>
            <a:off x="1680619" y="4024477"/>
            <a:ext cx="136271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id="{E0534F3A-5DB0-B867-AD6D-A1A705F83C3D}"/>
              </a:ext>
            </a:extLst>
          </p:cNvPr>
          <p:cNvCxnSpPr>
            <a:cxnSpLocks/>
            <a:stCxn id="12" idx="5"/>
            <a:endCxn id="28" idx="0"/>
          </p:cNvCxnSpPr>
          <p:nvPr/>
        </p:nvCxnSpPr>
        <p:spPr>
          <a:xfrm>
            <a:off x="796857" y="4024477"/>
            <a:ext cx="119949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960CCA4D-41DD-806D-2E80-C203A5FE84DE}"/>
                  </a:ext>
                </a:extLst>
              </p:cNvPr>
              <p:cNvSpPr txBox="1"/>
              <p:nvPr/>
            </p:nvSpPr>
            <p:spPr>
              <a:xfrm>
                <a:off x="5732477" y="4921874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960CCA4D-41DD-806D-2E80-C203A5FE84D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32477" y="4921874"/>
                <a:ext cx="349391" cy="338554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6" name="TextBox 65">
                <a:extLst>
                  <a:ext uri="{FF2B5EF4-FFF2-40B4-BE49-F238E27FC236}">
                    <a16:creationId xmlns:a16="http://schemas.microsoft.com/office/drawing/2014/main" id="{0AC26616-018C-E3C3-B9BF-884ED4E8649F}"/>
                  </a:ext>
                </a:extLst>
              </p:cNvPr>
              <p:cNvSpPr txBox="1"/>
              <p:nvPr/>
            </p:nvSpPr>
            <p:spPr>
              <a:xfrm>
                <a:off x="6184655" y="4921874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66" name="TextBox 65">
                <a:extLst>
                  <a:ext uri="{FF2B5EF4-FFF2-40B4-BE49-F238E27FC236}">
                    <a16:creationId xmlns:a16="http://schemas.microsoft.com/office/drawing/2014/main" id="{0AC26616-018C-E3C3-B9BF-884ED4E8649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84655" y="4921874"/>
                <a:ext cx="349391" cy="338554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758DBD6E-E538-3F96-F509-53B1D8998EF2}"/>
                  </a:ext>
                </a:extLst>
              </p:cNvPr>
              <p:cNvSpPr txBox="1"/>
              <p:nvPr/>
            </p:nvSpPr>
            <p:spPr>
              <a:xfrm>
                <a:off x="6636833" y="4921874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758DBD6E-E538-3F96-F509-53B1D8998EF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36833" y="4921874"/>
                <a:ext cx="349391" cy="338554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60CAB612-AF1F-E516-5D9B-80B05C815FC1}"/>
                  </a:ext>
                </a:extLst>
              </p:cNvPr>
              <p:cNvSpPr txBox="1"/>
              <p:nvPr/>
            </p:nvSpPr>
            <p:spPr>
              <a:xfrm>
                <a:off x="3923211" y="4925640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60CAB612-AF1F-E516-5D9B-80B05C815FC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23211" y="4925640"/>
                <a:ext cx="349391" cy="338554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1" name="TextBox 70">
                <a:extLst>
                  <a:ext uri="{FF2B5EF4-FFF2-40B4-BE49-F238E27FC236}">
                    <a16:creationId xmlns:a16="http://schemas.microsoft.com/office/drawing/2014/main" id="{BE911A7F-9E35-04BE-BAC8-AA2D1310F285}"/>
                  </a:ext>
                </a:extLst>
              </p:cNvPr>
              <p:cNvSpPr txBox="1"/>
              <p:nvPr/>
            </p:nvSpPr>
            <p:spPr>
              <a:xfrm>
                <a:off x="4827567" y="4925640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71" name="TextBox 70">
                <a:extLst>
                  <a:ext uri="{FF2B5EF4-FFF2-40B4-BE49-F238E27FC236}">
                    <a16:creationId xmlns:a16="http://schemas.microsoft.com/office/drawing/2014/main" id="{BE911A7F-9E35-04BE-BAC8-AA2D1310F28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27567" y="4925640"/>
                <a:ext cx="349391" cy="338554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0" name="TextBox 69">
                <a:extLst>
                  <a:ext uri="{FF2B5EF4-FFF2-40B4-BE49-F238E27FC236}">
                    <a16:creationId xmlns:a16="http://schemas.microsoft.com/office/drawing/2014/main" id="{D3EEDF50-8115-A2E4-A2AA-1C83EB2705E1}"/>
                  </a:ext>
                </a:extLst>
              </p:cNvPr>
              <p:cNvSpPr txBox="1"/>
              <p:nvPr/>
            </p:nvSpPr>
            <p:spPr>
              <a:xfrm>
                <a:off x="4375389" y="4925640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70" name="TextBox 69">
                <a:extLst>
                  <a:ext uri="{FF2B5EF4-FFF2-40B4-BE49-F238E27FC236}">
                    <a16:creationId xmlns:a16="http://schemas.microsoft.com/office/drawing/2014/main" id="{D3EEDF50-8115-A2E4-A2AA-1C83EB2705E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75389" y="4925640"/>
                <a:ext cx="349391" cy="338554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CE9DBB3C-4CC0-4BB6-47DA-1A3E6C8D2A37}"/>
                  </a:ext>
                </a:extLst>
              </p:cNvPr>
              <p:cNvSpPr txBox="1"/>
              <p:nvPr/>
            </p:nvSpPr>
            <p:spPr>
              <a:xfrm>
                <a:off x="5279746" y="4925640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CE9DBB3C-4CC0-4BB6-47DA-1A3E6C8D2A3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79746" y="4925640"/>
                <a:ext cx="349391" cy="338554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ECD10A27-BC90-A782-1A56-78261B984525}"/>
                  </a:ext>
                </a:extLst>
              </p:cNvPr>
              <p:cNvSpPr txBox="1"/>
              <p:nvPr/>
            </p:nvSpPr>
            <p:spPr>
              <a:xfrm>
                <a:off x="2115535" y="4921874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ECD10A27-BC90-A782-1A56-78261B98452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15535" y="4921874"/>
                <a:ext cx="349391" cy="338554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D7CADA7E-DFC3-5C54-CD8A-8BB2053BF0C1}"/>
                  </a:ext>
                </a:extLst>
              </p:cNvPr>
              <p:cNvSpPr txBox="1"/>
              <p:nvPr/>
            </p:nvSpPr>
            <p:spPr>
              <a:xfrm>
                <a:off x="2567713" y="4921874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D7CADA7E-DFC3-5C54-CD8A-8BB2053BF0C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67713" y="4921874"/>
                <a:ext cx="349391" cy="338554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B285408B-938D-5112-0AFD-87A8E9280250}"/>
                  </a:ext>
                </a:extLst>
              </p:cNvPr>
              <p:cNvSpPr txBox="1"/>
              <p:nvPr/>
            </p:nvSpPr>
            <p:spPr>
              <a:xfrm>
                <a:off x="3019891" y="4921874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B285408B-938D-5112-0AFD-87A8E928025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19891" y="4921874"/>
                <a:ext cx="349391" cy="338554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6" name="TextBox 75">
                <a:extLst>
                  <a:ext uri="{FF2B5EF4-FFF2-40B4-BE49-F238E27FC236}">
                    <a16:creationId xmlns:a16="http://schemas.microsoft.com/office/drawing/2014/main" id="{AF2361D0-6200-73D0-DB2A-425EE8B03924}"/>
                  </a:ext>
                </a:extLst>
              </p:cNvPr>
              <p:cNvSpPr txBox="1"/>
              <p:nvPr/>
            </p:nvSpPr>
            <p:spPr>
              <a:xfrm>
                <a:off x="3472070" y="4921874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76" name="TextBox 75">
                <a:extLst>
                  <a:ext uri="{FF2B5EF4-FFF2-40B4-BE49-F238E27FC236}">
                    <a16:creationId xmlns:a16="http://schemas.microsoft.com/office/drawing/2014/main" id="{AF2361D0-6200-73D0-DB2A-425EE8B0392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72070" y="4921874"/>
                <a:ext cx="349391" cy="338554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7" name="TextBox 76">
                <a:extLst>
                  <a:ext uri="{FF2B5EF4-FFF2-40B4-BE49-F238E27FC236}">
                    <a16:creationId xmlns:a16="http://schemas.microsoft.com/office/drawing/2014/main" id="{F0121151-A26E-C478-00F2-C92C44E27A91}"/>
                  </a:ext>
                </a:extLst>
              </p:cNvPr>
              <p:cNvSpPr txBox="1"/>
              <p:nvPr/>
            </p:nvSpPr>
            <p:spPr>
              <a:xfrm>
                <a:off x="320100" y="4921874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77" name="TextBox 76">
                <a:extLst>
                  <a:ext uri="{FF2B5EF4-FFF2-40B4-BE49-F238E27FC236}">
                    <a16:creationId xmlns:a16="http://schemas.microsoft.com/office/drawing/2014/main" id="{F0121151-A26E-C478-00F2-C92C44E27A9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0100" y="4921874"/>
                <a:ext cx="349391" cy="338554"/>
              </a:xfrm>
              <a:prstGeom prst="rect">
                <a:avLst/>
              </a:prstGeom>
              <a:blipFill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314817D4-BD1F-FCFD-0403-8BB1D60109E2}"/>
                  </a:ext>
                </a:extLst>
              </p:cNvPr>
              <p:cNvSpPr txBox="1"/>
              <p:nvPr/>
            </p:nvSpPr>
            <p:spPr>
              <a:xfrm>
                <a:off x="772278" y="4921874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314817D4-BD1F-FCFD-0403-8BB1D60109E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72278" y="4921874"/>
                <a:ext cx="349391" cy="338554"/>
              </a:xfrm>
              <a:prstGeom prst="rect">
                <a:avLst/>
              </a:prstGeom>
              <a:blipFill>
                <a:blip r:embed="rId1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9" name="TextBox 78">
                <a:extLst>
                  <a:ext uri="{FF2B5EF4-FFF2-40B4-BE49-F238E27FC236}">
                    <a16:creationId xmlns:a16="http://schemas.microsoft.com/office/drawing/2014/main" id="{4807CBF1-2E52-5DD1-10BF-7E31DE0F92AD}"/>
                  </a:ext>
                </a:extLst>
              </p:cNvPr>
              <p:cNvSpPr txBox="1"/>
              <p:nvPr/>
            </p:nvSpPr>
            <p:spPr>
              <a:xfrm>
                <a:off x="1224456" y="4921874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79" name="TextBox 78">
                <a:extLst>
                  <a:ext uri="{FF2B5EF4-FFF2-40B4-BE49-F238E27FC236}">
                    <a16:creationId xmlns:a16="http://schemas.microsoft.com/office/drawing/2014/main" id="{4807CBF1-2E52-5DD1-10BF-7E31DE0F92A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24456" y="4921874"/>
                <a:ext cx="349391" cy="338554"/>
              </a:xfrm>
              <a:prstGeom prst="rect">
                <a:avLst/>
              </a:prstGeom>
              <a:blipFill>
                <a:blip r:embed="rId1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41CFDEB5-3FFF-F011-E923-EF317D86D0AC}"/>
                  </a:ext>
                </a:extLst>
              </p:cNvPr>
              <p:cNvSpPr txBox="1"/>
              <p:nvPr/>
            </p:nvSpPr>
            <p:spPr>
              <a:xfrm>
                <a:off x="1676635" y="4921874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41CFDEB5-3FFF-F011-E923-EF317D86D0A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76635" y="4921874"/>
                <a:ext cx="349391" cy="338554"/>
              </a:xfrm>
              <a:prstGeom prst="rect">
                <a:avLst/>
              </a:prstGeom>
              <a:blipFill>
                <a:blip r:embed="rId1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7C733251-E7E6-2706-9DB5-D4458C9D5EFA}"/>
                  </a:ext>
                </a:extLst>
              </p:cNvPr>
              <p:cNvSpPr txBox="1"/>
              <p:nvPr/>
            </p:nvSpPr>
            <p:spPr>
              <a:xfrm>
                <a:off x="103006" y="189161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7C733251-E7E6-2706-9DB5-D4458C9D5EF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006" y="1891611"/>
                <a:ext cx="284052" cy="369332"/>
              </a:xfrm>
              <a:prstGeom prst="rect">
                <a:avLst/>
              </a:prstGeom>
              <a:blipFill>
                <a:blip r:embed="rId19"/>
                <a:stretch>
                  <a:fillRect r="-3043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6F55D330-91D0-4EED-4BCC-BA7E3955E7A8}"/>
                  </a:ext>
                </a:extLst>
              </p:cNvPr>
              <p:cNvSpPr txBox="1"/>
              <p:nvPr/>
            </p:nvSpPr>
            <p:spPr>
              <a:xfrm>
                <a:off x="103006" y="25009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6F55D330-91D0-4EED-4BCC-BA7E3955E7A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006" y="2500954"/>
                <a:ext cx="284052" cy="369332"/>
              </a:xfrm>
              <a:prstGeom prst="rect">
                <a:avLst/>
              </a:prstGeom>
              <a:blipFill>
                <a:blip r:embed="rId20"/>
                <a:stretch>
                  <a:fillRect r="-2826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3" name="TextBox 82">
                <a:extLst>
                  <a:ext uri="{FF2B5EF4-FFF2-40B4-BE49-F238E27FC236}">
                    <a16:creationId xmlns:a16="http://schemas.microsoft.com/office/drawing/2014/main" id="{3D096023-93C8-2BC2-BE24-7B31CFC0D873}"/>
                  </a:ext>
                </a:extLst>
              </p:cNvPr>
              <p:cNvSpPr txBox="1"/>
              <p:nvPr/>
            </p:nvSpPr>
            <p:spPr>
              <a:xfrm>
                <a:off x="103006" y="329977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3" name="TextBox 82">
                <a:extLst>
                  <a:ext uri="{FF2B5EF4-FFF2-40B4-BE49-F238E27FC236}">
                    <a16:creationId xmlns:a16="http://schemas.microsoft.com/office/drawing/2014/main" id="{3D096023-93C8-2BC2-BE24-7B31CFC0D87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006" y="3299771"/>
                <a:ext cx="284052" cy="369332"/>
              </a:xfrm>
              <a:prstGeom prst="rect">
                <a:avLst/>
              </a:prstGeom>
              <a:blipFill>
                <a:blip r:embed="rId21"/>
                <a:stretch>
                  <a:fillRect r="-3043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006EEA63-F40A-2BC7-5BB7-C3295F8F7474}"/>
                  </a:ext>
                </a:extLst>
              </p:cNvPr>
              <p:cNvSpPr txBox="1"/>
              <p:nvPr/>
            </p:nvSpPr>
            <p:spPr>
              <a:xfrm>
                <a:off x="103006" y="41562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006EEA63-F40A-2BC7-5BB7-C3295F8F747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006" y="4156254"/>
                <a:ext cx="284052" cy="369332"/>
              </a:xfrm>
              <a:prstGeom prst="rect">
                <a:avLst/>
              </a:prstGeom>
              <a:blipFill>
                <a:blip r:embed="rId22"/>
                <a:stretch>
                  <a:fillRect r="-30435" b="-1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5" name="TextBox 84">
            <a:extLst>
              <a:ext uri="{FF2B5EF4-FFF2-40B4-BE49-F238E27FC236}">
                <a16:creationId xmlns:a16="http://schemas.microsoft.com/office/drawing/2014/main" id="{FA7759A6-AE96-FD91-5335-CC0095AE5B43}"/>
              </a:ext>
            </a:extLst>
          </p:cNvPr>
          <p:cNvSpPr txBox="1"/>
          <p:nvPr/>
        </p:nvSpPr>
        <p:spPr>
          <a:xfrm>
            <a:off x="4526310" y="1937323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5EF0D73D-0A28-4405-D5E1-0F536217C37A}"/>
              </a:ext>
            </a:extLst>
          </p:cNvPr>
          <p:cNvSpPr txBox="1"/>
          <p:nvPr/>
        </p:nvSpPr>
        <p:spPr>
          <a:xfrm>
            <a:off x="3006702" y="194178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6EDA9DEA-AFDF-CC62-611F-D9C13B52A45E}"/>
              </a:ext>
            </a:extLst>
          </p:cNvPr>
          <p:cNvSpPr txBox="1"/>
          <p:nvPr/>
        </p:nvSpPr>
        <p:spPr>
          <a:xfrm>
            <a:off x="5707961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D08C9090-07EC-B11C-4BB1-E133ECED35EC}"/>
              </a:ext>
            </a:extLst>
          </p:cNvPr>
          <p:cNvSpPr txBox="1"/>
          <p:nvPr/>
        </p:nvSpPr>
        <p:spPr>
          <a:xfrm>
            <a:off x="2822141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45945AF6-F8BB-090B-AAE5-AE54E40D2AE8}"/>
              </a:ext>
            </a:extLst>
          </p:cNvPr>
          <p:cNvSpPr txBox="1"/>
          <p:nvPr/>
        </p:nvSpPr>
        <p:spPr>
          <a:xfrm>
            <a:off x="1901626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117F5F90-B7DB-208A-24D7-AC4073DE8A13}"/>
              </a:ext>
            </a:extLst>
          </p:cNvPr>
          <p:cNvSpPr txBox="1"/>
          <p:nvPr/>
        </p:nvSpPr>
        <p:spPr>
          <a:xfrm>
            <a:off x="4699608" y="2592856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grpSp>
        <p:nvGrpSpPr>
          <p:cNvPr id="91" name="Group 90">
            <a:extLst>
              <a:ext uri="{FF2B5EF4-FFF2-40B4-BE49-F238E27FC236}">
                <a16:creationId xmlns:a16="http://schemas.microsoft.com/office/drawing/2014/main" id="{E5AF61B3-9B9C-203A-C88E-D249BAC08360}"/>
              </a:ext>
            </a:extLst>
          </p:cNvPr>
          <p:cNvGrpSpPr/>
          <p:nvPr/>
        </p:nvGrpSpPr>
        <p:grpSpPr>
          <a:xfrm>
            <a:off x="7439998" y="1786909"/>
            <a:ext cx="1475402" cy="3025724"/>
            <a:chOff x="6157821" y="1900747"/>
            <a:chExt cx="1475402" cy="3025724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2" name="TextBox 91">
                  <a:extLst>
                    <a:ext uri="{FF2B5EF4-FFF2-40B4-BE49-F238E27FC236}">
                      <a16:creationId xmlns:a16="http://schemas.microsoft.com/office/drawing/2014/main" id="{A7E0DE01-C5B7-E5B6-2935-2C5ABAA30FA9}"/>
                    </a:ext>
                  </a:extLst>
                </p:cNvPr>
                <p:cNvSpPr txBox="1"/>
                <p:nvPr/>
              </p:nvSpPr>
              <p:spPr>
                <a:xfrm>
                  <a:off x="6991012" y="4587917"/>
                  <a:ext cx="349391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92" name="TextBox 91">
                  <a:extLst>
                    <a:ext uri="{FF2B5EF4-FFF2-40B4-BE49-F238E27FC236}">
                      <a16:creationId xmlns:a16="http://schemas.microsoft.com/office/drawing/2014/main" id="{A7E0DE01-C5B7-E5B6-2935-2C5ABAA30FA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91012" y="4587917"/>
                  <a:ext cx="349391" cy="338554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915F7940-8AD1-ED5A-D00A-FC9BF3BFB202}"/>
                </a:ext>
              </a:extLst>
            </p:cNvPr>
            <p:cNvSpPr/>
            <p:nvPr/>
          </p:nvSpPr>
          <p:spPr>
            <a:xfrm>
              <a:off x="7092985" y="1900747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9FF6ABC6-C675-E41D-B119-E40BD96EA9F3}"/>
                </a:ext>
              </a:extLst>
            </p:cNvPr>
            <p:cNvSpPr/>
            <p:nvPr/>
          </p:nvSpPr>
          <p:spPr>
            <a:xfrm>
              <a:off x="7092985" y="24974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BCD8FAB2-DB11-D587-7F78-056D4AA2B3CC}"/>
                </a:ext>
              </a:extLst>
            </p:cNvPr>
            <p:cNvSpPr/>
            <p:nvPr/>
          </p:nvSpPr>
          <p:spPr>
            <a:xfrm>
              <a:off x="7092985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C090E508-C199-1148-D262-68805300F2C4}"/>
                </a:ext>
              </a:extLst>
            </p:cNvPr>
            <p:cNvSpPr/>
            <p:nvPr/>
          </p:nvSpPr>
          <p:spPr>
            <a:xfrm>
              <a:off x="7092985" y="390181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7" name="TextBox 96">
                  <a:extLst>
                    <a:ext uri="{FF2B5EF4-FFF2-40B4-BE49-F238E27FC236}">
                      <a16:creationId xmlns:a16="http://schemas.microsoft.com/office/drawing/2014/main" id="{F19CE6BA-7381-00F3-8EE0-EE99F76A924C}"/>
                    </a:ext>
                  </a:extLst>
                </p:cNvPr>
                <p:cNvSpPr txBox="1"/>
                <p:nvPr/>
              </p:nvSpPr>
              <p:spPr>
                <a:xfrm>
                  <a:off x="6157821" y="1986134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97" name="TextBox 96">
                  <a:extLst>
                    <a:ext uri="{FF2B5EF4-FFF2-40B4-BE49-F238E27FC236}">
                      <a16:creationId xmlns:a16="http://schemas.microsoft.com/office/drawing/2014/main" id="{F19CE6BA-7381-00F3-8EE0-EE99F76A924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157821" y="1986134"/>
                  <a:ext cx="284052" cy="369332"/>
                </a:xfrm>
                <a:prstGeom prst="rect">
                  <a:avLst/>
                </a:prstGeom>
                <a:blipFill>
                  <a:blip r:embed="rId24"/>
                  <a:stretch>
                    <a:fillRect r="-2978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8" name="TextBox 97">
                  <a:extLst>
                    <a:ext uri="{FF2B5EF4-FFF2-40B4-BE49-F238E27FC236}">
                      <a16:creationId xmlns:a16="http://schemas.microsoft.com/office/drawing/2014/main" id="{31C85365-35D0-09E8-DCB6-C7C4C2D356DA}"/>
                    </a:ext>
                  </a:extLst>
                </p:cNvPr>
                <p:cNvSpPr txBox="1"/>
                <p:nvPr/>
              </p:nvSpPr>
              <p:spPr>
                <a:xfrm>
                  <a:off x="6157821" y="2595477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98" name="TextBox 97">
                  <a:extLst>
                    <a:ext uri="{FF2B5EF4-FFF2-40B4-BE49-F238E27FC236}">
                      <a16:creationId xmlns:a16="http://schemas.microsoft.com/office/drawing/2014/main" id="{31C85365-35D0-09E8-DCB6-C7C4C2D356D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157821" y="2595477"/>
                  <a:ext cx="284052" cy="369332"/>
                </a:xfrm>
                <a:prstGeom prst="rect">
                  <a:avLst/>
                </a:prstGeom>
                <a:blipFill>
                  <a:blip r:embed="rId25"/>
                  <a:stretch>
                    <a:fillRect r="-2766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9" name="TextBox 98">
                  <a:extLst>
                    <a:ext uri="{FF2B5EF4-FFF2-40B4-BE49-F238E27FC236}">
                      <a16:creationId xmlns:a16="http://schemas.microsoft.com/office/drawing/2014/main" id="{B356F52D-69BF-F9F2-174C-84A9B640BF65}"/>
                    </a:ext>
                  </a:extLst>
                </p:cNvPr>
                <p:cNvSpPr txBox="1"/>
                <p:nvPr/>
              </p:nvSpPr>
              <p:spPr>
                <a:xfrm>
                  <a:off x="6157821" y="3311914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99" name="TextBox 98">
                  <a:extLst>
                    <a:ext uri="{FF2B5EF4-FFF2-40B4-BE49-F238E27FC236}">
                      <a16:creationId xmlns:a16="http://schemas.microsoft.com/office/drawing/2014/main" id="{B356F52D-69BF-F9F2-174C-84A9B640BF6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157821" y="3311914"/>
                  <a:ext cx="284052" cy="369332"/>
                </a:xfrm>
                <a:prstGeom prst="rect">
                  <a:avLst/>
                </a:prstGeom>
                <a:blipFill>
                  <a:blip r:embed="rId26"/>
                  <a:stretch>
                    <a:fillRect r="-29787" b="-1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0" name="TextBox 99">
                  <a:extLst>
                    <a:ext uri="{FF2B5EF4-FFF2-40B4-BE49-F238E27FC236}">
                      <a16:creationId xmlns:a16="http://schemas.microsoft.com/office/drawing/2014/main" id="{EDE6C702-C7C5-BC27-5572-B181ADCC98D9}"/>
                    </a:ext>
                  </a:extLst>
                </p:cNvPr>
                <p:cNvSpPr txBox="1"/>
                <p:nvPr/>
              </p:nvSpPr>
              <p:spPr>
                <a:xfrm>
                  <a:off x="6157821" y="4028352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00" name="TextBox 99">
                  <a:extLst>
                    <a:ext uri="{FF2B5EF4-FFF2-40B4-BE49-F238E27FC236}">
                      <a16:creationId xmlns:a16="http://schemas.microsoft.com/office/drawing/2014/main" id="{EDE6C702-C7C5-BC27-5572-B181ADCC98D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157821" y="4028352"/>
                  <a:ext cx="284052" cy="369332"/>
                </a:xfrm>
                <a:prstGeom prst="rect">
                  <a:avLst/>
                </a:prstGeom>
                <a:blipFill>
                  <a:blip r:embed="rId27"/>
                  <a:stretch>
                    <a:fillRect r="-2978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3E3CDAC2-0207-3E69-886B-93FA1F01B397}"/>
                </a:ext>
              </a:extLst>
            </p:cNvPr>
            <p:cNvSpPr txBox="1"/>
            <p:nvPr/>
          </p:nvSpPr>
          <p:spPr>
            <a:xfrm>
              <a:off x="7349171" y="2016836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F9CD6448-A0B5-97EF-9514-3D9DD675DEE8}"/>
                </a:ext>
              </a:extLst>
            </p:cNvPr>
            <p:cNvSpPr txBox="1"/>
            <p:nvPr/>
          </p:nvSpPr>
          <p:spPr>
            <a:xfrm>
              <a:off x="7349171" y="264391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9E267054-2A38-F7AE-90F4-A4537F1F382B}"/>
                </a:ext>
              </a:extLst>
            </p:cNvPr>
            <p:cNvSpPr txBox="1"/>
            <p:nvPr/>
          </p:nvSpPr>
          <p:spPr>
            <a:xfrm>
              <a:off x="6589555" y="2016836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cxnSp>
          <p:nvCxnSpPr>
            <p:cNvPr id="104" name="Connector: Curved 103">
              <a:extLst>
                <a:ext uri="{FF2B5EF4-FFF2-40B4-BE49-F238E27FC236}">
                  <a16:creationId xmlns:a16="http://schemas.microsoft.com/office/drawing/2014/main" id="{87ECE10A-34A6-91D9-0B33-4E30B354CDF0}"/>
                </a:ext>
              </a:extLst>
            </p:cNvPr>
            <p:cNvCxnSpPr>
              <a:cxnSpLocks/>
              <a:stCxn id="94" idx="2"/>
              <a:endCxn id="95" idx="2"/>
            </p:cNvCxnSpPr>
            <p:nvPr/>
          </p:nvCxnSpPr>
          <p:spPr>
            <a:xfrm rot="10800000" flipV="1">
              <a:off x="7092985" y="2515785"/>
              <a:ext cx="12700" cy="704335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Connector: Curved 104">
              <a:extLst>
                <a:ext uri="{FF2B5EF4-FFF2-40B4-BE49-F238E27FC236}">
                  <a16:creationId xmlns:a16="http://schemas.microsoft.com/office/drawing/2014/main" id="{3F5DDB3B-5D1F-C4FF-4139-D98558CEB15D}"/>
                </a:ext>
              </a:extLst>
            </p:cNvPr>
            <p:cNvCxnSpPr>
              <a:cxnSpLocks/>
              <a:stCxn id="95" idx="2"/>
              <a:endCxn id="96" idx="2"/>
            </p:cNvCxnSpPr>
            <p:nvPr/>
          </p:nvCxnSpPr>
          <p:spPr>
            <a:xfrm rot="10800000" flipV="1">
              <a:off x="7092985" y="3220120"/>
              <a:ext cx="12700" cy="699983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Connector: Curved 105">
              <a:extLst>
                <a:ext uri="{FF2B5EF4-FFF2-40B4-BE49-F238E27FC236}">
                  <a16:creationId xmlns:a16="http://schemas.microsoft.com/office/drawing/2014/main" id="{1335DEEA-F2A5-6D81-81AF-2DCA099C7207}"/>
                </a:ext>
              </a:extLst>
            </p:cNvPr>
            <p:cNvCxnSpPr>
              <a:cxnSpLocks/>
              <a:stCxn id="96" idx="2"/>
              <a:endCxn id="109" idx="2"/>
            </p:cNvCxnSpPr>
            <p:nvPr/>
          </p:nvCxnSpPr>
          <p:spPr>
            <a:xfrm rot="10800000" flipV="1">
              <a:off x="7092985" y="3920104"/>
              <a:ext cx="12700" cy="713352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Connector: Curved 106">
              <a:extLst>
                <a:ext uri="{FF2B5EF4-FFF2-40B4-BE49-F238E27FC236}">
                  <a16:creationId xmlns:a16="http://schemas.microsoft.com/office/drawing/2014/main" id="{061094B0-58F5-DE76-B5E8-CBB90C4CC087}"/>
                </a:ext>
              </a:extLst>
            </p:cNvPr>
            <p:cNvCxnSpPr>
              <a:cxnSpLocks/>
              <a:stCxn id="95" idx="6"/>
              <a:endCxn id="96" idx="6"/>
            </p:cNvCxnSpPr>
            <p:nvPr/>
          </p:nvCxnSpPr>
          <p:spPr>
            <a:xfrm>
              <a:off x="7129561" y="3220121"/>
              <a:ext cx="12700" cy="699983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Connector: Curved 107">
              <a:extLst>
                <a:ext uri="{FF2B5EF4-FFF2-40B4-BE49-F238E27FC236}">
                  <a16:creationId xmlns:a16="http://schemas.microsoft.com/office/drawing/2014/main" id="{480BCBA9-ED79-E63D-395E-8AC5ABD28A13}"/>
                </a:ext>
              </a:extLst>
            </p:cNvPr>
            <p:cNvCxnSpPr>
              <a:cxnSpLocks/>
              <a:stCxn id="96" idx="6"/>
              <a:endCxn id="109" idx="6"/>
            </p:cNvCxnSpPr>
            <p:nvPr/>
          </p:nvCxnSpPr>
          <p:spPr>
            <a:xfrm>
              <a:off x="7129561" y="3920104"/>
              <a:ext cx="12700" cy="713352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A1B4CAC6-5AA5-EFAA-5432-73B69B6A9DBB}"/>
                </a:ext>
              </a:extLst>
            </p:cNvPr>
            <p:cNvSpPr/>
            <p:nvPr/>
          </p:nvSpPr>
          <p:spPr>
            <a:xfrm>
              <a:off x="7092985" y="461516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0" name="Connector: Curved 109">
              <a:extLst>
                <a:ext uri="{FF2B5EF4-FFF2-40B4-BE49-F238E27FC236}">
                  <a16:creationId xmlns:a16="http://schemas.microsoft.com/office/drawing/2014/main" id="{D549AB60-6314-E2FD-1875-0C01B62235AA}"/>
                </a:ext>
              </a:extLst>
            </p:cNvPr>
            <p:cNvCxnSpPr>
              <a:cxnSpLocks/>
              <a:stCxn id="93" idx="2"/>
              <a:endCxn id="94" idx="2"/>
            </p:cNvCxnSpPr>
            <p:nvPr/>
          </p:nvCxnSpPr>
          <p:spPr>
            <a:xfrm rot="10800000" flipV="1">
              <a:off x="7092985" y="1919034"/>
              <a:ext cx="12700" cy="596751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Connector: Curved 110">
              <a:extLst>
                <a:ext uri="{FF2B5EF4-FFF2-40B4-BE49-F238E27FC236}">
                  <a16:creationId xmlns:a16="http://schemas.microsoft.com/office/drawing/2014/main" id="{48C5474C-90A7-2F80-A7E2-07E3F7526EF1}"/>
                </a:ext>
              </a:extLst>
            </p:cNvPr>
            <p:cNvCxnSpPr>
              <a:cxnSpLocks/>
              <a:stCxn id="93" idx="6"/>
              <a:endCxn id="94" idx="6"/>
            </p:cNvCxnSpPr>
            <p:nvPr/>
          </p:nvCxnSpPr>
          <p:spPr>
            <a:xfrm>
              <a:off x="7129561" y="1919035"/>
              <a:ext cx="12700" cy="596751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Connector: Curved 111">
              <a:extLst>
                <a:ext uri="{FF2B5EF4-FFF2-40B4-BE49-F238E27FC236}">
                  <a16:creationId xmlns:a16="http://schemas.microsoft.com/office/drawing/2014/main" id="{5E38242E-5C8A-BA33-1D09-2C1D0FCA63C6}"/>
                </a:ext>
              </a:extLst>
            </p:cNvPr>
            <p:cNvCxnSpPr>
              <a:cxnSpLocks/>
              <a:stCxn id="94" idx="6"/>
              <a:endCxn id="95" idx="6"/>
            </p:cNvCxnSpPr>
            <p:nvPr/>
          </p:nvCxnSpPr>
          <p:spPr>
            <a:xfrm>
              <a:off x="7129561" y="2515786"/>
              <a:ext cx="12700" cy="704335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6C2C2E0C-DF17-065F-437C-76892B2EBDE0}"/>
                </a:ext>
              </a:extLst>
            </p:cNvPr>
            <p:cNvSpPr txBox="1"/>
            <p:nvPr/>
          </p:nvSpPr>
          <p:spPr>
            <a:xfrm>
              <a:off x="7349171" y="3356879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029AE7E3-9B9C-8826-733E-3874A0E0A266}"/>
                </a:ext>
              </a:extLst>
            </p:cNvPr>
            <p:cNvSpPr txBox="1"/>
            <p:nvPr/>
          </p:nvSpPr>
          <p:spPr>
            <a:xfrm>
              <a:off x="7349171" y="4069846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2849F9AC-E266-39FE-960E-A17C7D29425B}"/>
                </a:ext>
              </a:extLst>
            </p:cNvPr>
            <p:cNvSpPr txBox="1"/>
            <p:nvPr/>
          </p:nvSpPr>
          <p:spPr>
            <a:xfrm>
              <a:off x="6589555" y="2643065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57091C5A-943B-EF8D-CAAE-C7668311F1AF}"/>
                </a:ext>
              </a:extLst>
            </p:cNvPr>
            <p:cNvSpPr txBox="1"/>
            <p:nvPr/>
          </p:nvSpPr>
          <p:spPr>
            <a:xfrm>
              <a:off x="6589555" y="335603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FD69CCCB-FC2F-F2E5-6A39-825CCD7B7342}"/>
                </a:ext>
              </a:extLst>
            </p:cNvPr>
            <p:cNvSpPr txBox="1"/>
            <p:nvPr/>
          </p:nvSpPr>
          <p:spPr>
            <a:xfrm>
              <a:off x="6589555" y="4060449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</p:grpSp>
      <p:sp>
        <p:nvSpPr>
          <p:cNvPr id="118" name="Arrow: Right 117">
            <a:extLst>
              <a:ext uri="{FF2B5EF4-FFF2-40B4-BE49-F238E27FC236}">
                <a16:creationId xmlns:a16="http://schemas.microsoft.com/office/drawing/2014/main" id="{07BB2D3B-D76A-89FC-1374-5AE6BA185299}"/>
              </a:ext>
            </a:extLst>
          </p:cNvPr>
          <p:cNvSpPr/>
          <p:nvPr/>
        </p:nvSpPr>
        <p:spPr>
          <a:xfrm>
            <a:off x="6678411" y="2934758"/>
            <a:ext cx="527387" cy="189813"/>
          </a:xfrm>
          <a:prstGeom prst="rightArrow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9" name="TextBox 118">
                <a:extLst>
                  <a:ext uri="{FF2B5EF4-FFF2-40B4-BE49-F238E27FC236}">
                    <a16:creationId xmlns:a16="http://schemas.microsoft.com/office/drawing/2014/main" id="{6D7591EA-0D2E-9ED4-3F73-28104B90174A}"/>
                  </a:ext>
                </a:extLst>
              </p:cNvPr>
              <p:cNvSpPr txBox="1"/>
              <p:nvPr/>
            </p:nvSpPr>
            <p:spPr>
              <a:xfrm>
                <a:off x="448476" y="5618626"/>
                <a:ext cx="8349535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800" dirty="0"/>
                  <a:t>OBDD</a:t>
                </a:r>
                <a:r>
                  <a:rPr lang="en-US" sz="2800" baseline="30000" dirty="0"/>
                  <a:t>‡</a:t>
                </a:r>
                <a:r>
                  <a:rPr lang="en-US" sz="2800" dirty="0"/>
                  <a:t> of size </a:t>
                </a:r>
                <a14:m>
                  <m:oMath xmlns:m="http://schemas.openxmlformats.org/officeDocument/2006/math">
                    <m:r>
                      <a:rPr lang="en-US" sz="2800" i="1" dirty="0" smtClean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US" sz="2800" dirty="0"/>
                  <a:t> represents decision tree of size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28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endParaRPr lang="en-US" sz="2800" dirty="0"/>
              </a:p>
            </p:txBody>
          </p:sp>
        </mc:Choice>
        <mc:Fallback xmlns="">
          <p:sp>
            <p:nvSpPr>
              <p:cNvPr id="119" name="TextBox 118">
                <a:extLst>
                  <a:ext uri="{FF2B5EF4-FFF2-40B4-BE49-F238E27FC236}">
                    <a16:creationId xmlns:a16="http://schemas.microsoft.com/office/drawing/2014/main" id="{6D7591EA-0D2E-9ED4-3F73-28104B90174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8476" y="5618626"/>
                <a:ext cx="8349535" cy="523220"/>
              </a:xfrm>
              <a:prstGeom prst="rect">
                <a:avLst/>
              </a:prstGeom>
              <a:blipFill>
                <a:blip r:embed="rId28"/>
                <a:stretch>
                  <a:fillRect l="-1534" t="-12791" b="-3139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0" name="TextBox 119">
            <a:extLst>
              <a:ext uri="{FF2B5EF4-FFF2-40B4-BE49-F238E27FC236}">
                <a16:creationId xmlns:a16="http://schemas.microsoft.com/office/drawing/2014/main" id="{2C7C18C5-ECA1-DAC2-FCC8-4FDA4FF033E4}"/>
              </a:ext>
            </a:extLst>
          </p:cNvPr>
          <p:cNvSpPr txBox="1"/>
          <p:nvPr/>
        </p:nvSpPr>
        <p:spPr>
          <a:xfrm>
            <a:off x="406675" y="6354181"/>
            <a:ext cx="30468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aseline="30000" dirty="0"/>
              <a:t>‡</a:t>
            </a:r>
            <a:r>
              <a:rPr lang="en-US" dirty="0"/>
              <a:t>Technically, a ``quasi-BDD’’</a:t>
            </a:r>
            <a:endParaRPr lang="en-US" baseline="30000" dirty="0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DBA88F34-E2EC-FE13-6B52-E79B59A7368B}"/>
              </a:ext>
            </a:extLst>
          </p:cNvPr>
          <p:cNvSpPr/>
          <p:nvPr/>
        </p:nvSpPr>
        <p:spPr>
          <a:xfrm>
            <a:off x="4948896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CD786FCC-6DEA-1272-0262-0206429488BA}"/>
              </a:ext>
            </a:extLst>
          </p:cNvPr>
          <p:cNvSpPr/>
          <p:nvPr/>
        </p:nvSpPr>
        <p:spPr>
          <a:xfrm>
            <a:off x="7199103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385653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8EB2608-7EF6-FE92-50FF-9DB2395B3C1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BDD Properties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585B784D-DEF5-3F4A-ED83-8F273E2F2A80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295400"/>
                <a:ext cx="8316098" cy="5220730"/>
              </a:xfrm>
              <a:ln>
                <a:noFill/>
              </a:ln>
            </p:spPr>
            <p:txBody>
              <a:bodyPr>
                <a:normAutofit/>
              </a:bodyPr>
              <a:lstStyle/>
              <a:p>
                <a:r>
                  <a:rPr lang="en-US" dirty="0"/>
                  <a:t>Best-case compression: In the best case, a decision tree of height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US" dirty="0"/>
                  <a:t> and size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US" dirty="0"/>
                  <a:t> has a BDD of size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endParaRPr lang="en-US" dirty="0"/>
              </a:p>
              <a:p>
                <a:endParaRPr lang="en-US" dirty="0"/>
              </a:p>
              <a:p>
                <a:r>
                  <a:rPr lang="en-US" dirty="0"/>
                  <a:t>Canonicity: For a given variable ordering, there is a unique BDD that represents a given Boolean function</a:t>
                </a:r>
              </a:p>
              <a:p>
                <a:endParaRPr lang="en-US" dirty="0"/>
              </a:p>
              <a:p>
                <a:r>
                  <a:rPr lang="en-US" dirty="0"/>
                  <a:t>Computational efficiency: (Most) operations on BDDs run it time polynomial in the sizes of the input BDDs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585B784D-DEF5-3F4A-ED83-8F273E2F2A80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295400"/>
                <a:ext cx="8316098" cy="5220730"/>
              </a:xfrm>
              <a:blipFill>
                <a:blip r:embed="rId2"/>
                <a:stretch>
                  <a:fillRect l="-1246" t="-1285" r="-1686" b="-1402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62385981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aphic 3" descr="A lightbulb">
            <a:extLst>
              <a:ext uri="{FF2B5EF4-FFF2-40B4-BE49-F238E27FC236}">
                <a16:creationId xmlns:a16="http://schemas.microsoft.com/office/drawing/2014/main" id="{9D503313-9DA7-0007-223B-B08D35DDBB7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201466" y="4498521"/>
            <a:ext cx="693148" cy="69314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3200" dirty="0"/>
              <a:t>The Story in a Nutshell, Part I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268448" y="1089419"/>
                <a:ext cx="8875551" cy="5768581"/>
              </a:xfrm>
              <a:ln>
                <a:noFill/>
              </a:ln>
            </p:spPr>
            <p:txBody>
              <a:bodyPr>
                <a:normAutofit/>
              </a:bodyPr>
              <a:lstStyle/>
              <a:p>
                <a:r>
                  <a:rPr lang="en-US" sz="2400" dirty="0"/>
                  <a:t>1997-98: Path profiling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→</m:t>
                    </m:r>
                  </m:oMath>
                </a14:m>
                <a:r>
                  <a:rPr lang="en-US" sz="2400" dirty="0"/>
                  <a:t> </a:t>
                </a:r>
                <a:r>
                  <a:rPr lang="en-US" sz="2400" dirty="0" err="1"/>
                  <a:t>Interprocedural</a:t>
                </a:r>
                <a:r>
                  <a:rPr lang="en-US" sz="2400" dirty="0"/>
                  <a:t> path profiling</a:t>
                </a:r>
              </a:p>
              <a:p>
                <a:pPr lvl="1"/>
                <a:r>
                  <a:rPr lang="en-US" sz="2000" dirty="0"/>
                  <a:t>In the worst case, working against a double exponential 😧</a:t>
                </a:r>
                <a:r>
                  <a:rPr lang="en-US" sz="2000" dirty="0">
                    <a:sym typeface="Wingdings" panose="05000000000000000000" pitchFamily="2" charset="2"/>
                  </a:rPr>
                  <a:t></a:t>
                </a:r>
                <a:r>
                  <a:rPr lang="en-US" sz="2000" dirty="0">
                    <a:latin typeface="Yu Mincho Demibold" panose="02020600000000000000" pitchFamily="18" charset="-128"/>
                    <a:ea typeface="Yu Mincho Demibold" panose="02020600000000000000" pitchFamily="18" charset="-128"/>
                    <a:sym typeface="Wingdings" panose="05000000000000000000" pitchFamily="2" charset="2"/>
                  </a:rPr>
                  <a:t>☠</a:t>
                </a:r>
                <a:r>
                  <a:rPr lang="en-US" sz="2000" dirty="0">
                    <a:latin typeface="Yu Mincho" panose="020B0400000000000000" pitchFamily="18" charset="-128"/>
                    <a:ea typeface="Yu Mincho" panose="020B0400000000000000" pitchFamily="18" charset="-128"/>
                  </a:rPr>
                  <a:t>☢</a:t>
                </a:r>
                <a:endParaRPr lang="en-US" sz="2000" dirty="0"/>
              </a:p>
              <a:p>
                <a:pPr lvl="2"/>
                <a14:m>
                  <m:oMath xmlns:m="http://schemas.openxmlformats.org/officeDocument/2006/math">
                    <m:r>
                      <a:rPr lang="en-US" sz="1600" i="1" dirty="0" smtClean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US" sz="1600" dirty="0"/>
                  <a:t> = the size of the program’s control-flow graph</a:t>
                </a:r>
              </a:p>
              <a:p>
                <a:pPr lvl="2"/>
                <a:r>
                  <a:rPr lang="en-US" sz="1600" dirty="0"/>
                  <a:t>needed to distinguish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16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6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lang="en-US" sz="1600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sz="1600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lang="en-US" sz="1600" b="0" i="1" smtClean="0"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p>
                        </m:sSup>
                      </m:sup>
                    </m:sSup>
                  </m:oMath>
                </a14:m>
                <a:r>
                  <a:rPr lang="en-US" sz="1600" dirty="0"/>
                  <a:t> path fragments . . . oops . . .</a:t>
                </a:r>
              </a:p>
              <a:p>
                <a:r>
                  <a:rPr lang="en-US" sz="2400" dirty="0"/>
                  <a:t>1997-98: Reading about symbolic model checking</a:t>
                </a:r>
              </a:p>
              <a:p>
                <a:pPr lvl="1"/>
                <a:r>
                  <a:rPr lang="en-US" sz="2000" dirty="0"/>
                  <a:t>“Symbolic model checking: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>
                            <a:latin typeface="Cambria Math" panose="02040503050406030204" pitchFamily="18" charset="0"/>
                          </a:rPr>
                          <m:t>10</m:t>
                        </m:r>
                      </m:e>
                      <m:sup>
                        <m:r>
                          <a:rPr lang="en-US" sz="2000">
                            <a:latin typeface="Cambria Math" panose="02040503050406030204" pitchFamily="18" charset="0"/>
                          </a:rPr>
                          <m:t>20</m:t>
                        </m:r>
                      </m:sup>
                    </m:sSup>
                  </m:oMath>
                </a14:m>
                <a:r>
                  <a:rPr lang="en-US" sz="2000" dirty="0"/>
                  <a:t> states and beyond” </a:t>
                </a:r>
                <a:r>
                  <a:rPr lang="en-US" sz="1800" dirty="0"/>
                  <a:t>[Burch et al. 1990]</a:t>
                </a:r>
                <a:endParaRPr lang="en-US" sz="2000" dirty="0"/>
              </a:p>
              <a:p>
                <a:pPr lvl="1"/>
                <a:r>
                  <a:rPr lang="en-US" sz="2000" dirty="0"/>
                  <a:t>Represent relations with Ordered Binary Decision Diagrams (OBDDs)</a:t>
                </a:r>
              </a:p>
              <a:p>
                <a:pPr lvl="1"/>
                <a:r>
                  <a:rPr lang="en-US" sz="2000" dirty="0"/>
                  <a:t>Properties checked via a sequence of BDD operations</a:t>
                </a:r>
              </a:p>
              <a:p>
                <a:pPr lvl="1"/>
                <a:r>
                  <a:rPr lang="en-US" sz="2000" dirty="0"/>
                  <a:t>(Roughly) a BDD of size </a:t>
                </a:r>
                <a14:m>
                  <m:oMath xmlns:m="http://schemas.openxmlformats.org/officeDocument/2006/math">
                    <m:r>
                      <a:rPr lang="en-US" sz="2000" i="1" dirty="0" smtClean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US" sz="2000" dirty="0"/>
                  <a:t> can have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US" sz="2000" dirty="0"/>
                  <a:t> paths: exponential compression</a:t>
                </a:r>
              </a:p>
              <a:p>
                <a:r>
                  <a:rPr lang="en-US" sz="2400" dirty="0"/>
                  <a:t>Idea: Hijack the bad for the good!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Make a data structure akin to BDDs in which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              “bad program graphs” (for </a:t>
                </a:r>
                <a:r>
                  <a:rPr lang="en-US" sz="2000" dirty="0" err="1"/>
                  <a:t>interprocedural</a:t>
                </a:r>
                <a:r>
                  <a:rPr lang="en-US" sz="2000" dirty="0"/>
                  <a:t> profiling)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         </a:t>
                </a:r>
                <a14:m>
                  <m:oMath xmlns:m="http://schemas.openxmlformats.org/officeDocument/2006/math">
                    <m:r>
                      <a:rPr lang="en-US" sz="2000" i="1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2000" dirty="0"/>
                  <a:t>  “good data structures” (for representing relations)</a:t>
                </a:r>
                <a:endParaRPr lang="en-US" sz="24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268448" y="1089419"/>
                <a:ext cx="8875551" cy="5768581"/>
              </a:xfrm>
              <a:blipFill>
                <a:blip r:embed="rId5"/>
                <a:stretch>
                  <a:fillRect l="-893" t="-740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4">
            <a:extLst>
              <a:ext uri="{FF2B5EF4-FFF2-40B4-BE49-F238E27FC236}">
                <a16:creationId xmlns:a16="http://schemas.microsoft.com/office/drawing/2014/main" id="{297E55E3-BFAC-2B67-A710-B2453AA3ED16}"/>
              </a:ext>
            </a:extLst>
          </p:cNvPr>
          <p:cNvSpPr/>
          <p:nvPr/>
        </p:nvSpPr>
        <p:spPr bwMode="auto">
          <a:xfrm>
            <a:off x="268448" y="2534653"/>
            <a:ext cx="8771278" cy="2237873"/>
          </a:xfrm>
          <a:prstGeom prst="rect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04EF682-C24A-4E5D-7D14-DC172709143D}"/>
              </a:ext>
            </a:extLst>
          </p:cNvPr>
          <p:cNvSpPr/>
          <p:nvPr/>
        </p:nvSpPr>
        <p:spPr bwMode="auto">
          <a:xfrm>
            <a:off x="268448" y="1143000"/>
            <a:ext cx="8771278" cy="1391653"/>
          </a:xfrm>
          <a:prstGeom prst="rect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69886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1" animBg="1"/>
      <p:bldP spid="6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AB9899-B9DC-A276-B57A-4771F3B4ED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Interlude: Ball-Larus Path Profiling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3BE3210C-2503-5247-2BB5-6229CE55AF5D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ln>
                <a:noFill/>
              </a:ln>
            </p:spPr>
            <p:txBody>
              <a:bodyPr>
                <a:normAutofit/>
              </a:bodyPr>
              <a:lstStyle/>
              <a:p>
                <a:r>
                  <a:rPr lang="en-US" sz="2400" dirty="0"/>
                  <a:t>For paths in a </a:t>
                </a:r>
                <a:r>
                  <a:rPr lang="en-US" sz="2400" dirty="0" err="1"/>
                  <a:t>dag</a:t>
                </a:r>
                <a:r>
                  <a:rPr lang="en-US" sz="2400" dirty="0"/>
                  <a:t>, you can have a “smart odometer”</a:t>
                </a:r>
              </a:p>
              <a:p>
                <a:pPr lvl="1"/>
                <a:r>
                  <a:rPr lang="en-US" sz="2000" dirty="0"/>
                  <a:t>Initialization: “</a:t>
                </a:r>
                <a:r>
                  <a:rPr lang="en-US" sz="2000" dirty="0" err="1"/>
                  <a:t>pathNum</a:t>
                </a:r>
                <a:r>
                  <a:rPr lang="en-US" sz="2000" dirty="0"/>
                  <a:t> = 0”</a:t>
                </a:r>
              </a:p>
              <a:p>
                <a:pPr lvl="1"/>
                <a:r>
                  <a:rPr lang="en-US" sz="2000" dirty="0"/>
                  <a:t>“</a:t>
                </a:r>
                <a:r>
                  <a:rPr lang="en-US" sz="2000" dirty="0" err="1"/>
                  <a:t>pathNum</a:t>
                </a:r>
                <a:r>
                  <a:rPr lang="en-US" sz="2000" dirty="0"/>
                  <a:t> +=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</m:sub>
                    </m:sSub>
                  </m:oMath>
                </a14:m>
                <a:r>
                  <a:rPr lang="en-US" sz="2000" dirty="0"/>
                  <a:t>” on each edge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𝑒</m:t>
                    </m:r>
                  </m:oMath>
                </a14:m>
                <a:endParaRPr lang="en-US" sz="2000" dirty="0"/>
              </a:p>
              <a:p>
                <a:pPr lvl="1"/>
                <a:r>
                  <a:rPr lang="en-US" sz="2000" dirty="0"/>
                  <a:t>At the end</a:t>
                </a:r>
              </a:p>
              <a:p>
                <a:pPr lvl="2"/>
                <a:r>
                  <a:rPr lang="en-US" sz="1600" dirty="0"/>
                  <a:t>the value of “</a:t>
                </a:r>
                <a:r>
                  <a:rPr lang="en-US" sz="1600" dirty="0" err="1"/>
                  <a:t>pathNum</a:t>
                </a:r>
                <a:r>
                  <a:rPr lang="en-US" sz="1600" dirty="0"/>
                  <a:t>” </a:t>
                </a:r>
                <a:r>
                  <a:rPr lang="en-US" sz="1600" dirty="0">
                    <a:solidFill>
                      <a:srgbClr val="00B050"/>
                    </a:solidFill>
                  </a:rPr>
                  <a:t>indicates what path you took</a:t>
                </a:r>
              </a:p>
              <a:p>
                <a:pPr lvl="2"/>
                <a:r>
                  <a:rPr lang="en-US" sz="1600" dirty="0"/>
                  <a:t>a dense numbering: </a:t>
                </a:r>
                <a:r>
                  <a:rPr lang="en-US" sz="1600" dirty="0" err="1"/>
                  <a:t>pathNum</a:t>
                </a:r>
                <a:r>
                  <a:rPr lang="en-US" sz="1600" dirty="0"/>
                  <a:t> </a:t>
                </a:r>
                <a14:m>
                  <m:oMath xmlns:m="http://schemas.openxmlformats.org/officeDocument/2006/math">
                    <m:r>
                      <a:rPr lang="en-US" sz="1600" b="0" i="1" smtClean="0">
                        <a:latin typeface="Cambria Math" panose="02040503050406030204" pitchFamily="18" charset="0"/>
                      </a:rPr>
                      <m:t>∈</m:t>
                    </m:r>
                  </m:oMath>
                </a14:m>
                <a:r>
                  <a:rPr lang="en-US" sz="1600" dirty="0"/>
                  <a:t> [0 .. #paths-1] (i.e., no gaps)</a:t>
                </a:r>
              </a:p>
              <a:p>
                <a:pPr marL="0" indent="0">
                  <a:buNone/>
                </a:pPr>
                <a:endParaRPr lang="en-US" sz="24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3BE3210C-2503-5247-2BB5-6229CE55AF5D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963" t="-884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" name="Group 4">
            <a:extLst>
              <a:ext uri="{FF2B5EF4-FFF2-40B4-BE49-F238E27FC236}">
                <a16:creationId xmlns:a16="http://schemas.microsoft.com/office/drawing/2014/main" id="{8D475B1D-5962-58A2-2CD4-EF654886848C}"/>
              </a:ext>
            </a:extLst>
          </p:cNvPr>
          <p:cNvGrpSpPr/>
          <p:nvPr/>
        </p:nvGrpSpPr>
        <p:grpSpPr>
          <a:xfrm>
            <a:off x="7413187" y="10119"/>
            <a:ext cx="827430" cy="1414638"/>
            <a:chOff x="7381103" y="132170"/>
            <a:chExt cx="827430" cy="1414638"/>
          </a:xfrm>
        </p:grpSpPr>
        <p:pic>
          <p:nvPicPr>
            <p:cNvPr id="6" name="Picture 5" descr="A picture containing person, person, indoor, wall&#10;&#10;Description automatically generated">
              <a:extLst>
                <a:ext uri="{FF2B5EF4-FFF2-40B4-BE49-F238E27FC236}">
                  <a16:creationId xmlns:a16="http://schemas.microsoft.com/office/drawing/2014/main" id="{E6F77B9B-12B3-5A84-36A3-0069ED7E425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381103" y="132170"/>
              <a:ext cx="827430" cy="115329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8DBF344-2D9E-ED00-CB97-C56666874C73}"/>
                </a:ext>
              </a:extLst>
            </p:cNvPr>
            <p:cNvSpPr txBox="1"/>
            <p:nvPr/>
          </p:nvSpPr>
          <p:spPr>
            <a:xfrm>
              <a:off x="7434758" y="1292892"/>
              <a:ext cx="773775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dirty="0"/>
                <a:t>Tom Ball</a:t>
              </a: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42043DEF-34B3-6C94-EBB1-47ED950B2C08}"/>
              </a:ext>
            </a:extLst>
          </p:cNvPr>
          <p:cNvGrpSpPr/>
          <p:nvPr/>
        </p:nvGrpSpPr>
        <p:grpSpPr>
          <a:xfrm>
            <a:off x="2713206" y="3718994"/>
            <a:ext cx="1058096" cy="2750997"/>
            <a:chOff x="1841635" y="3299771"/>
            <a:chExt cx="1058096" cy="2750997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2FA8DC82-49FC-6DE1-9E03-0DD6CD264649}"/>
                </a:ext>
              </a:extLst>
            </p:cNvPr>
            <p:cNvSpPr/>
            <p:nvPr/>
          </p:nvSpPr>
          <p:spPr>
            <a:xfrm>
              <a:off x="2345065" y="329977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178986E9-EAA9-CDEA-DAAB-3385280CE78F}"/>
                </a:ext>
              </a:extLst>
            </p:cNvPr>
            <p:cNvSpPr/>
            <p:nvPr/>
          </p:nvSpPr>
          <p:spPr>
            <a:xfrm>
              <a:off x="2345065" y="389652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01EA1C77-6338-1E95-76A7-5CDB20F0369F}"/>
                </a:ext>
              </a:extLst>
            </p:cNvPr>
            <p:cNvSpPr/>
            <p:nvPr/>
          </p:nvSpPr>
          <p:spPr>
            <a:xfrm>
              <a:off x="2345065" y="4600857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AF1C382-7EAD-A77D-9269-AE1C83960C79}"/>
                </a:ext>
              </a:extLst>
            </p:cNvPr>
            <p:cNvSpPr/>
            <p:nvPr/>
          </p:nvSpPr>
          <p:spPr>
            <a:xfrm>
              <a:off x="2345065" y="530084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8FE35C9-9F34-F542-1C48-ECCDA750EE0A}"/>
                </a:ext>
              </a:extLst>
            </p:cNvPr>
            <p:cNvSpPr txBox="1"/>
            <p:nvPr/>
          </p:nvSpPr>
          <p:spPr>
            <a:xfrm>
              <a:off x="2601251" y="3415860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</a:rPr>
                <a:t>8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B69D1F4-B60D-1A65-4DCF-75E0086841C1}"/>
                </a:ext>
              </a:extLst>
            </p:cNvPr>
            <p:cNvSpPr txBox="1"/>
            <p:nvPr/>
          </p:nvSpPr>
          <p:spPr>
            <a:xfrm>
              <a:off x="2601251" y="4042936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</a:rPr>
                <a:t>4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E35D7FA7-D36A-B11F-25F4-DF3D87620037}"/>
                </a:ext>
              </a:extLst>
            </p:cNvPr>
            <p:cNvSpPr txBox="1"/>
            <p:nvPr/>
          </p:nvSpPr>
          <p:spPr>
            <a:xfrm>
              <a:off x="1841635" y="3415860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</a:rPr>
                <a:t>0</a:t>
              </a:r>
            </a:p>
          </p:txBody>
        </p:sp>
        <p:cxnSp>
          <p:nvCxnSpPr>
            <p:cNvPr id="22" name="Connector: Curved 21">
              <a:extLst>
                <a:ext uri="{FF2B5EF4-FFF2-40B4-BE49-F238E27FC236}">
                  <a16:creationId xmlns:a16="http://schemas.microsoft.com/office/drawing/2014/main" id="{5BF87A04-76FF-FC1D-EDF5-455CCE8BCB5D}"/>
                </a:ext>
              </a:extLst>
            </p:cNvPr>
            <p:cNvCxnSpPr>
              <a:cxnSpLocks/>
              <a:stCxn id="12" idx="2"/>
              <a:endCxn id="13" idx="2"/>
            </p:cNvCxnSpPr>
            <p:nvPr/>
          </p:nvCxnSpPr>
          <p:spPr>
            <a:xfrm rot="10800000" flipV="1">
              <a:off x="2345065" y="3914809"/>
              <a:ext cx="12700" cy="704335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Connector: Curved 22">
              <a:extLst>
                <a:ext uri="{FF2B5EF4-FFF2-40B4-BE49-F238E27FC236}">
                  <a16:creationId xmlns:a16="http://schemas.microsoft.com/office/drawing/2014/main" id="{36B315D1-F235-1036-5850-F7536BC735AC}"/>
                </a:ext>
              </a:extLst>
            </p:cNvPr>
            <p:cNvCxnSpPr>
              <a:cxnSpLocks/>
              <a:stCxn id="13" idx="2"/>
              <a:endCxn id="14" idx="2"/>
            </p:cNvCxnSpPr>
            <p:nvPr/>
          </p:nvCxnSpPr>
          <p:spPr>
            <a:xfrm rot="10800000" flipV="1">
              <a:off x="2345065" y="4619144"/>
              <a:ext cx="12700" cy="699983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Connector: Curved 23">
              <a:extLst>
                <a:ext uri="{FF2B5EF4-FFF2-40B4-BE49-F238E27FC236}">
                  <a16:creationId xmlns:a16="http://schemas.microsoft.com/office/drawing/2014/main" id="{0EFC8BCD-602C-FFA3-7E31-09F0E419A011}"/>
                </a:ext>
              </a:extLst>
            </p:cNvPr>
            <p:cNvCxnSpPr>
              <a:cxnSpLocks/>
              <a:stCxn id="14" idx="2"/>
              <a:endCxn id="27" idx="2"/>
            </p:cNvCxnSpPr>
            <p:nvPr/>
          </p:nvCxnSpPr>
          <p:spPr>
            <a:xfrm rot="10800000" flipV="1">
              <a:off x="2345065" y="5319128"/>
              <a:ext cx="12700" cy="713352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Connector: Curved 24">
              <a:extLst>
                <a:ext uri="{FF2B5EF4-FFF2-40B4-BE49-F238E27FC236}">
                  <a16:creationId xmlns:a16="http://schemas.microsoft.com/office/drawing/2014/main" id="{0D8AA7A2-0C0E-3DE3-D334-C9347678F522}"/>
                </a:ext>
              </a:extLst>
            </p:cNvPr>
            <p:cNvCxnSpPr>
              <a:cxnSpLocks/>
              <a:stCxn id="13" idx="6"/>
              <a:endCxn id="14" idx="6"/>
            </p:cNvCxnSpPr>
            <p:nvPr/>
          </p:nvCxnSpPr>
          <p:spPr>
            <a:xfrm>
              <a:off x="2381641" y="4619145"/>
              <a:ext cx="12700" cy="699983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Connector: Curved 25">
              <a:extLst>
                <a:ext uri="{FF2B5EF4-FFF2-40B4-BE49-F238E27FC236}">
                  <a16:creationId xmlns:a16="http://schemas.microsoft.com/office/drawing/2014/main" id="{6446F447-75D4-3778-65C3-1F076D67667E}"/>
                </a:ext>
              </a:extLst>
            </p:cNvPr>
            <p:cNvCxnSpPr>
              <a:cxnSpLocks/>
              <a:stCxn id="14" idx="6"/>
              <a:endCxn id="27" idx="6"/>
            </p:cNvCxnSpPr>
            <p:nvPr/>
          </p:nvCxnSpPr>
          <p:spPr>
            <a:xfrm>
              <a:off x="2381641" y="5319128"/>
              <a:ext cx="12700" cy="713352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E5087E56-E6AB-333B-7004-AB03C51DFBB2}"/>
                </a:ext>
              </a:extLst>
            </p:cNvPr>
            <p:cNvSpPr/>
            <p:nvPr/>
          </p:nvSpPr>
          <p:spPr>
            <a:xfrm>
              <a:off x="2345065" y="601419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onnector: Curved 27">
              <a:extLst>
                <a:ext uri="{FF2B5EF4-FFF2-40B4-BE49-F238E27FC236}">
                  <a16:creationId xmlns:a16="http://schemas.microsoft.com/office/drawing/2014/main" id="{B767A409-36DE-BC88-5C3C-89A5FB5029FD}"/>
                </a:ext>
              </a:extLst>
            </p:cNvPr>
            <p:cNvCxnSpPr>
              <a:cxnSpLocks/>
              <a:stCxn id="11" idx="2"/>
              <a:endCxn id="12" idx="2"/>
            </p:cNvCxnSpPr>
            <p:nvPr/>
          </p:nvCxnSpPr>
          <p:spPr>
            <a:xfrm rot="10800000" flipV="1">
              <a:off x="2345065" y="3318058"/>
              <a:ext cx="12700" cy="596751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Connector: Curved 28">
              <a:extLst>
                <a:ext uri="{FF2B5EF4-FFF2-40B4-BE49-F238E27FC236}">
                  <a16:creationId xmlns:a16="http://schemas.microsoft.com/office/drawing/2014/main" id="{46320DF8-7959-E73C-85A6-1D9888A7E5A4}"/>
                </a:ext>
              </a:extLst>
            </p:cNvPr>
            <p:cNvCxnSpPr>
              <a:cxnSpLocks/>
              <a:stCxn id="11" idx="6"/>
              <a:endCxn id="12" idx="6"/>
            </p:cNvCxnSpPr>
            <p:nvPr/>
          </p:nvCxnSpPr>
          <p:spPr>
            <a:xfrm>
              <a:off x="2381641" y="3318059"/>
              <a:ext cx="12700" cy="596751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Connector: Curved 29">
              <a:extLst>
                <a:ext uri="{FF2B5EF4-FFF2-40B4-BE49-F238E27FC236}">
                  <a16:creationId xmlns:a16="http://schemas.microsoft.com/office/drawing/2014/main" id="{AFF86E74-D30F-5C78-FC09-8245A93D0453}"/>
                </a:ext>
              </a:extLst>
            </p:cNvPr>
            <p:cNvCxnSpPr>
              <a:cxnSpLocks/>
              <a:stCxn id="12" idx="6"/>
              <a:endCxn id="13" idx="6"/>
            </p:cNvCxnSpPr>
            <p:nvPr/>
          </p:nvCxnSpPr>
          <p:spPr>
            <a:xfrm>
              <a:off x="2381641" y="3914810"/>
              <a:ext cx="12700" cy="704335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A05FF446-9B1F-C14C-B1A4-D68FDB24AF14}"/>
                </a:ext>
              </a:extLst>
            </p:cNvPr>
            <p:cNvSpPr txBox="1"/>
            <p:nvPr/>
          </p:nvSpPr>
          <p:spPr>
            <a:xfrm>
              <a:off x="2601251" y="4755903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</a:rPr>
                <a:t>2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6A92E36D-632E-8B6C-2DDB-2E4EF4D279A1}"/>
                </a:ext>
              </a:extLst>
            </p:cNvPr>
            <p:cNvSpPr txBox="1"/>
            <p:nvPr/>
          </p:nvSpPr>
          <p:spPr>
            <a:xfrm>
              <a:off x="2601251" y="5468870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</a:rPr>
                <a:t>1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C2BAF1B7-0DA4-A0DD-6636-4ACB7A0C7E07}"/>
                </a:ext>
              </a:extLst>
            </p:cNvPr>
            <p:cNvSpPr txBox="1"/>
            <p:nvPr/>
          </p:nvSpPr>
          <p:spPr>
            <a:xfrm>
              <a:off x="1841635" y="4042089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</a:rPr>
                <a:t>0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4259964B-2684-0908-A498-533E26366220}"/>
                </a:ext>
              </a:extLst>
            </p:cNvPr>
            <p:cNvSpPr txBox="1"/>
            <p:nvPr/>
          </p:nvSpPr>
          <p:spPr>
            <a:xfrm>
              <a:off x="1841635" y="4755056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</a:rPr>
                <a:t>0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A05A1EFA-D8EA-6CFD-281A-0858ED1FF1D0}"/>
                </a:ext>
              </a:extLst>
            </p:cNvPr>
            <p:cNvSpPr txBox="1"/>
            <p:nvPr/>
          </p:nvSpPr>
          <p:spPr>
            <a:xfrm>
              <a:off x="1841635" y="5459473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</a:rPr>
                <a:t>0</a:t>
              </a:r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B09B9EB4-4F5B-0761-8D39-5024CC21E862}"/>
              </a:ext>
            </a:extLst>
          </p:cNvPr>
          <p:cNvSpPr txBox="1"/>
          <p:nvPr/>
        </p:nvSpPr>
        <p:spPr>
          <a:xfrm>
            <a:off x="5690242" y="3490991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6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81D35DA-FFC3-97D7-4072-C918A8E705CF}"/>
              </a:ext>
            </a:extLst>
          </p:cNvPr>
          <p:cNvSpPr txBox="1"/>
          <p:nvPr/>
        </p:nvSpPr>
        <p:spPr>
          <a:xfrm>
            <a:off x="4947092" y="4187178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3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FCB52371-D6C9-3F4F-FFBA-3A14CDB46085}"/>
              </a:ext>
            </a:extLst>
          </p:cNvPr>
          <p:cNvSpPr txBox="1"/>
          <p:nvPr/>
        </p:nvSpPr>
        <p:spPr>
          <a:xfrm>
            <a:off x="5787654" y="4913813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2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C8AE0734-96E0-20B3-F604-431E6CCEB221}"/>
              </a:ext>
            </a:extLst>
          </p:cNvPr>
          <p:cNvSpPr txBox="1"/>
          <p:nvPr/>
        </p:nvSpPr>
        <p:spPr>
          <a:xfrm>
            <a:off x="5710338" y="6263062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1</a:t>
            </a:r>
          </a:p>
        </p:txBody>
      </p: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26B4B38C-7DC1-143B-0382-65B70804243B}"/>
              </a:ext>
            </a:extLst>
          </p:cNvPr>
          <p:cNvGrpSpPr/>
          <p:nvPr/>
        </p:nvGrpSpPr>
        <p:grpSpPr>
          <a:xfrm>
            <a:off x="5033910" y="3697008"/>
            <a:ext cx="1300277" cy="2750998"/>
            <a:chOff x="5033910" y="3697008"/>
            <a:chExt cx="1300277" cy="2750998"/>
          </a:xfrm>
        </p:grpSpPr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2440BA89-76F9-768C-47C5-EF1E31F923B5}"/>
                </a:ext>
              </a:extLst>
            </p:cNvPr>
            <p:cNvSpPr/>
            <p:nvPr/>
          </p:nvSpPr>
          <p:spPr>
            <a:xfrm>
              <a:off x="6104771" y="43844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90976D9C-B83A-F5F4-9E98-35531D498013}"/>
                </a:ext>
              </a:extLst>
            </p:cNvPr>
            <p:cNvSpPr/>
            <p:nvPr/>
          </p:nvSpPr>
          <p:spPr>
            <a:xfrm>
              <a:off x="6153350" y="569807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A0774AFB-F9EB-6931-AD61-E9AC3A9753A5}"/>
                </a:ext>
              </a:extLst>
            </p:cNvPr>
            <p:cNvSpPr/>
            <p:nvPr/>
          </p:nvSpPr>
          <p:spPr>
            <a:xfrm>
              <a:off x="5188376" y="571636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9F010435-6796-5E92-E9D1-AAD213E09FAE}"/>
                </a:ext>
              </a:extLst>
            </p:cNvPr>
            <p:cNvSpPr/>
            <p:nvPr/>
          </p:nvSpPr>
          <p:spPr>
            <a:xfrm>
              <a:off x="5642542" y="369700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93702DC9-3778-E0B0-763D-51DD8F1A87A8}"/>
                </a:ext>
              </a:extLst>
            </p:cNvPr>
            <p:cNvSpPr/>
            <p:nvPr/>
          </p:nvSpPr>
          <p:spPr>
            <a:xfrm>
              <a:off x="5642542" y="641143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F08B93DD-3932-23F6-D4AD-EED88E82A391}"/>
                </a:ext>
              </a:extLst>
            </p:cNvPr>
            <p:cNvSpPr/>
            <p:nvPr/>
          </p:nvSpPr>
          <p:spPr>
            <a:xfrm>
              <a:off x="6297611" y="508607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FD016A50-57DB-0F8D-32CF-253376C676AF}"/>
                </a:ext>
              </a:extLst>
            </p:cNvPr>
            <p:cNvSpPr/>
            <p:nvPr/>
          </p:nvSpPr>
          <p:spPr>
            <a:xfrm>
              <a:off x="5753765" y="508072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D8A87B94-C8D7-54EF-E631-E9184224FBCD}"/>
                </a:ext>
              </a:extLst>
            </p:cNvPr>
            <p:cNvSpPr/>
            <p:nvPr/>
          </p:nvSpPr>
          <p:spPr>
            <a:xfrm>
              <a:off x="5033910" y="508607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8EC53FEE-4059-0870-4768-904E0029D4AE}"/>
                </a:ext>
              </a:extLst>
            </p:cNvPr>
            <p:cNvSpPr/>
            <p:nvPr/>
          </p:nvSpPr>
          <p:spPr>
            <a:xfrm>
              <a:off x="5340823" y="438448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9" name="Straight Arrow Connector 68">
              <a:extLst>
                <a:ext uri="{FF2B5EF4-FFF2-40B4-BE49-F238E27FC236}">
                  <a16:creationId xmlns:a16="http://schemas.microsoft.com/office/drawing/2014/main" id="{F105C164-4BD0-FE04-4C5B-03940A76A7F0}"/>
                </a:ext>
              </a:extLst>
            </p:cNvPr>
            <p:cNvCxnSpPr>
              <a:stCxn id="61" idx="5"/>
              <a:endCxn id="66" idx="1"/>
            </p:cNvCxnSpPr>
            <p:nvPr/>
          </p:nvCxnSpPr>
          <p:spPr bwMode="auto">
            <a:xfrm>
              <a:off x="5673762" y="3728228"/>
              <a:ext cx="436365" cy="669829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Arrow Connector 69">
              <a:extLst>
                <a:ext uri="{FF2B5EF4-FFF2-40B4-BE49-F238E27FC236}">
                  <a16:creationId xmlns:a16="http://schemas.microsoft.com/office/drawing/2014/main" id="{D5A2AB80-56A5-9557-4ACF-DF49513741C8}"/>
                </a:ext>
              </a:extLst>
            </p:cNvPr>
            <p:cNvCxnSpPr>
              <a:cxnSpLocks/>
              <a:stCxn id="66" idx="5"/>
              <a:endCxn id="63" idx="0"/>
            </p:cNvCxnSpPr>
            <p:nvPr/>
          </p:nvCxnSpPr>
          <p:spPr bwMode="auto">
            <a:xfrm>
              <a:off x="6135991" y="4423921"/>
              <a:ext cx="179908" cy="66215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Arrow Connector 70">
              <a:extLst>
                <a:ext uri="{FF2B5EF4-FFF2-40B4-BE49-F238E27FC236}">
                  <a16:creationId xmlns:a16="http://schemas.microsoft.com/office/drawing/2014/main" id="{6EFEAD69-DDF8-78D9-F002-DBAFD444D3A5}"/>
                </a:ext>
              </a:extLst>
            </p:cNvPr>
            <p:cNvCxnSpPr>
              <a:cxnSpLocks/>
              <a:stCxn id="67" idx="5"/>
              <a:endCxn id="64" idx="1"/>
            </p:cNvCxnSpPr>
            <p:nvPr/>
          </p:nvCxnSpPr>
          <p:spPr bwMode="auto">
            <a:xfrm>
              <a:off x="5372043" y="4415701"/>
              <a:ext cx="387078" cy="67037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Arrow Connector 71">
              <a:extLst>
                <a:ext uri="{FF2B5EF4-FFF2-40B4-BE49-F238E27FC236}">
                  <a16:creationId xmlns:a16="http://schemas.microsoft.com/office/drawing/2014/main" id="{0789F6F9-0998-7C1B-2BDC-517967D5B607}"/>
                </a:ext>
              </a:extLst>
            </p:cNvPr>
            <p:cNvCxnSpPr>
              <a:cxnSpLocks/>
              <a:stCxn id="60" idx="5"/>
              <a:endCxn id="62" idx="0"/>
            </p:cNvCxnSpPr>
            <p:nvPr/>
          </p:nvCxnSpPr>
          <p:spPr bwMode="auto">
            <a:xfrm>
              <a:off x="5219596" y="5747586"/>
              <a:ext cx="441234" cy="66384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Arrow Connector 72">
              <a:extLst>
                <a:ext uri="{FF2B5EF4-FFF2-40B4-BE49-F238E27FC236}">
                  <a16:creationId xmlns:a16="http://schemas.microsoft.com/office/drawing/2014/main" id="{7A25F9AF-9C92-2297-5E2D-0E896E05571F}"/>
                </a:ext>
              </a:extLst>
            </p:cNvPr>
            <p:cNvCxnSpPr>
              <a:cxnSpLocks/>
              <a:stCxn id="64" idx="5"/>
              <a:endCxn id="59" idx="1"/>
            </p:cNvCxnSpPr>
            <p:nvPr/>
          </p:nvCxnSpPr>
          <p:spPr bwMode="auto">
            <a:xfrm>
              <a:off x="5784985" y="5111940"/>
              <a:ext cx="373721" cy="59149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Arrow Connector 73">
              <a:extLst>
                <a:ext uri="{FF2B5EF4-FFF2-40B4-BE49-F238E27FC236}">
                  <a16:creationId xmlns:a16="http://schemas.microsoft.com/office/drawing/2014/main" id="{E5FDD866-2339-1772-3DBA-2D7E69874F43}"/>
                </a:ext>
              </a:extLst>
            </p:cNvPr>
            <p:cNvCxnSpPr>
              <a:cxnSpLocks/>
              <a:stCxn id="61" idx="3"/>
              <a:endCxn id="67" idx="7"/>
            </p:cNvCxnSpPr>
            <p:nvPr/>
          </p:nvCxnSpPr>
          <p:spPr bwMode="auto">
            <a:xfrm flipH="1">
              <a:off x="5372043" y="3728228"/>
              <a:ext cx="275855" cy="661609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Arrow Connector 76">
              <a:extLst>
                <a:ext uri="{FF2B5EF4-FFF2-40B4-BE49-F238E27FC236}">
                  <a16:creationId xmlns:a16="http://schemas.microsoft.com/office/drawing/2014/main" id="{BEDC4364-4F9B-DE2D-53F9-A9BE5DE6E910}"/>
                </a:ext>
              </a:extLst>
            </p:cNvPr>
            <p:cNvCxnSpPr>
              <a:cxnSpLocks/>
              <a:stCxn id="66" idx="3"/>
              <a:endCxn id="65" idx="7"/>
            </p:cNvCxnSpPr>
            <p:nvPr/>
          </p:nvCxnSpPr>
          <p:spPr bwMode="auto">
            <a:xfrm flipH="1">
              <a:off x="5065130" y="4423921"/>
              <a:ext cx="1044997" cy="667511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Arrow Connector 79">
              <a:extLst>
                <a:ext uri="{FF2B5EF4-FFF2-40B4-BE49-F238E27FC236}">
                  <a16:creationId xmlns:a16="http://schemas.microsoft.com/office/drawing/2014/main" id="{5D199BFC-1883-4A66-ED57-F15098FDFA1F}"/>
                </a:ext>
              </a:extLst>
            </p:cNvPr>
            <p:cNvCxnSpPr>
              <a:cxnSpLocks/>
              <a:stCxn id="64" idx="3"/>
              <a:endCxn id="60" idx="0"/>
            </p:cNvCxnSpPr>
            <p:nvPr/>
          </p:nvCxnSpPr>
          <p:spPr bwMode="auto">
            <a:xfrm flipH="1">
              <a:off x="5206664" y="5111940"/>
              <a:ext cx="552457" cy="604426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Arrow Connector 81">
              <a:extLst>
                <a:ext uri="{FF2B5EF4-FFF2-40B4-BE49-F238E27FC236}">
                  <a16:creationId xmlns:a16="http://schemas.microsoft.com/office/drawing/2014/main" id="{EC2BB319-C5BB-2FA4-DBDB-6FB9FDFC2431}"/>
                </a:ext>
              </a:extLst>
            </p:cNvPr>
            <p:cNvCxnSpPr>
              <a:cxnSpLocks/>
              <a:stCxn id="63" idx="3"/>
              <a:endCxn id="60" idx="7"/>
            </p:cNvCxnSpPr>
            <p:nvPr/>
          </p:nvCxnSpPr>
          <p:spPr bwMode="auto">
            <a:xfrm flipH="1">
              <a:off x="5219596" y="5117296"/>
              <a:ext cx="1083371" cy="604426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Connector: Curved 82">
              <a:extLst>
                <a:ext uri="{FF2B5EF4-FFF2-40B4-BE49-F238E27FC236}">
                  <a16:creationId xmlns:a16="http://schemas.microsoft.com/office/drawing/2014/main" id="{E843B415-0A06-89B6-852E-83781DE2E043}"/>
                </a:ext>
              </a:extLst>
            </p:cNvPr>
            <p:cNvCxnSpPr>
              <a:cxnSpLocks/>
              <a:stCxn id="67" idx="2"/>
              <a:endCxn id="65" idx="0"/>
            </p:cNvCxnSpPr>
            <p:nvPr/>
          </p:nvCxnSpPr>
          <p:spPr>
            <a:xfrm rot="10800000" flipV="1">
              <a:off x="5052199" y="4402768"/>
              <a:ext cx="288625" cy="683307"/>
            </a:xfrm>
            <a:prstGeom prst="curvedConnector2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Arrow Connector 89">
              <a:extLst>
                <a:ext uri="{FF2B5EF4-FFF2-40B4-BE49-F238E27FC236}">
                  <a16:creationId xmlns:a16="http://schemas.microsoft.com/office/drawing/2014/main" id="{255B3DED-0115-C8C0-F135-26FFD1180129}"/>
                </a:ext>
              </a:extLst>
            </p:cNvPr>
            <p:cNvCxnSpPr>
              <a:cxnSpLocks/>
              <a:stCxn id="59" idx="3"/>
              <a:endCxn id="62" idx="7"/>
            </p:cNvCxnSpPr>
            <p:nvPr/>
          </p:nvCxnSpPr>
          <p:spPr bwMode="auto">
            <a:xfrm flipH="1">
              <a:off x="5673762" y="5729298"/>
              <a:ext cx="484944" cy="68748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Arrow Connector 96">
              <a:extLst>
                <a:ext uri="{FF2B5EF4-FFF2-40B4-BE49-F238E27FC236}">
                  <a16:creationId xmlns:a16="http://schemas.microsoft.com/office/drawing/2014/main" id="{2F6A7F85-74D4-F68D-DA51-30644FB0B47D}"/>
                </a:ext>
              </a:extLst>
            </p:cNvPr>
            <p:cNvCxnSpPr>
              <a:cxnSpLocks/>
              <a:stCxn id="65" idx="4"/>
              <a:endCxn id="60" idx="0"/>
            </p:cNvCxnSpPr>
            <p:nvPr/>
          </p:nvCxnSpPr>
          <p:spPr bwMode="auto">
            <a:xfrm>
              <a:off x="5052198" y="5122652"/>
              <a:ext cx="154466" cy="59371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Arrow Connector 104">
              <a:extLst>
                <a:ext uri="{FF2B5EF4-FFF2-40B4-BE49-F238E27FC236}">
                  <a16:creationId xmlns:a16="http://schemas.microsoft.com/office/drawing/2014/main" id="{22496C61-E246-D133-89C6-619B3842223C}"/>
                </a:ext>
              </a:extLst>
            </p:cNvPr>
            <p:cNvCxnSpPr>
              <a:cxnSpLocks/>
              <a:stCxn id="63" idx="4"/>
              <a:endCxn id="59" idx="0"/>
            </p:cNvCxnSpPr>
            <p:nvPr/>
          </p:nvCxnSpPr>
          <p:spPr bwMode="auto">
            <a:xfrm flipH="1">
              <a:off x="6171638" y="5122652"/>
              <a:ext cx="144261" cy="575426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8" name="TextBox 127">
            <a:extLst>
              <a:ext uri="{FF2B5EF4-FFF2-40B4-BE49-F238E27FC236}">
                <a16:creationId xmlns:a16="http://schemas.microsoft.com/office/drawing/2014/main" id="{A40D4A49-0ADE-C87A-40BB-BFCBBE3C4837}"/>
              </a:ext>
            </a:extLst>
          </p:cNvPr>
          <p:cNvSpPr txBox="1"/>
          <p:nvPr/>
        </p:nvSpPr>
        <p:spPr>
          <a:xfrm>
            <a:off x="4864032" y="5577875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1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D7EF31C6-A3CF-6E8E-E71A-8E1758D4CD18}"/>
              </a:ext>
            </a:extLst>
          </p:cNvPr>
          <p:cNvSpPr txBox="1"/>
          <p:nvPr/>
        </p:nvSpPr>
        <p:spPr>
          <a:xfrm>
            <a:off x="6160193" y="5565377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1</a:t>
            </a: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0A1CEBA2-0CEC-80E7-2A1E-62022FC11DAB}"/>
              </a:ext>
            </a:extLst>
          </p:cNvPr>
          <p:cNvSpPr txBox="1"/>
          <p:nvPr/>
        </p:nvSpPr>
        <p:spPr>
          <a:xfrm>
            <a:off x="4733762" y="4936314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1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26AA41B1-A80A-E7D2-D756-36DA817ACE0A}"/>
              </a:ext>
            </a:extLst>
          </p:cNvPr>
          <p:cNvSpPr txBox="1"/>
          <p:nvPr/>
        </p:nvSpPr>
        <p:spPr>
          <a:xfrm>
            <a:off x="6367890" y="4916799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2</a:t>
            </a: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F3EC0D84-7651-DCCF-B556-183CA9079E87}"/>
              </a:ext>
            </a:extLst>
          </p:cNvPr>
          <p:cNvSpPr txBox="1"/>
          <p:nvPr/>
        </p:nvSpPr>
        <p:spPr>
          <a:xfrm>
            <a:off x="6165797" y="4220560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3</a:t>
            </a: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D5E2B804-EACC-B04E-9767-59DD5D3C222C}"/>
              </a:ext>
            </a:extLst>
          </p:cNvPr>
          <p:cNvSpPr txBox="1"/>
          <p:nvPr/>
        </p:nvSpPr>
        <p:spPr>
          <a:xfrm>
            <a:off x="2877902" y="6351328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1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74B328B5-3268-8219-963C-869684825275}"/>
              </a:ext>
            </a:extLst>
          </p:cNvPr>
          <p:cNvSpPr txBox="1"/>
          <p:nvPr/>
        </p:nvSpPr>
        <p:spPr>
          <a:xfrm>
            <a:off x="2839641" y="5550786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2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B9ABA3CE-2D4C-2B91-9528-6BF0E36F5A5A}"/>
              </a:ext>
            </a:extLst>
          </p:cNvPr>
          <p:cNvSpPr txBox="1"/>
          <p:nvPr/>
        </p:nvSpPr>
        <p:spPr>
          <a:xfrm>
            <a:off x="2812968" y="4858407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4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649C936D-E295-6F90-D71E-91C640A51A70}"/>
              </a:ext>
            </a:extLst>
          </p:cNvPr>
          <p:cNvSpPr txBox="1"/>
          <p:nvPr/>
        </p:nvSpPr>
        <p:spPr>
          <a:xfrm>
            <a:off x="2781724" y="4133402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8</a:t>
            </a: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640107C8-4328-3BA8-8AF7-F9A1BC7174D5}"/>
              </a:ext>
            </a:extLst>
          </p:cNvPr>
          <p:cNvSpPr txBox="1"/>
          <p:nvPr/>
        </p:nvSpPr>
        <p:spPr>
          <a:xfrm>
            <a:off x="2790687" y="3501851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16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2038CCEB-F01C-64A2-747C-451261903F46}"/>
              </a:ext>
            </a:extLst>
          </p:cNvPr>
          <p:cNvGrpSpPr/>
          <p:nvPr/>
        </p:nvGrpSpPr>
        <p:grpSpPr>
          <a:xfrm>
            <a:off x="8287196" y="10118"/>
            <a:ext cx="845403" cy="1414639"/>
            <a:chOff x="8255112" y="66265"/>
            <a:chExt cx="845403" cy="1414639"/>
          </a:xfrm>
        </p:grpSpPr>
        <p:pic>
          <p:nvPicPr>
            <p:cNvPr id="10" name="Content Placeholder 4" descr="A person smiling for the camera&#10;&#10;Description automatically generated with medium confidence">
              <a:extLst>
                <a:ext uri="{FF2B5EF4-FFF2-40B4-BE49-F238E27FC236}">
                  <a16:creationId xmlns:a16="http://schemas.microsoft.com/office/drawing/2014/main" id="{3835A27D-4C84-B4D4-A5C0-885D75A2AEB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 bwMode="auto">
            <a:xfrm>
              <a:off x="8255112" y="66265"/>
              <a:ext cx="845403" cy="1153297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E9D88D7-31A3-7F35-DD6E-251C462FEC75}"/>
                </a:ext>
              </a:extLst>
            </p:cNvPr>
            <p:cNvSpPr txBox="1"/>
            <p:nvPr/>
          </p:nvSpPr>
          <p:spPr>
            <a:xfrm>
              <a:off x="8318502" y="1226988"/>
              <a:ext cx="773775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dirty="0"/>
                <a:t>Jim Larus</a:t>
              </a:r>
            </a:p>
          </p:txBody>
        </p:sp>
      </p:grp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AA429CCC-F89B-311F-6289-F610AE6EABC1}"/>
              </a:ext>
            </a:extLst>
          </p:cNvPr>
          <p:cNvSpPr/>
          <p:nvPr/>
        </p:nvSpPr>
        <p:spPr bwMode="auto">
          <a:xfrm>
            <a:off x="3033367" y="3752851"/>
            <a:ext cx="423017" cy="2681288"/>
          </a:xfrm>
          <a:custGeom>
            <a:avLst/>
            <a:gdLst>
              <a:gd name="connsiteX0" fmla="*/ 224195 w 419485"/>
              <a:gd name="connsiteY0" fmla="*/ 0 h 2652713"/>
              <a:gd name="connsiteX1" fmla="*/ 405170 w 419485"/>
              <a:gd name="connsiteY1" fmla="*/ 185738 h 2652713"/>
              <a:gd name="connsiteX2" fmla="*/ 371833 w 419485"/>
              <a:gd name="connsiteY2" fmla="*/ 452438 h 2652713"/>
              <a:gd name="connsiteX3" fmla="*/ 214670 w 419485"/>
              <a:gd name="connsiteY3" fmla="*/ 561975 h 2652713"/>
              <a:gd name="connsiteX4" fmla="*/ 90845 w 419485"/>
              <a:gd name="connsiteY4" fmla="*/ 700088 h 2652713"/>
              <a:gd name="connsiteX5" fmla="*/ 358 w 419485"/>
              <a:gd name="connsiteY5" fmla="*/ 962025 h 2652713"/>
              <a:gd name="connsiteX6" fmla="*/ 124183 w 419485"/>
              <a:gd name="connsiteY6" fmla="*/ 1204913 h 2652713"/>
              <a:gd name="connsiteX7" fmla="*/ 305158 w 419485"/>
              <a:gd name="connsiteY7" fmla="*/ 1385888 h 2652713"/>
              <a:gd name="connsiteX8" fmla="*/ 419458 w 419485"/>
              <a:gd name="connsiteY8" fmla="*/ 1628775 h 2652713"/>
              <a:gd name="connsiteX9" fmla="*/ 295633 w 419485"/>
              <a:gd name="connsiteY9" fmla="*/ 1909763 h 2652713"/>
              <a:gd name="connsiteX10" fmla="*/ 195620 w 419485"/>
              <a:gd name="connsiteY10" fmla="*/ 1985963 h 2652713"/>
              <a:gd name="connsiteX11" fmla="*/ 362308 w 419485"/>
              <a:gd name="connsiteY11" fmla="*/ 2205038 h 2652713"/>
              <a:gd name="connsiteX12" fmla="*/ 381358 w 419485"/>
              <a:gd name="connsiteY12" fmla="*/ 2500313 h 2652713"/>
              <a:gd name="connsiteX13" fmla="*/ 224195 w 419485"/>
              <a:gd name="connsiteY13" fmla="*/ 2652713 h 2652713"/>
              <a:gd name="connsiteX0" fmla="*/ 224195 w 419485"/>
              <a:gd name="connsiteY0" fmla="*/ 0 h 2652713"/>
              <a:gd name="connsiteX1" fmla="*/ 405170 w 419485"/>
              <a:gd name="connsiteY1" fmla="*/ 185738 h 2652713"/>
              <a:gd name="connsiteX2" fmla="*/ 371833 w 419485"/>
              <a:gd name="connsiteY2" fmla="*/ 452438 h 2652713"/>
              <a:gd name="connsiteX3" fmla="*/ 214670 w 419485"/>
              <a:gd name="connsiteY3" fmla="*/ 561975 h 2652713"/>
              <a:gd name="connsiteX4" fmla="*/ 90845 w 419485"/>
              <a:gd name="connsiteY4" fmla="*/ 700088 h 2652713"/>
              <a:gd name="connsiteX5" fmla="*/ 358 w 419485"/>
              <a:gd name="connsiteY5" fmla="*/ 962025 h 2652713"/>
              <a:gd name="connsiteX6" fmla="*/ 124183 w 419485"/>
              <a:gd name="connsiteY6" fmla="*/ 1204913 h 2652713"/>
              <a:gd name="connsiteX7" fmla="*/ 305158 w 419485"/>
              <a:gd name="connsiteY7" fmla="*/ 1385888 h 2652713"/>
              <a:gd name="connsiteX8" fmla="*/ 419458 w 419485"/>
              <a:gd name="connsiteY8" fmla="*/ 1628775 h 2652713"/>
              <a:gd name="connsiteX9" fmla="*/ 295633 w 419485"/>
              <a:gd name="connsiteY9" fmla="*/ 1909763 h 2652713"/>
              <a:gd name="connsiteX10" fmla="*/ 195620 w 419485"/>
              <a:gd name="connsiteY10" fmla="*/ 1985963 h 2652713"/>
              <a:gd name="connsiteX11" fmla="*/ 362308 w 419485"/>
              <a:gd name="connsiteY11" fmla="*/ 2205038 h 2652713"/>
              <a:gd name="connsiteX12" fmla="*/ 381358 w 419485"/>
              <a:gd name="connsiteY12" fmla="*/ 2500313 h 2652713"/>
              <a:gd name="connsiteX13" fmla="*/ 224195 w 419485"/>
              <a:gd name="connsiteY13" fmla="*/ 2652713 h 2652713"/>
              <a:gd name="connsiteX0" fmla="*/ 224701 w 419991"/>
              <a:gd name="connsiteY0" fmla="*/ 0 h 2652713"/>
              <a:gd name="connsiteX1" fmla="*/ 405676 w 419991"/>
              <a:gd name="connsiteY1" fmla="*/ 185738 h 2652713"/>
              <a:gd name="connsiteX2" fmla="*/ 372339 w 419991"/>
              <a:gd name="connsiteY2" fmla="*/ 452438 h 2652713"/>
              <a:gd name="connsiteX3" fmla="*/ 215176 w 419991"/>
              <a:gd name="connsiteY3" fmla="*/ 561975 h 2652713"/>
              <a:gd name="connsiteX4" fmla="*/ 77064 w 419991"/>
              <a:gd name="connsiteY4" fmla="*/ 700088 h 2652713"/>
              <a:gd name="connsiteX5" fmla="*/ 864 w 419991"/>
              <a:gd name="connsiteY5" fmla="*/ 962025 h 2652713"/>
              <a:gd name="connsiteX6" fmla="*/ 124689 w 419991"/>
              <a:gd name="connsiteY6" fmla="*/ 1204913 h 2652713"/>
              <a:gd name="connsiteX7" fmla="*/ 305664 w 419991"/>
              <a:gd name="connsiteY7" fmla="*/ 1385888 h 2652713"/>
              <a:gd name="connsiteX8" fmla="*/ 419964 w 419991"/>
              <a:gd name="connsiteY8" fmla="*/ 1628775 h 2652713"/>
              <a:gd name="connsiteX9" fmla="*/ 296139 w 419991"/>
              <a:gd name="connsiteY9" fmla="*/ 1909763 h 2652713"/>
              <a:gd name="connsiteX10" fmla="*/ 196126 w 419991"/>
              <a:gd name="connsiteY10" fmla="*/ 1985963 h 2652713"/>
              <a:gd name="connsiteX11" fmla="*/ 362814 w 419991"/>
              <a:gd name="connsiteY11" fmla="*/ 2205038 h 2652713"/>
              <a:gd name="connsiteX12" fmla="*/ 381864 w 419991"/>
              <a:gd name="connsiteY12" fmla="*/ 2500313 h 2652713"/>
              <a:gd name="connsiteX13" fmla="*/ 224701 w 419991"/>
              <a:gd name="connsiteY13" fmla="*/ 2652713 h 2652713"/>
              <a:gd name="connsiteX0" fmla="*/ 224701 w 419991"/>
              <a:gd name="connsiteY0" fmla="*/ 0 h 2652713"/>
              <a:gd name="connsiteX1" fmla="*/ 405676 w 419991"/>
              <a:gd name="connsiteY1" fmla="*/ 185738 h 2652713"/>
              <a:gd name="connsiteX2" fmla="*/ 372339 w 419991"/>
              <a:gd name="connsiteY2" fmla="*/ 452438 h 2652713"/>
              <a:gd name="connsiteX3" fmla="*/ 215176 w 419991"/>
              <a:gd name="connsiteY3" fmla="*/ 561975 h 2652713"/>
              <a:gd name="connsiteX4" fmla="*/ 77064 w 419991"/>
              <a:gd name="connsiteY4" fmla="*/ 700088 h 2652713"/>
              <a:gd name="connsiteX5" fmla="*/ 864 w 419991"/>
              <a:gd name="connsiteY5" fmla="*/ 962025 h 2652713"/>
              <a:gd name="connsiteX6" fmla="*/ 124689 w 419991"/>
              <a:gd name="connsiteY6" fmla="*/ 1204913 h 2652713"/>
              <a:gd name="connsiteX7" fmla="*/ 305664 w 419991"/>
              <a:gd name="connsiteY7" fmla="*/ 1385888 h 2652713"/>
              <a:gd name="connsiteX8" fmla="*/ 419964 w 419991"/>
              <a:gd name="connsiteY8" fmla="*/ 1628775 h 2652713"/>
              <a:gd name="connsiteX9" fmla="*/ 296139 w 419991"/>
              <a:gd name="connsiteY9" fmla="*/ 1909763 h 2652713"/>
              <a:gd name="connsiteX10" fmla="*/ 196126 w 419991"/>
              <a:gd name="connsiteY10" fmla="*/ 1985963 h 2652713"/>
              <a:gd name="connsiteX11" fmla="*/ 362814 w 419991"/>
              <a:gd name="connsiteY11" fmla="*/ 2205038 h 2652713"/>
              <a:gd name="connsiteX12" fmla="*/ 381864 w 419991"/>
              <a:gd name="connsiteY12" fmla="*/ 2500313 h 2652713"/>
              <a:gd name="connsiteX13" fmla="*/ 224701 w 419991"/>
              <a:gd name="connsiteY13" fmla="*/ 2652713 h 2652713"/>
              <a:gd name="connsiteX0" fmla="*/ 224701 w 419991"/>
              <a:gd name="connsiteY0" fmla="*/ 0 h 2652713"/>
              <a:gd name="connsiteX1" fmla="*/ 405676 w 419991"/>
              <a:gd name="connsiteY1" fmla="*/ 185738 h 2652713"/>
              <a:gd name="connsiteX2" fmla="*/ 372339 w 419991"/>
              <a:gd name="connsiteY2" fmla="*/ 452438 h 2652713"/>
              <a:gd name="connsiteX3" fmla="*/ 215176 w 419991"/>
              <a:gd name="connsiteY3" fmla="*/ 561975 h 2652713"/>
              <a:gd name="connsiteX4" fmla="*/ 77064 w 419991"/>
              <a:gd name="connsiteY4" fmla="*/ 700088 h 2652713"/>
              <a:gd name="connsiteX5" fmla="*/ 864 w 419991"/>
              <a:gd name="connsiteY5" fmla="*/ 962025 h 2652713"/>
              <a:gd name="connsiteX6" fmla="*/ 124689 w 419991"/>
              <a:gd name="connsiteY6" fmla="*/ 1204913 h 2652713"/>
              <a:gd name="connsiteX7" fmla="*/ 305664 w 419991"/>
              <a:gd name="connsiteY7" fmla="*/ 1385888 h 2652713"/>
              <a:gd name="connsiteX8" fmla="*/ 419964 w 419991"/>
              <a:gd name="connsiteY8" fmla="*/ 1628775 h 2652713"/>
              <a:gd name="connsiteX9" fmla="*/ 296139 w 419991"/>
              <a:gd name="connsiteY9" fmla="*/ 1909763 h 2652713"/>
              <a:gd name="connsiteX10" fmla="*/ 196126 w 419991"/>
              <a:gd name="connsiteY10" fmla="*/ 1985963 h 2652713"/>
              <a:gd name="connsiteX11" fmla="*/ 362814 w 419991"/>
              <a:gd name="connsiteY11" fmla="*/ 2205038 h 2652713"/>
              <a:gd name="connsiteX12" fmla="*/ 381864 w 419991"/>
              <a:gd name="connsiteY12" fmla="*/ 2500313 h 2652713"/>
              <a:gd name="connsiteX13" fmla="*/ 224701 w 419991"/>
              <a:gd name="connsiteY13" fmla="*/ 2652713 h 2652713"/>
              <a:gd name="connsiteX0" fmla="*/ 224701 w 419991"/>
              <a:gd name="connsiteY0" fmla="*/ 0 h 2652713"/>
              <a:gd name="connsiteX1" fmla="*/ 405676 w 419991"/>
              <a:gd name="connsiteY1" fmla="*/ 185738 h 2652713"/>
              <a:gd name="connsiteX2" fmla="*/ 372339 w 419991"/>
              <a:gd name="connsiteY2" fmla="*/ 452438 h 2652713"/>
              <a:gd name="connsiteX3" fmla="*/ 215176 w 419991"/>
              <a:gd name="connsiteY3" fmla="*/ 561975 h 2652713"/>
              <a:gd name="connsiteX4" fmla="*/ 77064 w 419991"/>
              <a:gd name="connsiteY4" fmla="*/ 700088 h 2652713"/>
              <a:gd name="connsiteX5" fmla="*/ 864 w 419991"/>
              <a:gd name="connsiteY5" fmla="*/ 962025 h 2652713"/>
              <a:gd name="connsiteX6" fmla="*/ 124689 w 419991"/>
              <a:gd name="connsiteY6" fmla="*/ 1204913 h 2652713"/>
              <a:gd name="connsiteX7" fmla="*/ 305664 w 419991"/>
              <a:gd name="connsiteY7" fmla="*/ 1385888 h 2652713"/>
              <a:gd name="connsiteX8" fmla="*/ 419964 w 419991"/>
              <a:gd name="connsiteY8" fmla="*/ 1628775 h 2652713"/>
              <a:gd name="connsiteX9" fmla="*/ 296139 w 419991"/>
              <a:gd name="connsiteY9" fmla="*/ 1909763 h 2652713"/>
              <a:gd name="connsiteX10" fmla="*/ 196126 w 419991"/>
              <a:gd name="connsiteY10" fmla="*/ 1985963 h 2652713"/>
              <a:gd name="connsiteX11" fmla="*/ 362814 w 419991"/>
              <a:gd name="connsiteY11" fmla="*/ 2205038 h 2652713"/>
              <a:gd name="connsiteX12" fmla="*/ 381864 w 419991"/>
              <a:gd name="connsiteY12" fmla="*/ 2500313 h 2652713"/>
              <a:gd name="connsiteX13" fmla="*/ 224701 w 419991"/>
              <a:gd name="connsiteY13" fmla="*/ 2652713 h 2652713"/>
              <a:gd name="connsiteX0" fmla="*/ 224701 w 419991"/>
              <a:gd name="connsiteY0" fmla="*/ 0 h 2652713"/>
              <a:gd name="connsiteX1" fmla="*/ 405676 w 419991"/>
              <a:gd name="connsiteY1" fmla="*/ 185738 h 2652713"/>
              <a:gd name="connsiteX2" fmla="*/ 372339 w 419991"/>
              <a:gd name="connsiteY2" fmla="*/ 452438 h 2652713"/>
              <a:gd name="connsiteX3" fmla="*/ 215176 w 419991"/>
              <a:gd name="connsiteY3" fmla="*/ 561975 h 2652713"/>
              <a:gd name="connsiteX4" fmla="*/ 77064 w 419991"/>
              <a:gd name="connsiteY4" fmla="*/ 700088 h 2652713"/>
              <a:gd name="connsiteX5" fmla="*/ 864 w 419991"/>
              <a:gd name="connsiteY5" fmla="*/ 962025 h 2652713"/>
              <a:gd name="connsiteX6" fmla="*/ 124689 w 419991"/>
              <a:gd name="connsiteY6" fmla="*/ 1204913 h 2652713"/>
              <a:gd name="connsiteX7" fmla="*/ 305664 w 419991"/>
              <a:gd name="connsiteY7" fmla="*/ 1385888 h 2652713"/>
              <a:gd name="connsiteX8" fmla="*/ 419964 w 419991"/>
              <a:gd name="connsiteY8" fmla="*/ 1628775 h 2652713"/>
              <a:gd name="connsiteX9" fmla="*/ 296139 w 419991"/>
              <a:gd name="connsiteY9" fmla="*/ 1909763 h 2652713"/>
              <a:gd name="connsiteX10" fmla="*/ 196126 w 419991"/>
              <a:gd name="connsiteY10" fmla="*/ 1985963 h 2652713"/>
              <a:gd name="connsiteX11" fmla="*/ 362814 w 419991"/>
              <a:gd name="connsiteY11" fmla="*/ 2205038 h 2652713"/>
              <a:gd name="connsiteX12" fmla="*/ 381864 w 419991"/>
              <a:gd name="connsiteY12" fmla="*/ 2500313 h 2652713"/>
              <a:gd name="connsiteX13" fmla="*/ 224701 w 419991"/>
              <a:gd name="connsiteY13" fmla="*/ 2652713 h 2652713"/>
              <a:gd name="connsiteX0" fmla="*/ 224701 w 419991"/>
              <a:gd name="connsiteY0" fmla="*/ 0 h 2652713"/>
              <a:gd name="connsiteX1" fmla="*/ 405676 w 419991"/>
              <a:gd name="connsiteY1" fmla="*/ 185738 h 2652713"/>
              <a:gd name="connsiteX2" fmla="*/ 372339 w 419991"/>
              <a:gd name="connsiteY2" fmla="*/ 452438 h 2652713"/>
              <a:gd name="connsiteX3" fmla="*/ 215176 w 419991"/>
              <a:gd name="connsiteY3" fmla="*/ 561975 h 2652713"/>
              <a:gd name="connsiteX4" fmla="*/ 77064 w 419991"/>
              <a:gd name="connsiteY4" fmla="*/ 700088 h 2652713"/>
              <a:gd name="connsiteX5" fmla="*/ 864 w 419991"/>
              <a:gd name="connsiteY5" fmla="*/ 962025 h 2652713"/>
              <a:gd name="connsiteX6" fmla="*/ 124689 w 419991"/>
              <a:gd name="connsiteY6" fmla="*/ 1204913 h 2652713"/>
              <a:gd name="connsiteX7" fmla="*/ 305664 w 419991"/>
              <a:gd name="connsiteY7" fmla="*/ 1385888 h 2652713"/>
              <a:gd name="connsiteX8" fmla="*/ 419964 w 419991"/>
              <a:gd name="connsiteY8" fmla="*/ 1628775 h 2652713"/>
              <a:gd name="connsiteX9" fmla="*/ 296139 w 419991"/>
              <a:gd name="connsiteY9" fmla="*/ 1909763 h 2652713"/>
              <a:gd name="connsiteX10" fmla="*/ 196126 w 419991"/>
              <a:gd name="connsiteY10" fmla="*/ 1985963 h 2652713"/>
              <a:gd name="connsiteX11" fmla="*/ 362814 w 419991"/>
              <a:gd name="connsiteY11" fmla="*/ 2205038 h 2652713"/>
              <a:gd name="connsiteX12" fmla="*/ 381864 w 419991"/>
              <a:gd name="connsiteY12" fmla="*/ 2500313 h 2652713"/>
              <a:gd name="connsiteX13" fmla="*/ 224701 w 419991"/>
              <a:gd name="connsiteY13" fmla="*/ 2652713 h 2652713"/>
              <a:gd name="connsiteX0" fmla="*/ 224701 w 421090"/>
              <a:gd name="connsiteY0" fmla="*/ 0 h 2652713"/>
              <a:gd name="connsiteX1" fmla="*/ 405676 w 421090"/>
              <a:gd name="connsiteY1" fmla="*/ 185738 h 2652713"/>
              <a:gd name="connsiteX2" fmla="*/ 372339 w 421090"/>
              <a:gd name="connsiteY2" fmla="*/ 452438 h 2652713"/>
              <a:gd name="connsiteX3" fmla="*/ 215176 w 421090"/>
              <a:gd name="connsiteY3" fmla="*/ 561975 h 2652713"/>
              <a:gd name="connsiteX4" fmla="*/ 77064 w 421090"/>
              <a:gd name="connsiteY4" fmla="*/ 700088 h 2652713"/>
              <a:gd name="connsiteX5" fmla="*/ 864 w 421090"/>
              <a:gd name="connsiteY5" fmla="*/ 962025 h 2652713"/>
              <a:gd name="connsiteX6" fmla="*/ 124689 w 421090"/>
              <a:gd name="connsiteY6" fmla="*/ 1204913 h 2652713"/>
              <a:gd name="connsiteX7" fmla="*/ 343764 w 421090"/>
              <a:gd name="connsiteY7" fmla="*/ 1409701 h 2652713"/>
              <a:gd name="connsiteX8" fmla="*/ 419964 w 421090"/>
              <a:gd name="connsiteY8" fmla="*/ 1628775 h 2652713"/>
              <a:gd name="connsiteX9" fmla="*/ 296139 w 421090"/>
              <a:gd name="connsiteY9" fmla="*/ 1909763 h 2652713"/>
              <a:gd name="connsiteX10" fmla="*/ 196126 w 421090"/>
              <a:gd name="connsiteY10" fmla="*/ 1985963 h 2652713"/>
              <a:gd name="connsiteX11" fmla="*/ 362814 w 421090"/>
              <a:gd name="connsiteY11" fmla="*/ 2205038 h 2652713"/>
              <a:gd name="connsiteX12" fmla="*/ 381864 w 421090"/>
              <a:gd name="connsiteY12" fmla="*/ 2500313 h 2652713"/>
              <a:gd name="connsiteX13" fmla="*/ 224701 w 421090"/>
              <a:gd name="connsiteY13" fmla="*/ 2652713 h 2652713"/>
              <a:gd name="connsiteX0" fmla="*/ 224184 w 420657"/>
              <a:gd name="connsiteY0" fmla="*/ 0 h 2652713"/>
              <a:gd name="connsiteX1" fmla="*/ 405159 w 420657"/>
              <a:gd name="connsiteY1" fmla="*/ 185738 h 2652713"/>
              <a:gd name="connsiteX2" fmla="*/ 371822 w 420657"/>
              <a:gd name="connsiteY2" fmla="*/ 452438 h 2652713"/>
              <a:gd name="connsiteX3" fmla="*/ 214659 w 420657"/>
              <a:gd name="connsiteY3" fmla="*/ 561975 h 2652713"/>
              <a:gd name="connsiteX4" fmla="*/ 76547 w 420657"/>
              <a:gd name="connsiteY4" fmla="*/ 700088 h 2652713"/>
              <a:gd name="connsiteX5" fmla="*/ 347 w 420657"/>
              <a:gd name="connsiteY5" fmla="*/ 962025 h 2652713"/>
              <a:gd name="connsiteX6" fmla="*/ 105122 w 420657"/>
              <a:gd name="connsiteY6" fmla="*/ 1190626 h 2652713"/>
              <a:gd name="connsiteX7" fmla="*/ 343247 w 420657"/>
              <a:gd name="connsiteY7" fmla="*/ 1409701 h 2652713"/>
              <a:gd name="connsiteX8" fmla="*/ 419447 w 420657"/>
              <a:gd name="connsiteY8" fmla="*/ 1628775 h 2652713"/>
              <a:gd name="connsiteX9" fmla="*/ 295622 w 420657"/>
              <a:gd name="connsiteY9" fmla="*/ 1909763 h 2652713"/>
              <a:gd name="connsiteX10" fmla="*/ 195609 w 420657"/>
              <a:gd name="connsiteY10" fmla="*/ 1985963 h 2652713"/>
              <a:gd name="connsiteX11" fmla="*/ 362297 w 420657"/>
              <a:gd name="connsiteY11" fmla="*/ 2205038 h 2652713"/>
              <a:gd name="connsiteX12" fmla="*/ 381347 w 420657"/>
              <a:gd name="connsiteY12" fmla="*/ 2500313 h 2652713"/>
              <a:gd name="connsiteX13" fmla="*/ 224184 w 420657"/>
              <a:gd name="connsiteY13" fmla="*/ 2652713 h 2652713"/>
              <a:gd name="connsiteX0" fmla="*/ 224184 w 419738"/>
              <a:gd name="connsiteY0" fmla="*/ 0 h 2652713"/>
              <a:gd name="connsiteX1" fmla="*/ 405159 w 419738"/>
              <a:gd name="connsiteY1" fmla="*/ 185738 h 2652713"/>
              <a:gd name="connsiteX2" fmla="*/ 371822 w 419738"/>
              <a:gd name="connsiteY2" fmla="*/ 452438 h 2652713"/>
              <a:gd name="connsiteX3" fmla="*/ 214659 w 419738"/>
              <a:gd name="connsiteY3" fmla="*/ 561975 h 2652713"/>
              <a:gd name="connsiteX4" fmla="*/ 76547 w 419738"/>
              <a:gd name="connsiteY4" fmla="*/ 700088 h 2652713"/>
              <a:gd name="connsiteX5" fmla="*/ 347 w 419738"/>
              <a:gd name="connsiteY5" fmla="*/ 962025 h 2652713"/>
              <a:gd name="connsiteX6" fmla="*/ 105122 w 419738"/>
              <a:gd name="connsiteY6" fmla="*/ 1190626 h 2652713"/>
              <a:gd name="connsiteX7" fmla="*/ 343247 w 419738"/>
              <a:gd name="connsiteY7" fmla="*/ 1409701 h 2652713"/>
              <a:gd name="connsiteX8" fmla="*/ 419447 w 419738"/>
              <a:gd name="connsiteY8" fmla="*/ 1628775 h 2652713"/>
              <a:gd name="connsiteX9" fmla="*/ 362297 w 419738"/>
              <a:gd name="connsiteY9" fmla="*/ 1857376 h 2652713"/>
              <a:gd name="connsiteX10" fmla="*/ 195609 w 419738"/>
              <a:gd name="connsiteY10" fmla="*/ 1985963 h 2652713"/>
              <a:gd name="connsiteX11" fmla="*/ 362297 w 419738"/>
              <a:gd name="connsiteY11" fmla="*/ 2205038 h 2652713"/>
              <a:gd name="connsiteX12" fmla="*/ 381347 w 419738"/>
              <a:gd name="connsiteY12" fmla="*/ 2500313 h 2652713"/>
              <a:gd name="connsiteX13" fmla="*/ 224184 w 419738"/>
              <a:gd name="connsiteY13" fmla="*/ 2652713 h 2652713"/>
              <a:gd name="connsiteX0" fmla="*/ 224184 w 419738"/>
              <a:gd name="connsiteY0" fmla="*/ 0 h 2652713"/>
              <a:gd name="connsiteX1" fmla="*/ 405159 w 419738"/>
              <a:gd name="connsiteY1" fmla="*/ 185738 h 2652713"/>
              <a:gd name="connsiteX2" fmla="*/ 371822 w 419738"/>
              <a:gd name="connsiteY2" fmla="*/ 452438 h 2652713"/>
              <a:gd name="connsiteX3" fmla="*/ 214659 w 419738"/>
              <a:gd name="connsiteY3" fmla="*/ 561975 h 2652713"/>
              <a:gd name="connsiteX4" fmla="*/ 76547 w 419738"/>
              <a:gd name="connsiteY4" fmla="*/ 700088 h 2652713"/>
              <a:gd name="connsiteX5" fmla="*/ 347 w 419738"/>
              <a:gd name="connsiteY5" fmla="*/ 962025 h 2652713"/>
              <a:gd name="connsiteX6" fmla="*/ 105122 w 419738"/>
              <a:gd name="connsiteY6" fmla="*/ 1190626 h 2652713"/>
              <a:gd name="connsiteX7" fmla="*/ 343247 w 419738"/>
              <a:gd name="connsiteY7" fmla="*/ 1409701 h 2652713"/>
              <a:gd name="connsiteX8" fmla="*/ 419447 w 419738"/>
              <a:gd name="connsiteY8" fmla="*/ 1628775 h 2652713"/>
              <a:gd name="connsiteX9" fmla="*/ 362297 w 419738"/>
              <a:gd name="connsiteY9" fmla="*/ 1857376 h 2652713"/>
              <a:gd name="connsiteX10" fmla="*/ 195609 w 419738"/>
              <a:gd name="connsiteY10" fmla="*/ 1985963 h 2652713"/>
              <a:gd name="connsiteX11" fmla="*/ 362297 w 419738"/>
              <a:gd name="connsiteY11" fmla="*/ 2205038 h 2652713"/>
              <a:gd name="connsiteX12" fmla="*/ 381347 w 419738"/>
              <a:gd name="connsiteY12" fmla="*/ 2500313 h 2652713"/>
              <a:gd name="connsiteX13" fmla="*/ 224184 w 419738"/>
              <a:gd name="connsiteY13" fmla="*/ 2652713 h 2652713"/>
              <a:gd name="connsiteX0" fmla="*/ 224184 w 419738"/>
              <a:gd name="connsiteY0" fmla="*/ 0 h 2652713"/>
              <a:gd name="connsiteX1" fmla="*/ 405159 w 419738"/>
              <a:gd name="connsiteY1" fmla="*/ 185738 h 2652713"/>
              <a:gd name="connsiteX2" fmla="*/ 371822 w 419738"/>
              <a:gd name="connsiteY2" fmla="*/ 452438 h 2652713"/>
              <a:gd name="connsiteX3" fmla="*/ 214659 w 419738"/>
              <a:gd name="connsiteY3" fmla="*/ 561975 h 2652713"/>
              <a:gd name="connsiteX4" fmla="*/ 76547 w 419738"/>
              <a:gd name="connsiteY4" fmla="*/ 700088 h 2652713"/>
              <a:gd name="connsiteX5" fmla="*/ 347 w 419738"/>
              <a:gd name="connsiteY5" fmla="*/ 962025 h 2652713"/>
              <a:gd name="connsiteX6" fmla="*/ 105122 w 419738"/>
              <a:gd name="connsiteY6" fmla="*/ 1190626 h 2652713"/>
              <a:gd name="connsiteX7" fmla="*/ 343247 w 419738"/>
              <a:gd name="connsiteY7" fmla="*/ 1409701 h 2652713"/>
              <a:gd name="connsiteX8" fmla="*/ 419447 w 419738"/>
              <a:gd name="connsiteY8" fmla="*/ 1628775 h 2652713"/>
              <a:gd name="connsiteX9" fmla="*/ 362297 w 419738"/>
              <a:gd name="connsiteY9" fmla="*/ 1857376 h 2652713"/>
              <a:gd name="connsiteX10" fmla="*/ 195609 w 419738"/>
              <a:gd name="connsiteY10" fmla="*/ 1985963 h 2652713"/>
              <a:gd name="connsiteX11" fmla="*/ 362297 w 419738"/>
              <a:gd name="connsiteY11" fmla="*/ 2205038 h 2652713"/>
              <a:gd name="connsiteX12" fmla="*/ 381347 w 419738"/>
              <a:gd name="connsiteY12" fmla="*/ 2500313 h 2652713"/>
              <a:gd name="connsiteX13" fmla="*/ 224184 w 419738"/>
              <a:gd name="connsiteY13" fmla="*/ 2652713 h 2652713"/>
              <a:gd name="connsiteX0" fmla="*/ 224184 w 419738"/>
              <a:gd name="connsiteY0" fmla="*/ 0 h 2652713"/>
              <a:gd name="connsiteX1" fmla="*/ 405159 w 419738"/>
              <a:gd name="connsiteY1" fmla="*/ 185738 h 2652713"/>
              <a:gd name="connsiteX2" fmla="*/ 371822 w 419738"/>
              <a:gd name="connsiteY2" fmla="*/ 452438 h 2652713"/>
              <a:gd name="connsiteX3" fmla="*/ 214659 w 419738"/>
              <a:gd name="connsiteY3" fmla="*/ 561975 h 2652713"/>
              <a:gd name="connsiteX4" fmla="*/ 76547 w 419738"/>
              <a:gd name="connsiteY4" fmla="*/ 700088 h 2652713"/>
              <a:gd name="connsiteX5" fmla="*/ 347 w 419738"/>
              <a:gd name="connsiteY5" fmla="*/ 962025 h 2652713"/>
              <a:gd name="connsiteX6" fmla="*/ 105122 w 419738"/>
              <a:gd name="connsiteY6" fmla="*/ 1190626 h 2652713"/>
              <a:gd name="connsiteX7" fmla="*/ 343247 w 419738"/>
              <a:gd name="connsiteY7" fmla="*/ 1409701 h 2652713"/>
              <a:gd name="connsiteX8" fmla="*/ 419447 w 419738"/>
              <a:gd name="connsiteY8" fmla="*/ 1628775 h 2652713"/>
              <a:gd name="connsiteX9" fmla="*/ 362297 w 419738"/>
              <a:gd name="connsiteY9" fmla="*/ 1857376 h 2652713"/>
              <a:gd name="connsiteX10" fmla="*/ 195609 w 419738"/>
              <a:gd name="connsiteY10" fmla="*/ 1985963 h 2652713"/>
              <a:gd name="connsiteX11" fmla="*/ 362297 w 419738"/>
              <a:gd name="connsiteY11" fmla="*/ 2205038 h 2652713"/>
              <a:gd name="connsiteX12" fmla="*/ 381347 w 419738"/>
              <a:gd name="connsiteY12" fmla="*/ 2500313 h 2652713"/>
              <a:gd name="connsiteX13" fmla="*/ 224184 w 419738"/>
              <a:gd name="connsiteY13" fmla="*/ 2652713 h 2652713"/>
              <a:gd name="connsiteX0" fmla="*/ 224184 w 419738"/>
              <a:gd name="connsiteY0" fmla="*/ 0 h 2652713"/>
              <a:gd name="connsiteX1" fmla="*/ 405159 w 419738"/>
              <a:gd name="connsiteY1" fmla="*/ 185738 h 2652713"/>
              <a:gd name="connsiteX2" fmla="*/ 371822 w 419738"/>
              <a:gd name="connsiteY2" fmla="*/ 452438 h 2652713"/>
              <a:gd name="connsiteX3" fmla="*/ 214659 w 419738"/>
              <a:gd name="connsiteY3" fmla="*/ 561975 h 2652713"/>
              <a:gd name="connsiteX4" fmla="*/ 76547 w 419738"/>
              <a:gd name="connsiteY4" fmla="*/ 700088 h 2652713"/>
              <a:gd name="connsiteX5" fmla="*/ 347 w 419738"/>
              <a:gd name="connsiteY5" fmla="*/ 962025 h 2652713"/>
              <a:gd name="connsiteX6" fmla="*/ 105122 w 419738"/>
              <a:gd name="connsiteY6" fmla="*/ 1190626 h 2652713"/>
              <a:gd name="connsiteX7" fmla="*/ 343247 w 419738"/>
              <a:gd name="connsiteY7" fmla="*/ 1409701 h 2652713"/>
              <a:gd name="connsiteX8" fmla="*/ 419447 w 419738"/>
              <a:gd name="connsiteY8" fmla="*/ 1628775 h 2652713"/>
              <a:gd name="connsiteX9" fmla="*/ 362297 w 419738"/>
              <a:gd name="connsiteY9" fmla="*/ 1857376 h 2652713"/>
              <a:gd name="connsiteX10" fmla="*/ 195609 w 419738"/>
              <a:gd name="connsiteY10" fmla="*/ 1985963 h 2652713"/>
              <a:gd name="connsiteX11" fmla="*/ 381347 w 419738"/>
              <a:gd name="connsiteY11" fmla="*/ 2195513 h 2652713"/>
              <a:gd name="connsiteX12" fmla="*/ 381347 w 419738"/>
              <a:gd name="connsiteY12" fmla="*/ 2500313 h 2652713"/>
              <a:gd name="connsiteX13" fmla="*/ 224184 w 419738"/>
              <a:gd name="connsiteY13" fmla="*/ 2652713 h 2652713"/>
              <a:gd name="connsiteX0" fmla="*/ 224184 w 419738"/>
              <a:gd name="connsiteY0" fmla="*/ 0 h 2681288"/>
              <a:gd name="connsiteX1" fmla="*/ 405159 w 419738"/>
              <a:gd name="connsiteY1" fmla="*/ 185738 h 2681288"/>
              <a:gd name="connsiteX2" fmla="*/ 371822 w 419738"/>
              <a:gd name="connsiteY2" fmla="*/ 452438 h 2681288"/>
              <a:gd name="connsiteX3" fmla="*/ 214659 w 419738"/>
              <a:gd name="connsiteY3" fmla="*/ 561975 h 2681288"/>
              <a:gd name="connsiteX4" fmla="*/ 76547 w 419738"/>
              <a:gd name="connsiteY4" fmla="*/ 700088 h 2681288"/>
              <a:gd name="connsiteX5" fmla="*/ 347 w 419738"/>
              <a:gd name="connsiteY5" fmla="*/ 962025 h 2681288"/>
              <a:gd name="connsiteX6" fmla="*/ 105122 w 419738"/>
              <a:gd name="connsiteY6" fmla="*/ 1190626 h 2681288"/>
              <a:gd name="connsiteX7" fmla="*/ 343247 w 419738"/>
              <a:gd name="connsiteY7" fmla="*/ 1409701 h 2681288"/>
              <a:gd name="connsiteX8" fmla="*/ 419447 w 419738"/>
              <a:gd name="connsiteY8" fmla="*/ 1628775 h 2681288"/>
              <a:gd name="connsiteX9" fmla="*/ 362297 w 419738"/>
              <a:gd name="connsiteY9" fmla="*/ 1857376 h 2681288"/>
              <a:gd name="connsiteX10" fmla="*/ 195609 w 419738"/>
              <a:gd name="connsiteY10" fmla="*/ 1985963 h 2681288"/>
              <a:gd name="connsiteX11" fmla="*/ 381347 w 419738"/>
              <a:gd name="connsiteY11" fmla="*/ 2195513 h 2681288"/>
              <a:gd name="connsiteX12" fmla="*/ 381347 w 419738"/>
              <a:gd name="connsiteY12" fmla="*/ 2500313 h 2681288"/>
              <a:gd name="connsiteX13" fmla="*/ 219421 w 419738"/>
              <a:gd name="connsiteY13" fmla="*/ 2681288 h 2681288"/>
              <a:gd name="connsiteX0" fmla="*/ 224184 w 419738"/>
              <a:gd name="connsiteY0" fmla="*/ 0 h 2681288"/>
              <a:gd name="connsiteX1" fmla="*/ 405159 w 419738"/>
              <a:gd name="connsiteY1" fmla="*/ 185738 h 2681288"/>
              <a:gd name="connsiteX2" fmla="*/ 371822 w 419738"/>
              <a:gd name="connsiteY2" fmla="*/ 452438 h 2681288"/>
              <a:gd name="connsiteX3" fmla="*/ 214659 w 419738"/>
              <a:gd name="connsiteY3" fmla="*/ 561975 h 2681288"/>
              <a:gd name="connsiteX4" fmla="*/ 76547 w 419738"/>
              <a:gd name="connsiteY4" fmla="*/ 700088 h 2681288"/>
              <a:gd name="connsiteX5" fmla="*/ 347 w 419738"/>
              <a:gd name="connsiteY5" fmla="*/ 962025 h 2681288"/>
              <a:gd name="connsiteX6" fmla="*/ 105122 w 419738"/>
              <a:gd name="connsiteY6" fmla="*/ 1190626 h 2681288"/>
              <a:gd name="connsiteX7" fmla="*/ 343247 w 419738"/>
              <a:gd name="connsiteY7" fmla="*/ 1409701 h 2681288"/>
              <a:gd name="connsiteX8" fmla="*/ 419447 w 419738"/>
              <a:gd name="connsiteY8" fmla="*/ 1628775 h 2681288"/>
              <a:gd name="connsiteX9" fmla="*/ 362297 w 419738"/>
              <a:gd name="connsiteY9" fmla="*/ 1857376 h 2681288"/>
              <a:gd name="connsiteX10" fmla="*/ 195609 w 419738"/>
              <a:gd name="connsiteY10" fmla="*/ 1985963 h 2681288"/>
              <a:gd name="connsiteX11" fmla="*/ 381347 w 419738"/>
              <a:gd name="connsiteY11" fmla="*/ 2195513 h 2681288"/>
              <a:gd name="connsiteX12" fmla="*/ 381347 w 419738"/>
              <a:gd name="connsiteY12" fmla="*/ 2500313 h 2681288"/>
              <a:gd name="connsiteX13" fmla="*/ 219421 w 419738"/>
              <a:gd name="connsiteY13" fmla="*/ 2681288 h 2681288"/>
              <a:gd name="connsiteX0" fmla="*/ 224184 w 419738"/>
              <a:gd name="connsiteY0" fmla="*/ 0 h 2681288"/>
              <a:gd name="connsiteX1" fmla="*/ 409921 w 419738"/>
              <a:gd name="connsiteY1" fmla="*/ 195263 h 2681288"/>
              <a:gd name="connsiteX2" fmla="*/ 371822 w 419738"/>
              <a:gd name="connsiteY2" fmla="*/ 452438 h 2681288"/>
              <a:gd name="connsiteX3" fmla="*/ 214659 w 419738"/>
              <a:gd name="connsiteY3" fmla="*/ 561975 h 2681288"/>
              <a:gd name="connsiteX4" fmla="*/ 76547 w 419738"/>
              <a:gd name="connsiteY4" fmla="*/ 700088 h 2681288"/>
              <a:gd name="connsiteX5" fmla="*/ 347 w 419738"/>
              <a:gd name="connsiteY5" fmla="*/ 962025 h 2681288"/>
              <a:gd name="connsiteX6" fmla="*/ 105122 w 419738"/>
              <a:gd name="connsiteY6" fmla="*/ 1190626 h 2681288"/>
              <a:gd name="connsiteX7" fmla="*/ 343247 w 419738"/>
              <a:gd name="connsiteY7" fmla="*/ 1409701 h 2681288"/>
              <a:gd name="connsiteX8" fmla="*/ 419447 w 419738"/>
              <a:gd name="connsiteY8" fmla="*/ 1628775 h 2681288"/>
              <a:gd name="connsiteX9" fmla="*/ 362297 w 419738"/>
              <a:gd name="connsiteY9" fmla="*/ 1857376 h 2681288"/>
              <a:gd name="connsiteX10" fmla="*/ 195609 w 419738"/>
              <a:gd name="connsiteY10" fmla="*/ 1985963 h 2681288"/>
              <a:gd name="connsiteX11" fmla="*/ 381347 w 419738"/>
              <a:gd name="connsiteY11" fmla="*/ 2195513 h 2681288"/>
              <a:gd name="connsiteX12" fmla="*/ 381347 w 419738"/>
              <a:gd name="connsiteY12" fmla="*/ 2500313 h 2681288"/>
              <a:gd name="connsiteX13" fmla="*/ 219421 w 419738"/>
              <a:gd name="connsiteY13" fmla="*/ 2681288 h 2681288"/>
              <a:gd name="connsiteX0" fmla="*/ 224184 w 423017"/>
              <a:gd name="connsiteY0" fmla="*/ 0 h 2681288"/>
              <a:gd name="connsiteX1" fmla="*/ 409921 w 423017"/>
              <a:gd name="connsiteY1" fmla="*/ 195263 h 2681288"/>
              <a:gd name="connsiteX2" fmla="*/ 371822 w 423017"/>
              <a:gd name="connsiteY2" fmla="*/ 452438 h 2681288"/>
              <a:gd name="connsiteX3" fmla="*/ 214659 w 423017"/>
              <a:gd name="connsiteY3" fmla="*/ 561975 h 2681288"/>
              <a:gd name="connsiteX4" fmla="*/ 76547 w 423017"/>
              <a:gd name="connsiteY4" fmla="*/ 700088 h 2681288"/>
              <a:gd name="connsiteX5" fmla="*/ 347 w 423017"/>
              <a:gd name="connsiteY5" fmla="*/ 962025 h 2681288"/>
              <a:gd name="connsiteX6" fmla="*/ 105122 w 423017"/>
              <a:gd name="connsiteY6" fmla="*/ 1190626 h 2681288"/>
              <a:gd name="connsiteX7" fmla="*/ 343247 w 423017"/>
              <a:gd name="connsiteY7" fmla="*/ 1409701 h 2681288"/>
              <a:gd name="connsiteX8" fmla="*/ 419447 w 423017"/>
              <a:gd name="connsiteY8" fmla="*/ 1628775 h 2681288"/>
              <a:gd name="connsiteX9" fmla="*/ 362297 w 423017"/>
              <a:gd name="connsiteY9" fmla="*/ 1857376 h 2681288"/>
              <a:gd name="connsiteX10" fmla="*/ 195609 w 423017"/>
              <a:gd name="connsiteY10" fmla="*/ 1985963 h 2681288"/>
              <a:gd name="connsiteX11" fmla="*/ 381347 w 423017"/>
              <a:gd name="connsiteY11" fmla="*/ 2195513 h 2681288"/>
              <a:gd name="connsiteX12" fmla="*/ 381347 w 423017"/>
              <a:gd name="connsiteY12" fmla="*/ 2500313 h 2681288"/>
              <a:gd name="connsiteX13" fmla="*/ 219421 w 423017"/>
              <a:gd name="connsiteY13" fmla="*/ 2681288 h 2681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3017" h="2681288">
                <a:moveTo>
                  <a:pt x="224184" y="0"/>
                </a:moveTo>
                <a:cubicBezTo>
                  <a:pt x="369043" y="40879"/>
                  <a:pt x="375790" y="124619"/>
                  <a:pt x="409921" y="195263"/>
                </a:cubicBezTo>
                <a:cubicBezTo>
                  <a:pt x="444052" y="265907"/>
                  <a:pt x="404366" y="391319"/>
                  <a:pt x="371822" y="452438"/>
                </a:cubicBezTo>
                <a:cubicBezTo>
                  <a:pt x="339278" y="513557"/>
                  <a:pt x="263871" y="520700"/>
                  <a:pt x="214659" y="561975"/>
                </a:cubicBezTo>
                <a:cubicBezTo>
                  <a:pt x="165447" y="603250"/>
                  <a:pt x="112266" y="633413"/>
                  <a:pt x="76547" y="700088"/>
                </a:cubicBezTo>
                <a:cubicBezTo>
                  <a:pt x="40828" y="766763"/>
                  <a:pt x="-4416" y="880269"/>
                  <a:pt x="347" y="962025"/>
                </a:cubicBezTo>
                <a:cubicBezTo>
                  <a:pt x="5110" y="1043781"/>
                  <a:pt x="47972" y="1116013"/>
                  <a:pt x="105122" y="1190626"/>
                </a:cubicBezTo>
                <a:cubicBezTo>
                  <a:pt x="162272" y="1265239"/>
                  <a:pt x="290860" y="1336676"/>
                  <a:pt x="343247" y="1409701"/>
                </a:cubicBezTo>
                <a:cubicBezTo>
                  <a:pt x="395634" y="1482726"/>
                  <a:pt x="416272" y="1554163"/>
                  <a:pt x="419447" y="1628775"/>
                </a:cubicBezTo>
                <a:cubicBezTo>
                  <a:pt x="422622" y="1703387"/>
                  <a:pt x="399603" y="1797845"/>
                  <a:pt x="362297" y="1857376"/>
                </a:cubicBezTo>
                <a:cubicBezTo>
                  <a:pt x="324991" y="1916907"/>
                  <a:pt x="243234" y="1937544"/>
                  <a:pt x="195609" y="1985963"/>
                </a:cubicBezTo>
                <a:cubicBezTo>
                  <a:pt x="300384" y="2086770"/>
                  <a:pt x="350391" y="2109788"/>
                  <a:pt x="381347" y="2195513"/>
                </a:cubicBezTo>
                <a:cubicBezTo>
                  <a:pt x="412303" y="2281238"/>
                  <a:pt x="404366" y="2425700"/>
                  <a:pt x="381347" y="2500313"/>
                </a:cubicBezTo>
                <a:cubicBezTo>
                  <a:pt x="358328" y="2574926"/>
                  <a:pt x="300781" y="2609056"/>
                  <a:pt x="219421" y="2681288"/>
                </a:cubicBezTo>
              </a:path>
            </a:pathLst>
          </a:custGeom>
          <a:noFill/>
          <a:ln w="25400" cap="flat" cmpd="sng" algn="ctr">
            <a:solidFill>
              <a:srgbClr val="7030A0"/>
            </a:solidFill>
            <a:prstDash val="solid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764CC39-0EA4-B097-1621-658586825BFC}"/>
              </a:ext>
            </a:extLst>
          </p:cNvPr>
          <p:cNvSpPr txBox="1"/>
          <p:nvPr/>
        </p:nvSpPr>
        <p:spPr>
          <a:xfrm>
            <a:off x="3386997" y="6331299"/>
            <a:ext cx="39703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7030A0"/>
                </a:solidFill>
              </a:rPr>
              <a:t>11</a:t>
            </a:r>
          </a:p>
        </p:txBody>
      </p:sp>
    </p:spTree>
    <p:extLst>
      <p:ext uri="{BB962C8B-B14F-4D97-AF65-F5344CB8AC3E}">
        <p14:creationId xmlns:p14="http://schemas.microsoft.com/office/powerpoint/2010/main" val="18677772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0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/>
      <p:bldP spid="54" grpId="0"/>
      <p:bldP spid="55" grpId="0"/>
      <p:bldP spid="128" grpId="0"/>
      <p:bldP spid="129" grpId="0"/>
      <p:bldP spid="130" grpId="0"/>
      <p:bldP spid="131" grpId="0"/>
      <p:bldP spid="132" grpId="0"/>
      <p:bldP spid="134" grpId="0"/>
      <p:bldP spid="136" grpId="0"/>
      <p:bldP spid="137" grpId="0"/>
      <p:bldP spid="138" grpId="0"/>
      <p:bldP spid="139" grpId="0"/>
      <p:bldP spid="4" grpId="0" animBg="1"/>
      <p:bldP spid="4" grpId="1" animBg="1"/>
      <p:bldP spid="8" grpId="0"/>
      <p:bldP spid="8" grpId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71FBF6ED-CF66-FEF8-7663-897B68D982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228600"/>
            <a:ext cx="8756822" cy="838200"/>
          </a:xfrm>
        </p:spPr>
        <p:txBody>
          <a:bodyPr/>
          <a:lstStyle/>
          <a:p>
            <a:r>
              <a:rPr lang="en-US" sz="3000" dirty="0"/>
              <a:t>Label Edges for a Dense Path Numbering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391DC512-0414-C467-BC5E-FA1EF3EB1A86}"/>
                  </a:ext>
                </a:extLst>
              </p:cNvPr>
              <p:cNvSpPr txBox="1"/>
              <p:nvPr/>
            </p:nvSpPr>
            <p:spPr>
              <a:xfrm>
                <a:off x="4604730" y="2307896"/>
                <a:ext cx="240772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i="1" dirty="0" smtClean="0">
                          <a:latin typeface="Cambria Math" panose="02040503050406030204" pitchFamily="18" charset="0"/>
                        </a:rPr>
                        <m:t>𝑤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391DC512-0414-C467-BC5E-FA1EF3EB1A8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04730" y="2307896"/>
                <a:ext cx="240772" cy="276999"/>
              </a:xfrm>
              <a:prstGeom prst="rect">
                <a:avLst/>
              </a:prstGeom>
              <a:blipFill>
                <a:blip r:embed="rId3"/>
                <a:stretch>
                  <a:fillRect l="-12500" r="-7500" b="-222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4C11E357-9F31-D92E-135F-ACE6D54C54BD}"/>
                  </a:ext>
                </a:extLst>
              </p:cNvPr>
              <p:cNvSpPr txBox="1"/>
              <p:nvPr/>
            </p:nvSpPr>
            <p:spPr>
              <a:xfrm>
                <a:off x="3498249" y="3367662"/>
                <a:ext cx="32836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dirty="0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i="1" dirty="0" smtClean="0"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b="0" i="1" dirty="0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4C11E357-9F31-D92E-135F-ACE6D54C54B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98249" y="3367662"/>
                <a:ext cx="328360" cy="276999"/>
              </a:xfrm>
              <a:prstGeom prst="rect">
                <a:avLst/>
              </a:prstGeom>
              <a:blipFill>
                <a:blip r:embed="rId4"/>
                <a:stretch>
                  <a:fillRect l="-9259" r="-3704" b="-173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2F1EB97-0B0A-775A-98D7-4577E17E4207}"/>
                  </a:ext>
                </a:extLst>
              </p:cNvPr>
              <p:cNvSpPr txBox="1"/>
              <p:nvPr/>
            </p:nvSpPr>
            <p:spPr>
              <a:xfrm>
                <a:off x="4558276" y="3367662"/>
                <a:ext cx="333681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dirty="0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i="1" dirty="0" smtClean="0"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b="0" i="1" dirty="0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2F1EB97-0B0A-775A-98D7-4577E17E420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8276" y="3367662"/>
                <a:ext cx="333681" cy="276999"/>
              </a:xfrm>
              <a:prstGeom prst="rect">
                <a:avLst/>
              </a:prstGeom>
              <a:blipFill>
                <a:blip r:embed="rId5"/>
                <a:stretch>
                  <a:fillRect l="-9259" r="-5556" b="-173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AAA2371D-AB9C-5217-8DD2-EEA217458C1D}"/>
                  </a:ext>
                </a:extLst>
              </p:cNvPr>
              <p:cNvSpPr txBox="1"/>
              <p:nvPr/>
            </p:nvSpPr>
            <p:spPr>
              <a:xfrm>
                <a:off x="5591654" y="3367662"/>
                <a:ext cx="333681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dirty="0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i="1" dirty="0" smtClean="0"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b="0" i="1" dirty="0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AAA2371D-AB9C-5217-8DD2-EEA217458C1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91654" y="3367662"/>
                <a:ext cx="333681" cy="276999"/>
              </a:xfrm>
              <a:prstGeom prst="rect">
                <a:avLst/>
              </a:prstGeom>
              <a:blipFill>
                <a:blip r:embed="rId6"/>
                <a:stretch>
                  <a:fillRect l="-9091" r="-5455" b="-173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E73B8F0A-85AB-F878-FED8-61FDF1ABE200}"/>
              </a:ext>
            </a:extLst>
          </p:cNvPr>
          <p:cNvCxnSpPr>
            <a:cxnSpLocks/>
            <a:stCxn id="4" idx="2"/>
            <a:endCxn id="7" idx="0"/>
          </p:cNvCxnSpPr>
          <p:nvPr/>
        </p:nvCxnSpPr>
        <p:spPr bwMode="auto">
          <a:xfrm>
            <a:off x="4725116" y="2584895"/>
            <a:ext cx="1033379" cy="782767"/>
          </a:xfrm>
          <a:prstGeom prst="straightConnector1">
            <a:avLst/>
          </a:prstGeom>
          <a:ln w="15875"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BF8D0B25-01F5-BE03-6CE6-111695262385}"/>
              </a:ext>
            </a:extLst>
          </p:cNvPr>
          <p:cNvCxnSpPr>
            <a:cxnSpLocks/>
            <a:stCxn id="4" idx="2"/>
            <a:endCxn id="5" idx="0"/>
          </p:cNvCxnSpPr>
          <p:nvPr/>
        </p:nvCxnSpPr>
        <p:spPr bwMode="auto">
          <a:xfrm flipH="1">
            <a:off x="3662429" y="2584895"/>
            <a:ext cx="1062687" cy="782767"/>
          </a:xfrm>
          <a:prstGeom prst="straightConnector1">
            <a:avLst/>
          </a:prstGeom>
          <a:ln w="15875"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43B5876F-6ED1-5D2C-E7BD-01F28D99D0C1}"/>
              </a:ext>
            </a:extLst>
          </p:cNvPr>
          <p:cNvCxnSpPr>
            <a:cxnSpLocks/>
            <a:stCxn id="4" idx="2"/>
            <a:endCxn id="6" idx="0"/>
          </p:cNvCxnSpPr>
          <p:nvPr/>
        </p:nvCxnSpPr>
        <p:spPr bwMode="auto">
          <a:xfrm>
            <a:off x="4725116" y="2584895"/>
            <a:ext cx="1" cy="782767"/>
          </a:xfrm>
          <a:prstGeom prst="straightConnector1">
            <a:avLst/>
          </a:prstGeom>
          <a:ln w="15875"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C162DD08-7568-2469-138A-993934F68B70}"/>
                  </a:ext>
                </a:extLst>
              </p:cNvPr>
              <p:cNvSpPr txBox="1"/>
              <p:nvPr/>
            </p:nvSpPr>
            <p:spPr>
              <a:xfrm>
                <a:off x="4501185" y="6132828"/>
                <a:ext cx="447861" cy="2769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dirty="0" smtClean="0">
                          <a:latin typeface="Cambria Math" panose="02040503050406030204" pitchFamily="18" charset="0"/>
                        </a:rPr>
                        <m:t>𝑒𝑥𝑖𝑡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C162DD08-7568-2469-138A-993934F68B7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01185" y="6132828"/>
                <a:ext cx="447861" cy="276999"/>
              </a:xfrm>
              <a:prstGeom prst="rect">
                <a:avLst/>
              </a:prstGeom>
              <a:blipFill>
                <a:blip r:embed="rId7"/>
                <a:stretch>
                  <a:fillRect l="-13514" r="-13514" b="-1111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A0E3471-57F9-FAD0-4173-6F6662E781C6}"/>
              </a:ext>
            </a:extLst>
          </p:cNvPr>
          <p:cNvSpPr/>
          <p:nvPr/>
        </p:nvSpPr>
        <p:spPr bwMode="auto">
          <a:xfrm>
            <a:off x="3563062" y="3691852"/>
            <a:ext cx="2330950" cy="2454876"/>
          </a:xfrm>
          <a:custGeom>
            <a:avLst/>
            <a:gdLst>
              <a:gd name="connsiteX0" fmla="*/ 107265 w 2301707"/>
              <a:gd name="connsiteY0" fmla="*/ 0 h 2455015"/>
              <a:gd name="connsiteX1" fmla="*/ 412065 w 2301707"/>
              <a:gd name="connsiteY1" fmla="*/ 370703 h 2455015"/>
              <a:gd name="connsiteX2" fmla="*/ 609773 w 2301707"/>
              <a:gd name="connsiteY2" fmla="*/ 864973 h 2455015"/>
              <a:gd name="connsiteX3" fmla="*/ 832195 w 2301707"/>
              <a:gd name="connsiteY3" fmla="*/ 1079157 h 2455015"/>
              <a:gd name="connsiteX4" fmla="*/ 865146 w 2301707"/>
              <a:gd name="connsiteY4" fmla="*/ 551936 h 2455015"/>
              <a:gd name="connsiteX5" fmla="*/ 1128757 w 2301707"/>
              <a:gd name="connsiteY5" fmla="*/ 41190 h 2455015"/>
              <a:gd name="connsiteX6" fmla="*/ 1384130 w 2301707"/>
              <a:gd name="connsiteY6" fmla="*/ 576649 h 2455015"/>
              <a:gd name="connsiteX7" fmla="*/ 1581838 w 2301707"/>
              <a:gd name="connsiteY7" fmla="*/ 988541 h 2455015"/>
              <a:gd name="connsiteX8" fmla="*/ 1812498 w 2301707"/>
              <a:gd name="connsiteY8" fmla="*/ 659028 h 2455015"/>
              <a:gd name="connsiteX9" fmla="*/ 2150249 w 2301707"/>
              <a:gd name="connsiteY9" fmla="*/ 24714 h 2455015"/>
              <a:gd name="connsiteX10" fmla="*/ 2224390 w 2301707"/>
              <a:gd name="connsiteY10" fmla="*/ 486033 h 2455015"/>
              <a:gd name="connsiteX11" fmla="*/ 2282054 w 2301707"/>
              <a:gd name="connsiteY11" fmla="*/ 1441622 h 2455015"/>
              <a:gd name="connsiteX12" fmla="*/ 1861925 w 2301707"/>
              <a:gd name="connsiteY12" fmla="*/ 2323071 h 2455015"/>
              <a:gd name="connsiteX13" fmla="*/ 1309990 w 2301707"/>
              <a:gd name="connsiteY13" fmla="*/ 2397211 h 2455015"/>
              <a:gd name="connsiteX14" fmla="*/ 1211136 w 2301707"/>
              <a:gd name="connsiteY14" fmla="*/ 2454876 h 2455015"/>
              <a:gd name="connsiteX15" fmla="*/ 1046379 w 2301707"/>
              <a:gd name="connsiteY15" fmla="*/ 2380736 h 2455015"/>
              <a:gd name="connsiteX16" fmla="*/ 453254 w 2301707"/>
              <a:gd name="connsiteY16" fmla="*/ 2158314 h 2455015"/>
              <a:gd name="connsiteX17" fmla="*/ 33125 w 2301707"/>
              <a:gd name="connsiteY17" fmla="*/ 1128584 h 2455015"/>
              <a:gd name="connsiteX18" fmla="*/ 57838 w 2301707"/>
              <a:gd name="connsiteY18" fmla="*/ 32952 h 2455015"/>
              <a:gd name="connsiteX0" fmla="*/ 107265 w 2301707"/>
              <a:gd name="connsiteY0" fmla="*/ 0 h 2455015"/>
              <a:gd name="connsiteX1" fmla="*/ 412065 w 2301707"/>
              <a:gd name="connsiteY1" fmla="*/ 370703 h 2455015"/>
              <a:gd name="connsiteX2" fmla="*/ 609773 w 2301707"/>
              <a:gd name="connsiteY2" fmla="*/ 864973 h 2455015"/>
              <a:gd name="connsiteX3" fmla="*/ 832195 w 2301707"/>
              <a:gd name="connsiteY3" fmla="*/ 1079157 h 2455015"/>
              <a:gd name="connsiteX4" fmla="*/ 865146 w 2301707"/>
              <a:gd name="connsiteY4" fmla="*/ 551936 h 2455015"/>
              <a:gd name="connsiteX5" fmla="*/ 1128757 w 2301707"/>
              <a:gd name="connsiteY5" fmla="*/ 41190 h 2455015"/>
              <a:gd name="connsiteX6" fmla="*/ 1384130 w 2301707"/>
              <a:gd name="connsiteY6" fmla="*/ 576649 h 2455015"/>
              <a:gd name="connsiteX7" fmla="*/ 1581838 w 2301707"/>
              <a:gd name="connsiteY7" fmla="*/ 988541 h 2455015"/>
              <a:gd name="connsiteX8" fmla="*/ 1812498 w 2301707"/>
              <a:gd name="connsiteY8" fmla="*/ 659028 h 2455015"/>
              <a:gd name="connsiteX9" fmla="*/ 2150249 w 2301707"/>
              <a:gd name="connsiteY9" fmla="*/ 24714 h 2455015"/>
              <a:gd name="connsiteX10" fmla="*/ 2224390 w 2301707"/>
              <a:gd name="connsiteY10" fmla="*/ 486033 h 2455015"/>
              <a:gd name="connsiteX11" fmla="*/ 2282054 w 2301707"/>
              <a:gd name="connsiteY11" fmla="*/ 1441622 h 2455015"/>
              <a:gd name="connsiteX12" fmla="*/ 1861925 w 2301707"/>
              <a:gd name="connsiteY12" fmla="*/ 2323071 h 2455015"/>
              <a:gd name="connsiteX13" fmla="*/ 1309990 w 2301707"/>
              <a:gd name="connsiteY13" fmla="*/ 2397211 h 2455015"/>
              <a:gd name="connsiteX14" fmla="*/ 1211136 w 2301707"/>
              <a:gd name="connsiteY14" fmla="*/ 2454876 h 2455015"/>
              <a:gd name="connsiteX15" fmla="*/ 1046379 w 2301707"/>
              <a:gd name="connsiteY15" fmla="*/ 2380736 h 2455015"/>
              <a:gd name="connsiteX16" fmla="*/ 453254 w 2301707"/>
              <a:gd name="connsiteY16" fmla="*/ 2158314 h 2455015"/>
              <a:gd name="connsiteX17" fmla="*/ 33125 w 2301707"/>
              <a:gd name="connsiteY17" fmla="*/ 1128584 h 2455015"/>
              <a:gd name="connsiteX18" fmla="*/ 57838 w 2301707"/>
              <a:gd name="connsiteY18" fmla="*/ 32952 h 2455015"/>
              <a:gd name="connsiteX19" fmla="*/ 107265 w 2301707"/>
              <a:gd name="connsiteY19" fmla="*/ 0 h 2455015"/>
              <a:gd name="connsiteX0" fmla="*/ 95826 w 2290268"/>
              <a:gd name="connsiteY0" fmla="*/ 26826 h 2481841"/>
              <a:gd name="connsiteX1" fmla="*/ 400626 w 2290268"/>
              <a:gd name="connsiteY1" fmla="*/ 397529 h 2481841"/>
              <a:gd name="connsiteX2" fmla="*/ 598334 w 2290268"/>
              <a:gd name="connsiteY2" fmla="*/ 891799 h 2481841"/>
              <a:gd name="connsiteX3" fmla="*/ 820756 w 2290268"/>
              <a:gd name="connsiteY3" fmla="*/ 1105983 h 2481841"/>
              <a:gd name="connsiteX4" fmla="*/ 853707 w 2290268"/>
              <a:gd name="connsiteY4" fmla="*/ 578762 h 2481841"/>
              <a:gd name="connsiteX5" fmla="*/ 1117318 w 2290268"/>
              <a:gd name="connsiteY5" fmla="*/ 68016 h 2481841"/>
              <a:gd name="connsiteX6" fmla="*/ 1372691 w 2290268"/>
              <a:gd name="connsiteY6" fmla="*/ 603475 h 2481841"/>
              <a:gd name="connsiteX7" fmla="*/ 1570399 w 2290268"/>
              <a:gd name="connsiteY7" fmla="*/ 1015367 h 2481841"/>
              <a:gd name="connsiteX8" fmla="*/ 1801059 w 2290268"/>
              <a:gd name="connsiteY8" fmla="*/ 685854 h 2481841"/>
              <a:gd name="connsiteX9" fmla="*/ 2138810 w 2290268"/>
              <a:gd name="connsiteY9" fmla="*/ 51540 h 2481841"/>
              <a:gd name="connsiteX10" fmla="*/ 2212951 w 2290268"/>
              <a:gd name="connsiteY10" fmla="*/ 512859 h 2481841"/>
              <a:gd name="connsiteX11" fmla="*/ 2270615 w 2290268"/>
              <a:gd name="connsiteY11" fmla="*/ 1468448 h 2481841"/>
              <a:gd name="connsiteX12" fmla="*/ 1850486 w 2290268"/>
              <a:gd name="connsiteY12" fmla="*/ 2349897 h 2481841"/>
              <a:gd name="connsiteX13" fmla="*/ 1298551 w 2290268"/>
              <a:gd name="connsiteY13" fmla="*/ 2424037 h 2481841"/>
              <a:gd name="connsiteX14" fmla="*/ 1199697 w 2290268"/>
              <a:gd name="connsiteY14" fmla="*/ 2481702 h 2481841"/>
              <a:gd name="connsiteX15" fmla="*/ 1034940 w 2290268"/>
              <a:gd name="connsiteY15" fmla="*/ 2407562 h 2481841"/>
              <a:gd name="connsiteX16" fmla="*/ 441815 w 2290268"/>
              <a:gd name="connsiteY16" fmla="*/ 2185140 h 2481841"/>
              <a:gd name="connsiteX17" fmla="*/ 21686 w 2290268"/>
              <a:gd name="connsiteY17" fmla="*/ 1155410 h 2481841"/>
              <a:gd name="connsiteX18" fmla="*/ 95826 w 2290268"/>
              <a:gd name="connsiteY18" fmla="*/ 26826 h 2481841"/>
              <a:gd name="connsiteX0" fmla="*/ 95826 w 2290268"/>
              <a:gd name="connsiteY0" fmla="*/ 26826 h 2481841"/>
              <a:gd name="connsiteX1" fmla="*/ 400626 w 2290268"/>
              <a:gd name="connsiteY1" fmla="*/ 397529 h 2481841"/>
              <a:gd name="connsiteX2" fmla="*/ 598334 w 2290268"/>
              <a:gd name="connsiteY2" fmla="*/ 891799 h 2481841"/>
              <a:gd name="connsiteX3" fmla="*/ 820756 w 2290268"/>
              <a:gd name="connsiteY3" fmla="*/ 1105983 h 2481841"/>
              <a:gd name="connsiteX4" fmla="*/ 853707 w 2290268"/>
              <a:gd name="connsiteY4" fmla="*/ 578762 h 2481841"/>
              <a:gd name="connsiteX5" fmla="*/ 1117318 w 2290268"/>
              <a:gd name="connsiteY5" fmla="*/ 68016 h 2481841"/>
              <a:gd name="connsiteX6" fmla="*/ 1372691 w 2290268"/>
              <a:gd name="connsiteY6" fmla="*/ 603475 h 2481841"/>
              <a:gd name="connsiteX7" fmla="*/ 1570399 w 2290268"/>
              <a:gd name="connsiteY7" fmla="*/ 1015367 h 2481841"/>
              <a:gd name="connsiteX8" fmla="*/ 1801059 w 2290268"/>
              <a:gd name="connsiteY8" fmla="*/ 685854 h 2481841"/>
              <a:gd name="connsiteX9" fmla="*/ 2138810 w 2290268"/>
              <a:gd name="connsiteY9" fmla="*/ 51540 h 2481841"/>
              <a:gd name="connsiteX10" fmla="*/ 2212951 w 2290268"/>
              <a:gd name="connsiteY10" fmla="*/ 512859 h 2481841"/>
              <a:gd name="connsiteX11" fmla="*/ 2270615 w 2290268"/>
              <a:gd name="connsiteY11" fmla="*/ 1468448 h 2481841"/>
              <a:gd name="connsiteX12" fmla="*/ 1850486 w 2290268"/>
              <a:gd name="connsiteY12" fmla="*/ 2349897 h 2481841"/>
              <a:gd name="connsiteX13" fmla="*/ 1298551 w 2290268"/>
              <a:gd name="connsiteY13" fmla="*/ 2424037 h 2481841"/>
              <a:gd name="connsiteX14" fmla="*/ 1199697 w 2290268"/>
              <a:gd name="connsiteY14" fmla="*/ 2481702 h 2481841"/>
              <a:gd name="connsiteX15" fmla="*/ 1034940 w 2290268"/>
              <a:gd name="connsiteY15" fmla="*/ 2407562 h 2481841"/>
              <a:gd name="connsiteX16" fmla="*/ 441815 w 2290268"/>
              <a:gd name="connsiteY16" fmla="*/ 2185140 h 2481841"/>
              <a:gd name="connsiteX17" fmla="*/ 21686 w 2290268"/>
              <a:gd name="connsiteY17" fmla="*/ 1155410 h 2481841"/>
              <a:gd name="connsiteX18" fmla="*/ 95826 w 2290268"/>
              <a:gd name="connsiteY18" fmla="*/ 26826 h 2481841"/>
              <a:gd name="connsiteX0" fmla="*/ 95826 w 2290268"/>
              <a:gd name="connsiteY0" fmla="*/ 0 h 2455015"/>
              <a:gd name="connsiteX1" fmla="*/ 400626 w 2290268"/>
              <a:gd name="connsiteY1" fmla="*/ 370703 h 2455015"/>
              <a:gd name="connsiteX2" fmla="*/ 598334 w 2290268"/>
              <a:gd name="connsiteY2" fmla="*/ 864973 h 2455015"/>
              <a:gd name="connsiteX3" fmla="*/ 820756 w 2290268"/>
              <a:gd name="connsiteY3" fmla="*/ 1079157 h 2455015"/>
              <a:gd name="connsiteX4" fmla="*/ 853707 w 2290268"/>
              <a:gd name="connsiteY4" fmla="*/ 551936 h 2455015"/>
              <a:gd name="connsiteX5" fmla="*/ 1117318 w 2290268"/>
              <a:gd name="connsiteY5" fmla="*/ 41190 h 2455015"/>
              <a:gd name="connsiteX6" fmla="*/ 1372691 w 2290268"/>
              <a:gd name="connsiteY6" fmla="*/ 576649 h 2455015"/>
              <a:gd name="connsiteX7" fmla="*/ 1570399 w 2290268"/>
              <a:gd name="connsiteY7" fmla="*/ 988541 h 2455015"/>
              <a:gd name="connsiteX8" fmla="*/ 1801059 w 2290268"/>
              <a:gd name="connsiteY8" fmla="*/ 659028 h 2455015"/>
              <a:gd name="connsiteX9" fmla="*/ 2138810 w 2290268"/>
              <a:gd name="connsiteY9" fmla="*/ 24714 h 2455015"/>
              <a:gd name="connsiteX10" fmla="*/ 2212951 w 2290268"/>
              <a:gd name="connsiteY10" fmla="*/ 486033 h 2455015"/>
              <a:gd name="connsiteX11" fmla="*/ 2270615 w 2290268"/>
              <a:gd name="connsiteY11" fmla="*/ 1441622 h 2455015"/>
              <a:gd name="connsiteX12" fmla="*/ 1850486 w 2290268"/>
              <a:gd name="connsiteY12" fmla="*/ 2323071 h 2455015"/>
              <a:gd name="connsiteX13" fmla="*/ 1298551 w 2290268"/>
              <a:gd name="connsiteY13" fmla="*/ 2397211 h 2455015"/>
              <a:gd name="connsiteX14" fmla="*/ 1199697 w 2290268"/>
              <a:gd name="connsiteY14" fmla="*/ 2454876 h 2455015"/>
              <a:gd name="connsiteX15" fmla="*/ 1034940 w 2290268"/>
              <a:gd name="connsiteY15" fmla="*/ 2380736 h 2455015"/>
              <a:gd name="connsiteX16" fmla="*/ 441815 w 2290268"/>
              <a:gd name="connsiteY16" fmla="*/ 2158314 h 2455015"/>
              <a:gd name="connsiteX17" fmla="*/ 21686 w 2290268"/>
              <a:gd name="connsiteY17" fmla="*/ 1128584 h 2455015"/>
              <a:gd name="connsiteX18" fmla="*/ 95826 w 2290268"/>
              <a:gd name="connsiteY18" fmla="*/ 0 h 2455015"/>
              <a:gd name="connsiteX0" fmla="*/ 95826 w 2290268"/>
              <a:gd name="connsiteY0" fmla="*/ 0 h 2455015"/>
              <a:gd name="connsiteX1" fmla="*/ 400626 w 2290268"/>
              <a:gd name="connsiteY1" fmla="*/ 370703 h 2455015"/>
              <a:gd name="connsiteX2" fmla="*/ 598334 w 2290268"/>
              <a:gd name="connsiteY2" fmla="*/ 864973 h 2455015"/>
              <a:gd name="connsiteX3" fmla="*/ 820756 w 2290268"/>
              <a:gd name="connsiteY3" fmla="*/ 1079157 h 2455015"/>
              <a:gd name="connsiteX4" fmla="*/ 853707 w 2290268"/>
              <a:gd name="connsiteY4" fmla="*/ 551936 h 2455015"/>
              <a:gd name="connsiteX5" fmla="*/ 1117318 w 2290268"/>
              <a:gd name="connsiteY5" fmla="*/ 41190 h 2455015"/>
              <a:gd name="connsiteX6" fmla="*/ 1372691 w 2290268"/>
              <a:gd name="connsiteY6" fmla="*/ 576649 h 2455015"/>
              <a:gd name="connsiteX7" fmla="*/ 1570399 w 2290268"/>
              <a:gd name="connsiteY7" fmla="*/ 988541 h 2455015"/>
              <a:gd name="connsiteX8" fmla="*/ 1801059 w 2290268"/>
              <a:gd name="connsiteY8" fmla="*/ 659028 h 2455015"/>
              <a:gd name="connsiteX9" fmla="*/ 2138810 w 2290268"/>
              <a:gd name="connsiteY9" fmla="*/ 24714 h 2455015"/>
              <a:gd name="connsiteX10" fmla="*/ 2212951 w 2290268"/>
              <a:gd name="connsiteY10" fmla="*/ 486033 h 2455015"/>
              <a:gd name="connsiteX11" fmla="*/ 2270615 w 2290268"/>
              <a:gd name="connsiteY11" fmla="*/ 1441622 h 2455015"/>
              <a:gd name="connsiteX12" fmla="*/ 1850486 w 2290268"/>
              <a:gd name="connsiteY12" fmla="*/ 2323071 h 2455015"/>
              <a:gd name="connsiteX13" fmla="*/ 1298551 w 2290268"/>
              <a:gd name="connsiteY13" fmla="*/ 2397211 h 2455015"/>
              <a:gd name="connsiteX14" fmla="*/ 1199697 w 2290268"/>
              <a:gd name="connsiteY14" fmla="*/ 2454876 h 2455015"/>
              <a:gd name="connsiteX15" fmla="*/ 1034940 w 2290268"/>
              <a:gd name="connsiteY15" fmla="*/ 2380736 h 2455015"/>
              <a:gd name="connsiteX16" fmla="*/ 441815 w 2290268"/>
              <a:gd name="connsiteY16" fmla="*/ 2158314 h 2455015"/>
              <a:gd name="connsiteX17" fmla="*/ 21686 w 2290268"/>
              <a:gd name="connsiteY17" fmla="*/ 1128584 h 2455015"/>
              <a:gd name="connsiteX18" fmla="*/ 95826 w 2290268"/>
              <a:gd name="connsiteY18" fmla="*/ 0 h 2455015"/>
              <a:gd name="connsiteX0" fmla="*/ 95826 w 2290268"/>
              <a:gd name="connsiteY0" fmla="*/ 0 h 2455015"/>
              <a:gd name="connsiteX1" fmla="*/ 400626 w 2290268"/>
              <a:gd name="connsiteY1" fmla="*/ 370703 h 2455015"/>
              <a:gd name="connsiteX2" fmla="*/ 598334 w 2290268"/>
              <a:gd name="connsiteY2" fmla="*/ 864973 h 2455015"/>
              <a:gd name="connsiteX3" fmla="*/ 820756 w 2290268"/>
              <a:gd name="connsiteY3" fmla="*/ 1079157 h 2455015"/>
              <a:gd name="connsiteX4" fmla="*/ 853707 w 2290268"/>
              <a:gd name="connsiteY4" fmla="*/ 551936 h 2455015"/>
              <a:gd name="connsiteX5" fmla="*/ 1117318 w 2290268"/>
              <a:gd name="connsiteY5" fmla="*/ 41190 h 2455015"/>
              <a:gd name="connsiteX6" fmla="*/ 1372691 w 2290268"/>
              <a:gd name="connsiteY6" fmla="*/ 576649 h 2455015"/>
              <a:gd name="connsiteX7" fmla="*/ 1570399 w 2290268"/>
              <a:gd name="connsiteY7" fmla="*/ 988541 h 2455015"/>
              <a:gd name="connsiteX8" fmla="*/ 1801059 w 2290268"/>
              <a:gd name="connsiteY8" fmla="*/ 659028 h 2455015"/>
              <a:gd name="connsiteX9" fmla="*/ 2138810 w 2290268"/>
              <a:gd name="connsiteY9" fmla="*/ 24714 h 2455015"/>
              <a:gd name="connsiteX10" fmla="*/ 2212951 w 2290268"/>
              <a:gd name="connsiteY10" fmla="*/ 486033 h 2455015"/>
              <a:gd name="connsiteX11" fmla="*/ 2270615 w 2290268"/>
              <a:gd name="connsiteY11" fmla="*/ 1441622 h 2455015"/>
              <a:gd name="connsiteX12" fmla="*/ 1850486 w 2290268"/>
              <a:gd name="connsiteY12" fmla="*/ 2323071 h 2455015"/>
              <a:gd name="connsiteX13" fmla="*/ 1298551 w 2290268"/>
              <a:gd name="connsiteY13" fmla="*/ 2397211 h 2455015"/>
              <a:gd name="connsiteX14" fmla="*/ 1199697 w 2290268"/>
              <a:gd name="connsiteY14" fmla="*/ 2454876 h 2455015"/>
              <a:gd name="connsiteX15" fmla="*/ 1034940 w 2290268"/>
              <a:gd name="connsiteY15" fmla="*/ 2380736 h 2455015"/>
              <a:gd name="connsiteX16" fmla="*/ 441815 w 2290268"/>
              <a:gd name="connsiteY16" fmla="*/ 2158314 h 2455015"/>
              <a:gd name="connsiteX17" fmla="*/ 21686 w 2290268"/>
              <a:gd name="connsiteY17" fmla="*/ 1128584 h 2455015"/>
              <a:gd name="connsiteX18" fmla="*/ 95826 w 2290268"/>
              <a:gd name="connsiteY18" fmla="*/ 0 h 2455015"/>
              <a:gd name="connsiteX0" fmla="*/ 95826 w 2290268"/>
              <a:gd name="connsiteY0" fmla="*/ 0 h 2455015"/>
              <a:gd name="connsiteX1" fmla="*/ 400626 w 2290268"/>
              <a:gd name="connsiteY1" fmla="*/ 370703 h 2455015"/>
              <a:gd name="connsiteX2" fmla="*/ 598334 w 2290268"/>
              <a:gd name="connsiteY2" fmla="*/ 864973 h 2455015"/>
              <a:gd name="connsiteX3" fmla="*/ 820756 w 2290268"/>
              <a:gd name="connsiteY3" fmla="*/ 1079157 h 2455015"/>
              <a:gd name="connsiteX4" fmla="*/ 853707 w 2290268"/>
              <a:gd name="connsiteY4" fmla="*/ 551936 h 2455015"/>
              <a:gd name="connsiteX5" fmla="*/ 1117318 w 2290268"/>
              <a:gd name="connsiteY5" fmla="*/ 41190 h 2455015"/>
              <a:gd name="connsiteX6" fmla="*/ 1372691 w 2290268"/>
              <a:gd name="connsiteY6" fmla="*/ 576649 h 2455015"/>
              <a:gd name="connsiteX7" fmla="*/ 1570399 w 2290268"/>
              <a:gd name="connsiteY7" fmla="*/ 988541 h 2455015"/>
              <a:gd name="connsiteX8" fmla="*/ 1801059 w 2290268"/>
              <a:gd name="connsiteY8" fmla="*/ 659028 h 2455015"/>
              <a:gd name="connsiteX9" fmla="*/ 2138810 w 2290268"/>
              <a:gd name="connsiteY9" fmla="*/ 24714 h 2455015"/>
              <a:gd name="connsiteX10" fmla="*/ 2212951 w 2290268"/>
              <a:gd name="connsiteY10" fmla="*/ 486033 h 2455015"/>
              <a:gd name="connsiteX11" fmla="*/ 2270615 w 2290268"/>
              <a:gd name="connsiteY11" fmla="*/ 1441622 h 2455015"/>
              <a:gd name="connsiteX12" fmla="*/ 1850486 w 2290268"/>
              <a:gd name="connsiteY12" fmla="*/ 2323071 h 2455015"/>
              <a:gd name="connsiteX13" fmla="*/ 1298551 w 2290268"/>
              <a:gd name="connsiteY13" fmla="*/ 2397211 h 2455015"/>
              <a:gd name="connsiteX14" fmla="*/ 1199697 w 2290268"/>
              <a:gd name="connsiteY14" fmla="*/ 2454876 h 2455015"/>
              <a:gd name="connsiteX15" fmla="*/ 1034940 w 2290268"/>
              <a:gd name="connsiteY15" fmla="*/ 2380736 h 2455015"/>
              <a:gd name="connsiteX16" fmla="*/ 441815 w 2290268"/>
              <a:gd name="connsiteY16" fmla="*/ 2158314 h 2455015"/>
              <a:gd name="connsiteX17" fmla="*/ 21686 w 2290268"/>
              <a:gd name="connsiteY17" fmla="*/ 1128584 h 2455015"/>
              <a:gd name="connsiteX18" fmla="*/ 95826 w 2290268"/>
              <a:gd name="connsiteY18" fmla="*/ 0 h 2455015"/>
              <a:gd name="connsiteX0" fmla="*/ 95826 w 2290268"/>
              <a:gd name="connsiteY0" fmla="*/ 0 h 2455015"/>
              <a:gd name="connsiteX1" fmla="*/ 400626 w 2290268"/>
              <a:gd name="connsiteY1" fmla="*/ 370703 h 2455015"/>
              <a:gd name="connsiteX2" fmla="*/ 598334 w 2290268"/>
              <a:gd name="connsiteY2" fmla="*/ 864973 h 2455015"/>
              <a:gd name="connsiteX3" fmla="*/ 820756 w 2290268"/>
              <a:gd name="connsiteY3" fmla="*/ 1079157 h 2455015"/>
              <a:gd name="connsiteX4" fmla="*/ 853707 w 2290268"/>
              <a:gd name="connsiteY4" fmla="*/ 551936 h 2455015"/>
              <a:gd name="connsiteX5" fmla="*/ 1117318 w 2290268"/>
              <a:gd name="connsiteY5" fmla="*/ 41190 h 2455015"/>
              <a:gd name="connsiteX6" fmla="*/ 1372691 w 2290268"/>
              <a:gd name="connsiteY6" fmla="*/ 576649 h 2455015"/>
              <a:gd name="connsiteX7" fmla="*/ 1570399 w 2290268"/>
              <a:gd name="connsiteY7" fmla="*/ 988541 h 2455015"/>
              <a:gd name="connsiteX8" fmla="*/ 1801059 w 2290268"/>
              <a:gd name="connsiteY8" fmla="*/ 659028 h 2455015"/>
              <a:gd name="connsiteX9" fmla="*/ 2138810 w 2290268"/>
              <a:gd name="connsiteY9" fmla="*/ 24714 h 2455015"/>
              <a:gd name="connsiteX10" fmla="*/ 2212951 w 2290268"/>
              <a:gd name="connsiteY10" fmla="*/ 486033 h 2455015"/>
              <a:gd name="connsiteX11" fmla="*/ 2270615 w 2290268"/>
              <a:gd name="connsiteY11" fmla="*/ 1441622 h 2455015"/>
              <a:gd name="connsiteX12" fmla="*/ 1850486 w 2290268"/>
              <a:gd name="connsiteY12" fmla="*/ 2323071 h 2455015"/>
              <a:gd name="connsiteX13" fmla="*/ 1298551 w 2290268"/>
              <a:gd name="connsiteY13" fmla="*/ 2397211 h 2455015"/>
              <a:gd name="connsiteX14" fmla="*/ 1199697 w 2290268"/>
              <a:gd name="connsiteY14" fmla="*/ 2454876 h 2455015"/>
              <a:gd name="connsiteX15" fmla="*/ 1034940 w 2290268"/>
              <a:gd name="connsiteY15" fmla="*/ 2380736 h 2455015"/>
              <a:gd name="connsiteX16" fmla="*/ 441815 w 2290268"/>
              <a:gd name="connsiteY16" fmla="*/ 2158314 h 2455015"/>
              <a:gd name="connsiteX17" fmla="*/ 21686 w 2290268"/>
              <a:gd name="connsiteY17" fmla="*/ 1128584 h 2455015"/>
              <a:gd name="connsiteX18" fmla="*/ 95826 w 2290268"/>
              <a:gd name="connsiteY18" fmla="*/ 0 h 2455015"/>
              <a:gd name="connsiteX0" fmla="*/ 95826 w 2290268"/>
              <a:gd name="connsiteY0" fmla="*/ 0 h 2455015"/>
              <a:gd name="connsiteX1" fmla="*/ 400626 w 2290268"/>
              <a:gd name="connsiteY1" fmla="*/ 370703 h 2455015"/>
              <a:gd name="connsiteX2" fmla="*/ 598334 w 2290268"/>
              <a:gd name="connsiteY2" fmla="*/ 864973 h 2455015"/>
              <a:gd name="connsiteX3" fmla="*/ 820756 w 2290268"/>
              <a:gd name="connsiteY3" fmla="*/ 1079157 h 2455015"/>
              <a:gd name="connsiteX4" fmla="*/ 853707 w 2290268"/>
              <a:gd name="connsiteY4" fmla="*/ 551936 h 2455015"/>
              <a:gd name="connsiteX5" fmla="*/ 1117318 w 2290268"/>
              <a:gd name="connsiteY5" fmla="*/ 41190 h 2455015"/>
              <a:gd name="connsiteX6" fmla="*/ 1372691 w 2290268"/>
              <a:gd name="connsiteY6" fmla="*/ 576649 h 2455015"/>
              <a:gd name="connsiteX7" fmla="*/ 1570399 w 2290268"/>
              <a:gd name="connsiteY7" fmla="*/ 988541 h 2455015"/>
              <a:gd name="connsiteX8" fmla="*/ 1801059 w 2290268"/>
              <a:gd name="connsiteY8" fmla="*/ 659028 h 2455015"/>
              <a:gd name="connsiteX9" fmla="*/ 2138810 w 2290268"/>
              <a:gd name="connsiteY9" fmla="*/ 24714 h 2455015"/>
              <a:gd name="connsiteX10" fmla="*/ 2212951 w 2290268"/>
              <a:gd name="connsiteY10" fmla="*/ 486033 h 2455015"/>
              <a:gd name="connsiteX11" fmla="*/ 2270615 w 2290268"/>
              <a:gd name="connsiteY11" fmla="*/ 1441622 h 2455015"/>
              <a:gd name="connsiteX12" fmla="*/ 1850486 w 2290268"/>
              <a:gd name="connsiteY12" fmla="*/ 2323071 h 2455015"/>
              <a:gd name="connsiteX13" fmla="*/ 1298551 w 2290268"/>
              <a:gd name="connsiteY13" fmla="*/ 2397211 h 2455015"/>
              <a:gd name="connsiteX14" fmla="*/ 1199697 w 2290268"/>
              <a:gd name="connsiteY14" fmla="*/ 2454876 h 2455015"/>
              <a:gd name="connsiteX15" fmla="*/ 1034940 w 2290268"/>
              <a:gd name="connsiteY15" fmla="*/ 2380736 h 2455015"/>
              <a:gd name="connsiteX16" fmla="*/ 441815 w 2290268"/>
              <a:gd name="connsiteY16" fmla="*/ 2158314 h 2455015"/>
              <a:gd name="connsiteX17" fmla="*/ 21686 w 2290268"/>
              <a:gd name="connsiteY17" fmla="*/ 1128584 h 2455015"/>
              <a:gd name="connsiteX18" fmla="*/ 95826 w 2290268"/>
              <a:gd name="connsiteY18" fmla="*/ 0 h 2455015"/>
              <a:gd name="connsiteX0" fmla="*/ 95826 w 2290268"/>
              <a:gd name="connsiteY0" fmla="*/ 0 h 2455015"/>
              <a:gd name="connsiteX1" fmla="*/ 400626 w 2290268"/>
              <a:gd name="connsiteY1" fmla="*/ 370703 h 2455015"/>
              <a:gd name="connsiteX2" fmla="*/ 598334 w 2290268"/>
              <a:gd name="connsiteY2" fmla="*/ 864973 h 2455015"/>
              <a:gd name="connsiteX3" fmla="*/ 820756 w 2290268"/>
              <a:gd name="connsiteY3" fmla="*/ 1079157 h 2455015"/>
              <a:gd name="connsiteX4" fmla="*/ 853707 w 2290268"/>
              <a:gd name="connsiteY4" fmla="*/ 551936 h 2455015"/>
              <a:gd name="connsiteX5" fmla="*/ 1117318 w 2290268"/>
              <a:gd name="connsiteY5" fmla="*/ 41190 h 2455015"/>
              <a:gd name="connsiteX6" fmla="*/ 1372691 w 2290268"/>
              <a:gd name="connsiteY6" fmla="*/ 576649 h 2455015"/>
              <a:gd name="connsiteX7" fmla="*/ 1570399 w 2290268"/>
              <a:gd name="connsiteY7" fmla="*/ 988541 h 2455015"/>
              <a:gd name="connsiteX8" fmla="*/ 1801059 w 2290268"/>
              <a:gd name="connsiteY8" fmla="*/ 659028 h 2455015"/>
              <a:gd name="connsiteX9" fmla="*/ 2138810 w 2290268"/>
              <a:gd name="connsiteY9" fmla="*/ 24714 h 2455015"/>
              <a:gd name="connsiteX10" fmla="*/ 2212951 w 2290268"/>
              <a:gd name="connsiteY10" fmla="*/ 486033 h 2455015"/>
              <a:gd name="connsiteX11" fmla="*/ 2270615 w 2290268"/>
              <a:gd name="connsiteY11" fmla="*/ 1441622 h 2455015"/>
              <a:gd name="connsiteX12" fmla="*/ 1850486 w 2290268"/>
              <a:gd name="connsiteY12" fmla="*/ 2323071 h 2455015"/>
              <a:gd name="connsiteX13" fmla="*/ 1298551 w 2290268"/>
              <a:gd name="connsiteY13" fmla="*/ 2397211 h 2455015"/>
              <a:gd name="connsiteX14" fmla="*/ 1199697 w 2290268"/>
              <a:gd name="connsiteY14" fmla="*/ 2454876 h 2455015"/>
              <a:gd name="connsiteX15" fmla="*/ 1034940 w 2290268"/>
              <a:gd name="connsiteY15" fmla="*/ 2380736 h 2455015"/>
              <a:gd name="connsiteX16" fmla="*/ 441815 w 2290268"/>
              <a:gd name="connsiteY16" fmla="*/ 2158314 h 2455015"/>
              <a:gd name="connsiteX17" fmla="*/ 21686 w 2290268"/>
              <a:gd name="connsiteY17" fmla="*/ 1128584 h 2455015"/>
              <a:gd name="connsiteX18" fmla="*/ 95826 w 2290268"/>
              <a:gd name="connsiteY18" fmla="*/ 0 h 2455015"/>
              <a:gd name="connsiteX0" fmla="*/ 95826 w 2329025"/>
              <a:gd name="connsiteY0" fmla="*/ 0 h 2455015"/>
              <a:gd name="connsiteX1" fmla="*/ 400626 w 2329025"/>
              <a:gd name="connsiteY1" fmla="*/ 370703 h 2455015"/>
              <a:gd name="connsiteX2" fmla="*/ 598334 w 2329025"/>
              <a:gd name="connsiteY2" fmla="*/ 864973 h 2455015"/>
              <a:gd name="connsiteX3" fmla="*/ 820756 w 2329025"/>
              <a:gd name="connsiteY3" fmla="*/ 1079157 h 2455015"/>
              <a:gd name="connsiteX4" fmla="*/ 853707 w 2329025"/>
              <a:gd name="connsiteY4" fmla="*/ 551936 h 2455015"/>
              <a:gd name="connsiteX5" fmla="*/ 1117318 w 2329025"/>
              <a:gd name="connsiteY5" fmla="*/ 41190 h 2455015"/>
              <a:gd name="connsiteX6" fmla="*/ 1372691 w 2329025"/>
              <a:gd name="connsiteY6" fmla="*/ 576649 h 2455015"/>
              <a:gd name="connsiteX7" fmla="*/ 1570399 w 2329025"/>
              <a:gd name="connsiteY7" fmla="*/ 988541 h 2455015"/>
              <a:gd name="connsiteX8" fmla="*/ 1801059 w 2329025"/>
              <a:gd name="connsiteY8" fmla="*/ 659028 h 2455015"/>
              <a:gd name="connsiteX9" fmla="*/ 2138810 w 2329025"/>
              <a:gd name="connsiteY9" fmla="*/ 24714 h 2455015"/>
              <a:gd name="connsiteX10" fmla="*/ 2311805 w 2329025"/>
              <a:gd name="connsiteY10" fmla="*/ 535460 h 2455015"/>
              <a:gd name="connsiteX11" fmla="*/ 2270615 w 2329025"/>
              <a:gd name="connsiteY11" fmla="*/ 1441622 h 2455015"/>
              <a:gd name="connsiteX12" fmla="*/ 1850486 w 2329025"/>
              <a:gd name="connsiteY12" fmla="*/ 2323071 h 2455015"/>
              <a:gd name="connsiteX13" fmla="*/ 1298551 w 2329025"/>
              <a:gd name="connsiteY13" fmla="*/ 2397211 h 2455015"/>
              <a:gd name="connsiteX14" fmla="*/ 1199697 w 2329025"/>
              <a:gd name="connsiteY14" fmla="*/ 2454876 h 2455015"/>
              <a:gd name="connsiteX15" fmla="*/ 1034940 w 2329025"/>
              <a:gd name="connsiteY15" fmla="*/ 2380736 h 2455015"/>
              <a:gd name="connsiteX16" fmla="*/ 441815 w 2329025"/>
              <a:gd name="connsiteY16" fmla="*/ 2158314 h 2455015"/>
              <a:gd name="connsiteX17" fmla="*/ 21686 w 2329025"/>
              <a:gd name="connsiteY17" fmla="*/ 1128584 h 2455015"/>
              <a:gd name="connsiteX18" fmla="*/ 95826 w 2329025"/>
              <a:gd name="connsiteY18" fmla="*/ 0 h 2455015"/>
              <a:gd name="connsiteX0" fmla="*/ 95826 w 2312567"/>
              <a:gd name="connsiteY0" fmla="*/ 0 h 2455015"/>
              <a:gd name="connsiteX1" fmla="*/ 400626 w 2312567"/>
              <a:gd name="connsiteY1" fmla="*/ 370703 h 2455015"/>
              <a:gd name="connsiteX2" fmla="*/ 598334 w 2312567"/>
              <a:gd name="connsiteY2" fmla="*/ 864973 h 2455015"/>
              <a:gd name="connsiteX3" fmla="*/ 820756 w 2312567"/>
              <a:gd name="connsiteY3" fmla="*/ 1079157 h 2455015"/>
              <a:gd name="connsiteX4" fmla="*/ 853707 w 2312567"/>
              <a:gd name="connsiteY4" fmla="*/ 551936 h 2455015"/>
              <a:gd name="connsiteX5" fmla="*/ 1117318 w 2312567"/>
              <a:gd name="connsiteY5" fmla="*/ 41190 h 2455015"/>
              <a:gd name="connsiteX6" fmla="*/ 1372691 w 2312567"/>
              <a:gd name="connsiteY6" fmla="*/ 576649 h 2455015"/>
              <a:gd name="connsiteX7" fmla="*/ 1570399 w 2312567"/>
              <a:gd name="connsiteY7" fmla="*/ 988541 h 2455015"/>
              <a:gd name="connsiteX8" fmla="*/ 1801059 w 2312567"/>
              <a:gd name="connsiteY8" fmla="*/ 659028 h 2455015"/>
              <a:gd name="connsiteX9" fmla="*/ 2138810 w 2312567"/>
              <a:gd name="connsiteY9" fmla="*/ 24714 h 2455015"/>
              <a:gd name="connsiteX10" fmla="*/ 2311805 w 2312567"/>
              <a:gd name="connsiteY10" fmla="*/ 535460 h 2455015"/>
              <a:gd name="connsiteX11" fmla="*/ 2204712 w 2312567"/>
              <a:gd name="connsiteY11" fmla="*/ 930876 h 2455015"/>
              <a:gd name="connsiteX12" fmla="*/ 2270615 w 2312567"/>
              <a:gd name="connsiteY12" fmla="*/ 1441622 h 2455015"/>
              <a:gd name="connsiteX13" fmla="*/ 1850486 w 2312567"/>
              <a:gd name="connsiteY13" fmla="*/ 2323071 h 2455015"/>
              <a:gd name="connsiteX14" fmla="*/ 1298551 w 2312567"/>
              <a:gd name="connsiteY14" fmla="*/ 2397211 h 2455015"/>
              <a:gd name="connsiteX15" fmla="*/ 1199697 w 2312567"/>
              <a:gd name="connsiteY15" fmla="*/ 2454876 h 2455015"/>
              <a:gd name="connsiteX16" fmla="*/ 1034940 w 2312567"/>
              <a:gd name="connsiteY16" fmla="*/ 2380736 h 2455015"/>
              <a:gd name="connsiteX17" fmla="*/ 441815 w 2312567"/>
              <a:gd name="connsiteY17" fmla="*/ 2158314 h 2455015"/>
              <a:gd name="connsiteX18" fmla="*/ 21686 w 2312567"/>
              <a:gd name="connsiteY18" fmla="*/ 1128584 h 2455015"/>
              <a:gd name="connsiteX19" fmla="*/ 95826 w 2312567"/>
              <a:gd name="connsiteY19" fmla="*/ 0 h 2455015"/>
              <a:gd name="connsiteX0" fmla="*/ 95826 w 2339697"/>
              <a:gd name="connsiteY0" fmla="*/ 0 h 2455015"/>
              <a:gd name="connsiteX1" fmla="*/ 400626 w 2339697"/>
              <a:gd name="connsiteY1" fmla="*/ 370703 h 2455015"/>
              <a:gd name="connsiteX2" fmla="*/ 598334 w 2339697"/>
              <a:gd name="connsiteY2" fmla="*/ 864973 h 2455015"/>
              <a:gd name="connsiteX3" fmla="*/ 820756 w 2339697"/>
              <a:gd name="connsiteY3" fmla="*/ 1079157 h 2455015"/>
              <a:gd name="connsiteX4" fmla="*/ 853707 w 2339697"/>
              <a:gd name="connsiteY4" fmla="*/ 551936 h 2455015"/>
              <a:gd name="connsiteX5" fmla="*/ 1117318 w 2339697"/>
              <a:gd name="connsiteY5" fmla="*/ 41190 h 2455015"/>
              <a:gd name="connsiteX6" fmla="*/ 1372691 w 2339697"/>
              <a:gd name="connsiteY6" fmla="*/ 576649 h 2455015"/>
              <a:gd name="connsiteX7" fmla="*/ 1570399 w 2339697"/>
              <a:gd name="connsiteY7" fmla="*/ 988541 h 2455015"/>
              <a:gd name="connsiteX8" fmla="*/ 1801059 w 2339697"/>
              <a:gd name="connsiteY8" fmla="*/ 659028 h 2455015"/>
              <a:gd name="connsiteX9" fmla="*/ 2138810 w 2339697"/>
              <a:gd name="connsiteY9" fmla="*/ 24714 h 2455015"/>
              <a:gd name="connsiteX10" fmla="*/ 2311805 w 2339697"/>
              <a:gd name="connsiteY10" fmla="*/ 535460 h 2455015"/>
              <a:gd name="connsiteX11" fmla="*/ 2204712 w 2339697"/>
              <a:gd name="connsiteY11" fmla="*/ 930876 h 2455015"/>
              <a:gd name="connsiteX12" fmla="*/ 2328280 w 2339697"/>
              <a:gd name="connsiteY12" fmla="*/ 1433384 h 2455015"/>
              <a:gd name="connsiteX13" fmla="*/ 1850486 w 2339697"/>
              <a:gd name="connsiteY13" fmla="*/ 2323071 h 2455015"/>
              <a:gd name="connsiteX14" fmla="*/ 1298551 w 2339697"/>
              <a:gd name="connsiteY14" fmla="*/ 2397211 h 2455015"/>
              <a:gd name="connsiteX15" fmla="*/ 1199697 w 2339697"/>
              <a:gd name="connsiteY15" fmla="*/ 2454876 h 2455015"/>
              <a:gd name="connsiteX16" fmla="*/ 1034940 w 2339697"/>
              <a:gd name="connsiteY16" fmla="*/ 2380736 h 2455015"/>
              <a:gd name="connsiteX17" fmla="*/ 441815 w 2339697"/>
              <a:gd name="connsiteY17" fmla="*/ 2158314 h 2455015"/>
              <a:gd name="connsiteX18" fmla="*/ 21686 w 2339697"/>
              <a:gd name="connsiteY18" fmla="*/ 1128584 h 2455015"/>
              <a:gd name="connsiteX19" fmla="*/ 95826 w 2339697"/>
              <a:gd name="connsiteY19" fmla="*/ 0 h 2455015"/>
              <a:gd name="connsiteX0" fmla="*/ 95826 w 2339697"/>
              <a:gd name="connsiteY0" fmla="*/ 0 h 2455015"/>
              <a:gd name="connsiteX1" fmla="*/ 400626 w 2339697"/>
              <a:gd name="connsiteY1" fmla="*/ 370703 h 2455015"/>
              <a:gd name="connsiteX2" fmla="*/ 598334 w 2339697"/>
              <a:gd name="connsiteY2" fmla="*/ 864973 h 2455015"/>
              <a:gd name="connsiteX3" fmla="*/ 820756 w 2339697"/>
              <a:gd name="connsiteY3" fmla="*/ 1079157 h 2455015"/>
              <a:gd name="connsiteX4" fmla="*/ 853707 w 2339697"/>
              <a:gd name="connsiteY4" fmla="*/ 551936 h 2455015"/>
              <a:gd name="connsiteX5" fmla="*/ 1018463 w 2339697"/>
              <a:gd name="connsiteY5" fmla="*/ 354228 h 2455015"/>
              <a:gd name="connsiteX6" fmla="*/ 1117318 w 2339697"/>
              <a:gd name="connsiteY6" fmla="*/ 41190 h 2455015"/>
              <a:gd name="connsiteX7" fmla="*/ 1372691 w 2339697"/>
              <a:gd name="connsiteY7" fmla="*/ 576649 h 2455015"/>
              <a:gd name="connsiteX8" fmla="*/ 1570399 w 2339697"/>
              <a:gd name="connsiteY8" fmla="*/ 988541 h 2455015"/>
              <a:gd name="connsiteX9" fmla="*/ 1801059 w 2339697"/>
              <a:gd name="connsiteY9" fmla="*/ 659028 h 2455015"/>
              <a:gd name="connsiteX10" fmla="*/ 2138810 w 2339697"/>
              <a:gd name="connsiteY10" fmla="*/ 24714 h 2455015"/>
              <a:gd name="connsiteX11" fmla="*/ 2311805 w 2339697"/>
              <a:gd name="connsiteY11" fmla="*/ 535460 h 2455015"/>
              <a:gd name="connsiteX12" fmla="*/ 2204712 w 2339697"/>
              <a:gd name="connsiteY12" fmla="*/ 930876 h 2455015"/>
              <a:gd name="connsiteX13" fmla="*/ 2328280 w 2339697"/>
              <a:gd name="connsiteY13" fmla="*/ 1433384 h 2455015"/>
              <a:gd name="connsiteX14" fmla="*/ 1850486 w 2339697"/>
              <a:gd name="connsiteY14" fmla="*/ 2323071 h 2455015"/>
              <a:gd name="connsiteX15" fmla="*/ 1298551 w 2339697"/>
              <a:gd name="connsiteY15" fmla="*/ 2397211 h 2455015"/>
              <a:gd name="connsiteX16" fmla="*/ 1199697 w 2339697"/>
              <a:gd name="connsiteY16" fmla="*/ 2454876 h 2455015"/>
              <a:gd name="connsiteX17" fmla="*/ 1034940 w 2339697"/>
              <a:gd name="connsiteY17" fmla="*/ 2380736 h 2455015"/>
              <a:gd name="connsiteX18" fmla="*/ 441815 w 2339697"/>
              <a:gd name="connsiteY18" fmla="*/ 2158314 h 2455015"/>
              <a:gd name="connsiteX19" fmla="*/ 21686 w 2339697"/>
              <a:gd name="connsiteY19" fmla="*/ 1128584 h 2455015"/>
              <a:gd name="connsiteX20" fmla="*/ 95826 w 2339697"/>
              <a:gd name="connsiteY20" fmla="*/ 0 h 2455015"/>
              <a:gd name="connsiteX0" fmla="*/ 95826 w 2339697"/>
              <a:gd name="connsiteY0" fmla="*/ 0 h 2455015"/>
              <a:gd name="connsiteX1" fmla="*/ 400626 w 2339697"/>
              <a:gd name="connsiteY1" fmla="*/ 370703 h 2455015"/>
              <a:gd name="connsiteX2" fmla="*/ 598334 w 2339697"/>
              <a:gd name="connsiteY2" fmla="*/ 864973 h 2455015"/>
              <a:gd name="connsiteX3" fmla="*/ 820756 w 2339697"/>
              <a:gd name="connsiteY3" fmla="*/ 1079157 h 2455015"/>
              <a:gd name="connsiteX4" fmla="*/ 853707 w 2339697"/>
              <a:gd name="connsiteY4" fmla="*/ 551936 h 2455015"/>
              <a:gd name="connsiteX5" fmla="*/ 1018463 w 2339697"/>
              <a:gd name="connsiteY5" fmla="*/ 354228 h 2455015"/>
              <a:gd name="connsiteX6" fmla="*/ 1117318 w 2339697"/>
              <a:gd name="connsiteY6" fmla="*/ 41190 h 2455015"/>
              <a:gd name="connsiteX7" fmla="*/ 1207933 w 2339697"/>
              <a:gd name="connsiteY7" fmla="*/ 362465 h 2455015"/>
              <a:gd name="connsiteX8" fmla="*/ 1372691 w 2339697"/>
              <a:gd name="connsiteY8" fmla="*/ 576649 h 2455015"/>
              <a:gd name="connsiteX9" fmla="*/ 1570399 w 2339697"/>
              <a:gd name="connsiteY9" fmla="*/ 988541 h 2455015"/>
              <a:gd name="connsiteX10" fmla="*/ 1801059 w 2339697"/>
              <a:gd name="connsiteY10" fmla="*/ 659028 h 2455015"/>
              <a:gd name="connsiteX11" fmla="*/ 2138810 w 2339697"/>
              <a:gd name="connsiteY11" fmla="*/ 24714 h 2455015"/>
              <a:gd name="connsiteX12" fmla="*/ 2311805 w 2339697"/>
              <a:gd name="connsiteY12" fmla="*/ 535460 h 2455015"/>
              <a:gd name="connsiteX13" fmla="*/ 2204712 w 2339697"/>
              <a:gd name="connsiteY13" fmla="*/ 930876 h 2455015"/>
              <a:gd name="connsiteX14" fmla="*/ 2328280 w 2339697"/>
              <a:gd name="connsiteY14" fmla="*/ 1433384 h 2455015"/>
              <a:gd name="connsiteX15" fmla="*/ 1850486 w 2339697"/>
              <a:gd name="connsiteY15" fmla="*/ 2323071 h 2455015"/>
              <a:gd name="connsiteX16" fmla="*/ 1298551 w 2339697"/>
              <a:gd name="connsiteY16" fmla="*/ 2397211 h 2455015"/>
              <a:gd name="connsiteX17" fmla="*/ 1199697 w 2339697"/>
              <a:gd name="connsiteY17" fmla="*/ 2454876 h 2455015"/>
              <a:gd name="connsiteX18" fmla="*/ 1034940 w 2339697"/>
              <a:gd name="connsiteY18" fmla="*/ 2380736 h 2455015"/>
              <a:gd name="connsiteX19" fmla="*/ 441815 w 2339697"/>
              <a:gd name="connsiteY19" fmla="*/ 2158314 h 2455015"/>
              <a:gd name="connsiteX20" fmla="*/ 21686 w 2339697"/>
              <a:gd name="connsiteY20" fmla="*/ 1128584 h 2455015"/>
              <a:gd name="connsiteX21" fmla="*/ 95826 w 2339697"/>
              <a:gd name="connsiteY21" fmla="*/ 0 h 2455015"/>
              <a:gd name="connsiteX0" fmla="*/ 95826 w 2339697"/>
              <a:gd name="connsiteY0" fmla="*/ 0 h 2455015"/>
              <a:gd name="connsiteX1" fmla="*/ 400626 w 2339697"/>
              <a:gd name="connsiteY1" fmla="*/ 370703 h 2455015"/>
              <a:gd name="connsiteX2" fmla="*/ 598334 w 2339697"/>
              <a:gd name="connsiteY2" fmla="*/ 864973 h 2455015"/>
              <a:gd name="connsiteX3" fmla="*/ 820756 w 2339697"/>
              <a:gd name="connsiteY3" fmla="*/ 1079157 h 2455015"/>
              <a:gd name="connsiteX4" fmla="*/ 853707 w 2339697"/>
              <a:gd name="connsiteY4" fmla="*/ 551936 h 2455015"/>
              <a:gd name="connsiteX5" fmla="*/ 1018463 w 2339697"/>
              <a:gd name="connsiteY5" fmla="*/ 354228 h 2455015"/>
              <a:gd name="connsiteX6" fmla="*/ 1117318 w 2339697"/>
              <a:gd name="connsiteY6" fmla="*/ 41190 h 2455015"/>
              <a:gd name="connsiteX7" fmla="*/ 1207933 w 2339697"/>
              <a:gd name="connsiteY7" fmla="*/ 362465 h 2455015"/>
              <a:gd name="connsiteX8" fmla="*/ 1372691 w 2339697"/>
              <a:gd name="connsiteY8" fmla="*/ 576649 h 2455015"/>
              <a:gd name="connsiteX9" fmla="*/ 1356214 w 2339697"/>
              <a:gd name="connsiteY9" fmla="*/ 832022 h 2455015"/>
              <a:gd name="connsiteX10" fmla="*/ 1570399 w 2339697"/>
              <a:gd name="connsiteY10" fmla="*/ 988541 h 2455015"/>
              <a:gd name="connsiteX11" fmla="*/ 1801059 w 2339697"/>
              <a:gd name="connsiteY11" fmla="*/ 659028 h 2455015"/>
              <a:gd name="connsiteX12" fmla="*/ 2138810 w 2339697"/>
              <a:gd name="connsiteY12" fmla="*/ 24714 h 2455015"/>
              <a:gd name="connsiteX13" fmla="*/ 2311805 w 2339697"/>
              <a:gd name="connsiteY13" fmla="*/ 535460 h 2455015"/>
              <a:gd name="connsiteX14" fmla="*/ 2204712 w 2339697"/>
              <a:gd name="connsiteY14" fmla="*/ 930876 h 2455015"/>
              <a:gd name="connsiteX15" fmla="*/ 2328280 w 2339697"/>
              <a:gd name="connsiteY15" fmla="*/ 1433384 h 2455015"/>
              <a:gd name="connsiteX16" fmla="*/ 1850486 w 2339697"/>
              <a:gd name="connsiteY16" fmla="*/ 2323071 h 2455015"/>
              <a:gd name="connsiteX17" fmla="*/ 1298551 w 2339697"/>
              <a:gd name="connsiteY17" fmla="*/ 2397211 h 2455015"/>
              <a:gd name="connsiteX18" fmla="*/ 1199697 w 2339697"/>
              <a:gd name="connsiteY18" fmla="*/ 2454876 h 2455015"/>
              <a:gd name="connsiteX19" fmla="*/ 1034940 w 2339697"/>
              <a:gd name="connsiteY19" fmla="*/ 2380736 h 2455015"/>
              <a:gd name="connsiteX20" fmla="*/ 441815 w 2339697"/>
              <a:gd name="connsiteY20" fmla="*/ 2158314 h 2455015"/>
              <a:gd name="connsiteX21" fmla="*/ 21686 w 2339697"/>
              <a:gd name="connsiteY21" fmla="*/ 1128584 h 2455015"/>
              <a:gd name="connsiteX22" fmla="*/ 95826 w 2339697"/>
              <a:gd name="connsiteY22" fmla="*/ 0 h 2455015"/>
              <a:gd name="connsiteX0" fmla="*/ 95826 w 2339697"/>
              <a:gd name="connsiteY0" fmla="*/ 0 h 2455015"/>
              <a:gd name="connsiteX1" fmla="*/ 400626 w 2339697"/>
              <a:gd name="connsiteY1" fmla="*/ 370703 h 2455015"/>
              <a:gd name="connsiteX2" fmla="*/ 598334 w 2339697"/>
              <a:gd name="connsiteY2" fmla="*/ 864973 h 2455015"/>
              <a:gd name="connsiteX3" fmla="*/ 820756 w 2339697"/>
              <a:gd name="connsiteY3" fmla="*/ 1079157 h 2455015"/>
              <a:gd name="connsiteX4" fmla="*/ 886658 w 2339697"/>
              <a:gd name="connsiteY4" fmla="*/ 823784 h 2455015"/>
              <a:gd name="connsiteX5" fmla="*/ 853707 w 2339697"/>
              <a:gd name="connsiteY5" fmla="*/ 551936 h 2455015"/>
              <a:gd name="connsiteX6" fmla="*/ 1018463 w 2339697"/>
              <a:gd name="connsiteY6" fmla="*/ 354228 h 2455015"/>
              <a:gd name="connsiteX7" fmla="*/ 1117318 w 2339697"/>
              <a:gd name="connsiteY7" fmla="*/ 41190 h 2455015"/>
              <a:gd name="connsiteX8" fmla="*/ 1207933 w 2339697"/>
              <a:gd name="connsiteY8" fmla="*/ 362465 h 2455015"/>
              <a:gd name="connsiteX9" fmla="*/ 1372691 w 2339697"/>
              <a:gd name="connsiteY9" fmla="*/ 576649 h 2455015"/>
              <a:gd name="connsiteX10" fmla="*/ 1356214 w 2339697"/>
              <a:gd name="connsiteY10" fmla="*/ 832022 h 2455015"/>
              <a:gd name="connsiteX11" fmla="*/ 1570399 w 2339697"/>
              <a:gd name="connsiteY11" fmla="*/ 988541 h 2455015"/>
              <a:gd name="connsiteX12" fmla="*/ 1801059 w 2339697"/>
              <a:gd name="connsiteY12" fmla="*/ 659028 h 2455015"/>
              <a:gd name="connsiteX13" fmla="*/ 2138810 w 2339697"/>
              <a:gd name="connsiteY13" fmla="*/ 24714 h 2455015"/>
              <a:gd name="connsiteX14" fmla="*/ 2311805 w 2339697"/>
              <a:gd name="connsiteY14" fmla="*/ 535460 h 2455015"/>
              <a:gd name="connsiteX15" fmla="*/ 2204712 w 2339697"/>
              <a:gd name="connsiteY15" fmla="*/ 930876 h 2455015"/>
              <a:gd name="connsiteX16" fmla="*/ 2328280 w 2339697"/>
              <a:gd name="connsiteY16" fmla="*/ 1433384 h 2455015"/>
              <a:gd name="connsiteX17" fmla="*/ 1850486 w 2339697"/>
              <a:gd name="connsiteY17" fmla="*/ 2323071 h 2455015"/>
              <a:gd name="connsiteX18" fmla="*/ 1298551 w 2339697"/>
              <a:gd name="connsiteY18" fmla="*/ 2397211 h 2455015"/>
              <a:gd name="connsiteX19" fmla="*/ 1199697 w 2339697"/>
              <a:gd name="connsiteY19" fmla="*/ 2454876 h 2455015"/>
              <a:gd name="connsiteX20" fmla="*/ 1034940 w 2339697"/>
              <a:gd name="connsiteY20" fmla="*/ 2380736 h 2455015"/>
              <a:gd name="connsiteX21" fmla="*/ 441815 w 2339697"/>
              <a:gd name="connsiteY21" fmla="*/ 2158314 h 2455015"/>
              <a:gd name="connsiteX22" fmla="*/ 21686 w 2339697"/>
              <a:gd name="connsiteY22" fmla="*/ 1128584 h 2455015"/>
              <a:gd name="connsiteX23" fmla="*/ 95826 w 2339697"/>
              <a:gd name="connsiteY23" fmla="*/ 0 h 2455015"/>
              <a:gd name="connsiteX0" fmla="*/ 95826 w 2339697"/>
              <a:gd name="connsiteY0" fmla="*/ 0 h 2455015"/>
              <a:gd name="connsiteX1" fmla="*/ 400626 w 2339697"/>
              <a:gd name="connsiteY1" fmla="*/ 370703 h 2455015"/>
              <a:gd name="connsiteX2" fmla="*/ 598334 w 2339697"/>
              <a:gd name="connsiteY2" fmla="*/ 864973 h 2455015"/>
              <a:gd name="connsiteX3" fmla="*/ 820756 w 2339697"/>
              <a:gd name="connsiteY3" fmla="*/ 1079157 h 2455015"/>
              <a:gd name="connsiteX4" fmla="*/ 886658 w 2339697"/>
              <a:gd name="connsiteY4" fmla="*/ 823784 h 2455015"/>
              <a:gd name="connsiteX5" fmla="*/ 853707 w 2339697"/>
              <a:gd name="connsiteY5" fmla="*/ 551936 h 2455015"/>
              <a:gd name="connsiteX6" fmla="*/ 1018463 w 2339697"/>
              <a:gd name="connsiteY6" fmla="*/ 354228 h 2455015"/>
              <a:gd name="connsiteX7" fmla="*/ 1117318 w 2339697"/>
              <a:gd name="connsiteY7" fmla="*/ 41190 h 2455015"/>
              <a:gd name="connsiteX8" fmla="*/ 1207933 w 2339697"/>
              <a:gd name="connsiteY8" fmla="*/ 362465 h 2455015"/>
              <a:gd name="connsiteX9" fmla="*/ 1372691 w 2339697"/>
              <a:gd name="connsiteY9" fmla="*/ 576649 h 2455015"/>
              <a:gd name="connsiteX10" fmla="*/ 1356214 w 2339697"/>
              <a:gd name="connsiteY10" fmla="*/ 832022 h 2455015"/>
              <a:gd name="connsiteX11" fmla="*/ 1570399 w 2339697"/>
              <a:gd name="connsiteY11" fmla="*/ 988541 h 2455015"/>
              <a:gd name="connsiteX12" fmla="*/ 1801059 w 2339697"/>
              <a:gd name="connsiteY12" fmla="*/ 659028 h 2455015"/>
              <a:gd name="connsiteX13" fmla="*/ 2138810 w 2339697"/>
              <a:gd name="connsiteY13" fmla="*/ 24714 h 2455015"/>
              <a:gd name="connsiteX14" fmla="*/ 2311805 w 2339697"/>
              <a:gd name="connsiteY14" fmla="*/ 535460 h 2455015"/>
              <a:gd name="connsiteX15" fmla="*/ 2204712 w 2339697"/>
              <a:gd name="connsiteY15" fmla="*/ 930876 h 2455015"/>
              <a:gd name="connsiteX16" fmla="*/ 2328280 w 2339697"/>
              <a:gd name="connsiteY16" fmla="*/ 1433384 h 2455015"/>
              <a:gd name="connsiteX17" fmla="*/ 1850486 w 2339697"/>
              <a:gd name="connsiteY17" fmla="*/ 2323071 h 2455015"/>
              <a:gd name="connsiteX18" fmla="*/ 1298551 w 2339697"/>
              <a:gd name="connsiteY18" fmla="*/ 2397211 h 2455015"/>
              <a:gd name="connsiteX19" fmla="*/ 1199697 w 2339697"/>
              <a:gd name="connsiteY19" fmla="*/ 2454876 h 2455015"/>
              <a:gd name="connsiteX20" fmla="*/ 1034940 w 2339697"/>
              <a:gd name="connsiteY20" fmla="*/ 2380736 h 2455015"/>
              <a:gd name="connsiteX21" fmla="*/ 441815 w 2339697"/>
              <a:gd name="connsiteY21" fmla="*/ 2158314 h 2455015"/>
              <a:gd name="connsiteX22" fmla="*/ 21686 w 2339697"/>
              <a:gd name="connsiteY22" fmla="*/ 1128584 h 2455015"/>
              <a:gd name="connsiteX23" fmla="*/ 95826 w 2339697"/>
              <a:gd name="connsiteY23" fmla="*/ 0 h 2455015"/>
              <a:gd name="connsiteX0" fmla="*/ 95826 w 2339697"/>
              <a:gd name="connsiteY0" fmla="*/ 0 h 2454992"/>
              <a:gd name="connsiteX1" fmla="*/ 400626 w 2339697"/>
              <a:gd name="connsiteY1" fmla="*/ 370703 h 2454992"/>
              <a:gd name="connsiteX2" fmla="*/ 598334 w 2339697"/>
              <a:gd name="connsiteY2" fmla="*/ 864973 h 2454992"/>
              <a:gd name="connsiteX3" fmla="*/ 820756 w 2339697"/>
              <a:gd name="connsiteY3" fmla="*/ 1079157 h 2454992"/>
              <a:gd name="connsiteX4" fmla="*/ 886658 w 2339697"/>
              <a:gd name="connsiteY4" fmla="*/ 823784 h 2454992"/>
              <a:gd name="connsiteX5" fmla="*/ 853707 w 2339697"/>
              <a:gd name="connsiteY5" fmla="*/ 551936 h 2454992"/>
              <a:gd name="connsiteX6" fmla="*/ 1018463 w 2339697"/>
              <a:gd name="connsiteY6" fmla="*/ 354228 h 2454992"/>
              <a:gd name="connsiteX7" fmla="*/ 1117318 w 2339697"/>
              <a:gd name="connsiteY7" fmla="*/ 41190 h 2454992"/>
              <a:gd name="connsiteX8" fmla="*/ 1207933 w 2339697"/>
              <a:gd name="connsiteY8" fmla="*/ 362465 h 2454992"/>
              <a:gd name="connsiteX9" fmla="*/ 1372691 w 2339697"/>
              <a:gd name="connsiteY9" fmla="*/ 576649 h 2454992"/>
              <a:gd name="connsiteX10" fmla="*/ 1356214 w 2339697"/>
              <a:gd name="connsiteY10" fmla="*/ 832022 h 2454992"/>
              <a:gd name="connsiteX11" fmla="*/ 1570399 w 2339697"/>
              <a:gd name="connsiteY11" fmla="*/ 988541 h 2454992"/>
              <a:gd name="connsiteX12" fmla="*/ 1801059 w 2339697"/>
              <a:gd name="connsiteY12" fmla="*/ 659028 h 2454992"/>
              <a:gd name="connsiteX13" fmla="*/ 2138810 w 2339697"/>
              <a:gd name="connsiteY13" fmla="*/ 24714 h 2454992"/>
              <a:gd name="connsiteX14" fmla="*/ 2311805 w 2339697"/>
              <a:gd name="connsiteY14" fmla="*/ 535460 h 2454992"/>
              <a:gd name="connsiteX15" fmla="*/ 2204712 w 2339697"/>
              <a:gd name="connsiteY15" fmla="*/ 930876 h 2454992"/>
              <a:gd name="connsiteX16" fmla="*/ 2328280 w 2339697"/>
              <a:gd name="connsiteY16" fmla="*/ 1433384 h 2454992"/>
              <a:gd name="connsiteX17" fmla="*/ 1850486 w 2339697"/>
              <a:gd name="connsiteY17" fmla="*/ 2323071 h 2454992"/>
              <a:gd name="connsiteX18" fmla="*/ 1405643 w 2339697"/>
              <a:gd name="connsiteY18" fmla="*/ 2388973 h 2454992"/>
              <a:gd name="connsiteX19" fmla="*/ 1199697 w 2339697"/>
              <a:gd name="connsiteY19" fmla="*/ 2454876 h 2454992"/>
              <a:gd name="connsiteX20" fmla="*/ 1034940 w 2339697"/>
              <a:gd name="connsiteY20" fmla="*/ 2380736 h 2454992"/>
              <a:gd name="connsiteX21" fmla="*/ 441815 w 2339697"/>
              <a:gd name="connsiteY21" fmla="*/ 2158314 h 2454992"/>
              <a:gd name="connsiteX22" fmla="*/ 21686 w 2339697"/>
              <a:gd name="connsiteY22" fmla="*/ 1128584 h 2454992"/>
              <a:gd name="connsiteX23" fmla="*/ 95826 w 2339697"/>
              <a:gd name="connsiteY23" fmla="*/ 0 h 2454992"/>
              <a:gd name="connsiteX0" fmla="*/ 95826 w 2339697"/>
              <a:gd name="connsiteY0" fmla="*/ 0 h 2454992"/>
              <a:gd name="connsiteX1" fmla="*/ 400626 w 2339697"/>
              <a:gd name="connsiteY1" fmla="*/ 370703 h 2454992"/>
              <a:gd name="connsiteX2" fmla="*/ 598334 w 2339697"/>
              <a:gd name="connsiteY2" fmla="*/ 864973 h 2454992"/>
              <a:gd name="connsiteX3" fmla="*/ 820756 w 2339697"/>
              <a:gd name="connsiteY3" fmla="*/ 1079157 h 2454992"/>
              <a:gd name="connsiteX4" fmla="*/ 886658 w 2339697"/>
              <a:gd name="connsiteY4" fmla="*/ 823784 h 2454992"/>
              <a:gd name="connsiteX5" fmla="*/ 853707 w 2339697"/>
              <a:gd name="connsiteY5" fmla="*/ 551936 h 2454992"/>
              <a:gd name="connsiteX6" fmla="*/ 1018463 w 2339697"/>
              <a:gd name="connsiteY6" fmla="*/ 354228 h 2454992"/>
              <a:gd name="connsiteX7" fmla="*/ 1117318 w 2339697"/>
              <a:gd name="connsiteY7" fmla="*/ 41190 h 2454992"/>
              <a:gd name="connsiteX8" fmla="*/ 1207933 w 2339697"/>
              <a:gd name="connsiteY8" fmla="*/ 362465 h 2454992"/>
              <a:gd name="connsiteX9" fmla="*/ 1372691 w 2339697"/>
              <a:gd name="connsiteY9" fmla="*/ 576649 h 2454992"/>
              <a:gd name="connsiteX10" fmla="*/ 1356214 w 2339697"/>
              <a:gd name="connsiteY10" fmla="*/ 832022 h 2454992"/>
              <a:gd name="connsiteX11" fmla="*/ 1570399 w 2339697"/>
              <a:gd name="connsiteY11" fmla="*/ 988541 h 2454992"/>
              <a:gd name="connsiteX12" fmla="*/ 1801059 w 2339697"/>
              <a:gd name="connsiteY12" fmla="*/ 659028 h 2454992"/>
              <a:gd name="connsiteX13" fmla="*/ 2138810 w 2339697"/>
              <a:gd name="connsiteY13" fmla="*/ 24714 h 2454992"/>
              <a:gd name="connsiteX14" fmla="*/ 2311805 w 2339697"/>
              <a:gd name="connsiteY14" fmla="*/ 535460 h 2454992"/>
              <a:gd name="connsiteX15" fmla="*/ 2204712 w 2339697"/>
              <a:gd name="connsiteY15" fmla="*/ 930876 h 2454992"/>
              <a:gd name="connsiteX16" fmla="*/ 2328280 w 2339697"/>
              <a:gd name="connsiteY16" fmla="*/ 1433384 h 2454992"/>
              <a:gd name="connsiteX17" fmla="*/ 1850486 w 2339697"/>
              <a:gd name="connsiteY17" fmla="*/ 2323071 h 2454992"/>
              <a:gd name="connsiteX18" fmla="*/ 1405643 w 2339697"/>
              <a:gd name="connsiteY18" fmla="*/ 2388973 h 2454992"/>
              <a:gd name="connsiteX19" fmla="*/ 1199697 w 2339697"/>
              <a:gd name="connsiteY19" fmla="*/ 2454876 h 2454992"/>
              <a:gd name="connsiteX20" fmla="*/ 1034940 w 2339697"/>
              <a:gd name="connsiteY20" fmla="*/ 2380736 h 2454992"/>
              <a:gd name="connsiteX21" fmla="*/ 441815 w 2339697"/>
              <a:gd name="connsiteY21" fmla="*/ 2158314 h 2454992"/>
              <a:gd name="connsiteX22" fmla="*/ 21686 w 2339697"/>
              <a:gd name="connsiteY22" fmla="*/ 1128584 h 2454992"/>
              <a:gd name="connsiteX23" fmla="*/ 95826 w 2339697"/>
              <a:gd name="connsiteY23" fmla="*/ 0 h 2454992"/>
              <a:gd name="connsiteX0" fmla="*/ 95826 w 2339697"/>
              <a:gd name="connsiteY0" fmla="*/ 0 h 2454876"/>
              <a:gd name="connsiteX1" fmla="*/ 400626 w 2339697"/>
              <a:gd name="connsiteY1" fmla="*/ 370703 h 2454876"/>
              <a:gd name="connsiteX2" fmla="*/ 598334 w 2339697"/>
              <a:gd name="connsiteY2" fmla="*/ 864973 h 2454876"/>
              <a:gd name="connsiteX3" fmla="*/ 820756 w 2339697"/>
              <a:gd name="connsiteY3" fmla="*/ 1079157 h 2454876"/>
              <a:gd name="connsiteX4" fmla="*/ 886658 w 2339697"/>
              <a:gd name="connsiteY4" fmla="*/ 823784 h 2454876"/>
              <a:gd name="connsiteX5" fmla="*/ 853707 w 2339697"/>
              <a:gd name="connsiteY5" fmla="*/ 551936 h 2454876"/>
              <a:gd name="connsiteX6" fmla="*/ 1018463 w 2339697"/>
              <a:gd name="connsiteY6" fmla="*/ 354228 h 2454876"/>
              <a:gd name="connsiteX7" fmla="*/ 1117318 w 2339697"/>
              <a:gd name="connsiteY7" fmla="*/ 41190 h 2454876"/>
              <a:gd name="connsiteX8" fmla="*/ 1207933 w 2339697"/>
              <a:gd name="connsiteY8" fmla="*/ 362465 h 2454876"/>
              <a:gd name="connsiteX9" fmla="*/ 1372691 w 2339697"/>
              <a:gd name="connsiteY9" fmla="*/ 576649 h 2454876"/>
              <a:gd name="connsiteX10" fmla="*/ 1356214 w 2339697"/>
              <a:gd name="connsiteY10" fmla="*/ 832022 h 2454876"/>
              <a:gd name="connsiteX11" fmla="*/ 1570399 w 2339697"/>
              <a:gd name="connsiteY11" fmla="*/ 988541 h 2454876"/>
              <a:gd name="connsiteX12" fmla="*/ 1801059 w 2339697"/>
              <a:gd name="connsiteY12" fmla="*/ 659028 h 2454876"/>
              <a:gd name="connsiteX13" fmla="*/ 2138810 w 2339697"/>
              <a:gd name="connsiteY13" fmla="*/ 24714 h 2454876"/>
              <a:gd name="connsiteX14" fmla="*/ 2311805 w 2339697"/>
              <a:gd name="connsiteY14" fmla="*/ 535460 h 2454876"/>
              <a:gd name="connsiteX15" fmla="*/ 2204712 w 2339697"/>
              <a:gd name="connsiteY15" fmla="*/ 930876 h 2454876"/>
              <a:gd name="connsiteX16" fmla="*/ 2328280 w 2339697"/>
              <a:gd name="connsiteY16" fmla="*/ 1433384 h 2454876"/>
              <a:gd name="connsiteX17" fmla="*/ 1850486 w 2339697"/>
              <a:gd name="connsiteY17" fmla="*/ 2323071 h 2454876"/>
              <a:gd name="connsiteX18" fmla="*/ 1405643 w 2339697"/>
              <a:gd name="connsiteY18" fmla="*/ 2388973 h 2454876"/>
              <a:gd name="connsiteX19" fmla="*/ 1199697 w 2339697"/>
              <a:gd name="connsiteY19" fmla="*/ 2454876 h 2454876"/>
              <a:gd name="connsiteX20" fmla="*/ 1034940 w 2339697"/>
              <a:gd name="connsiteY20" fmla="*/ 2380736 h 2454876"/>
              <a:gd name="connsiteX21" fmla="*/ 441815 w 2339697"/>
              <a:gd name="connsiteY21" fmla="*/ 2158314 h 2454876"/>
              <a:gd name="connsiteX22" fmla="*/ 21686 w 2339697"/>
              <a:gd name="connsiteY22" fmla="*/ 1128584 h 2454876"/>
              <a:gd name="connsiteX23" fmla="*/ 95826 w 2339697"/>
              <a:gd name="connsiteY23" fmla="*/ 0 h 2454876"/>
              <a:gd name="connsiteX0" fmla="*/ 95826 w 2339697"/>
              <a:gd name="connsiteY0" fmla="*/ 0 h 2454876"/>
              <a:gd name="connsiteX1" fmla="*/ 400626 w 2339697"/>
              <a:gd name="connsiteY1" fmla="*/ 370703 h 2454876"/>
              <a:gd name="connsiteX2" fmla="*/ 598334 w 2339697"/>
              <a:gd name="connsiteY2" fmla="*/ 864973 h 2454876"/>
              <a:gd name="connsiteX3" fmla="*/ 820756 w 2339697"/>
              <a:gd name="connsiteY3" fmla="*/ 1079157 h 2454876"/>
              <a:gd name="connsiteX4" fmla="*/ 886658 w 2339697"/>
              <a:gd name="connsiteY4" fmla="*/ 823784 h 2454876"/>
              <a:gd name="connsiteX5" fmla="*/ 853707 w 2339697"/>
              <a:gd name="connsiteY5" fmla="*/ 551936 h 2454876"/>
              <a:gd name="connsiteX6" fmla="*/ 1018463 w 2339697"/>
              <a:gd name="connsiteY6" fmla="*/ 354228 h 2454876"/>
              <a:gd name="connsiteX7" fmla="*/ 1117318 w 2339697"/>
              <a:gd name="connsiteY7" fmla="*/ 41190 h 2454876"/>
              <a:gd name="connsiteX8" fmla="*/ 1207933 w 2339697"/>
              <a:gd name="connsiteY8" fmla="*/ 362465 h 2454876"/>
              <a:gd name="connsiteX9" fmla="*/ 1372691 w 2339697"/>
              <a:gd name="connsiteY9" fmla="*/ 576649 h 2454876"/>
              <a:gd name="connsiteX10" fmla="*/ 1356214 w 2339697"/>
              <a:gd name="connsiteY10" fmla="*/ 832022 h 2454876"/>
              <a:gd name="connsiteX11" fmla="*/ 1570399 w 2339697"/>
              <a:gd name="connsiteY11" fmla="*/ 988541 h 2454876"/>
              <a:gd name="connsiteX12" fmla="*/ 1801059 w 2339697"/>
              <a:gd name="connsiteY12" fmla="*/ 659028 h 2454876"/>
              <a:gd name="connsiteX13" fmla="*/ 2138810 w 2339697"/>
              <a:gd name="connsiteY13" fmla="*/ 24714 h 2454876"/>
              <a:gd name="connsiteX14" fmla="*/ 2311805 w 2339697"/>
              <a:gd name="connsiteY14" fmla="*/ 535460 h 2454876"/>
              <a:gd name="connsiteX15" fmla="*/ 2204712 w 2339697"/>
              <a:gd name="connsiteY15" fmla="*/ 930876 h 2454876"/>
              <a:gd name="connsiteX16" fmla="*/ 2328280 w 2339697"/>
              <a:gd name="connsiteY16" fmla="*/ 1433384 h 2454876"/>
              <a:gd name="connsiteX17" fmla="*/ 1850486 w 2339697"/>
              <a:gd name="connsiteY17" fmla="*/ 2323071 h 2454876"/>
              <a:gd name="connsiteX18" fmla="*/ 1405643 w 2339697"/>
              <a:gd name="connsiteY18" fmla="*/ 2388973 h 2454876"/>
              <a:gd name="connsiteX19" fmla="*/ 1199697 w 2339697"/>
              <a:gd name="connsiteY19" fmla="*/ 2454876 h 2454876"/>
              <a:gd name="connsiteX20" fmla="*/ 1018465 w 2339697"/>
              <a:gd name="connsiteY20" fmla="*/ 2290119 h 2454876"/>
              <a:gd name="connsiteX21" fmla="*/ 441815 w 2339697"/>
              <a:gd name="connsiteY21" fmla="*/ 2158314 h 2454876"/>
              <a:gd name="connsiteX22" fmla="*/ 21686 w 2339697"/>
              <a:gd name="connsiteY22" fmla="*/ 1128584 h 2454876"/>
              <a:gd name="connsiteX23" fmla="*/ 95826 w 2339697"/>
              <a:gd name="connsiteY23" fmla="*/ 0 h 2454876"/>
              <a:gd name="connsiteX0" fmla="*/ 95826 w 2339697"/>
              <a:gd name="connsiteY0" fmla="*/ 0 h 2454876"/>
              <a:gd name="connsiteX1" fmla="*/ 400626 w 2339697"/>
              <a:gd name="connsiteY1" fmla="*/ 370703 h 2454876"/>
              <a:gd name="connsiteX2" fmla="*/ 598334 w 2339697"/>
              <a:gd name="connsiteY2" fmla="*/ 864973 h 2454876"/>
              <a:gd name="connsiteX3" fmla="*/ 820756 w 2339697"/>
              <a:gd name="connsiteY3" fmla="*/ 1079157 h 2454876"/>
              <a:gd name="connsiteX4" fmla="*/ 886658 w 2339697"/>
              <a:gd name="connsiteY4" fmla="*/ 823784 h 2454876"/>
              <a:gd name="connsiteX5" fmla="*/ 853707 w 2339697"/>
              <a:gd name="connsiteY5" fmla="*/ 551936 h 2454876"/>
              <a:gd name="connsiteX6" fmla="*/ 1018463 w 2339697"/>
              <a:gd name="connsiteY6" fmla="*/ 354228 h 2454876"/>
              <a:gd name="connsiteX7" fmla="*/ 1117318 w 2339697"/>
              <a:gd name="connsiteY7" fmla="*/ 41190 h 2454876"/>
              <a:gd name="connsiteX8" fmla="*/ 1207933 w 2339697"/>
              <a:gd name="connsiteY8" fmla="*/ 362465 h 2454876"/>
              <a:gd name="connsiteX9" fmla="*/ 1372691 w 2339697"/>
              <a:gd name="connsiteY9" fmla="*/ 576649 h 2454876"/>
              <a:gd name="connsiteX10" fmla="*/ 1356214 w 2339697"/>
              <a:gd name="connsiteY10" fmla="*/ 832022 h 2454876"/>
              <a:gd name="connsiteX11" fmla="*/ 1570399 w 2339697"/>
              <a:gd name="connsiteY11" fmla="*/ 988541 h 2454876"/>
              <a:gd name="connsiteX12" fmla="*/ 1801059 w 2339697"/>
              <a:gd name="connsiteY12" fmla="*/ 659028 h 2454876"/>
              <a:gd name="connsiteX13" fmla="*/ 2138810 w 2339697"/>
              <a:gd name="connsiteY13" fmla="*/ 24714 h 2454876"/>
              <a:gd name="connsiteX14" fmla="*/ 2311805 w 2339697"/>
              <a:gd name="connsiteY14" fmla="*/ 535460 h 2454876"/>
              <a:gd name="connsiteX15" fmla="*/ 2204712 w 2339697"/>
              <a:gd name="connsiteY15" fmla="*/ 930876 h 2454876"/>
              <a:gd name="connsiteX16" fmla="*/ 2328280 w 2339697"/>
              <a:gd name="connsiteY16" fmla="*/ 1433384 h 2454876"/>
              <a:gd name="connsiteX17" fmla="*/ 1850486 w 2339697"/>
              <a:gd name="connsiteY17" fmla="*/ 2323071 h 2454876"/>
              <a:gd name="connsiteX18" fmla="*/ 1422119 w 2339697"/>
              <a:gd name="connsiteY18" fmla="*/ 2290119 h 2454876"/>
              <a:gd name="connsiteX19" fmla="*/ 1199697 w 2339697"/>
              <a:gd name="connsiteY19" fmla="*/ 2454876 h 2454876"/>
              <a:gd name="connsiteX20" fmla="*/ 1018465 w 2339697"/>
              <a:gd name="connsiteY20" fmla="*/ 2290119 h 2454876"/>
              <a:gd name="connsiteX21" fmla="*/ 441815 w 2339697"/>
              <a:gd name="connsiteY21" fmla="*/ 2158314 h 2454876"/>
              <a:gd name="connsiteX22" fmla="*/ 21686 w 2339697"/>
              <a:gd name="connsiteY22" fmla="*/ 1128584 h 2454876"/>
              <a:gd name="connsiteX23" fmla="*/ 95826 w 2339697"/>
              <a:gd name="connsiteY23" fmla="*/ 0 h 2454876"/>
              <a:gd name="connsiteX0" fmla="*/ 95826 w 2339697"/>
              <a:gd name="connsiteY0" fmla="*/ 0 h 2454876"/>
              <a:gd name="connsiteX1" fmla="*/ 400626 w 2339697"/>
              <a:gd name="connsiteY1" fmla="*/ 370703 h 2454876"/>
              <a:gd name="connsiteX2" fmla="*/ 598334 w 2339697"/>
              <a:gd name="connsiteY2" fmla="*/ 864973 h 2454876"/>
              <a:gd name="connsiteX3" fmla="*/ 820756 w 2339697"/>
              <a:gd name="connsiteY3" fmla="*/ 1079157 h 2454876"/>
              <a:gd name="connsiteX4" fmla="*/ 886658 w 2339697"/>
              <a:gd name="connsiteY4" fmla="*/ 823784 h 2454876"/>
              <a:gd name="connsiteX5" fmla="*/ 853707 w 2339697"/>
              <a:gd name="connsiteY5" fmla="*/ 551936 h 2454876"/>
              <a:gd name="connsiteX6" fmla="*/ 1018463 w 2339697"/>
              <a:gd name="connsiteY6" fmla="*/ 354228 h 2454876"/>
              <a:gd name="connsiteX7" fmla="*/ 1117318 w 2339697"/>
              <a:gd name="connsiteY7" fmla="*/ 41190 h 2454876"/>
              <a:gd name="connsiteX8" fmla="*/ 1207933 w 2339697"/>
              <a:gd name="connsiteY8" fmla="*/ 362465 h 2454876"/>
              <a:gd name="connsiteX9" fmla="*/ 1372691 w 2339697"/>
              <a:gd name="connsiteY9" fmla="*/ 576649 h 2454876"/>
              <a:gd name="connsiteX10" fmla="*/ 1356214 w 2339697"/>
              <a:gd name="connsiteY10" fmla="*/ 832022 h 2454876"/>
              <a:gd name="connsiteX11" fmla="*/ 1570399 w 2339697"/>
              <a:gd name="connsiteY11" fmla="*/ 988541 h 2454876"/>
              <a:gd name="connsiteX12" fmla="*/ 1801059 w 2339697"/>
              <a:gd name="connsiteY12" fmla="*/ 659028 h 2454876"/>
              <a:gd name="connsiteX13" fmla="*/ 2138810 w 2339697"/>
              <a:gd name="connsiteY13" fmla="*/ 24714 h 2454876"/>
              <a:gd name="connsiteX14" fmla="*/ 2311805 w 2339697"/>
              <a:gd name="connsiteY14" fmla="*/ 535460 h 2454876"/>
              <a:gd name="connsiteX15" fmla="*/ 2204712 w 2339697"/>
              <a:gd name="connsiteY15" fmla="*/ 930876 h 2454876"/>
              <a:gd name="connsiteX16" fmla="*/ 2328280 w 2339697"/>
              <a:gd name="connsiteY16" fmla="*/ 1433384 h 2454876"/>
              <a:gd name="connsiteX17" fmla="*/ 1850486 w 2339697"/>
              <a:gd name="connsiteY17" fmla="*/ 2323071 h 2454876"/>
              <a:gd name="connsiteX18" fmla="*/ 1422119 w 2339697"/>
              <a:gd name="connsiteY18" fmla="*/ 2290119 h 2454876"/>
              <a:gd name="connsiteX19" fmla="*/ 1199697 w 2339697"/>
              <a:gd name="connsiteY19" fmla="*/ 2454876 h 2454876"/>
              <a:gd name="connsiteX20" fmla="*/ 1018465 w 2339697"/>
              <a:gd name="connsiteY20" fmla="*/ 2290119 h 2454876"/>
              <a:gd name="connsiteX21" fmla="*/ 441815 w 2339697"/>
              <a:gd name="connsiteY21" fmla="*/ 2158314 h 2454876"/>
              <a:gd name="connsiteX22" fmla="*/ 285296 w 2339697"/>
              <a:gd name="connsiteY22" fmla="*/ 1647568 h 2454876"/>
              <a:gd name="connsiteX23" fmla="*/ 21686 w 2339697"/>
              <a:gd name="connsiteY23" fmla="*/ 1128584 h 2454876"/>
              <a:gd name="connsiteX24" fmla="*/ 95826 w 2339697"/>
              <a:gd name="connsiteY24" fmla="*/ 0 h 2454876"/>
              <a:gd name="connsiteX0" fmla="*/ 95826 w 2330950"/>
              <a:gd name="connsiteY0" fmla="*/ 0 h 2454876"/>
              <a:gd name="connsiteX1" fmla="*/ 400626 w 2330950"/>
              <a:gd name="connsiteY1" fmla="*/ 370703 h 2454876"/>
              <a:gd name="connsiteX2" fmla="*/ 598334 w 2330950"/>
              <a:gd name="connsiteY2" fmla="*/ 864973 h 2454876"/>
              <a:gd name="connsiteX3" fmla="*/ 820756 w 2330950"/>
              <a:gd name="connsiteY3" fmla="*/ 1079157 h 2454876"/>
              <a:gd name="connsiteX4" fmla="*/ 886658 w 2330950"/>
              <a:gd name="connsiteY4" fmla="*/ 823784 h 2454876"/>
              <a:gd name="connsiteX5" fmla="*/ 853707 w 2330950"/>
              <a:gd name="connsiteY5" fmla="*/ 551936 h 2454876"/>
              <a:gd name="connsiteX6" fmla="*/ 1018463 w 2330950"/>
              <a:gd name="connsiteY6" fmla="*/ 354228 h 2454876"/>
              <a:gd name="connsiteX7" fmla="*/ 1117318 w 2330950"/>
              <a:gd name="connsiteY7" fmla="*/ 41190 h 2454876"/>
              <a:gd name="connsiteX8" fmla="*/ 1207933 w 2330950"/>
              <a:gd name="connsiteY8" fmla="*/ 362465 h 2454876"/>
              <a:gd name="connsiteX9" fmla="*/ 1372691 w 2330950"/>
              <a:gd name="connsiteY9" fmla="*/ 576649 h 2454876"/>
              <a:gd name="connsiteX10" fmla="*/ 1356214 w 2330950"/>
              <a:gd name="connsiteY10" fmla="*/ 832022 h 2454876"/>
              <a:gd name="connsiteX11" fmla="*/ 1570399 w 2330950"/>
              <a:gd name="connsiteY11" fmla="*/ 988541 h 2454876"/>
              <a:gd name="connsiteX12" fmla="*/ 1801059 w 2330950"/>
              <a:gd name="connsiteY12" fmla="*/ 659028 h 2454876"/>
              <a:gd name="connsiteX13" fmla="*/ 2138810 w 2330950"/>
              <a:gd name="connsiteY13" fmla="*/ 24714 h 2454876"/>
              <a:gd name="connsiteX14" fmla="*/ 2311805 w 2330950"/>
              <a:gd name="connsiteY14" fmla="*/ 535460 h 2454876"/>
              <a:gd name="connsiteX15" fmla="*/ 2204712 w 2330950"/>
              <a:gd name="connsiteY15" fmla="*/ 930876 h 2454876"/>
              <a:gd name="connsiteX16" fmla="*/ 2328280 w 2330950"/>
              <a:gd name="connsiteY16" fmla="*/ 1433384 h 2454876"/>
              <a:gd name="connsiteX17" fmla="*/ 2056431 w 2330950"/>
              <a:gd name="connsiteY17" fmla="*/ 1787611 h 2454876"/>
              <a:gd name="connsiteX18" fmla="*/ 1850486 w 2330950"/>
              <a:gd name="connsiteY18" fmla="*/ 2323071 h 2454876"/>
              <a:gd name="connsiteX19" fmla="*/ 1422119 w 2330950"/>
              <a:gd name="connsiteY19" fmla="*/ 2290119 h 2454876"/>
              <a:gd name="connsiteX20" fmla="*/ 1199697 w 2330950"/>
              <a:gd name="connsiteY20" fmla="*/ 2454876 h 2454876"/>
              <a:gd name="connsiteX21" fmla="*/ 1018465 w 2330950"/>
              <a:gd name="connsiteY21" fmla="*/ 2290119 h 2454876"/>
              <a:gd name="connsiteX22" fmla="*/ 441815 w 2330950"/>
              <a:gd name="connsiteY22" fmla="*/ 2158314 h 2454876"/>
              <a:gd name="connsiteX23" fmla="*/ 285296 w 2330950"/>
              <a:gd name="connsiteY23" fmla="*/ 1647568 h 2454876"/>
              <a:gd name="connsiteX24" fmla="*/ 21686 w 2330950"/>
              <a:gd name="connsiteY24" fmla="*/ 1128584 h 2454876"/>
              <a:gd name="connsiteX25" fmla="*/ 95826 w 2330950"/>
              <a:gd name="connsiteY25" fmla="*/ 0 h 2454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30950" h="2454876">
                <a:moveTo>
                  <a:pt x="95826" y="0"/>
                </a:moveTo>
                <a:cubicBezTo>
                  <a:pt x="249599" y="219676"/>
                  <a:pt x="316875" y="226541"/>
                  <a:pt x="400626" y="370703"/>
                </a:cubicBezTo>
                <a:cubicBezTo>
                  <a:pt x="484377" y="514865"/>
                  <a:pt x="528312" y="746897"/>
                  <a:pt x="598334" y="864973"/>
                </a:cubicBezTo>
                <a:cubicBezTo>
                  <a:pt x="668356" y="983049"/>
                  <a:pt x="772702" y="1086022"/>
                  <a:pt x="820756" y="1079157"/>
                </a:cubicBezTo>
                <a:cubicBezTo>
                  <a:pt x="868810" y="1072292"/>
                  <a:pt x="881166" y="911654"/>
                  <a:pt x="886658" y="823784"/>
                </a:cubicBezTo>
                <a:cubicBezTo>
                  <a:pt x="892150" y="735914"/>
                  <a:pt x="831740" y="630195"/>
                  <a:pt x="853707" y="551936"/>
                </a:cubicBezTo>
                <a:cubicBezTo>
                  <a:pt x="875674" y="473677"/>
                  <a:pt x="974528" y="439352"/>
                  <a:pt x="1018463" y="354228"/>
                </a:cubicBezTo>
                <a:cubicBezTo>
                  <a:pt x="1062398" y="269104"/>
                  <a:pt x="1080248" y="45309"/>
                  <a:pt x="1117318" y="41190"/>
                </a:cubicBezTo>
                <a:cubicBezTo>
                  <a:pt x="1154388" y="37071"/>
                  <a:pt x="1165371" y="273222"/>
                  <a:pt x="1207933" y="362465"/>
                </a:cubicBezTo>
                <a:cubicBezTo>
                  <a:pt x="1250495" y="451708"/>
                  <a:pt x="1347978" y="498390"/>
                  <a:pt x="1372691" y="576649"/>
                </a:cubicBezTo>
                <a:cubicBezTo>
                  <a:pt x="1397405" y="654909"/>
                  <a:pt x="1323263" y="763373"/>
                  <a:pt x="1356214" y="832022"/>
                </a:cubicBezTo>
                <a:cubicBezTo>
                  <a:pt x="1389165" y="900671"/>
                  <a:pt x="1496258" y="1017373"/>
                  <a:pt x="1570399" y="988541"/>
                </a:cubicBezTo>
                <a:cubicBezTo>
                  <a:pt x="1644540" y="959709"/>
                  <a:pt x="1706324" y="819666"/>
                  <a:pt x="1801059" y="659028"/>
                </a:cubicBezTo>
                <a:cubicBezTo>
                  <a:pt x="1895794" y="498390"/>
                  <a:pt x="2045447" y="226541"/>
                  <a:pt x="2138810" y="24714"/>
                </a:cubicBezTo>
                <a:cubicBezTo>
                  <a:pt x="2199222" y="243018"/>
                  <a:pt x="2300821" y="384433"/>
                  <a:pt x="2311805" y="535460"/>
                </a:cubicBezTo>
                <a:cubicBezTo>
                  <a:pt x="2322789" y="686487"/>
                  <a:pt x="2211577" y="779849"/>
                  <a:pt x="2204712" y="930876"/>
                </a:cubicBezTo>
                <a:cubicBezTo>
                  <a:pt x="2197847" y="1081903"/>
                  <a:pt x="2352993" y="1290595"/>
                  <a:pt x="2328280" y="1433384"/>
                </a:cubicBezTo>
                <a:cubicBezTo>
                  <a:pt x="2303567" y="1576173"/>
                  <a:pt x="2136063" y="1639330"/>
                  <a:pt x="2056431" y="1787611"/>
                </a:cubicBezTo>
                <a:cubicBezTo>
                  <a:pt x="1976799" y="1935892"/>
                  <a:pt x="1956205" y="2239320"/>
                  <a:pt x="1850486" y="2323071"/>
                </a:cubicBezTo>
                <a:cubicBezTo>
                  <a:pt x="1744767" y="2406822"/>
                  <a:pt x="1530584" y="2268152"/>
                  <a:pt x="1422119" y="2290119"/>
                </a:cubicBezTo>
                <a:cubicBezTo>
                  <a:pt x="1313654" y="2312086"/>
                  <a:pt x="1293059" y="2367005"/>
                  <a:pt x="1199697" y="2454876"/>
                </a:cubicBezTo>
                <a:cubicBezTo>
                  <a:pt x="1122811" y="2328562"/>
                  <a:pt x="1144778" y="2339546"/>
                  <a:pt x="1018465" y="2290119"/>
                </a:cubicBezTo>
                <a:cubicBezTo>
                  <a:pt x="892152" y="2240692"/>
                  <a:pt x="564010" y="2265406"/>
                  <a:pt x="441815" y="2158314"/>
                </a:cubicBezTo>
                <a:cubicBezTo>
                  <a:pt x="319620" y="2051222"/>
                  <a:pt x="355318" y="1819190"/>
                  <a:pt x="285296" y="1647568"/>
                </a:cubicBezTo>
                <a:cubicBezTo>
                  <a:pt x="215275" y="1475946"/>
                  <a:pt x="34043" y="1407298"/>
                  <a:pt x="21686" y="1128584"/>
                </a:cubicBezTo>
                <a:cubicBezTo>
                  <a:pt x="-35979" y="768865"/>
                  <a:pt x="32669" y="126313"/>
                  <a:pt x="95826" y="0"/>
                </a:cubicBezTo>
                <a:close/>
              </a:path>
            </a:pathLst>
          </a:custGeom>
          <a:solidFill>
            <a:schemeClr val="accent1">
              <a:alpha val="51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4CFA3921-43EF-A312-A9C4-29CA52979188}"/>
                  </a:ext>
                </a:extLst>
              </p:cNvPr>
              <p:cNvSpPr txBox="1"/>
              <p:nvPr/>
            </p:nvSpPr>
            <p:spPr>
              <a:xfrm>
                <a:off x="3247621" y="3522575"/>
                <a:ext cx="357597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</m:oMath>
                  </m:oMathPara>
                </a14:m>
                <a:endParaRPr lang="en-US" sz="16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4CFA3921-43EF-A312-A9C4-29CA5297918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47621" y="3522575"/>
                <a:ext cx="357597" cy="338554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80E76DEB-4485-807C-4EF5-A3ED60BD7104}"/>
                  </a:ext>
                </a:extLst>
              </p:cNvPr>
              <p:cNvSpPr txBox="1"/>
              <p:nvPr/>
            </p:nvSpPr>
            <p:spPr>
              <a:xfrm>
                <a:off x="4302880" y="3502067"/>
                <a:ext cx="361316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</m:oMath>
                  </m:oMathPara>
                </a14:m>
                <a:endParaRPr lang="en-US" sz="16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80E76DEB-4485-807C-4EF5-A3ED60BD710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02880" y="3502067"/>
                <a:ext cx="361316" cy="338554"/>
              </a:xfrm>
              <a:prstGeom prst="rect">
                <a:avLst/>
              </a:prstGeom>
              <a:blipFill>
                <a:blip r:embed="rId9"/>
                <a:stretch>
                  <a:fillRect b="-535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1FD75AF7-D6A0-B586-9896-5D6A7EB287D0}"/>
                  </a:ext>
                </a:extLst>
              </p:cNvPr>
              <p:cNvSpPr txBox="1"/>
              <p:nvPr/>
            </p:nvSpPr>
            <p:spPr>
              <a:xfrm>
                <a:off x="5358032" y="3498980"/>
                <a:ext cx="345286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𝑧</m:t>
                      </m:r>
                    </m:oMath>
                  </m:oMathPara>
                </a14:m>
                <a:endParaRPr lang="en-US" sz="16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1FD75AF7-D6A0-B586-9896-5D6A7EB287D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58032" y="3498980"/>
                <a:ext cx="345286" cy="338554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48EC0972-3EB1-1EAF-67DD-C4CED6BEEB59}"/>
                  </a:ext>
                </a:extLst>
              </p:cNvPr>
              <p:cNvSpPr txBox="1"/>
              <p:nvPr/>
            </p:nvSpPr>
            <p:spPr>
              <a:xfrm>
                <a:off x="3563062" y="2402934"/>
                <a:ext cx="106958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1600" b="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US" sz="1600" b="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US" sz="1600" b="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US" sz="1600" b="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𝑧</m:t>
                      </m:r>
                    </m:oMath>
                  </m:oMathPara>
                </a14:m>
                <a:endParaRPr lang="en-US" sz="16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48EC0972-3EB1-1EAF-67DD-C4CED6BEEB5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63062" y="2402934"/>
                <a:ext cx="1069588" cy="338554"/>
              </a:xfrm>
              <a:prstGeom prst="rect">
                <a:avLst/>
              </a:prstGeom>
              <a:blipFill>
                <a:blip r:embed="rId11"/>
                <a:stretch>
                  <a:fillRect b="-535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B6347606-23F3-860A-7138-64CE086F7D37}"/>
                  </a:ext>
                </a:extLst>
              </p:cNvPr>
              <p:cNvSpPr txBox="1"/>
              <p:nvPr/>
            </p:nvSpPr>
            <p:spPr>
              <a:xfrm>
                <a:off x="1283309" y="3889133"/>
                <a:ext cx="1770549" cy="830997"/>
              </a:xfrm>
              <a:prstGeom prst="rect">
                <a:avLst/>
              </a:prstGeom>
              <a:noFill/>
            </p:spPr>
            <p:txBody>
              <a:bodyPr wrap="none" rIns="36576" rtlCol="0">
                <a:spAutoFit/>
              </a:bodyPr>
              <a:lstStyle/>
              <a:p>
                <a:r>
                  <a:rPr lang="en-US" sz="1600" dirty="0">
                    <a:latin typeface="Cambria Math" panose="02040503050406030204" pitchFamily="18" charset="0"/>
                  </a:rPr>
                  <a:t>edges </a:t>
                </a:r>
                <a:r>
                  <a:rPr lang="en-US" sz="1600" dirty="0">
                    <a:solidFill>
                      <a:srgbClr val="00B050"/>
                    </a:solidFill>
                    <a:latin typeface="Cambria Math" panose="02040503050406030204" pitchFamily="18" charset="0"/>
                  </a:rPr>
                  <a:t>numbered</a:t>
                </a:r>
              </a:p>
              <a:p>
                <a:r>
                  <a:rPr lang="en-US" sz="1600" dirty="0">
                    <a:latin typeface="Cambria Math" panose="02040503050406030204" pitchFamily="18" charset="0"/>
                  </a:rPr>
                  <a:t>so that the </a:t>
                </a:r>
                <a14:m>
                  <m:oMath xmlns:m="http://schemas.openxmlformats.org/officeDocument/2006/math">
                    <m:r>
                      <a:rPr lang="en-US" sz="1600" i="1" dirty="0" smtClean="0"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US" sz="1600" dirty="0"/>
                  <a:t> paths</a:t>
                </a:r>
              </a:p>
              <a:p>
                <a:r>
                  <a:rPr lang="en-US" sz="1600" dirty="0"/>
                  <a:t>span [0 .. </a:t>
                </a:r>
                <a14:m>
                  <m:oMath xmlns:m="http://schemas.openxmlformats.org/officeDocument/2006/math">
                    <m:r>
                      <a:rPr lang="en-US" sz="1600" i="1" dirty="0" smtClean="0"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1600" b="0" i="1" dirty="0" smtClean="0">
                        <a:latin typeface="Cambria Math" panose="02040503050406030204" pitchFamily="18" charset="0"/>
                      </a:rPr>
                      <m:t>−1</m:t>
                    </m:r>
                  </m:oMath>
                </a14:m>
                <a:r>
                  <a:rPr lang="en-US" sz="1600" dirty="0"/>
                  <a:t>]</a:t>
                </a:r>
              </a:p>
            </p:txBody>
          </p:sp>
        </mc:Choice>
        <mc:Fallback xmlns="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B6347606-23F3-860A-7138-64CE086F7D3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83309" y="3889133"/>
                <a:ext cx="1770549" cy="830997"/>
              </a:xfrm>
              <a:prstGeom prst="rect">
                <a:avLst/>
              </a:prstGeom>
              <a:blipFill>
                <a:blip r:embed="rId12"/>
                <a:stretch>
                  <a:fillRect l="-2069" t="-2941" r="-3103" b="-882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562DA957-DA4C-EAF2-5958-04E8D9EFE6CE}"/>
                  </a:ext>
                </a:extLst>
              </p:cNvPr>
              <p:cNvSpPr txBox="1"/>
              <p:nvPr/>
            </p:nvSpPr>
            <p:spPr>
              <a:xfrm>
                <a:off x="6307934" y="5046768"/>
                <a:ext cx="1791644" cy="830997"/>
              </a:xfrm>
              <a:prstGeom prst="rect">
                <a:avLst/>
              </a:prstGeom>
              <a:noFill/>
            </p:spPr>
            <p:txBody>
              <a:bodyPr wrap="square" lIns="54864" rtlCol="0">
                <a:spAutoFit/>
              </a:bodyPr>
              <a:lstStyle/>
              <a:p>
                <a:r>
                  <a:rPr lang="en-US" sz="1600" dirty="0">
                    <a:latin typeface="Cambria Math" panose="02040503050406030204" pitchFamily="18" charset="0"/>
                  </a:rPr>
                  <a:t>edges </a:t>
                </a:r>
                <a:r>
                  <a:rPr lang="en-US" sz="1600" dirty="0">
                    <a:solidFill>
                      <a:srgbClr val="00B050"/>
                    </a:solidFill>
                    <a:latin typeface="Cambria Math" panose="02040503050406030204" pitchFamily="18" charset="0"/>
                  </a:rPr>
                  <a:t>numbered</a:t>
                </a:r>
              </a:p>
              <a:p>
                <a:r>
                  <a:rPr lang="en-US" sz="1600" dirty="0">
                    <a:latin typeface="Cambria Math" panose="02040503050406030204" pitchFamily="18" charset="0"/>
                  </a:rPr>
                  <a:t>so that the</a:t>
                </a:r>
                <a14:m>
                  <m:oMath xmlns:m="http://schemas.openxmlformats.org/officeDocument/2006/math">
                    <m:r>
                      <a:rPr lang="en-US" sz="1600" b="0" i="0" dirty="0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sz="1600" b="0" i="1" dirty="0" smtClean="0"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r>
                  <a:rPr lang="en-US" sz="1600" dirty="0"/>
                  <a:t> paths span [0 .. </a:t>
                </a:r>
                <a14:m>
                  <m:oMath xmlns:m="http://schemas.openxmlformats.org/officeDocument/2006/math">
                    <m:r>
                      <a:rPr lang="en-US" sz="1600" b="0" i="1" dirty="0" smtClean="0"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US" sz="1600" b="0" i="1" dirty="0" smtClean="0">
                        <a:latin typeface="Cambria Math" panose="02040503050406030204" pitchFamily="18" charset="0"/>
                      </a:rPr>
                      <m:t>−1</m:t>
                    </m:r>
                  </m:oMath>
                </a14:m>
                <a:r>
                  <a:rPr lang="en-US" sz="1600" dirty="0"/>
                  <a:t>]</a:t>
                </a:r>
              </a:p>
            </p:txBody>
          </p:sp>
        </mc:Choice>
        <mc:Fallback xmlns=""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562DA957-DA4C-EAF2-5958-04E8D9EFE6C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07934" y="5046768"/>
                <a:ext cx="1791644" cy="830997"/>
              </a:xfrm>
              <a:prstGeom prst="rect">
                <a:avLst/>
              </a:prstGeom>
              <a:blipFill>
                <a:blip r:embed="rId13"/>
                <a:stretch>
                  <a:fillRect l="-4082" t="-2941" r="-4082" b="-882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6422BD51-1A07-E130-4A4C-E3946B17FC6F}"/>
                  </a:ext>
                </a:extLst>
              </p:cNvPr>
              <p:cNvSpPr txBox="1"/>
              <p:nvPr/>
            </p:nvSpPr>
            <p:spPr>
              <a:xfrm>
                <a:off x="6038550" y="3468345"/>
                <a:ext cx="1721305" cy="830997"/>
              </a:xfrm>
              <a:prstGeom prst="rect">
                <a:avLst/>
              </a:prstGeom>
              <a:noFill/>
            </p:spPr>
            <p:txBody>
              <a:bodyPr wrap="none" lIns="54864" rIns="36576" rtlCol="0">
                <a:spAutoFit/>
              </a:bodyPr>
              <a:lstStyle/>
              <a:p>
                <a:r>
                  <a:rPr lang="en-US" sz="1600" dirty="0">
                    <a:latin typeface="Cambria Math" panose="02040503050406030204" pitchFamily="18" charset="0"/>
                  </a:rPr>
                  <a:t>edges </a:t>
                </a:r>
                <a:r>
                  <a:rPr lang="en-US" sz="1600" dirty="0">
                    <a:solidFill>
                      <a:srgbClr val="00B050"/>
                    </a:solidFill>
                    <a:latin typeface="Cambria Math" panose="02040503050406030204" pitchFamily="18" charset="0"/>
                  </a:rPr>
                  <a:t>numbered</a:t>
                </a:r>
              </a:p>
              <a:p>
                <a:r>
                  <a:rPr lang="en-US" sz="1600" dirty="0">
                    <a:latin typeface="Cambria Math" panose="02040503050406030204" pitchFamily="18" charset="0"/>
                  </a:rPr>
                  <a:t>so that the</a:t>
                </a:r>
                <a14:m>
                  <m:oMath xmlns:m="http://schemas.openxmlformats.org/officeDocument/2006/math">
                    <m:r>
                      <a:rPr lang="en-US" sz="1600" dirty="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sz="1600" b="0" i="1" dirty="0" smtClean="0">
                        <a:latin typeface="Cambria Math" panose="02040503050406030204" pitchFamily="18" charset="0"/>
                      </a:rPr>
                      <m:t>𝑧</m:t>
                    </m:r>
                  </m:oMath>
                </a14:m>
                <a:r>
                  <a:rPr lang="en-US" sz="1600" dirty="0"/>
                  <a:t> paths</a:t>
                </a:r>
              </a:p>
              <a:p>
                <a:r>
                  <a:rPr lang="en-US" sz="1600" dirty="0"/>
                  <a:t>span [0 .. </a:t>
                </a:r>
                <a14:m>
                  <m:oMath xmlns:m="http://schemas.openxmlformats.org/officeDocument/2006/math">
                    <m:r>
                      <a:rPr lang="en-US" sz="1600" b="0" i="1" dirty="0" smtClean="0">
                        <a:latin typeface="Cambria Math" panose="02040503050406030204" pitchFamily="18" charset="0"/>
                      </a:rPr>
                      <m:t>𝑧</m:t>
                    </m:r>
                    <m:r>
                      <a:rPr lang="en-US" sz="1600" b="0" i="1" dirty="0" smtClean="0">
                        <a:latin typeface="Cambria Math" panose="02040503050406030204" pitchFamily="18" charset="0"/>
                      </a:rPr>
                      <m:t>−1</m:t>
                    </m:r>
                  </m:oMath>
                </a14:m>
                <a:r>
                  <a:rPr lang="en-US" sz="1600" dirty="0"/>
                  <a:t>]</a:t>
                </a:r>
              </a:p>
            </p:txBody>
          </p:sp>
        </mc:Choice>
        <mc:Fallback xmlns=""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6422BD51-1A07-E130-4A4C-E3946B17FC6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38550" y="3468345"/>
                <a:ext cx="1721305" cy="830997"/>
              </a:xfrm>
              <a:prstGeom prst="rect">
                <a:avLst/>
              </a:prstGeom>
              <a:blipFill>
                <a:blip r:embed="rId14"/>
                <a:stretch>
                  <a:fillRect l="-4255" t="-2941" r="-3191" b="-882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8900CE61-C6A6-4653-397E-B9984544DAB4}"/>
              </a:ext>
            </a:extLst>
          </p:cNvPr>
          <p:cNvCxnSpPr>
            <a:cxnSpLocks/>
            <a:stCxn id="27" idx="1"/>
          </p:cNvCxnSpPr>
          <p:nvPr/>
        </p:nvCxnSpPr>
        <p:spPr bwMode="auto">
          <a:xfrm flipH="1" flipV="1">
            <a:off x="4799491" y="4611663"/>
            <a:ext cx="1508443" cy="850604"/>
          </a:xfrm>
          <a:prstGeom prst="straightConnector1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31" name="Straight Arrow Connector 30">
            <a:extLst>
              <a:ext uri="{FF2B5EF4-FFF2-40B4-BE49-F238E27FC236}">
                <a16:creationId xmlns:a16="http://schemas.microsoft.com/office/drawing/2014/main" id="{44E658E5-5459-EBA8-482C-51E52A9C25A8}"/>
              </a:ext>
            </a:extLst>
          </p:cNvPr>
          <p:cNvCxnSpPr>
            <a:cxnSpLocks/>
            <a:stCxn id="28" idx="1"/>
          </p:cNvCxnSpPr>
          <p:nvPr/>
        </p:nvCxnSpPr>
        <p:spPr bwMode="auto">
          <a:xfrm flipH="1">
            <a:off x="5502570" y="3883844"/>
            <a:ext cx="535980" cy="594321"/>
          </a:xfrm>
          <a:prstGeom prst="straightConnector1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F1CDA928-2453-8168-51CC-2804A6110FC9}"/>
              </a:ext>
            </a:extLst>
          </p:cNvPr>
          <p:cNvCxnSpPr>
            <a:cxnSpLocks/>
            <a:stCxn id="26" idx="3"/>
          </p:cNvCxnSpPr>
          <p:nvPr/>
        </p:nvCxnSpPr>
        <p:spPr bwMode="auto">
          <a:xfrm>
            <a:off x="3053858" y="4304632"/>
            <a:ext cx="727407" cy="90904"/>
          </a:xfrm>
          <a:prstGeom prst="straightConnector1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486FD2D9-4028-F4A8-33ED-A8D7A7662BAB}"/>
              </a:ext>
            </a:extLst>
          </p:cNvPr>
          <p:cNvSpPr txBox="1"/>
          <p:nvPr/>
        </p:nvSpPr>
        <p:spPr>
          <a:xfrm>
            <a:off x="3730367" y="2813702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B050"/>
                </a:solidFill>
              </a:rPr>
              <a:t>0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220EC95A-C37E-5E46-D2BC-3F8AFD809556}"/>
                  </a:ext>
                </a:extLst>
              </p:cNvPr>
              <p:cNvSpPr txBox="1"/>
              <p:nvPr/>
            </p:nvSpPr>
            <p:spPr>
              <a:xfrm>
                <a:off x="4387495" y="2813702"/>
                <a:ext cx="37702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dirty="0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</m:oMath>
                  </m:oMathPara>
                </a14:m>
                <a:endParaRPr lang="en-US" dirty="0">
                  <a:solidFill>
                    <a:srgbClr val="00B050"/>
                  </a:solidFill>
                </a:endParaRPr>
              </a:p>
            </p:txBody>
          </p:sp>
        </mc:Choice>
        <mc:Fallback xmlns=""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220EC95A-C37E-5E46-D2BC-3F8AFD80955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87495" y="2813702"/>
                <a:ext cx="377026" cy="369332"/>
              </a:xfrm>
              <a:prstGeom prst="rect">
                <a:avLst/>
              </a:prstGeom>
              <a:blipFill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3561FB19-FA92-8A30-1AC1-9ED1FF8A8690}"/>
                  </a:ext>
                </a:extLst>
              </p:cNvPr>
              <p:cNvSpPr txBox="1"/>
              <p:nvPr/>
            </p:nvSpPr>
            <p:spPr>
              <a:xfrm>
                <a:off x="5369206" y="2813702"/>
                <a:ext cx="78874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dirty="0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b="0" i="1" dirty="0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US" b="0" i="1" dirty="0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</m:oMath>
                  </m:oMathPara>
                </a14:m>
                <a:endParaRPr lang="en-US" dirty="0">
                  <a:solidFill>
                    <a:srgbClr val="00B050"/>
                  </a:solidFill>
                </a:endParaRPr>
              </a:p>
            </p:txBody>
          </p:sp>
        </mc:Choice>
        <mc:Fallback xmlns=""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3561FB19-FA92-8A30-1AC1-9ED1FF8A869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69206" y="2813702"/>
                <a:ext cx="788742" cy="369332"/>
              </a:xfrm>
              <a:prstGeom prst="rect">
                <a:avLst/>
              </a:prstGeom>
              <a:blipFill>
                <a:blip r:embed="rId16"/>
                <a:stretch>
                  <a:fillRect b="-8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2A1DA170-5CB8-5FC3-E435-E144DC8123EB}"/>
                  </a:ext>
                </a:extLst>
              </p:cNvPr>
              <p:cNvSpPr txBox="1"/>
              <p:nvPr/>
            </p:nvSpPr>
            <p:spPr>
              <a:xfrm>
                <a:off x="5064876" y="1785318"/>
                <a:ext cx="2445606" cy="830997"/>
              </a:xfrm>
              <a:prstGeom prst="rect">
                <a:avLst/>
              </a:prstGeom>
              <a:noFill/>
            </p:spPr>
            <p:txBody>
              <a:bodyPr wrap="none" lIns="54864" rIns="36576" rtlCol="0">
                <a:spAutoFit/>
              </a:bodyPr>
              <a:lstStyle/>
              <a:p>
                <a:r>
                  <a:rPr lang="en-US" sz="1600" b="0" dirty="0">
                    <a:solidFill>
                      <a:srgbClr val="C00000"/>
                    </a:solidFill>
                    <a:latin typeface="Cambria Math" panose="02040503050406030204" pitchFamily="18" charset="0"/>
                  </a:rPr>
                  <a:t>Goal:</a:t>
                </a:r>
                <a:r>
                  <a:rPr lang="en-US" sz="1600" b="0" dirty="0">
                    <a:latin typeface="Cambria Math" panose="02040503050406030204" pitchFamily="18" charset="0"/>
                  </a:rPr>
                  <a:t> edges </a:t>
                </a:r>
                <a:r>
                  <a:rPr lang="en-US" sz="1600" b="0" dirty="0">
                    <a:solidFill>
                      <a:srgbClr val="00B050"/>
                    </a:solidFill>
                    <a:latin typeface="Cambria Math" panose="02040503050406030204" pitchFamily="18" charset="0"/>
                  </a:rPr>
                  <a:t>numbered</a:t>
                </a:r>
              </a:p>
              <a:p>
                <a:r>
                  <a:rPr lang="en-US" sz="1600" dirty="0">
                    <a:latin typeface="Cambria Math" panose="02040503050406030204" pitchFamily="18" charset="0"/>
                  </a:rPr>
                  <a:t>so that the </a:t>
                </a:r>
                <a14:m>
                  <m:oMath xmlns:m="http://schemas.openxmlformats.org/officeDocument/2006/math">
                    <m:r>
                      <a:rPr lang="en-US" sz="1600" b="0" i="1" dirty="0" smtClean="0"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1600" b="0" i="1" dirty="0" smtClean="0">
                        <a:latin typeface="Cambria Math" panose="02040503050406030204" pitchFamily="18" charset="0"/>
                      </a:rPr>
                      <m:t>+</m:t>
                    </m:r>
                    <m:r>
                      <a:rPr lang="en-US" sz="1600" b="0" i="1" dirty="0" smtClean="0"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US" sz="1600" b="0" i="1" dirty="0" smtClean="0">
                        <a:latin typeface="Cambria Math" panose="02040503050406030204" pitchFamily="18" charset="0"/>
                      </a:rPr>
                      <m:t>+</m:t>
                    </m:r>
                    <m:r>
                      <a:rPr lang="en-US" sz="1600" b="0" i="1" dirty="0" smtClean="0">
                        <a:latin typeface="Cambria Math" panose="02040503050406030204" pitchFamily="18" charset="0"/>
                      </a:rPr>
                      <m:t>𝑧</m:t>
                    </m:r>
                  </m:oMath>
                </a14:m>
                <a:r>
                  <a:rPr lang="en-US" sz="1600" dirty="0"/>
                  <a:t> paths</a:t>
                </a:r>
              </a:p>
              <a:p>
                <a:r>
                  <a:rPr lang="en-US" sz="1600" dirty="0"/>
                  <a:t>span [0 ..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1600" b="0" i="0" dirty="0" smtClean="0">
                        <a:latin typeface="Cambria Math" panose="02040503050406030204" pitchFamily="18" charset="0"/>
                      </a:rPr>
                      <m:t>x</m:t>
                    </m:r>
                    <m:r>
                      <a:rPr lang="en-US" sz="1600" b="0" i="0" dirty="0" smtClean="0">
                        <a:latin typeface="Cambria Math" panose="02040503050406030204" pitchFamily="18" charset="0"/>
                      </a:rPr>
                      <m:t>+</m:t>
                    </m:r>
                    <m:r>
                      <m:rPr>
                        <m:sty m:val="p"/>
                      </m:rPr>
                      <a:rPr lang="en-US" sz="1600" b="0" i="0" dirty="0" smtClean="0">
                        <a:latin typeface="Cambria Math" panose="02040503050406030204" pitchFamily="18" charset="0"/>
                      </a:rPr>
                      <m:t>y</m:t>
                    </m:r>
                    <m:r>
                      <a:rPr lang="en-US" sz="1600" b="0" i="0" dirty="0" smtClean="0">
                        <a:latin typeface="Cambria Math" panose="02040503050406030204" pitchFamily="18" charset="0"/>
                      </a:rPr>
                      <m:t>+</m:t>
                    </m:r>
                    <m:r>
                      <a:rPr lang="en-US" sz="1600" b="0" i="1" dirty="0" smtClean="0">
                        <a:latin typeface="Cambria Math" panose="02040503050406030204" pitchFamily="18" charset="0"/>
                      </a:rPr>
                      <m:t>𝑧</m:t>
                    </m:r>
                    <m:r>
                      <a:rPr lang="en-US" sz="1600" b="0" i="1" dirty="0" smtClean="0">
                        <a:latin typeface="Cambria Math" panose="02040503050406030204" pitchFamily="18" charset="0"/>
                      </a:rPr>
                      <m:t>−1</m:t>
                    </m:r>
                  </m:oMath>
                </a14:m>
                <a:r>
                  <a:rPr lang="en-US" sz="1600" dirty="0"/>
                  <a:t>]</a:t>
                </a:r>
              </a:p>
            </p:txBody>
          </p:sp>
        </mc:Choice>
        <mc:Fallback xmlns=""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2A1DA170-5CB8-5FC3-E435-E144DC8123E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64876" y="1785318"/>
                <a:ext cx="2445606" cy="830997"/>
              </a:xfrm>
              <a:prstGeom prst="rect">
                <a:avLst/>
              </a:prstGeom>
              <a:blipFill>
                <a:blip r:embed="rId17"/>
                <a:stretch>
                  <a:fillRect l="-2993" t="-2941" r="-1746" b="-882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023E5F9B-F1D7-D154-7175-69489B8DDB0E}"/>
                  </a:ext>
                </a:extLst>
              </p:cNvPr>
              <p:cNvSpPr txBox="1"/>
              <p:nvPr/>
            </p:nvSpPr>
            <p:spPr>
              <a:xfrm>
                <a:off x="435344" y="1551739"/>
                <a:ext cx="2493375" cy="118974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In general, label edge</a:t>
                </a:r>
              </a:p>
              <a:p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𝑤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→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𝑤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𝑘</m:t>
                        </m:r>
                      </m:sub>
                    </m:sSub>
                  </m:oMath>
                </a14:m>
                <a:r>
                  <a:rPr lang="en-US" dirty="0"/>
                  <a:t> with</a:t>
                </a: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hr m:val="∑"/>
                          <m:limLoc m:val="subSup"/>
                          <m:ctrlPr>
                            <a:rPr lang="en-US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5"/>
                            </m:rPr>
                            <a:rPr lang="en-US" b="0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𝑗</m:t>
                          </m:r>
                          <m:r>
                            <a:rPr lang="en-US" b="0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&lt;</m:t>
                          </m:r>
                          <m:r>
                            <a:rPr lang="en-US" b="0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𝑘</m:t>
                          </m:r>
                        </m:sub>
                        <m:sup>
                          <m:r>
                            <a:rPr lang="en-US" b="0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 </m:t>
                          </m:r>
                        </m:sup>
                        <m:e>
                          <m:sSub>
                            <m:sSubPr>
                              <m:ctrlPr>
                                <a:rPr lang="en-US" b="0" i="1" smtClean="0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</a:rPr>
                                <m:t>𝑤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</a:rPr>
                                <m:t>𝑗</m:t>
                              </m:r>
                            </m:sub>
                          </m:sSub>
                          <m:r>
                            <a:rPr lang="en-US" b="0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0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𝑛𝑢𝑚𝑃𝑎𝑡h𝑠</m:t>
                          </m:r>
                        </m:e>
                      </m:nary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023E5F9B-F1D7-D154-7175-69489B8DDB0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5344" y="1551739"/>
                <a:ext cx="2493375" cy="1189749"/>
              </a:xfrm>
              <a:prstGeom prst="rect">
                <a:avLst/>
              </a:prstGeom>
              <a:blipFill>
                <a:blip r:embed="rId18"/>
                <a:stretch>
                  <a:fillRect l="-1956" t="-307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Freeform: Shape 1">
            <a:extLst>
              <a:ext uri="{FF2B5EF4-FFF2-40B4-BE49-F238E27FC236}">
                <a16:creationId xmlns:a16="http://schemas.microsoft.com/office/drawing/2014/main" id="{84D21C90-C875-CB26-BC7A-4DA3801D14D3}"/>
              </a:ext>
            </a:extLst>
          </p:cNvPr>
          <p:cNvSpPr/>
          <p:nvPr/>
        </p:nvSpPr>
        <p:spPr bwMode="auto">
          <a:xfrm>
            <a:off x="3601463" y="2643462"/>
            <a:ext cx="1169440" cy="3503265"/>
          </a:xfrm>
          <a:custGeom>
            <a:avLst/>
            <a:gdLst>
              <a:gd name="connsiteX0" fmla="*/ 1073048 w 1169875"/>
              <a:gd name="connsiteY0" fmla="*/ 0 h 3500438"/>
              <a:gd name="connsiteX1" fmla="*/ 96735 w 1169875"/>
              <a:gd name="connsiteY1" fmla="*/ 790575 h 3500438"/>
              <a:gd name="connsiteX2" fmla="*/ 58635 w 1169875"/>
              <a:gd name="connsiteY2" fmla="*/ 1185863 h 3500438"/>
              <a:gd name="connsiteX3" fmla="*/ 301523 w 1169875"/>
              <a:gd name="connsiteY3" fmla="*/ 1671638 h 3500438"/>
              <a:gd name="connsiteX4" fmla="*/ 325335 w 1169875"/>
              <a:gd name="connsiteY4" fmla="*/ 2095500 h 3500438"/>
              <a:gd name="connsiteX5" fmla="*/ 563460 w 1169875"/>
              <a:gd name="connsiteY5" fmla="*/ 2333625 h 3500438"/>
              <a:gd name="connsiteX6" fmla="*/ 511073 w 1169875"/>
              <a:gd name="connsiteY6" fmla="*/ 2695575 h 3500438"/>
              <a:gd name="connsiteX7" fmla="*/ 853973 w 1169875"/>
              <a:gd name="connsiteY7" fmla="*/ 2819400 h 3500438"/>
              <a:gd name="connsiteX8" fmla="*/ 901598 w 1169875"/>
              <a:gd name="connsiteY8" fmla="*/ 3195638 h 3500438"/>
              <a:gd name="connsiteX9" fmla="*/ 1139723 w 1169875"/>
              <a:gd name="connsiteY9" fmla="*/ 3300413 h 3500438"/>
              <a:gd name="connsiteX10" fmla="*/ 1158773 w 1169875"/>
              <a:gd name="connsiteY10" fmla="*/ 3500438 h 3500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69875" h="3500438">
                <a:moveTo>
                  <a:pt x="1073048" y="0"/>
                </a:moveTo>
                <a:cubicBezTo>
                  <a:pt x="669426" y="296465"/>
                  <a:pt x="265804" y="592931"/>
                  <a:pt x="96735" y="790575"/>
                </a:cubicBezTo>
                <a:cubicBezTo>
                  <a:pt x="-72334" y="988219"/>
                  <a:pt x="24504" y="1039019"/>
                  <a:pt x="58635" y="1185863"/>
                </a:cubicBezTo>
                <a:cubicBezTo>
                  <a:pt x="92766" y="1332707"/>
                  <a:pt x="257073" y="1520032"/>
                  <a:pt x="301523" y="1671638"/>
                </a:cubicBezTo>
                <a:cubicBezTo>
                  <a:pt x="345973" y="1823244"/>
                  <a:pt x="281679" y="1985169"/>
                  <a:pt x="325335" y="2095500"/>
                </a:cubicBezTo>
                <a:cubicBezTo>
                  <a:pt x="368991" y="2205831"/>
                  <a:pt x="532504" y="2233613"/>
                  <a:pt x="563460" y="2333625"/>
                </a:cubicBezTo>
                <a:cubicBezTo>
                  <a:pt x="594416" y="2433637"/>
                  <a:pt x="462654" y="2614613"/>
                  <a:pt x="511073" y="2695575"/>
                </a:cubicBezTo>
                <a:cubicBezTo>
                  <a:pt x="559492" y="2776537"/>
                  <a:pt x="788885" y="2736056"/>
                  <a:pt x="853973" y="2819400"/>
                </a:cubicBezTo>
                <a:cubicBezTo>
                  <a:pt x="919060" y="2902744"/>
                  <a:pt x="853973" y="3115469"/>
                  <a:pt x="901598" y="3195638"/>
                </a:cubicBezTo>
                <a:cubicBezTo>
                  <a:pt x="949223" y="3275807"/>
                  <a:pt x="1096861" y="3249613"/>
                  <a:pt x="1139723" y="3300413"/>
                </a:cubicBezTo>
                <a:cubicBezTo>
                  <a:pt x="1182585" y="3351213"/>
                  <a:pt x="1170679" y="3425825"/>
                  <a:pt x="1158773" y="3500438"/>
                </a:cubicBezTo>
              </a:path>
            </a:pathLst>
          </a:custGeom>
          <a:noFill/>
          <a:ln w="25400" cap="flat" cmpd="sng" algn="ctr">
            <a:solidFill>
              <a:srgbClr val="7030A0"/>
            </a:solidFill>
            <a:prstDash val="solid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64EDCAFF-22CF-50C9-22BE-7E8517633F7C}"/>
                  </a:ext>
                </a:extLst>
              </p:cNvPr>
              <p:cNvSpPr txBox="1"/>
              <p:nvPr/>
            </p:nvSpPr>
            <p:spPr>
              <a:xfrm>
                <a:off x="2222019" y="5766786"/>
                <a:ext cx="1413400" cy="338554"/>
              </a:xfrm>
              <a:prstGeom prst="rect">
                <a:avLst/>
              </a:prstGeom>
              <a:noFill/>
            </p:spPr>
            <p:txBody>
              <a:bodyPr wrap="none" rIns="36576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sz="1600" b="0" i="1" dirty="0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𝑘</m:t>
                    </m:r>
                    <m:r>
                      <a:rPr lang="en-US" sz="1600" b="0" i="1" dirty="0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∈</m:t>
                    </m:r>
                  </m:oMath>
                </a14:m>
                <a:r>
                  <a:rPr lang="en-US" sz="1600" dirty="0">
                    <a:solidFill>
                      <a:srgbClr val="7030A0"/>
                    </a:solidFill>
                  </a:rPr>
                  <a:t> [0 .. </a:t>
                </a:r>
                <a14:m>
                  <m:oMath xmlns:m="http://schemas.openxmlformats.org/officeDocument/2006/math">
                    <m:r>
                      <a:rPr lang="en-US" sz="1600" i="1" dirty="0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1600" b="0" i="1" dirty="0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−1</m:t>
                    </m:r>
                  </m:oMath>
                </a14:m>
                <a:r>
                  <a:rPr lang="en-US" sz="1600" dirty="0">
                    <a:solidFill>
                      <a:srgbClr val="7030A0"/>
                    </a:solidFill>
                  </a:rPr>
                  <a:t>]</a:t>
                </a:r>
              </a:p>
            </p:txBody>
          </p:sp>
        </mc:Choice>
        <mc:Fallback xmlns="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64EDCAFF-22CF-50C9-22BE-7E8517633F7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22019" y="5766786"/>
                <a:ext cx="1413400" cy="338554"/>
              </a:xfrm>
              <a:prstGeom prst="rect">
                <a:avLst/>
              </a:prstGeom>
              <a:blipFill>
                <a:blip r:embed="rId19"/>
                <a:stretch>
                  <a:fillRect t="-5357" r="-6494" b="-214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70EEBF16-77AD-9EA1-71D5-04A8FA432790}"/>
              </a:ext>
            </a:extLst>
          </p:cNvPr>
          <p:cNvCxnSpPr>
            <a:cxnSpLocks/>
            <a:stCxn id="9" idx="3"/>
            <a:endCxn id="2" idx="7"/>
          </p:cNvCxnSpPr>
          <p:nvPr/>
        </p:nvCxnSpPr>
        <p:spPr bwMode="auto">
          <a:xfrm flipV="1">
            <a:off x="3635419" y="5465139"/>
            <a:ext cx="819699" cy="470924"/>
          </a:xfrm>
          <a:prstGeom prst="straightConnector1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38F209DB-5B7B-E27C-4CA9-B6A1A6B5671B}"/>
              </a:ext>
            </a:extLst>
          </p:cNvPr>
          <p:cNvSpPr/>
          <p:nvPr/>
        </p:nvSpPr>
        <p:spPr bwMode="auto">
          <a:xfrm>
            <a:off x="4586864" y="2629661"/>
            <a:ext cx="411902" cy="3503265"/>
          </a:xfrm>
          <a:custGeom>
            <a:avLst/>
            <a:gdLst>
              <a:gd name="connsiteX0" fmla="*/ 1073048 w 1169875"/>
              <a:gd name="connsiteY0" fmla="*/ 0 h 3500438"/>
              <a:gd name="connsiteX1" fmla="*/ 96735 w 1169875"/>
              <a:gd name="connsiteY1" fmla="*/ 790575 h 3500438"/>
              <a:gd name="connsiteX2" fmla="*/ 58635 w 1169875"/>
              <a:gd name="connsiteY2" fmla="*/ 1185863 h 3500438"/>
              <a:gd name="connsiteX3" fmla="*/ 301523 w 1169875"/>
              <a:gd name="connsiteY3" fmla="*/ 1671638 h 3500438"/>
              <a:gd name="connsiteX4" fmla="*/ 325335 w 1169875"/>
              <a:gd name="connsiteY4" fmla="*/ 2095500 h 3500438"/>
              <a:gd name="connsiteX5" fmla="*/ 563460 w 1169875"/>
              <a:gd name="connsiteY5" fmla="*/ 2333625 h 3500438"/>
              <a:gd name="connsiteX6" fmla="*/ 511073 w 1169875"/>
              <a:gd name="connsiteY6" fmla="*/ 2695575 h 3500438"/>
              <a:gd name="connsiteX7" fmla="*/ 853973 w 1169875"/>
              <a:gd name="connsiteY7" fmla="*/ 2819400 h 3500438"/>
              <a:gd name="connsiteX8" fmla="*/ 901598 w 1169875"/>
              <a:gd name="connsiteY8" fmla="*/ 3195638 h 3500438"/>
              <a:gd name="connsiteX9" fmla="*/ 1139723 w 1169875"/>
              <a:gd name="connsiteY9" fmla="*/ 3300413 h 3500438"/>
              <a:gd name="connsiteX10" fmla="*/ 1158773 w 1169875"/>
              <a:gd name="connsiteY10" fmla="*/ 3500438 h 3500438"/>
              <a:gd name="connsiteX0" fmla="*/ 665608 w 1144526"/>
              <a:gd name="connsiteY0" fmla="*/ 0 h 3540695"/>
              <a:gd name="connsiteX1" fmla="*/ 71386 w 1144526"/>
              <a:gd name="connsiteY1" fmla="*/ 830832 h 3540695"/>
              <a:gd name="connsiteX2" fmla="*/ 33286 w 1144526"/>
              <a:gd name="connsiteY2" fmla="*/ 1226120 h 3540695"/>
              <a:gd name="connsiteX3" fmla="*/ 276174 w 1144526"/>
              <a:gd name="connsiteY3" fmla="*/ 1711895 h 3540695"/>
              <a:gd name="connsiteX4" fmla="*/ 299986 w 1144526"/>
              <a:gd name="connsiteY4" fmla="*/ 2135757 h 3540695"/>
              <a:gd name="connsiteX5" fmla="*/ 538111 w 1144526"/>
              <a:gd name="connsiteY5" fmla="*/ 2373882 h 3540695"/>
              <a:gd name="connsiteX6" fmla="*/ 485724 w 1144526"/>
              <a:gd name="connsiteY6" fmla="*/ 2735832 h 3540695"/>
              <a:gd name="connsiteX7" fmla="*/ 828624 w 1144526"/>
              <a:gd name="connsiteY7" fmla="*/ 2859657 h 3540695"/>
              <a:gd name="connsiteX8" fmla="*/ 876249 w 1144526"/>
              <a:gd name="connsiteY8" fmla="*/ 3235895 h 3540695"/>
              <a:gd name="connsiteX9" fmla="*/ 1114374 w 1144526"/>
              <a:gd name="connsiteY9" fmla="*/ 3340670 h 3540695"/>
              <a:gd name="connsiteX10" fmla="*/ 1133424 w 1144526"/>
              <a:gd name="connsiteY10" fmla="*/ 3540695 h 3540695"/>
              <a:gd name="connsiteX0" fmla="*/ 665608 w 1144526"/>
              <a:gd name="connsiteY0" fmla="*/ 0 h 3540695"/>
              <a:gd name="connsiteX1" fmla="*/ 71386 w 1144526"/>
              <a:gd name="connsiteY1" fmla="*/ 830832 h 3540695"/>
              <a:gd name="connsiteX2" fmla="*/ 33286 w 1144526"/>
              <a:gd name="connsiteY2" fmla="*/ 1226120 h 3540695"/>
              <a:gd name="connsiteX3" fmla="*/ 276174 w 1144526"/>
              <a:gd name="connsiteY3" fmla="*/ 1711895 h 3540695"/>
              <a:gd name="connsiteX4" fmla="*/ 299986 w 1144526"/>
              <a:gd name="connsiteY4" fmla="*/ 2135757 h 3540695"/>
              <a:gd name="connsiteX5" fmla="*/ 538111 w 1144526"/>
              <a:gd name="connsiteY5" fmla="*/ 2373882 h 3540695"/>
              <a:gd name="connsiteX6" fmla="*/ 485724 w 1144526"/>
              <a:gd name="connsiteY6" fmla="*/ 2735832 h 3540695"/>
              <a:gd name="connsiteX7" fmla="*/ 828624 w 1144526"/>
              <a:gd name="connsiteY7" fmla="*/ 2859657 h 3540695"/>
              <a:gd name="connsiteX8" fmla="*/ 876249 w 1144526"/>
              <a:gd name="connsiteY8" fmla="*/ 3235895 h 3540695"/>
              <a:gd name="connsiteX9" fmla="*/ 1114374 w 1144526"/>
              <a:gd name="connsiteY9" fmla="*/ 3340670 h 3540695"/>
              <a:gd name="connsiteX10" fmla="*/ 1133424 w 1144526"/>
              <a:gd name="connsiteY10" fmla="*/ 3540695 h 3540695"/>
              <a:gd name="connsiteX0" fmla="*/ 641171 w 1120089"/>
              <a:gd name="connsiteY0" fmla="*/ 0 h 3540695"/>
              <a:gd name="connsiteX1" fmla="*/ 608389 w 1120089"/>
              <a:gd name="connsiteY1" fmla="*/ 911346 h 3540695"/>
              <a:gd name="connsiteX2" fmla="*/ 8849 w 1120089"/>
              <a:gd name="connsiteY2" fmla="*/ 1226120 h 3540695"/>
              <a:gd name="connsiteX3" fmla="*/ 251737 w 1120089"/>
              <a:gd name="connsiteY3" fmla="*/ 1711895 h 3540695"/>
              <a:gd name="connsiteX4" fmla="*/ 275549 w 1120089"/>
              <a:gd name="connsiteY4" fmla="*/ 2135757 h 3540695"/>
              <a:gd name="connsiteX5" fmla="*/ 513674 w 1120089"/>
              <a:gd name="connsiteY5" fmla="*/ 2373882 h 3540695"/>
              <a:gd name="connsiteX6" fmla="*/ 461287 w 1120089"/>
              <a:gd name="connsiteY6" fmla="*/ 2735832 h 3540695"/>
              <a:gd name="connsiteX7" fmla="*/ 804187 w 1120089"/>
              <a:gd name="connsiteY7" fmla="*/ 2859657 h 3540695"/>
              <a:gd name="connsiteX8" fmla="*/ 851812 w 1120089"/>
              <a:gd name="connsiteY8" fmla="*/ 3235895 h 3540695"/>
              <a:gd name="connsiteX9" fmla="*/ 1089937 w 1120089"/>
              <a:gd name="connsiteY9" fmla="*/ 3340670 h 3540695"/>
              <a:gd name="connsiteX10" fmla="*/ 1108987 w 1120089"/>
              <a:gd name="connsiteY10" fmla="*/ 3540695 h 3540695"/>
              <a:gd name="connsiteX0" fmla="*/ 416151 w 895069"/>
              <a:gd name="connsiteY0" fmla="*/ 0 h 3540695"/>
              <a:gd name="connsiteX1" fmla="*/ 383369 w 895069"/>
              <a:gd name="connsiteY1" fmla="*/ 911346 h 3540695"/>
              <a:gd name="connsiteX2" fmla="*/ 360864 w 895069"/>
              <a:gd name="connsiteY2" fmla="*/ 1548178 h 3540695"/>
              <a:gd name="connsiteX3" fmla="*/ 26717 w 895069"/>
              <a:gd name="connsiteY3" fmla="*/ 1711895 h 3540695"/>
              <a:gd name="connsiteX4" fmla="*/ 50529 w 895069"/>
              <a:gd name="connsiteY4" fmla="*/ 2135757 h 3540695"/>
              <a:gd name="connsiteX5" fmla="*/ 288654 w 895069"/>
              <a:gd name="connsiteY5" fmla="*/ 2373882 h 3540695"/>
              <a:gd name="connsiteX6" fmla="*/ 236267 w 895069"/>
              <a:gd name="connsiteY6" fmla="*/ 2735832 h 3540695"/>
              <a:gd name="connsiteX7" fmla="*/ 579167 w 895069"/>
              <a:gd name="connsiteY7" fmla="*/ 2859657 h 3540695"/>
              <a:gd name="connsiteX8" fmla="*/ 626792 w 895069"/>
              <a:gd name="connsiteY8" fmla="*/ 3235895 h 3540695"/>
              <a:gd name="connsiteX9" fmla="*/ 864917 w 895069"/>
              <a:gd name="connsiteY9" fmla="*/ 3340670 h 3540695"/>
              <a:gd name="connsiteX10" fmla="*/ 883967 w 895069"/>
              <a:gd name="connsiteY10" fmla="*/ 3540695 h 3540695"/>
              <a:gd name="connsiteX0" fmla="*/ 416151 w 895069"/>
              <a:gd name="connsiteY0" fmla="*/ 0 h 3540695"/>
              <a:gd name="connsiteX1" fmla="*/ 383369 w 895069"/>
              <a:gd name="connsiteY1" fmla="*/ 911346 h 3540695"/>
              <a:gd name="connsiteX2" fmla="*/ 360864 w 895069"/>
              <a:gd name="connsiteY2" fmla="*/ 1548178 h 3540695"/>
              <a:gd name="connsiteX3" fmla="*/ 26717 w 895069"/>
              <a:gd name="connsiteY3" fmla="*/ 1711895 h 3540695"/>
              <a:gd name="connsiteX4" fmla="*/ 50529 w 895069"/>
              <a:gd name="connsiteY4" fmla="*/ 2135757 h 3540695"/>
              <a:gd name="connsiteX5" fmla="*/ 288654 w 895069"/>
              <a:gd name="connsiteY5" fmla="*/ 2373882 h 3540695"/>
              <a:gd name="connsiteX6" fmla="*/ 236267 w 895069"/>
              <a:gd name="connsiteY6" fmla="*/ 2735832 h 3540695"/>
              <a:gd name="connsiteX7" fmla="*/ 579167 w 895069"/>
              <a:gd name="connsiteY7" fmla="*/ 2859657 h 3540695"/>
              <a:gd name="connsiteX8" fmla="*/ 626792 w 895069"/>
              <a:gd name="connsiteY8" fmla="*/ 3235895 h 3540695"/>
              <a:gd name="connsiteX9" fmla="*/ 864917 w 895069"/>
              <a:gd name="connsiteY9" fmla="*/ 3340670 h 3540695"/>
              <a:gd name="connsiteX10" fmla="*/ 883967 w 895069"/>
              <a:gd name="connsiteY10" fmla="*/ 3540695 h 3540695"/>
              <a:gd name="connsiteX0" fmla="*/ 416151 w 895069"/>
              <a:gd name="connsiteY0" fmla="*/ 0 h 3540695"/>
              <a:gd name="connsiteX1" fmla="*/ 375571 w 895069"/>
              <a:gd name="connsiteY1" fmla="*/ 935501 h 3540695"/>
              <a:gd name="connsiteX2" fmla="*/ 360864 w 895069"/>
              <a:gd name="connsiteY2" fmla="*/ 1548178 h 3540695"/>
              <a:gd name="connsiteX3" fmla="*/ 26717 w 895069"/>
              <a:gd name="connsiteY3" fmla="*/ 1711895 h 3540695"/>
              <a:gd name="connsiteX4" fmla="*/ 50529 w 895069"/>
              <a:gd name="connsiteY4" fmla="*/ 2135757 h 3540695"/>
              <a:gd name="connsiteX5" fmla="*/ 288654 w 895069"/>
              <a:gd name="connsiteY5" fmla="*/ 2373882 h 3540695"/>
              <a:gd name="connsiteX6" fmla="*/ 236267 w 895069"/>
              <a:gd name="connsiteY6" fmla="*/ 2735832 h 3540695"/>
              <a:gd name="connsiteX7" fmla="*/ 579167 w 895069"/>
              <a:gd name="connsiteY7" fmla="*/ 2859657 h 3540695"/>
              <a:gd name="connsiteX8" fmla="*/ 626792 w 895069"/>
              <a:gd name="connsiteY8" fmla="*/ 3235895 h 3540695"/>
              <a:gd name="connsiteX9" fmla="*/ 864917 w 895069"/>
              <a:gd name="connsiteY9" fmla="*/ 3340670 h 3540695"/>
              <a:gd name="connsiteX10" fmla="*/ 883967 w 895069"/>
              <a:gd name="connsiteY10" fmla="*/ 3540695 h 3540695"/>
              <a:gd name="connsiteX0" fmla="*/ 365625 w 844543"/>
              <a:gd name="connsiteY0" fmla="*/ 0 h 3540695"/>
              <a:gd name="connsiteX1" fmla="*/ 325045 w 844543"/>
              <a:gd name="connsiteY1" fmla="*/ 935501 h 3540695"/>
              <a:gd name="connsiteX2" fmla="*/ 310338 w 844543"/>
              <a:gd name="connsiteY2" fmla="*/ 1548178 h 3540695"/>
              <a:gd name="connsiteX3" fmla="*/ 233517 w 844543"/>
              <a:gd name="connsiteY3" fmla="*/ 1800461 h 3540695"/>
              <a:gd name="connsiteX4" fmla="*/ 3 w 844543"/>
              <a:gd name="connsiteY4" fmla="*/ 2135757 h 3540695"/>
              <a:gd name="connsiteX5" fmla="*/ 238128 w 844543"/>
              <a:gd name="connsiteY5" fmla="*/ 2373882 h 3540695"/>
              <a:gd name="connsiteX6" fmla="*/ 185741 w 844543"/>
              <a:gd name="connsiteY6" fmla="*/ 2735832 h 3540695"/>
              <a:gd name="connsiteX7" fmla="*/ 528641 w 844543"/>
              <a:gd name="connsiteY7" fmla="*/ 2859657 h 3540695"/>
              <a:gd name="connsiteX8" fmla="*/ 576266 w 844543"/>
              <a:gd name="connsiteY8" fmla="*/ 3235895 h 3540695"/>
              <a:gd name="connsiteX9" fmla="*/ 814391 w 844543"/>
              <a:gd name="connsiteY9" fmla="*/ 3340670 h 3540695"/>
              <a:gd name="connsiteX10" fmla="*/ 833441 w 844543"/>
              <a:gd name="connsiteY10" fmla="*/ 3540695 h 3540695"/>
              <a:gd name="connsiteX0" fmla="*/ 197670 w 676588"/>
              <a:gd name="connsiteY0" fmla="*/ 0 h 3540695"/>
              <a:gd name="connsiteX1" fmla="*/ 157090 w 676588"/>
              <a:gd name="connsiteY1" fmla="*/ 935501 h 3540695"/>
              <a:gd name="connsiteX2" fmla="*/ 142383 w 676588"/>
              <a:gd name="connsiteY2" fmla="*/ 1548178 h 3540695"/>
              <a:gd name="connsiteX3" fmla="*/ 65562 w 676588"/>
              <a:gd name="connsiteY3" fmla="*/ 1800461 h 3540695"/>
              <a:gd name="connsiteX4" fmla="*/ 253128 w 676588"/>
              <a:gd name="connsiteY4" fmla="*/ 2135757 h 3540695"/>
              <a:gd name="connsiteX5" fmla="*/ 70173 w 676588"/>
              <a:gd name="connsiteY5" fmla="*/ 2373882 h 3540695"/>
              <a:gd name="connsiteX6" fmla="*/ 17786 w 676588"/>
              <a:gd name="connsiteY6" fmla="*/ 2735832 h 3540695"/>
              <a:gd name="connsiteX7" fmla="*/ 360686 w 676588"/>
              <a:gd name="connsiteY7" fmla="*/ 2859657 h 3540695"/>
              <a:gd name="connsiteX8" fmla="*/ 408311 w 676588"/>
              <a:gd name="connsiteY8" fmla="*/ 3235895 h 3540695"/>
              <a:gd name="connsiteX9" fmla="*/ 646436 w 676588"/>
              <a:gd name="connsiteY9" fmla="*/ 3340670 h 3540695"/>
              <a:gd name="connsiteX10" fmla="*/ 665486 w 676588"/>
              <a:gd name="connsiteY10" fmla="*/ 3540695 h 3540695"/>
              <a:gd name="connsiteX0" fmla="*/ 134856 w 613774"/>
              <a:gd name="connsiteY0" fmla="*/ 0 h 3540695"/>
              <a:gd name="connsiteX1" fmla="*/ 94276 w 613774"/>
              <a:gd name="connsiteY1" fmla="*/ 935501 h 3540695"/>
              <a:gd name="connsiteX2" fmla="*/ 79569 w 613774"/>
              <a:gd name="connsiteY2" fmla="*/ 1548178 h 3540695"/>
              <a:gd name="connsiteX3" fmla="*/ 2748 w 613774"/>
              <a:gd name="connsiteY3" fmla="*/ 1800461 h 3540695"/>
              <a:gd name="connsiteX4" fmla="*/ 190314 w 613774"/>
              <a:gd name="connsiteY4" fmla="*/ 2135757 h 3540695"/>
              <a:gd name="connsiteX5" fmla="*/ 7359 w 613774"/>
              <a:gd name="connsiteY5" fmla="*/ 2373882 h 3540695"/>
              <a:gd name="connsiteX6" fmla="*/ 399445 w 613774"/>
              <a:gd name="connsiteY6" fmla="*/ 2711677 h 3540695"/>
              <a:gd name="connsiteX7" fmla="*/ 297872 w 613774"/>
              <a:gd name="connsiteY7" fmla="*/ 2859657 h 3540695"/>
              <a:gd name="connsiteX8" fmla="*/ 345497 w 613774"/>
              <a:gd name="connsiteY8" fmla="*/ 3235895 h 3540695"/>
              <a:gd name="connsiteX9" fmla="*/ 583622 w 613774"/>
              <a:gd name="connsiteY9" fmla="*/ 3340670 h 3540695"/>
              <a:gd name="connsiteX10" fmla="*/ 602672 w 613774"/>
              <a:gd name="connsiteY10" fmla="*/ 3540695 h 3540695"/>
              <a:gd name="connsiteX0" fmla="*/ 134856 w 613774"/>
              <a:gd name="connsiteY0" fmla="*/ 0 h 3540695"/>
              <a:gd name="connsiteX1" fmla="*/ 94276 w 613774"/>
              <a:gd name="connsiteY1" fmla="*/ 935501 h 3540695"/>
              <a:gd name="connsiteX2" fmla="*/ 79569 w 613774"/>
              <a:gd name="connsiteY2" fmla="*/ 1548178 h 3540695"/>
              <a:gd name="connsiteX3" fmla="*/ 2748 w 613774"/>
              <a:gd name="connsiteY3" fmla="*/ 1800461 h 3540695"/>
              <a:gd name="connsiteX4" fmla="*/ 190314 w 613774"/>
              <a:gd name="connsiteY4" fmla="*/ 2135757 h 3540695"/>
              <a:gd name="connsiteX5" fmla="*/ 7359 w 613774"/>
              <a:gd name="connsiteY5" fmla="*/ 2373882 h 3540695"/>
              <a:gd name="connsiteX6" fmla="*/ 399445 w 613774"/>
              <a:gd name="connsiteY6" fmla="*/ 2711677 h 3540695"/>
              <a:gd name="connsiteX7" fmla="*/ 126321 w 613774"/>
              <a:gd name="connsiteY7" fmla="*/ 3012635 h 3540695"/>
              <a:gd name="connsiteX8" fmla="*/ 345497 w 613774"/>
              <a:gd name="connsiteY8" fmla="*/ 3235895 h 3540695"/>
              <a:gd name="connsiteX9" fmla="*/ 583622 w 613774"/>
              <a:gd name="connsiteY9" fmla="*/ 3340670 h 3540695"/>
              <a:gd name="connsiteX10" fmla="*/ 602672 w 613774"/>
              <a:gd name="connsiteY10" fmla="*/ 3540695 h 3540695"/>
              <a:gd name="connsiteX0" fmla="*/ 134856 w 587004"/>
              <a:gd name="connsiteY0" fmla="*/ 0 h 3548746"/>
              <a:gd name="connsiteX1" fmla="*/ 94276 w 587004"/>
              <a:gd name="connsiteY1" fmla="*/ 935501 h 3548746"/>
              <a:gd name="connsiteX2" fmla="*/ 79569 w 587004"/>
              <a:gd name="connsiteY2" fmla="*/ 1548178 h 3548746"/>
              <a:gd name="connsiteX3" fmla="*/ 2748 w 587004"/>
              <a:gd name="connsiteY3" fmla="*/ 1800461 h 3548746"/>
              <a:gd name="connsiteX4" fmla="*/ 190314 w 587004"/>
              <a:gd name="connsiteY4" fmla="*/ 2135757 h 3548746"/>
              <a:gd name="connsiteX5" fmla="*/ 7359 w 587004"/>
              <a:gd name="connsiteY5" fmla="*/ 2373882 h 3548746"/>
              <a:gd name="connsiteX6" fmla="*/ 399445 w 587004"/>
              <a:gd name="connsiteY6" fmla="*/ 2711677 h 3548746"/>
              <a:gd name="connsiteX7" fmla="*/ 126321 w 587004"/>
              <a:gd name="connsiteY7" fmla="*/ 3012635 h 3548746"/>
              <a:gd name="connsiteX8" fmla="*/ 345497 w 587004"/>
              <a:gd name="connsiteY8" fmla="*/ 3235895 h 3548746"/>
              <a:gd name="connsiteX9" fmla="*/ 583622 w 587004"/>
              <a:gd name="connsiteY9" fmla="*/ 3340670 h 3548746"/>
              <a:gd name="connsiteX10" fmla="*/ 236176 w 587004"/>
              <a:gd name="connsiteY10" fmla="*/ 3548746 h 3548746"/>
              <a:gd name="connsiteX0" fmla="*/ 134856 w 400436"/>
              <a:gd name="connsiteY0" fmla="*/ 0 h 3548746"/>
              <a:gd name="connsiteX1" fmla="*/ 94276 w 400436"/>
              <a:gd name="connsiteY1" fmla="*/ 935501 h 3548746"/>
              <a:gd name="connsiteX2" fmla="*/ 79569 w 400436"/>
              <a:gd name="connsiteY2" fmla="*/ 1548178 h 3548746"/>
              <a:gd name="connsiteX3" fmla="*/ 2748 w 400436"/>
              <a:gd name="connsiteY3" fmla="*/ 1800461 h 3548746"/>
              <a:gd name="connsiteX4" fmla="*/ 190314 w 400436"/>
              <a:gd name="connsiteY4" fmla="*/ 2135757 h 3548746"/>
              <a:gd name="connsiteX5" fmla="*/ 7359 w 400436"/>
              <a:gd name="connsiteY5" fmla="*/ 2373882 h 3548746"/>
              <a:gd name="connsiteX6" fmla="*/ 399445 w 400436"/>
              <a:gd name="connsiteY6" fmla="*/ 2711677 h 3548746"/>
              <a:gd name="connsiteX7" fmla="*/ 126321 w 400436"/>
              <a:gd name="connsiteY7" fmla="*/ 3012635 h 3548746"/>
              <a:gd name="connsiteX8" fmla="*/ 345497 w 400436"/>
              <a:gd name="connsiteY8" fmla="*/ 3235895 h 3548746"/>
              <a:gd name="connsiteX9" fmla="*/ 236176 w 400436"/>
              <a:gd name="connsiteY9" fmla="*/ 3548746 h 3548746"/>
              <a:gd name="connsiteX0" fmla="*/ 134856 w 400436"/>
              <a:gd name="connsiteY0" fmla="*/ 0 h 3516539"/>
              <a:gd name="connsiteX1" fmla="*/ 94276 w 400436"/>
              <a:gd name="connsiteY1" fmla="*/ 935501 h 3516539"/>
              <a:gd name="connsiteX2" fmla="*/ 79569 w 400436"/>
              <a:gd name="connsiteY2" fmla="*/ 1548178 h 3516539"/>
              <a:gd name="connsiteX3" fmla="*/ 2748 w 400436"/>
              <a:gd name="connsiteY3" fmla="*/ 1800461 h 3516539"/>
              <a:gd name="connsiteX4" fmla="*/ 190314 w 400436"/>
              <a:gd name="connsiteY4" fmla="*/ 2135757 h 3516539"/>
              <a:gd name="connsiteX5" fmla="*/ 7359 w 400436"/>
              <a:gd name="connsiteY5" fmla="*/ 2373882 h 3516539"/>
              <a:gd name="connsiteX6" fmla="*/ 399445 w 400436"/>
              <a:gd name="connsiteY6" fmla="*/ 2711677 h 3516539"/>
              <a:gd name="connsiteX7" fmla="*/ 126321 w 400436"/>
              <a:gd name="connsiteY7" fmla="*/ 3012635 h 3516539"/>
              <a:gd name="connsiteX8" fmla="*/ 345497 w 400436"/>
              <a:gd name="connsiteY8" fmla="*/ 3235895 h 3516539"/>
              <a:gd name="connsiteX9" fmla="*/ 173795 w 400436"/>
              <a:gd name="connsiteY9" fmla="*/ 3516539 h 3516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0436" h="3516539">
                <a:moveTo>
                  <a:pt x="134856" y="0"/>
                </a:moveTo>
                <a:cubicBezTo>
                  <a:pt x="144517" y="119332"/>
                  <a:pt x="103490" y="677471"/>
                  <a:pt x="94276" y="935501"/>
                </a:cubicBezTo>
                <a:cubicBezTo>
                  <a:pt x="85062" y="1193531"/>
                  <a:pt x="94824" y="1404018"/>
                  <a:pt x="79569" y="1548178"/>
                </a:cubicBezTo>
                <a:cubicBezTo>
                  <a:pt x="64314" y="1692338"/>
                  <a:pt x="-15710" y="1702531"/>
                  <a:pt x="2748" y="1800461"/>
                </a:cubicBezTo>
                <a:cubicBezTo>
                  <a:pt x="21206" y="1898391"/>
                  <a:pt x="189546" y="2040187"/>
                  <a:pt x="190314" y="2135757"/>
                </a:cubicBezTo>
                <a:cubicBezTo>
                  <a:pt x="191082" y="2231327"/>
                  <a:pt x="-27496" y="2277895"/>
                  <a:pt x="7359" y="2373882"/>
                </a:cubicBezTo>
                <a:cubicBezTo>
                  <a:pt x="42214" y="2469869"/>
                  <a:pt x="379618" y="2605218"/>
                  <a:pt x="399445" y="2711677"/>
                </a:cubicBezTo>
                <a:cubicBezTo>
                  <a:pt x="419272" y="2818136"/>
                  <a:pt x="135312" y="2925265"/>
                  <a:pt x="126321" y="3012635"/>
                </a:cubicBezTo>
                <a:cubicBezTo>
                  <a:pt x="117330" y="3100005"/>
                  <a:pt x="337585" y="3151911"/>
                  <a:pt x="345497" y="3235895"/>
                </a:cubicBezTo>
                <a:cubicBezTo>
                  <a:pt x="353409" y="3319879"/>
                  <a:pt x="196570" y="3451362"/>
                  <a:pt x="173795" y="3516539"/>
                </a:cubicBezTo>
              </a:path>
            </a:pathLst>
          </a:custGeom>
          <a:noFill/>
          <a:ln w="25400" cap="flat" cmpd="sng" algn="ctr">
            <a:solidFill>
              <a:srgbClr val="7030A0"/>
            </a:solidFill>
            <a:prstDash val="solid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7BE98D16-1A2D-4F50-0498-BCA5CC0F774B}"/>
                  </a:ext>
                </a:extLst>
              </p:cNvPr>
              <p:cNvSpPr txBox="1"/>
              <p:nvPr/>
            </p:nvSpPr>
            <p:spPr>
              <a:xfrm>
                <a:off x="6177996" y="6001579"/>
                <a:ext cx="1791644" cy="338554"/>
              </a:xfrm>
              <a:prstGeom prst="rect">
                <a:avLst/>
              </a:prstGeom>
              <a:noFill/>
            </p:spPr>
            <p:txBody>
              <a:bodyPr wrap="none" rIns="36576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sz="1600" b="0" i="1" dirty="0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𝑘</m:t>
                    </m:r>
                    <m:r>
                      <a:rPr lang="en-US" sz="1600" b="0" i="1" dirty="0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∈</m:t>
                    </m:r>
                  </m:oMath>
                </a14:m>
                <a:r>
                  <a:rPr lang="en-US" sz="1600" dirty="0">
                    <a:solidFill>
                      <a:srgbClr val="7030A0"/>
                    </a:solidFill>
                  </a:rPr>
                  <a:t> [</a:t>
                </a:r>
                <a14:m>
                  <m:oMath xmlns:m="http://schemas.openxmlformats.org/officeDocument/2006/math">
                    <m:r>
                      <a:rPr lang="en-US" sz="1600" b="0" i="1" dirty="0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US" sz="1600" dirty="0">
                    <a:solidFill>
                      <a:srgbClr val="7030A0"/>
                    </a:solidFill>
                  </a:rPr>
                  <a:t> .. </a:t>
                </a:r>
                <a14:m>
                  <m:oMath xmlns:m="http://schemas.openxmlformats.org/officeDocument/2006/math">
                    <m:r>
                      <a:rPr lang="en-US" sz="1600" i="1" dirty="0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1600" b="0" i="1" dirty="0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+</m:t>
                    </m:r>
                    <m:r>
                      <a:rPr lang="en-US" sz="1600" b="0" i="1" dirty="0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US" sz="1600" b="0" i="1" dirty="0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−1</m:t>
                    </m:r>
                  </m:oMath>
                </a14:m>
                <a:r>
                  <a:rPr lang="en-US" sz="1600" dirty="0">
                    <a:solidFill>
                      <a:srgbClr val="7030A0"/>
                    </a:solidFill>
                  </a:rPr>
                  <a:t>]</a:t>
                </a:r>
              </a:p>
            </p:txBody>
          </p:sp>
        </mc:Choice>
        <mc:Fallback xmlns="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7BE98D16-1A2D-4F50-0498-BCA5CC0F774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77996" y="6001579"/>
                <a:ext cx="1791644" cy="338554"/>
              </a:xfrm>
              <a:prstGeom prst="rect">
                <a:avLst/>
              </a:prstGeom>
              <a:blipFill>
                <a:blip r:embed="rId20"/>
                <a:stretch>
                  <a:fillRect t="-5455" r="-4082" b="-236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9" name="Straight Arrow Connector 28">
            <a:extLst>
              <a:ext uri="{FF2B5EF4-FFF2-40B4-BE49-F238E27FC236}">
                <a16:creationId xmlns:a16="http://schemas.microsoft.com/office/drawing/2014/main" id="{56FBD89F-97B8-CDDA-2C71-E2CCFE54945B}"/>
              </a:ext>
            </a:extLst>
          </p:cNvPr>
          <p:cNvCxnSpPr>
            <a:cxnSpLocks/>
            <a:stCxn id="19" idx="1"/>
            <a:endCxn id="18" idx="7"/>
          </p:cNvCxnSpPr>
          <p:nvPr/>
        </p:nvCxnSpPr>
        <p:spPr bwMode="auto">
          <a:xfrm flipH="1" flipV="1">
            <a:off x="4716802" y="5630924"/>
            <a:ext cx="1461194" cy="539932"/>
          </a:xfrm>
          <a:prstGeom prst="straightConnector1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EC57300C-B4E2-EA71-2C7E-A4C06FFDB1ED}"/>
              </a:ext>
            </a:extLst>
          </p:cNvPr>
          <p:cNvCxnSpPr>
            <a:cxnSpLocks/>
          </p:cNvCxnSpPr>
          <p:nvPr/>
        </p:nvCxnSpPr>
        <p:spPr bwMode="auto">
          <a:xfrm flipV="1">
            <a:off x="3547901" y="3102429"/>
            <a:ext cx="912184" cy="542232"/>
          </a:xfrm>
          <a:prstGeom prst="straightConnector1">
            <a:avLst/>
          </a:prstGeom>
          <a:solidFill>
            <a:schemeClr val="accent1"/>
          </a:solidFill>
          <a:ln w="12700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AA29990F-A680-BAA3-434C-E257BDADF720}"/>
              </a:ext>
            </a:extLst>
          </p:cNvPr>
          <p:cNvCxnSpPr>
            <a:cxnSpLocks/>
          </p:cNvCxnSpPr>
          <p:nvPr/>
        </p:nvCxnSpPr>
        <p:spPr bwMode="auto">
          <a:xfrm flipV="1">
            <a:off x="4613667" y="3116230"/>
            <a:ext cx="912184" cy="542232"/>
          </a:xfrm>
          <a:prstGeom prst="straightConnector1">
            <a:avLst/>
          </a:prstGeom>
          <a:solidFill>
            <a:schemeClr val="accent1"/>
          </a:solidFill>
          <a:ln w="12700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2D1C6F68-6EC5-33DF-073B-0F990021B468}"/>
              </a:ext>
            </a:extLst>
          </p:cNvPr>
          <p:cNvCxnSpPr>
            <a:cxnSpLocks/>
          </p:cNvCxnSpPr>
          <p:nvPr/>
        </p:nvCxnSpPr>
        <p:spPr bwMode="auto">
          <a:xfrm flipV="1">
            <a:off x="3554947" y="3055477"/>
            <a:ext cx="1923492" cy="626940"/>
          </a:xfrm>
          <a:prstGeom prst="straightConnector1">
            <a:avLst/>
          </a:prstGeom>
          <a:solidFill>
            <a:schemeClr val="accent1"/>
          </a:solidFill>
          <a:ln w="12700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00"/>
                            </p:stCondLst>
                            <p:childTnLst>
                              <p:par>
                                <p:cTn id="8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500"/>
                            </p:stCondLst>
                            <p:childTnLst>
                              <p:par>
                                <p:cTn id="1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  <p:bldP spid="24" grpId="0"/>
      <p:bldP spid="25" grpId="0"/>
      <p:bldP spid="26" grpId="0"/>
      <p:bldP spid="27" grpId="0"/>
      <p:bldP spid="28" grpId="0"/>
      <p:bldP spid="38" grpId="0"/>
      <p:bldP spid="39" grpId="0"/>
      <p:bldP spid="40" grpId="0"/>
      <p:bldP spid="41" grpId="0"/>
      <p:bldP spid="42" grpId="0"/>
      <p:bldP spid="2" grpId="0" animBg="1"/>
      <p:bldP spid="2" grpId="1" animBg="1"/>
      <p:bldP spid="9" grpId="0"/>
      <p:bldP spid="9" grpId="1"/>
      <p:bldP spid="18" grpId="0" animBg="1"/>
      <p:bldP spid="18" grpId="1" animBg="1"/>
      <p:bldP spid="19" grpId="0"/>
      <p:bldP spid="19" grpId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AB9899-B9DC-A276-B57A-4771F3B4ED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Interlude: Ball-Larus Path Profiling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3BE3210C-2503-5247-2BB5-6229CE55AF5D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ln>
                <a:noFill/>
              </a:ln>
            </p:spPr>
            <p:txBody>
              <a:bodyPr>
                <a:normAutofit/>
              </a:bodyPr>
              <a:lstStyle/>
              <a:p>
                <a:r>
                  <a:rPr lang="en-US" sz="2400" dirty="0"/>
                  <a:t>For paths in a </a:t>
                </a:r>
                <a:r>
                  <a:rPr lang="en-US" sz="2400" dirty="0" err="1"/>
                  <a:t>dag</a:t>
                </a:r>
                <a:r>
                  <a:rPr lang="en-US" sz="2400" dirty="0"/>
                  <a:t>, you can have a “smart odometer”</a:t>
                </a:r>
              </a:p>
              <a:p>
                <a:pPr lvl="1"/>
                <a:r>
                  <a:rPr lang="en-US" sz="2000" dirty="0"/>
                  <a:t>Initialization: “</a:t>
                </a:r>
                <a:r>
                  <a:rPr lang="en-US" sz="2000" dirty="0" err="1"/>
                  <a:t>pathNum</a:t>
                </a:r>
                <a:r>
                  <a:rPr lang="en-US" sz="2000" dirty="0"/>
                  <a:t> = 0”</a:t>
                </a:r>
              </a:p>
              <a:p>
                <a:pPr lvl="1"/>
                <a:r>
                  <a:rPr lang="en-US" sz="2000" dirty="0"/>
                  <a:t>“</a:t>
                </a:r>
                <a:r>
                  <a:rPr lang="en-US" sz="2000" dirty="0" err="1"/>
                  <a:t>pathNum</a:t>
                </a:r>
                <a:r>
                  <a:rPr lang="en-US" sz="2000" dirty="0"/>
                  <a:t> +=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</m:sub>
                    </m:sSub>
                  </m:oMath>
                </a14:m>
                <a:r>
                  <a:rPr lang="en-US" sz="2000" dirty="0"/>
                  <a:t>” on each edge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𝑒</m:t>
                    </m:r>
                  </m:oMath>
                </a14:m>
                <a:endParaRPr lang="en-US" sz="2000" dirty="0"/>
              </a:p>
              <a:p>
                <a:pPr lvl="1"/>
                <a:r>
                  <a:rPr lang="en-US" sz="2000" dirty="0"/>
                  <a:t>At the end</a:t>
                </a:r>
              </a:p>
              <a:p>
                <a:pPr lvl="2"/>
                <a:r>
                  <a:rPr lang="en-US" sz="1600" dirty="0"/>
                  <a:t>the value of “</a:t>
                </a:r>
                <a:r>
                  <a:rPr lang="en-US" sz="1600" dirty="0" err="1"/>
                  <a:t>pathNum</a:t>
                </a:r>
                <a:r>
                  <a:rPr lang="en-US" sz="1600" dirty="0"/>
                  <a:t>” </a:t>
                </a:r>
                <a:r>
                  <a:rPr lang="en-US" sz="1600" dirty="0">
                    <a:solidFill>
                      <a:srgbClr val="00B050"/>
                    </a:solidFill>
                  </a:rPr>
                  <a:t>indicates what path you took</a:t>
                </a:r>
              </a:p>
              <a:p>
                <a:pPr lvl="2"/>
                <a:r>
                  <a:rPr lang="en-US" sz="1600" dirty="0"/>
                  <a:t>a dense numbering: </a:t>
                </a:r>
                <a:r>
                  <a:rPr lang="en-US" sz="1600" dirty="0" err="1"/>
                  <a:t>pathNum</a:t>
                </a:r>
                <a:r>
                  <a:rPr lang="en-US" sz="1600" dirty="0"/>
                  <a:t> </a:t>
                </a:r>
                <a14:m>
                  <m:oMath xmlns:m="http://schemas.openxmlformats.org/officeDocument/2006/math">
                    <m:r>
                      <a:rPr lang="en-US" sz="1600" b="0" i="1" smtClean="0">
                        <a:latin typeface="Cambria Math" panose="02040503050406030204" pitchFamily="18" charset="0"/>
                      </a:rPr>
                      <m:t>∈</m:t>
                    </m:r>
                  </m:oMath>
                </a14:m>
                <a:r>
                  <a:rPr lang="en-US" sz="1600" dirty="0"/>
                  <a:t> [0 .. #paths-1] (i.e., no gaps)</a:t>
                </a:r>
              </a:p>
              <a:p>
                <a:pPr marL="0" indent="0">
                  <a:buNone/>
                </a:pPr>
                <a:endParaRPr lang="en-US" sz="24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3BE3210C-2503-5247-2BB5-6229CE55AF5D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963" t="-884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" name="Group 4">
            <a:extLst>
              <a:ext uri="{FF2B5EF4-FFF2-40B4-BE49-F238E27FC236}">
                <a16:creationId xmlns:a16="http://schemas.microsoft.com/office/drawing/2014/main" id="{8D475B1D-5962-58A2-2CD4-EF654886848C}"/>
              </a:ext>
            </a:extLst>
          </p:cNvPr>
          <p:cNvGrpSpPr/>
          <p:nvPr/>
        </p:nvGrpSpPr>
        <p:grpSpPr>
          <a:xfrm>
            <a:off x="7413187" y="18140"/>
            <a:ext cx="827430" cy="1414638"/>
            <a:chOff x="7381103" y="132170"/>
            <a:chExt cx="827430" cy="1414638"/>
          </a:xfrm>
        </p:grpSpPr>
        <p:pic>
          <p:nvPicPr>
            <p:cNvPr id="6" name="Picture 5" descr="A picture containing person, person, indoor, wall&#10;&#10;Description automatically generated">
              <a:extLst>
                <a:ext uri="{FF2B5EF4-FFF2-40B4-BE49-F238E27FC236}">
                  <a16:creationId xmlns:a16="http://schemas.microsoft.com/office/drawing/2014/main" id="{E6F77B9B-12B3-5A84-36A3-0069ED7E425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381103" y="132170"/>
              <a:ext cx="827430" cy="115329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8DBF344-2D9E-ED00-CB97-C56666874C73}"/>
                </a:ext>
              </a:extLst>
            </p:cNvPr>
            <p:cNvSpPr txBox="1"/>
            <p:nvPr/>
          </p:nvSpPr>
          <p:spPr>
            <a:xfrm>
              <a:off x="7434758" y="1292892"/>
              <a:ext cx="773775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dirty="0"/>
                <a:t>Tom Ball</a:t>
              </a: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066379EC-BDF3-56A2-F0DD-7FE0DD11410B}"/>
              </a:ext>
            </a:extLst>
          </p:cNvPr>
          <p:cNvGrpSpPr/>
          <p:nvPr/>
        </p:nvGrpSpPr>
        <p:grpSpPr>
          <a:xfrm>
            <a:off x="8287196" y="18139"/>
            <a:ext cx="845403" cy="1414639"/>
            <a:chOff x="8255112" y="66265"/>
            <a:chExt cx="845403" cy="1414639"/>
          </a:xfrm>
        </p:grpSpPr>
        <p:pic>
          <p:nvPicPr>
            <p:cNvPr id="4" name="Content Placeholder 4" descr="A person smiling for the camera&#10;&#10;Description automatically generated with medium confidence">
              <a:extLst>
                <a:ext uri="{FF2B5EF4-FFF2-40B4-BE49-F238E27FC236}">
                  <a16:creationId xmlns:a16="http://schemas.microsoft.com/office/drawing/2014/main" id="{2E85A96A-67E6-4EB2-DD6B-478BEAE149F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 bwMode="auto">
            <a:xfrm>
              <a:off x="8255112" y="66265"/>
              <a:ext cx="845403" cy="1153297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AEB5AA13-09DD-8742-16BA-60316035058A}"/>
                </a:ext>
              </a:extLst>
            </p:cNvPr>
            <p:cNvSpPr txBox="1"/>
            <p:nvPr/>
          </p:nvSpPr>
          <p:spPr>
            <a:xfrm>
              <a:off x="8318502" y="1226988"/>
              <a:ext cx="773775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dirty="0"/>
                <a:t>Jim Larus</a:t>
              </a: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42043DEF-34B3-6C94-EBB1-47ED950B2C08}"/>
              </a:ext>
            </a:extLst>
          </p:cNvPr>
          <p:cNvGrpSpPr/>
          <p:nvPr/>
        </p:nvGrpSpPr>
        <p:grpSpPr>
          <a:xfrm>
            <a:off x="2713206" y="3718994"/>
            <a:ext cx="1058096" cy="2750997"/>
            <a:chOff x="1841635" y="3299771"/>
            <a:chExt cx="1058096" cy="2750997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2FA8DC82-49FC-6DE1-9E03-0DD6CD264649}"/>
                </a:ext>
              </a:extLst>
            </p:cNvPr>
            <p:cNvSpPr/>
            <p:nvPr/>
          </p:nvSpPr>
          <p:spPr>
            <a:xfrm>
              <a:off x="2345065" y="329977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178986E9-EAA9-CDEA-DAAB-3385280CE78F}"/>
                </a:ext>
              </a:extLst>
            </p:cNvPr>
            <p:cNvSpPr/>
            <p:nvPr/>
          </p:nvSpPr>
          <p:spPr>
            <a:xfrm>
              <a:off x="2345065" y="389652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01EA1C77-6338-1E95-76A7-5CDB20F0369F}"/>
                </a:ext>
              </a:extLst>
            </p:cNvPr>
            <p:cNvSpPr/>
            <p:nvPr/>
          </p:nvSpPr>
          <p:spPr>
            <a:xfrm>
              <a:off x="2345065" y="4600857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AF1C382-7EAD-A77D-9269-AE1C83960C79}"/>
                </a:ext>
              </a:extLst>
            </p:cNvPr>
            <p:cNvSpPr/>
            <p:nvPr/>
          </p:nvSpPr>
          <p:spPr>
            <a:xfrm>
              <a:off x="2345065" y="530084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8FE35C9-9F34-F542-1C48-ECCDA750EE0A}"/>
                </a:ext>
              </a:extLst>
            </p:cNvPr>
            <p:cNvSpPr txBox="1"/>
            <p:nvPr/>
          </p:nvSpPr>
          <p:spPr>
            <a:xfrm>
              <a:off x="2601251" y="3415860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</a:rPr>
                <a:t>8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B69D1F4-B60D-1A65-4DCF-75E0086841C1}"/>
                </a:ext>
              </a:extLst>
            </p:cNvPr>
            <p:cNvSpPr txBox="1"/>
            <p:nvPr/>
          </p:nvSpPr>
          <p:spPr>
            <a:xfrm>
              <a:off x="2601251" y="4042936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</a:rPr>
                <a:t>4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E35D7FA7-D36A-B11F-25F4-DF3D87620037}"/>
                </a:ext>
              </a:extLst>
            </p:cNvPr>
            <p:cNvSpPr txBox="1"/>
            <p:nvPr/>
          </p:nvSpPr>
          <p:spPr>
            <a:xfrm>
              <a:off x="1841635" y="3415860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</a:rPr>
                <a:t>0</a:t>
              </a:r>
            </a:p>
          </p:txBody>
        </p:sp>
        <p:cxnSp>
          <p:nvCxnSpPr>
            <p:cNvPr id="22" name="Connector: Curved 21">
              <a:extLst>
                <a:ext uri="{FF2B5EF4-FFF2-40B4-BE49-F238E27FC236}">
                  <a16:creationId xmlns:a16="http://schemas.microsoft.com/office/drawing/2014/main" id="{5BF87A04-76FF-FC1D-EDF5-455CCE8BCB5D}"/>
                </a:ext>
              </a:extLst>
            </p:cNvPr>
            <p:cNvCxnSpPr>
              <a:cxnSpLocks/>
              <a:stCxn id="12" idx="2"/>
              <a:endCxn id="13" idx="2"/>
            </p:cNvCxnSpPr>
            <p:nvPr/>
          </p:nvCxnSpPr>
          <p:spPr>
            <a:xfrm rot="10800000" flipV="1">
              <a:off x="2345065" y="3914809"/>
              <a:ext cx="12700" cy="704335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Connector: Curved 22">
              <a:extLst>
                <a:ext uri="{FF2B5EF4-FFF2-40B4-BE49-F238E27FC236}">
                  <a16:creationId xmlns:a16="http://schemas.microsoft.com/office/drawing/2014/main" id="{36B315D1-F235-1036-5850-F7536BC735AC}"/>
                </a:ext>
              </a:extLst>
            </p:cNvPr>
            <p:cNvCxnSpPr>
              <a:cxnSpLocks/>
              <a:stCxn id="13" idx="2"/>
              <a:endCxn id="14" idx="2"/>
            </p:cNvCxnSpPr>
            <p:nvPr/>
          </p:nvCxnSpPr>
          <p:spPr>
            <a:xfrm rot="10800000" flipV="1">
              <a:off x="2345065" y="4619144"/>
              <a:ext cx="12700" cy="699983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Connector: Curved 23">
              <a:extLst>
                <a:ext uri="{FF2B5EF4-FFF2-40B4-BE49-F238E27FC236}">
                  <a16:creationId xmlns:a16="http://schemas.microsoft.com/office/drawing/2014/main" id="{0EFC8BCD-602C-FFA3-7E31-09F0E419A011}"/>
                </a:ext>
              </a:extLst>
            </p:cNvPr>
            <p:cNvCxnSpPr>
              <a:cxnSpLocks/>
              <a:stCxn id="14" idx="2"/>
              <a:endCxn id="27" idx="2"/>
            </p:cNvCxnSpPr>
            <p:nvPr/>
          </p:nvCxnSpPr>
          <p:spPr>
            <a:xfrm rot="10800000" flipV="1">
              <a:off x="2345065" y="5319128"/>
              <a:ext cx="12700" cy="713352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Connector: Curved 24">
              <a:extLst>
                <a:ext uri="{FF2B5EF4-FFF2-40B4-BE49-F238E27FC236}">
                  <a16:creationId xmlns:a16="http://schemas.microsoft.com/office/drawing/2014/main" id="{0D8AA7A2-0C0E-3DE3-D334-C9347678F522}"/>
                </a:ext>
              </a:extLst>
            </p:cNvPr>
            <p:cNvCxnSpPr>
              <a:cxnSpLocks/>
              <a:stCxn id="13" idx="6"/>
              <a:endCxn id="14" idx="6"/>
            </p:cNvCxnSpPr>
            <p:nvPr/>
          </p:nvCxnSpPr>
          <p:spPr>
            <a:xfrm>
              <a:off x="2381641" y="4619145"/>
              <a:ext cx="12700" cy="699983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Connector: Curved 25">
              <a:extLst>
                <a:ext uri="{FF2B5EF4-FFF2-40B4-BE49-F238E27FC236}">
                  <a16:creationId xmlns:a16="http://schemas.microsoft.com/office/drawing/2014/main" id="{6446F447-75D4-3778-65C3-1F076D67667E}"/>
                </a:ext>
              </a:extLst>
            </p:cNvPr>
            <p:cNvCxnSpPr>
              <a:cxnSpLocks/>
              <a:stCxn id="14" idx="6"/>
              <a:endCxn id="27" idx="6"/>
            </p:cNvCxnSpPr>
            <p:nvPr/>
          </p:nvCxnSpPr>
          <p:spPr>
            <a:xfrm>
              <a:off x="2381641" y="5319128"/>
              <a:ext cx="12700" cy="713352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E5087E56-E6AB-333B-7004-AB03C51DFBB2}"/>
                </a:ext>
              </a:extLst>
            </p:cNvPr>
            <p:cNvSpPr/>
            <p:nvPr/>
          </p:nvSpPr>
          <p:spPr>
            <a:xfrm>
              <a:off x="2345065" y="601419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onnector: Curved 27">
              <a:extLst>
                <a:ext uri="{FF2B5EF4-FFF2-40B4-BE49-F238E27FC236}">
                  <a16:creationId xmlns:a16="http://schemas.microsoft.com/office/drawing/2014/main" id="{B767A409-36DE-BC88-5C3C-89A5FB5029FD}"/>
                </a:ext>
              </a:extLst>
            </p:cNvPr>
            <p:cNvCxnSpPr>
              <a:cxnSpLocks/>
              <a:stCxn id="11" idx="2"/>
              <a:endCxn id="12" idx="2"/>
            </p:cNvCxnSpPr>
            <p:nvPr/>
          </p:nvCxnSpPr>
          <p:spPr>
            <a:xfrm rot="10800000" flipV="1">
              <a:off x="2345065" y="3318058"/>
              <a:ext cx="12700" cy="596751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Connector: Curved 28">
              <a:extLst>
                <a:ext uri="{FF2B5EF4-FFF2-40B4-BE49-F238E27FC236}">
                  <a16:creationId xmlns:a16="http://schemas.microsoft.com/office/drawing/2014/main" id="{46320DF8-7959-E73C-85A6-1D9888A7E5A4}"/>
                </a:ext>
              </a:extLst>
            </p:cNvPr>
            <p:cNvCxnSpPr>
              <a:cxnSpLocks/>
              <a:stCxn id="11" idx="6"/>
              <a:endCxn id="12" idx="6"/>
            </p:cNvCxnSpPr>
            <p:nvPr/>
          </p:nvCxnSpPr>
          <p:spPr>
            <a:xfrm>
              <a:off x="2381641" y="3318059"/>
              <a:ext cx="12700" cy="596751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Connector: Curved 29">
              <a:extLst>
                <a:ext uri="{FF2B5EF4-FFF2-40B4-BE49-F238E27FC236}">
                  <a16:creationId xmlns:a16="http://schemas.microsoft.com/office/drawing/2014/main" id="{AFF86E74-D30F-5C78-FC09-8245A93D0453}"/>
                </a:ext>
              </a:extLst>
            </p:cNvPr>
            <p:cNvCxnSpPr>
              <a:cxnSpLocks/>
              <a:stCxn id="12" idx="6"/>
              <a:endCxn id="13" idx="6"/>
            </p:cNvCxnSpPr>
            <p:nvPr/>
          </p:nvCxnSpPr>
          <p:spPr>
            <a:xfrm>
              <a:off x="2381641" y="3914810"/>
              <a:ext cx="12700" cy="704335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A05FF446-9B1F-C14C-B1A4-D68FDB24AF14}"/>
                </a:ext>
              </a:extLst>
            </p:cNvPr>
            <p:cNvSpPr txBox="1"/>
            <p:nvPr/>
          </p:nvSpPr>
          <p:spPr>
            <a:xfrm>
              <a:off x="2601251" y="4755903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</a:rPr>
                <a:t>2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6A92E36D-632E-8B6C-2DDB-2E4EF4D279A1}"/>
                </a:ext>
              </a:extLst>
            </p:cNvPr>
            <p:cNvSpPr txBox="1"/>
            <p:nvPr/>
          </p:nvSpPr>
          <p:spPr>
            <a:xfrm>
              <a:off x="2601251" y="5468870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</a:rPr>
                <a:t>1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C2BAF1B7-0DA4-A0DD-6636-4ACB7A0C7E07}"/>
                </a:ext>
              </a:extLst>
            </p:cNvPr>
            <p:cNvSpPr txBox="1"/>
            <p:nvPr/>
          </p:nvSpPr>
          <p:spPr>
            <a:xfrm>
              <a:off x="1841635" y="4042089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</a:rPr>
                <a:t>0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4259964B-2684-0908-A498-533E26366220}"/>
                </a:ext>
              </a:extLst>
            </p:cNvPr>
            <p:cNvSpPr txBox="1"/>
            <p:nvPr/>
          </p:nvSpPr>
          <p:spPr>
            <a:xfrm>
              <a:off x="1841635" y="4755056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</a:rPr>
                <a:t>0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A05A1EFA-D8EA-6CFD-281A-0858ED1FF1D0}"/>
                </a:ext>
              </a:extLst>
            </p:cNvPr>
            <p:cNvSpPr txBox="1"/>
            <p:nvPr/>
          </p:nvSpPr>
          <p:spPr>
            <a:xfrm>
              <a:off x="1841635" y="5459473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</a:rPr>
                <a:t>0</a:t>
              </a:r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B09B9EB4-4F5B-0761-8D39-5024CC21E862}"/>
              </a:ext>
            </a:extLst>
          </p:cNvPr>
          <p:cNvSpPr txBox="1"/>
          <p:nvPr/>
        </p:nvSpPr>
        <p:spPr>
          <a:xfrm>
            <a:off x="5690242" y="3490991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6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81D35DA-FFC3-97D7-4072-C918A8E705CF}"/>
              </a:ext>
            </a:extLst>
          </p:cNvPr>
          <p:cNvSpPr txBox="1"/>
          <p:nvPr/>
        </p:nvSpPr>
        <p:spPr>
          <a:xfrm>
            <a:off x="4947092" y="4187178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3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FCB52371-D6C9-3F4F-FFBA-3A14CDB46085}"/>
              </a:ext>
            </a:extLst>
          </p:cNvPr>
          <p:cNvSpPr txBox="1"/>
          <p:nvPr/>
        </p:nvSpPr>
        <p:spPr>
          <a:xfrm>
            <a:off x="5787654" y="4913813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2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C8AE0734-96E0-20B3-F604-431E6CCEB221}"/>
              </a:ext>
            </a:extLst>
          </p:cNvPr>
          <p:cNvSpPr txBox="1"/>
          <p:nvPr/>
        </p:nvSpPr>
        <p:spPr>
          <a:xfrm>
            <a:off x="5710338" y="6263062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1</a:t>
            </a:r>
          </a:p>
        </p:txBody>
      </p: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26B4B38C-7DC1-143B-0382-65B70804243B}"/>
              </a:ext>
            </a:extLst>
          </p:cNvPr>
          <p:cNvGrpSpPr/>
          <p:nvPr/>
        </p:nvGrpSpPr>
        <p:grpSpPr>
          <a:xfrm>
            <a:off x="5033910" y="3697008"/>
            <a:ext cx="1300277" cy="2750998"/>
            <a:chOff x="5033910" y="3697008"/>
            <a:chExt cx="1300277" cy="2750998"/>
          </a:xfrm>
        </p:grpSpPr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2440BA89-76F9-768C-47C5-EF1E31F923B5}"/>
                </a:ext>
              </a:extLst>
            </p:cNvPr>
            <p:cNvSpPr/>
            <p:nvPr/>
          </p:nvSpPr>
          <p:spPr>
            <a:xfrm>
              <a:off x="6104771" y="43844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90976D9C-B83A-F5F4-9E98-35531D498013}"/>
                </a:ext>
              </a:extLst>
            </p:cNvPr>
            <p:cNvSpPr/>
            <p:nvPr/>
          </p:nvSpPr>
          <p:spPr>
            <a:xfrm>
              <a:off x="6153350" y="569807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A0774AFB-F9EB-6931-AD61-E9AC3A9753A5}"/>
                </a:ext>
              </a:extLst>
            </p:cNvPr>
            <p:cNvSpPr/>
            <p:nvPr/>
          </p:nvSpPr>
          <p:spPr>
            <a:xfrm>
              <a:off x="5188376" y="571636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9F010435-6796-5E92-E9D1-AAD213E09FAE}"/>
                </a:ext>
              </a:extLst>
            </p:cNvPr>
            <p:cNvSpPr/>
            <p:nvPr/>
          </p:nvSpPr>
          <p:spPr>
            <a:xfrm>
              <a:off x="5642542" y="369700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93702DC9-3778-E0B0-763D-51DD8F1A87A8}"/>
                </a:ext>
              </a:extLst>
            </p:cNvPr>
            <p:cNvSpPr/>
            <p:nvPr/>
          </p:nvSpPr>
          <p:spPr>
            <a:xfrm>
              <a:off x="5642542" y="641143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F08B93DD-3932-23F6-D4AD-EED88E82A391}"/>
                </a:ext>
              </a:extLst>
            </p:cNvPr>
            <p:cNvSpPr/>
            <p:nvPr/>
          </p:nvSpPr>
          <p:spPr>
            <a:xfrm>
              <a:off x="6297611" y="508607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FD016A50-57DB-0F8D-32CF-253376C676AF}"/>
                </a:ext>
              </a:extLst>
            </p:cNvPr>
            <p:cNvSpPr/>
            <p:nvPr/>
          </p:nvSpPr>
          <p:spPr>
            <a:xfrm>
              <a:off x="5753765" y="508072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D8A87B94-C8D7-54EF-E631-E9184224FBCD}"/>
                </a:ext>
              </a:extLst>
            </p:cNvPr>
            <p:cNvSpPr/>
            <p:nvPr/>
          </p:nvSpPr>
          <p:spPr>
            <a:xfrm>
              <a:off x="5033910" y="508607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8EC53FEE-4059-0870-4768-904E0029D4AE}"/>
                </a:ext>
              </a:extLst>
            </p:cNvPr>
            <p:cNvSpPr/>
            <p:nvPr/>
          </p:nvSpPr>
          <p:spPr>
            <a:xfrm>
              <a:off x="5340823" y="438448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9" name="Straight Arrow Connector 68">
              <a:extLst>
                <a:ext uri="{FF2B5EF4-FFF2-40B4-BE49-F238E27FC236}">
                  <a16:creationId xmlns:a16="http://schemas.microsoft.com/office/drawing/2014/main" id="{F105C164-4BD0-FE04-4C5B-03940A76A7F0}"/>
                </a:ext>
              </a:extLst>
            </p:cNvPr>
            <p:cNvCxnSpPr>
              <a:stCxn id="61" idx="5"/>
              <a:endCxn id="66" idx="1"/>
            </p:cNvCxnSpPr>
            <p:nvPr/>
          </p:nvCxnSpPr>
          <p:spPr bwMode="auto">
            <a:xfrm>
              <a:off x="5673762" y="3728228"/>
              <a:ext cx="436365" cy="669829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Arrow Connector 69">
              <a:extLst>
                <a:ext uri="{FF2B5EF4-FFF2-40B4-BE49-F238E27FC236}">
                  <a16:creationId xmlns:a16="http://schemas.microsoft.com/office/drawing/2014/main" id="{D5A2AB80-56A5-9557-4ACF-DF49513741C8}"/>
                </a:ext>
              </a:extLst>
            </p:cNvPr>
            <p:cNvCxnSpPr>
              <a:cxnSpLocks/>
              <a:stCxn id="66" idx="5"/>
              <a:endCxn id="63" idx="0"/>
            </p:cNvCxnSpPr>
            <p:nvPr/>
          </p:nvCxnSpPr>
          <p:spPr bwMode="auto">
            <a:xfrm>
              <a:off x="6135991" y="4423921"/>
              <a:ext cx="179908" cy="66215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Arrow Connector 70">
              <a:extLst>
                <a:ext uri="{FF2B5EF4-FFF2-40B4-BE49-F238E27FC236}">
                  <a16:creationId xmlns:a16="http://schemas.microsoft.com/office/drawing/2014/main" id="{6EFEAD69-DDF8-78D9-F002-DBAFD444D3A5}"/>
                </a:ext>
              </a:extLst>
            </p:cNvPr>
            <p:cNvCxnSpPr>
              <a:cxnSpLocks/>
              <a:stCxn id="67" idx="5"/>
              <a:endCxn id="64" idx="1"/>
            </p:cNvCxnSpPr>
            <p:nvPr/>
          </p:nvCxnSpPr>
          <p:spPr bwMode="auto">
            <a:xfrm>
              <a:off x="5372043" y="4415701"/>
              <a:ext cx="387078" cy="67037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Arrow Connector 71">
              <a:extLst>
                <a:ext uri="{FF2B5EF4-FFF2-40B4-BE49-F238E27FC236}">
                  <a16:creationId xmlns:a16="http://schemas.microsoft.com/office/drawing/2014/main" id="{0789F6F9-0998-7C1B-2BDC-517967D5B607}"/>
                </a:ext>
              </a:extLst>
            </p:cNvPr>
            <p:cNvCxnSpPr>
              <a:cxnSpLocks/>
              <a:stCxn id="60" idx="5"/>
              <a:endCxn id="62" idx="0"/>
            </p:cNvCxnSpPr>
            <p:nvPr/>
          </p:nvCxnSpPr>
          <p:spPr bwMode="auto">
            <a:xfrm>
              <a:off x="5219596" y="5747586"/>
              <a:ext cx="441234" cy="66384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Arrow Connector 72">
              <a:extLst>
                <a:ext uri="{FF2B5EF4-FFF2-40B4-BE49-F238E27FC236}">
                  <a16:creationId xmlns:a16="http://schemas.microsoft.com/office/drawing/2014/main" id="{7A25F9AF-9C92-2297-5E2D-0E896E05571F}"/>
                </a:ext>
              </a:extLst>
            </p:cNvPr>
            <p:cNvCxnSpPr>
              <a:cxnSpLocks/>
              <a:stCxn id="64" idx="5"/>
              <a:endCxn id="59" idx="1"/>
            </p:cNvCxnSpPr>
            <p:nvPr/>
          </p:nvCxnSpPr>
          <p:spPr bwMode="auto">
            <a:xfrm>
              <a:off x="5784985" y="5111940"/>
              <a:ext cx="373721" cy="59149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Arrow Connector 73">
              <a:extLst>
                <a:ext uri="{FF2B5EF4-FFF2-40B4-BE49-F238E27FC236}">
                  <a16:creationId xmlns:a16="http://schemas.microsoft.com/office/drawing/2014/main" id="{E5FDD866-2339-1772-3DBA-2D7E69874F43}"/>
                </a:ext>
              </a:extLst>
            </p:cNvPr>
            <p:cNvCxnSpPr>
              <a:cxnSpLocks/>
              <a:stCxn id="61" idx="3"/>
              <a:endCxn id="67" idx="7"/>
            </p:cNvCxnSpPr>
            <p:nvPr/>
          </p:nvCxnSpPr>
          <p:spPr bwMode="auto">
            <a:xfrm flipH="1">
              <a:off x="5372043" y="3728228"/>
              <a:ext cx="275855" cy="661609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Arrow Connector 76">
              <a:extLst>
                <a:ext uri="{FF2B5EF4-FFF2-40B4-BE49-F238E27FC236}">
                  <a16:creationId xmlns:a16="http://schemas.microsoft.com/office/drawing/2014/main" id="{BEDC4364-4F9B-DE2D-53F9-A9BE5DE6E910}"/>
                </a:ext>
              </a:extLst>
            </p:cNvPr>
            <p:cNvCxnSpPr>
              <a:cxnSpLocks/>
              <a:stCxn id="66" idx="3"/>
              <a:endCxn id="65" idx="7"/>
            </p:cNvCxnSpPr>
            <p:nvPr/>
          </p:nvCxnSpPr>
          <p:spPr bwMode="auto">
            <a:xfrm flipH="1">
              <a:off x="5065130" y="4423921"/>
              <a:ext cx="1044997" cy="667511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Arrow Connector 79">
              <a:extLst>
                <a:ext uri="{FF2B5EF4-FFF2-40B4-BE49-F238E27FC236}">
                  <a16:creationId xmlns:a16="http://schemas.microsoft.com/office/drawing/2014/main" id="{5D199BFC-1883-4A66-ED57-F15098FDFA1F}"/>
                </a:ext>
              </a:extLst>
            </p:cNvPr>
            <p:cNvCxnSpPr>
              <a:cxnSpLocks/>
              <a:stCxn id="64" idx="3"/>
              <a:endCxn id="60" idx="0"/>
            </p:cNvCxnSpPr>
            <p:nvPr/>
          </p:nvCxnSpPr>
          <p:spPr bwMode="auto">
            <a:xfrm flipH="1">
              <a:off x="5206664" y="5111940"/>
              <a:ext cx="552457" cy="604426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Arrow Connector 81">
              <a:extLst>
                <a:ext uri="{FF2B5EF4-FFF2-40B4-BE49-F238E27FC236}">
                  <a16:creationId xmlns:a16="http://schemas.microsoft.com/office/drawing/2014/main" id="{EC2BB319-C5BB-2FA4-DBDB-6FB9FDFC2431}"/>
                </a:ext>
              </a:extLst>
            </p:cNvPr>
            <p:cNvCxnSpPr>
              <a:cxnSpLocks/>
              <a:stCxn id="63" idx="3"/>
              <a:endCxn id="60" idx="7"/>
            </p:cNvCxnSpPr>
            <p:nvPr/>
          </p:nvCxnSpPr>
          <p:spPr bwMode="auto">
            <a:xfrm flipH="1">
              <a:off x="5219596" y="5117296"/>
              <a:ext cx="1083371" cy="604426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Connector: Curved 82">
              <a:extLst>
                <a:ext uri="{FF2B5EF4-FFF2-40B4-BE49-F238E27FC236}">
                  <a16:creationId xmlns:a16="http://schemas.microsoft.com/office/drawing/2014/main" id="{E843B415-0A06-89B6-852E-83781DE2E043}"/>
                </a:ext>
              </a:extLst>
            </p:cNvPr>
            <p:cNvCxnSpPr>
              <a:cxnSpLocks/>
              <a:stCxn id="67" idx="2"/>
              <a:endCxn id="65" idx="0"/>
            </p:cNvCxnSpPr>
            <p:nvPr/>
          </p:nvCxnSpPr>
          <p:spPr>
            <a:xfrm rot="10800000" flipV="1">
              <a:off x="5052199" y="4402768"/>
              <a:ext cx="288625" cy="683307"/>
            </a:xfrm>
            <a:prstGeom prst="curvedConnector2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Arrow Connector 89">
              <a:extLst>
                <a:ext uri="{FF2B5EF4-FFF2-40B4-BE49-F238E27FC236}">
                  <a16:creationId xmlns:a16="http://schemas.microsoft.com/office/drawing/2014/main" id="{255B3DED-0115-C8C0-F135-26FFD1180129}"/>
                </a:ext>
              </a:extLst>
            </p:cNvPr>
            <p:cNvCxnSpPr>
              <a:cxnSpLocks/>
              <a:stCxn id="59" idx="3"/>
              <a:endCxn id="62" idx="7"/>
            </p:cNvCxnSpPr>
            <p:nvPr/>
          </p:nvCxnSpPr>
          <p:spPr bwMode="auto">
            <a:xfrm flipH="1">
              <a:off x="5673762" y="5729298"/>
              <a:ext cx="484944" cy="68748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Arrow Connector 96">
              <a:extLst>
                <a:ext uri="{FF2B5EF4-FFF2-40B4-BE49-F238E27FC236}">
                  <a16:creationId xmlns:a16="http://schemas.microsoft.com/office/drawing/2014/main" id="{2F6A7F85-74D4-F68D-DA51-30644FB0B47D}"/>
                </a:ext>
              </a:extLst>
            </p:cNvPr>
            <p:cNvCxnSpPr>
              <a:cxnSpLocks/>
              <a:stCxn id="65" idx="4"/>
              <a:endCxn id="60" idx="0"/>
            </p:cNvCxnSpPr>
            <p:nvPr/>
          </p:nvCxnSpPr>
          <p:spPr bwMode="auto">
            <a:xfrm>
              <a:off x="5052198" y="5122652"/>
              <a:ext cx="154466" cy="59371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Arrow Connector 104">
              <a:extLst>
                <a:ext uri="{FF2B5EF4-FFF2-40B4-BE49-F238E27FC236}">
                  <a16:creationId xmlns:a16="http://schemas.microsoft.com/office/drawing/2014/main" id="{22496C61-E246-D133-89C6-619B3842223C}"/>
                </a:ext>
              </a:extLst>
            </p:cNvPr>
            <p:cNvCxnSpPr>
              <a:cxnSpLocks/>
              <a:stCxn id="63" idx="4"/>
              <a:endCxn id="59" idx="0"/>
            </p:cNvCxnSpPr>
            <p:nvPr/>
          </p:nvCxnSpPr>
          <p:spPr bwMode="auto">
            <a:xfrm flipH="1">
              <a:off x="6171638" y="5122652"/>
              <a:ext cx="144261" cy="575426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8" name="TextBox 127">
            <a:extLst>
              <a:ext uri="{FF2B5EF4-FFF2-40B4-BE49-F238E27FC236}">
                <a16:creationId xmlns:a16="http://schemas.microsoft.com/office/drawing/2014/main" id="{A40D4A49-0ADE-C87A-40BB-BFCBBE3C4837}"/>
              </a:ext>
            </a:extLst>
          </p:cNvPr>
          <p:cNvSpPr txBox="1"/>
          <p:nvPr/>
        </p:nvSpPr>
        <p:spPr>
          <a:xfrm>
            <a:off x="4864032" y="5577875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1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D7EF31C6-A3CF-6E8E-E71A-8E1758D4CD18}"/>
              </a:ext>
            </a:extLst>
          </p:cNvPr>
          <p:cNvSpPr txBox="1"/>
          <p:nvPr/>
        </p:nvSpPr>
        <p:spPr>
          <a:xfrm>
            <a:off x="6160193" y="5565377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1</a:t>
            </a: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0A1CEBA2-0CEC-80E7-2A1E-62022FC11DAB}"/>
              </a:ext>
            </a:extLst>
          </p:cNvPr>
          <p:cNvSpPr txBox="1"/>
          <p:nvPr/>
        </p:nvSpPr>
        <p:spPr>
          <a:xfrm>
            <a:off x="4733762" y="4936314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1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26AA41B1-A80A-E7D2-D756-36DA817ACE0A}"/>
              </a:ext>
            </a:extLst>
          </p:cNvPr>
          <p:cNvSpPr txBox="1"/>
          <p:nvPr/>
        </p:nvSpPr>
        <p:spPr>
          <a:xfrm>
            <a:off x="6367890" y="4916799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2</a:t>
            </a: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F3EC0D84-7651-DCCF-B556-183CA9079E87}"/>
              </a:ext>
            </a:extLst>
          </p:cNvPr>
          <p:cNvSpPr txBox="1"/>
          <p:nvPr/>
        </p:nvSpPr>
        <p:spPr>
          <a:xfrm>
            <a:off x="6165797" y="4220560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3</a:t>
            </a: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D5E2B804-EACC-B04E-9767-59DD5D3C222C}"/>
              </a:ext>
            </a:extLst>
          </p:cNvPr>
          <p:cNvSpPr txBox="1"/>
          <p:nvPr/>
        </p:nvSpPr>
        <p:spPr>
          <a:xfrm>
            <a:off x="2877902" y="6351328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1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74B328B5-3268-8219-963C-869684825275}"/>
              </a:ext>
            </a:extLst>
          </p:cNvPr>
          <p:cNvSpPr txBox="1"/>
          <p:nvPr/>
        </p:nvSpPr>
        <p:spPr>
          <a:xfrm>
            <a:off x="2839641" y="5550786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2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B9ABA3CE-2D4C-2B91-9528-6BF0E36F5A5A}"/>
              </a:ext>
            </a:extLst>
          </p:cNvPr>
          <p:cNvSpPr txBox="1"/>
          <p:nvPr/>
        </p:nvSpPr>
        <p:spPr>
          <a:xfrm>
            <a:off x="2812968" y="4858407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4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649C936D-E295-6F90-D71E-91C640A51A70}"/>
              </a:ext>
            </a:extLst>
          </p:cNvPr>
          <p:cNvSpPr txBox="1"/>
          <p:nvPr/>
        </p:nvSpPr>
        <p:spPr>
          <a:xfrm>
            <a:off x="2781724" y="4133402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8</a:t>
            </a: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640107C8-4328-3BA8-8AF7-F9A1BC7174D5}"/>
              </a:ext>
            </a:extLst>
          </p:cNvPr>
          <p:cNvSpPr txBox="1"/>
          <p:nvPr/>
        </p:nvSpPr>
        <p:spPr>
          <a:xfrm>
            <a:off x="2790687" y="3501851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16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F456CB1-6EE6-4DB4-5BCE-303840289E94}"/>
              </a:ext>
            </a:extLst>
          </p:cNvPr>
          <p:cNvSpPr txBox="1"/>
          <p:nvPr/>
        </p:nvSpPr>
        <p:spPr>
          <a:xfrm>
            <a:off x="5147705" y="5941235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3291C96-9D30-563D-7288-41ED17816D9D}"/>
              </a:ext>
            </a:extLst>
          </p:cNvPr>
          <p:cNvSpPr txBox="1"/>
          <p:nvPr/>
        </p:nvSpPr>
        <p:spPr>
          <a:xfrm>
            <a:off x="4844586" y="5235838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5B880F4-2007-CFB7-3930-1B1C4930827D}"/>
              </a:ext>
            </a:extLst>
          </p:cNvPr>
          <p:cNvSpPr txBox="1"/>
          <p:nvPr/>
        </p:nvSpPr>
        <p:spPr>
          <a:xfrm>
            <a:off x="5895101" y="5947582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D52DC65-B631-C35C-7688-4F1DE90E6308}"/>
              </a:ext>
            </a:extLst>
          </p:cNvPr>
          <p:cNvSpPr txBox="1"/>
          <p:nvPr/>
        </p:nvSpPr>
        <p:spPr>
          <a:xfrm>
            <a:off x="5281963" y="5122652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92D2BD4-C135-EA8D-3BBA-F05AD27CA3B4}"/>
              </a:ext>
            </a:extLst>
          </p:cNvPr>
          <p:cNvSpPr txBox="1"/>
          <p:nvPr/>
        </p:nvSpPr>
        <p:spPr>
          <a:xfrm>
            <a:off x="5555565" y="5401456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EE08E34-9A8F-79C1-DD85-D8AEFF055D20}"/>
              </a:ext>
            </a:extLst>
          </p:cNvPr>
          <p:cNvSpPr txBox="1"/>
          <p:nvPr/>
        </p:nvSpPr>
        <p:spPr>
          <a:xfrm>
            <a:off x="4848562" y="4512626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0059089D-BEEF-3872-70A0-806BDC80CB3C}"/>
              </a:ext>
            </a:extLst>
          </p:cNvPr>
          <p:cNvSpPr txBox="1"/>
          <p:nvPr/>
        </p:nvSpPr>
        <p:spPr>
          <a:xfrm>
            <a:off x="5660830" y="4306505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2350B48-1DA9-F78B-372E-4D84496C3A3D}"/>
              </a:ext>
            </a:extLst>
          </p:cNvPr>
          <p:cNvSpPr txBox="1"/>
          <p:nvPr/>
        </p:nvSpPr>
        <p:spPr>
          <a:xfrm>
            <a:off x="5260766" y="3870831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5E58E13-3D21-D777-1050-4E53D65717F8}"/>
              </a:ext>
            </a:extLst>
          </p:cNvPr>
          <p:cNvSpPr txBox="1"/>
          <p:nvPr/>
        </p:nvSpPr>
        <p:spPr>
          <a:xfrm>
            <a:off x="5836985" y="3836441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3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37EA4EA-88B0-AC8C-6AD1-F920432EFBBE}"/>
              </a:ext>
            </a:extLst>
          </p:cNvPr>
          <p:cNvSpPr txBox="1"/>
          <p:nvPr/>
        </p:nvSpPr>
        <p:spPr>
          <a:xfrm>
            <a:off x="6193703" y="5243147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1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5634A11-DA21-EA2C-BF68-F6060BD3BECD}"/>
              </a:ext>
            </a:extLst>
          </p:cNvPr>
          <p:cNvSpPr txBox="1"/>
          <p:nvPr/>
        </p:nvSpPr>
        <p:spPr>
          <a:xfrm>
            <a:off x="5795289" y="5394292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1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A5D1E6DC-A9E9-02AC-10B6-F9945BB9B01F}"/>
              </a:ext>
            </a:extLst>
          </p:cNvPr>
          <p:cNvSpPr txBox="1"/>
          <p:nvPr/>
        </p:nvSpPr>
        <p:spPr>
          <a:xfrm>
            <a:off x="5373952" y="4324149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1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01FCC5A-A003-B04A-1B0E-82846FC77614}"/>
              </a:ext>
            </a:extLst>
          </p:cNvPr>
          <p:cNvSpPr txBox="1"/>
          <p:nvPr/>
        </p:nvSpPr>
        <p:spPr>
          <a:xfrm>
            <a:off x="6192523" y="4570669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1</a:t>
            </a:r>
          </a:p>
        </p:txBody>
      </p:sp>
      <p:cxnSp>
        <p:nvCxnSpPr>
          <p:cNvPr id="48" name="Straight Arrow Connector 47">
            <a:extLst>
              <a:ext uri="{FF2B5EF4-FFF2-40B4-BE49-F238E27FC236}">
                <a16:creationId xmlns:a16="http://schemas.microsoft.com/office/drawing/2014/main" id="{D631E52C-71D3-C099-8431-5AB493F8D369}"/>
              </a:ext>
            </a:extLst>
          </p:cNvPr>
          <p:cNvCxnSpPr>
            <a:stCxn id="128" idx="3"/>
            <a:endCxn id="41" idx="1"/>
          </p:cNvCxnSpPr>
          <p:nvPr/>
        </p:nvCxnSpPr>
        <p:spPr bwMode="auto">
          <a:xfrm flipV="1">
            <a:off x="5162512" y="5563569"/>
            <a:ext cx="632777" cy="183583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49" name="Straight Arrow Connector 48">
            <a:extLst>
              <a:ext uri="{FF2B5EF4-FFF2-40B4-BE49-F238E27FC236}">
                <a16:creationId xmlns:a16="http://schemas.microsoft.com/office/drawing/2014/main" id="{1B772385-EB21-46C7-F96D-DE1F735168F1}"/>
              </a:ext>
            </a:extLst>
          </p:cNvPr>
          <p:cNvCxnSpPr>
            <a:cxnSpLocks/>
            <a:stCxn id="128" idx="3"/>
            <a:endCxn id="40" idx="1"/>
          </p:cNvCxnSpPr>
          <p:nvPr/>
        </p:nvCxnSpPr>
        <p:spPr bwMode="auto">
          <a:xfrm flipV="1">
            <a:off x="5162512" y="5412424"/>
            <a:ext cx="1031191" cy="33472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52" name="Straight Arrow Connector 51">
            <a:extLst>
              <a:ext uri="{FF2B5EF4-FFF2-40B4-BE49-F238E27FC236}">
                <a16:creationId xmlns:a16="http://schemas.microsoft.com/office/drawing/2014/main" id="{7D4423A3-74E1-9CA2-1C09-A09E2AD1581D}"/>
              </a:ext>
            </a:extLst>
          </p:cNvPr>
          <p:cNvCxnSpPr>
            <a:cxnSpLocks/>
            <a:stCxn id="130" idx="3"/>
          </p:cNvCxnSpPr>
          <p:nvPr/>
        </p:nvCxnSpPr>
        <p:spPr bwMode="auto">
          <a:xfrm flipV="1">
            <a:off x="5032242" y="4597892"/>
            <a:ext cx="398961" cy="507699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57" name="Straight Arrow Connector 56">
            <a:extLst>
              <a:ext uri="{FF2B5EF4-FFF2-40B4-BE49-F238E27FC236}">
                <a16:creationId xmlns:a16="http://schemas.microsoft.com/office/drawing/2014/main" id="{1084BDB3-7829-66FE-8A4B-4DE4A4694929}"/>
              </a:ext>
            </a:extLst>
          </p:cNvPr>
          <p:cNvCxnSpPr>
            <a:cxnSpLocks/>
            <a:stCxn id="130" idx="3"/>
            <a:endCxn id="45" idx="1"/>
          </p:cNvCxnSpPr>
          <p:nvPr/>
        </p:nvCxnSpPr>
        <p:spPr bwMode="auto">
          <a:xfrm flipV="1">
            <a:off x="5032242" y="4739946"/>
            <a:ext cx="1160281" cy="365645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75" name="Straight Arrow Connector 74">
            <a:extLst>
              <a:ext uri="{FF2B5EF4-FFF2-40B4-BE49-F238E27FC236}">
                <a16:creationId xmlns:a16="http://schemas.microsoft.com/office/drawing/2014/main" id="{9904E7A9-A9A2-61FD-D975-B0AF7F07599B}"/>
              </a:ext>
            </a:extLst>
          </p:cNvPr>
          <p:cNvCxnSpPr>
            <a:cxnSpLocks/>
            <a:stCxn id="43" idx="3"/>
            <a:endCxn id="39" idx="1"/>
          </p:cNvCxnSpPr>
          <p:nvPr/>
        </p:nvCxnSpPr>
        <p:spPr bwMode="auto">
          <a:xfrm flipV="1">
            <a:off x="5245572" y="4005718"/>
            <a:ext cx="591413" cy="350737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12266442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"/>
                            </p:stCondLst>
                            <p:childTnLst>
                              <p:par>
                                <p:cTn id="8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500"/>
                            </p:stCondLst>
                            <p:childTnLst>
                              <p:par>
                                <p:cTn id="10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5" grpId="0"/>
      <p:bldP spid="16" grpId="0"/>
      <p:bldP spid="17" grpId="0"/>
      <p:bldP spid="18" grpId="0"/>
      <p:bldP spid="37" grpId="0"/>
      <p:bldP spid="38" grpId="0"/>
      <p:bldP spid="39" grpId="0"/>
      <p:bldP spid="40" grpId="0"/>
      <p:bldP spid="41" grpId="0"/>
      <p:bldP spid="44" grpId="0"/>
      <p:bldP spid="45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AB9899-B9DC-A276-B57A-4771F3B4ED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Interlude: Ball-Larus Path Profiling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3BE3210C-2503-5247-2BB5-6229CE55AF5D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ln>
                <a:noFill/>
              </a:ln>
            </p:spPr>
            <p:txBody>
              <a:bodyPr>
                <a:normAutofit/>
              </a:bodyPr>
              <a:lstStyle/>
              <a:p>
                <a:r>
                  <a:rPr lang="en-US" sz="2400" dirty="0"/>
                  <a:t>For paths in a </a:t>
                </a:r>
                <a:r>
                  <a:rPr lang="en-US" sz="2400" dirty="0" err="1"/>
                  <a:t>dag</a:t>
                </a:r>
                <a:r>
                  <a:rPr lang="en-US" sz="2400" dirty="0"/>
                  <a:t>, you can have a “smart odometer”</a:t>
                </a:r>
              </a:p>
              <a:p>
                <a:pPr lvl="1"/>
                <a:r>
                  <a:rPr lang="en-US" sz="2000" dirty="0"/>
                  <a:t>Initialization: “</a:t>
                </a:r>
                <a:r>
                  <a:rPr lang="en-US" sz="2000" dirty="0" err="1"/>
                  <a:t>pathNum</a:t>
                </a:r>
                <a:r>
                  <a:rPr lang="en-US" sz="2000" dirty="0"/>
                  <a:t> = 0”</a:t>
                </a:r>
              </a:p>
              <a:p>
                <a:pPr lvl="1"/>
                <a:r>
                  <a:rPr lang="en-US" sz="2000" dirty="0"/>
                  <a:t>“</a:t>
                </a:r>
                <a:r>
                  <a:rPr lang="en-US" sz="2000" dirty="0" err="1"/>
                  <a:t>pathNum</a:t>
                </a:r>
                <a:r>
                  <a:rPr lang="en-US" sz="2000" dirty="0"/>
                  <a:t> +=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</m:sub>
                    </m:sSub>
                  </m:oMath>
                </a14:m>
                <a:r>
                  <a:rPr lang="en-US" sz="2000" dirty="0"/>
                  <a:t>” on each edge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𝑒</m:t>
                    </m:r>
                  </m:oMath>
                </a14:m>
                <a:endParaRPr lang="en-US" sz="2000" dirty="0"/>
              </a:p>
              <a:p>
                <a:pPr lvl="1"/>
                <a:r>
                  <a:rPr lang="en-US" sz="2000" dirty="0"/>
                  <a:t>At the end</a:t>
                </a:r>
              </a:p>
              <a:p>
                <a:pPr lvl="2"/>
                <a:r>
                  <a:rPr lang="en-US" sz="1600" dirty="0"/>
                  <a:t>the value of “</a:t>
                </a:r>
                <a:r>
                  <a:rPr lang="en-US" sz="1600" dirty="0" err="1"/>
                  <a:t>pathNum</a:t>
                </a:r>
                <a:r>
                  <a:rPr lang="en-US" sz="1600" dirty="0"/>
                  <a:t>” </a:t>
                </a:r>
                <a:r>
                  <a:rPr lang="en-US" sz="1600" dirty="0">
                    <a:solidFill>
                      <a:srgbClr val="00B050"/>
                    </a:solidFill>
                  </a:rPr>
                  <a:t>indicates what path you took</a:t>
                </a:r>
              </a:p>
              <a:p>
                <a:pPr lvl="2"/>
                <a:r>
                  <a:rPr lang="en-US" sz="1600" dirty="0"/>
                  <a:t>a dense numbering: </a:t>
                </a:r>
                <a:r>
                  <a:rPr lang="en-US" sz="1600" dirty="0" err="1"/>
                  <a:t>pathNum</a:t>
                </a:r>
                <a:r>
                  <a:rPr lang="en-US" sz="1600" dirty="0"/>
                  <a:t> </a:t>
                </a:r>
                <a14:m>
                  <m:oMath xmlns:m="http://schemas.openxmlformats.org/officeDocument/2006/math">
                    <m:r>
                      <a:rPr lang="en-US" sz="1600" b="0" i="1" smtClean="0">
                        <a:latin typeface="Cambria Math" panose="02040503050406030204" pitchFamily="18" charset="0"/>
                      </a:rPr>
                      <m:t>∈</m:t>
                    </m:r>
                  </m:oMath>
                </a14:m>
                <a:r>
                  <a:rPr lang="en-US" sz="1600" dirty="0"/>
                  <a:t> [0 .. #paths-1] (i.e., no gaps)</a:t>
                </a:r>
              </a:p>
              <a:p>
                <a:r>
                  <a:rPr lang="en-US" sz="2400" dirty="0"/>
                  <a:t>For cyclic graphs, break paths into acyclic fragments</a:t>
                </a:r>
              </a:p>
              <a:p>
                <a:pPr lvl="1"/>
                <a:r>
                  <a:rPr lang="en-US" sz="2000" dirty="0"/>
                  <a:t>“Path breaking” introduces edges to create a </a:t>
                </a:r>
                <a:r>
                  <a:rPr lang="en-US" sz="2000" dirty="0" err="1"/>
                  <a:t>dag</a:t>
                </a:r>
                <a:r>
                  <a:rPr lang="en-US" sz="2000" dirty="0"/>
                  <a:t> so that path-counting and edge-numbering is performed as already discussed</a:t>
                </a:r>
              </a:p>
              <a:p>
                <a:pPr marL="0" indent="0">
                  <a:buNone/>
                </a:pPr>
                <a:endParaRPr lang="en-US" sz="24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3BE3210C-2503-5247-2BB5-6229CE55AF5D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963" t="-884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" name="Group 4">
            <a:extLst>
              <a:ext uri="{FF2B5EF4-FFF2-40B4-BE49-F238E27FC236}">
                <a16:creationId xmlns:a16="http://schemas.microsoft.com/office/drawing/2014/main" id="{8D475B1D-5962-58A2-2CD4-EF654886848C}"/>
              </a:ext>
            </a:extLst>
          </p:cNvPr>
          <p:cNvGrpSpPr/>
          <p:nvPr/>
        </p:nvGrpSpPr>
        <p:grpSpPr>
          <a:xfrm>
            <a:off x="7413187" y="18140"/>
            <a:ext cx="827430" cy="1414638"/>
            <a:chOff x="7381103" y="132170"/>
            <a:chExt cx="827430" cy="1414638"/>
          </a:xfrm>
        </p:grpSpPr>
        <p:pic>
          <p:nvPicPr>
            <p:cNvPr id="6" name="Picture 5" descr="A picture containing person, person, indoor, wall&#10;&#10;Description automatically generated">
              <a:extLst>
                <a:ext uri="{FF2B5EF4-FFF2-40B4-BE49-F238E27FC236}">
                  <a16:creationId xmlns:a16="http://schemas.microsoft.com/office/drawing/2014/main" id="{E6F77B9B-12B3-5A84-36A3-0069ED7E425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381103" y="132170"/>
              <a:ext cx="827430" cy="115329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8DBF344-2D9E-ED00-CB97-C56666874C73}"/>
                </a:ext>
              </a:extLst>
            </p:cNvPr>
            <p:cNvSpPr txBox="1"/>
            <p:nvPr/>
          </p:nvSpPr>
          <p:spPr>
            <a:xfrm>
              <a:off x="7434758" y="1292892"/>
              <a:ext cx="773775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dirty="0"/>
                <a:t>Tom Ball</a:t>
              </a: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988D79B7-7422-558B-DE98-7B4D55026648}"/>
              </a:ext>
            </a:extLst>
          </p:cNvPr>
          <p:cNvGrpSpPr/>
          <p:nvPr/>
        </p:nvGrpSpPr>
        <p:grpSpPr>
          <a:xfrm>
            <a:off x="8287196" y="18139"/>
            <a:ext cx="845403" cy="1414639"/>
            <a:chOff x="8255112" y="66265"/>
            <a:chExt cx="845403" cy="1414639"/>
          </a:xfrm>
        </p:grpSpPr>
        <p:pic>
          <p:nvPicPr>
            <p:cNvPr id="47" name="Content Placeholder 4" descr="A person smiling for the camera&#10;&#10;Description automatically generated with medium confidence">
              <a:extLst>
                <a:ext uri="{FF2B5EF4-FFF2-40B4-BE49-F238E27FC236}">
                  <a16:creationId xmlns:a16="http://schemas.microsoft.com/office/drawing/2014/main" id="{54E96A27-D2E0-09C1-4DFA-443BA2F7004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 bwMode="auto">
            <a:xfrm>
              <a:off x="8255112" y="66265"/>
              <a:ext cx="845403" cy="1153297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DA10835A-1AAF-D073-C28A-D14D815F5645}"/>
                </a:ext>
              </a:extLst>
            </p:cNvPr>
            <p:cNvSpPr txBox="1"/>
            <p:nvPr/>
          </p:nvSpPr>
          <p:spPr>
            <a:xfrm>
              <a:off x="8318502" y="1226988"/>
              <a:ext cx="773775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dirty="0"/>
                <a:t>Jim Larus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9878864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5ECBAD-DA15-F963-1FBB-5BFBDFA5A80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274638"/>
            <a:ext cx="4114800" cy="868362"/>
          </a:xfrm>
        </p:spPr>
        <p:txBody>
          <a:bodyPr/>
          <a:lstStyle/>
          <a:p>
            <a:r>
              <a:rPr lang="en-US" dirty="0"/>
              <a:t>Breaking Paths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3F53ACF-8181-6A2E-681F-3B8BE3B0816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199" y="1295400"/>
            <a:ext cx="5187779" cy="4830763"/>
          </a:xfrm>
          <a:ln>
            <a:noFill/>
          </a:ln>
        </p:spPr>
        <p:txBody>
          <a:bodyPr/>
          <a:lstStyle/>
          <a:p>
            <a:r>
              <a:rPr lang="en-US" dirty="0"/>
              <a:t>Add “surrogate” edges</a:t>
            </a:r>
          </a:p>
          <a:p>
            <a:r>
              <a:rPr lang="en-US" dirty="0"/>
              <a:t>Remove </a:t>
            </a:r>
            <a:r>
              <a:rPr lang="en-US" dirty="0" err="1"/>
              <a:t>backedges</a:t>
            </a:r>
            <a:endParaRPr lang="en-US" dirty="0"/>
          </a:p>
          <a:p>
            <a:r>
              <a:rPr lang="en-US" dirty="0"/>
              <a:t>Finite number of acyclic paths </a:t>
            </a:r>
            <a:r>
              <a:rPr lang="en-US" dirty="0" err="1"/>
              <a:t>enter</a:t>
            </a:r>
            <a:r>
              <a:rPr lang="en-US" dirty="0" err="1">
                <a:latin typeface="Cambria Math" panose="02040503050406030204" pitchFamily="18" charset="0"/>
                <a:ea typeface="Cambria Math" panose="02040503050406030204" pitchFamily="18" charset="0"/>
              </a:rPr>
              <a:t>⇝</a:t>
            </a:r>
            <a:r>
              <a:rPr lang="en-US" dirty="0" err="1"/>
              <a:t>exit</a:t>
            </a:r>
            <a:endParaRPr lang="en-US" dirty="0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36293E77-7114-9BB2-41BE-0C383ED7F59F}"/>
              </a:ext>
            </a:extLst>
          </p:cNvPr>
          <p:cNvSpPr/>
          <p:nvPr/>
        </p:nvSpPr>
        <p:spPr bwMode="auto">
          <a:xfrm>
            <a:off x="6561438" y="490151"/>
            <a:ext cx="848497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 err="1">
                <a:ln>
                  <a:noFill/>
                </a:ln>
                <a:effectLst/>
                <a:latin typeface="Arial" charset="0"/>
              </a:rPr>
              <a:t>enter</a:t>
            </a:r>
            <a:r>
              <a:rPr kumimoji="0" lang="en-US" sz="1200" i="0" u="none" strike="noStrike" cap="none" normalizeH="0" baseline="-25000" dirty="0" err="1">
                <a:ln>
                  <a:noFill/>
                </a:ln>
                <a:effectLst/>
                <a:latin typeface="Arial" charset="0"/>
              </a:rPr>
              <a:t>power</a:t>
            </a:r>
            <a:endParaRPr kumimoji="0" lang="en-US" sz="1200" i="0" u="none" strike="noStrike" cap="none" normalizeH="0" baseline="0" dirty="0">
              <a:ln>
                <a:noFill/>
              </a:ln>
              <a:effectLst/>
              <a:latin typeface="Arial" charset="0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EA4800A9-745B-71E9-5FB6-9F119A4F4C98}"/>
              </a:ext>
            </a:extLst>
          </p:cNvPr>
          <p:cNvSpPr/>
          <p:nvPr/>
        </p:nvSpPr>
        <p:spPr bwMode="auto">
          <a:xfrm>
            <a:off x="6454345" y="1332470"/>
            <a:ext cx="1062682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power = 1.0;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1AEB4CA6-DDCF-05FC-3D85-B0B71EAB8ECF}"/>
              </a:ext>
            </a:extLst>
          </p:cNvPr>
          <p:cNvSpPr/>
          <p:nvPr/>
        </p:nvSpPr>
        <p:spPr bwMode="auto">
          <a:xfrm>
            <a:off x="6384324" y="2174789"/>
            <a:ext cx="1202724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while(exp &gt; 0)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DA9B0210-E4A5-6329-CAB0-5156024089F0}"/>
              </a:ext>
            </a:extLst>
          </p:cNvPr>
          <p:cNvSpPr/>
          <p:nvPr/>
        </p:nvSpPr>
        <p:spPr bwMode="auto">
          <a:xfrm>
            <a:off x="6351372" y="3017108"/>
            <a:ext cx="1268628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power *= base;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87885981-59E6-F6AE-1570-A3CDEFCEBC69}"/>
              </a:ext>
            </a:extLst>
          </p:cNvPr>
          <p:cNvSpPr/>
          <p:nvPr/>
        </p:nvSpPr>
        <p:spPr bwMode="auto">
          <a:xfrm>
            <a:off x="6674708" y="3859427"/>
            <a:ext cx="621957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exp--;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EC0FA4C7-548F-7510-6AF7-816A60A47E5E}"/>
              </a:ext>
            </a:extLst>
          </p:cNvPr>
          <p:cNvSpPr/>
          <p:nvPr/>
        </p:nvSpPr>
        <p:spPr bwMode="auto">
          <a:xfrm>
            <a:off x="6409037" y="4701746"/>
            <a:ext cx="1153298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return power;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327E986B-20C0-B394-58EE-348AD36B7B9F}"/>
              </a:ext>
            </a:extLst>
          </p:cNvPr>
          <p:cNvSpPr/>
          <p:nvPr/>
        </p:nvSpPr>
        <p:spPr bwMode="auto">
          <a:xfrm>
            <a:off x="6532605" y="5544064"/>
            <a:ext cx="906162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200" dirty="0" err="1">
                <a:latin typeface="Arial" charset="0"/>
              </a:rPr>
              <a:t>exit</a:t>
            </a:r>
            <a:r>
              <a:rPr kumimoji="0" lang="en-US" sz="1200" i="0" u="none" strike="noStrike" cap="none" normalizeH="0" baseline="-25000" dirty="0" err="1">
                <a:ln>
                  <a:noFill/>
                </a:ln>
                <a:effectLst/>
                <a:latin typeface="Arial" charset="0"/>
              </a:rPr>
              <a:t>power</a:t>
            </a:r>
            <a:endParaRPr kumimoji="0" lang="en-US" sz="1200" i="0" u="none" strike="noStrike" cap="none" normalizeH="0" baseline="0" dirty="0">
              <a:ln>
                <a:noFill/>
              </a:ln>
              <a:effectLst/>
              <a:latin typeface="Arial" charset="0"/>
            </a:endParaRPr>
          </a:p>
        </p:txBody>
      </p: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8DBCEBC6-8C92-D1F6-B52E-2181D2D162D9}"/>
              </a:ext>
            </a:extLst>
          </p:cNvPr>
          <p:cNvCxnSpPr>
            <a:stCxn id="4" idx="2"/>
            <a:endCxn id="5" idx="0"/>
          </p:cNvCxnSpPr>
          <p:nvPr/>
        </p:nvCxnSpPr>
        <p:spPr bwMode="auto">
          <a:xfrm flipH="1">
            <a:off x="6985686" y="827902"/>
            <a:ext cx="1" cy="50456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21674CC6-2307-2C11-A3A9-717B24B63241}"/>
              </a:ext>
            </a:extLst>
          </p:cNvPr>
          <p:cNvCxnSpPr>
            <a:cxnSpLocks/>
            <a:stCxn id="5" idx="2"/>
            <a:endCxn id="6" idx="0"/>
          </p:cNvCxnSpPr>
          <p:nvPr/>
        </p:nvCxnSpPr>
        <p:spPr bwMode="auto">
          <a:xfrm>
            <a:off x="6985686" y="1670221"/>
            <a:ext cx="0" cy="50456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F9AFC7D2-866D-FDC6-5F00-353C65443CD8}"/>
              </a:ext>
            </a:extLst>
          </p:cNvPr>
          <p:cNvCxnSpPr>
            <a:cxnSpLocks/>
            <a:stCxn id="6" idx="2"/>
            <a:endCxn id="7" idx="0"/>
          </p:cNvCxnSpPr>
          <p:nvPr/>
        </p:nvCxnSpPr>
        <p:spPr bwMode="auto">
          <a:xfrm>
            <a:off x="6985686" y="2512540"/>
            <a:ext cx="0" cy="50456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7D0D9EF7-9210-C6D8-CC6C-434327525FCF}"/>
              </a:ext>
            </a:extLst>
          </p:cNvPr>
          <p:cNvCxnSpPr>
            <a:cxnSpLocks/>
            <a:stCxn id="7" idx="2"/>
            <a:endCxn id="8" idx="0"/>
          </p:cNvCxnSpPr>
          <p:nvPr/>
        </p:nvCxnSpPr>
        <p:spPr bwMode="auto">
          <a:xfrm>
            <a:off x="6985686" y="3354859"/>
            <a:ext cx="1" cy="50456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23" name="Connector: Curved 22">
            <a:extLst>
              <a:ext uri="{FF2B5EF4-FFF2-40B4-BE49-F238E27FC236}">
                <a16:creationId xmlns:a16="http://schemas.microsoft.com/office/drawing/2014/main" id="{1B79D72F-6A70-4C30-0795-30EB0B28A6FC}"/>
              </a:ext>
            </a:extLst>
          </p:cNvPr>
          <p:cNvCxnSpPr>
            <a:stCxn id="8" idx="1"/>
            <a:endCxn id="6" idx="1"/>
          </p:cNvCxnSpPr>
          <p:nvPr/>
        </p:nvCxnSpPr>
        <p:spPr bwMode="auto">
          <a:xfrm rot="10800000">
            <a:off x="6384324" y="2343665"/>
            <a:ext cx="290384" cy="1684638"/>
          </a:xfrm>
          <a:prstGeom prst="curvedConnector3">
            <a:avLst>
              <a:gd name="adj1" fmla="val 178723"/>
            </a:avLst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25" name="Connector: Curved 24">
            <a:extLst>
              <a:ext uri="{FF2B5EF4-FFF2-40B4-BE49-F238E27FC236}">
                <a16:creationId xmlns:a16="http://schemas.microsoft.com/office/drawing/2014/main" id="{ADF7239B-8D21-5E87-8C39-A8CBFEA147E1}"/>
              </a:ext>
            </a:extLst>
          </p:cNvPr>
          <p:cNvCxnSpPr>
            <a:cxnSpLocks/>
            <a:stCxn id="6" idx="3"/>
            <a:endCxn id="9" idx="3"/>
          </p:cNvCxnSpPr>
          <p:nvPr/>
        </p:nvCxnSpPr>
        <p:spPr bwMode="auto">
          <a:xfrm flipH="1">
            <a:off x="7562335" y="2343665"/>
            <a:ext cx="24713" cy="2526957"/>
          </a:xfrm>
          <a:prstGeom prst="curvedConnector3">
            <a:avLst>
              <a:gd name="adj1" fmla="val -925019"/>
            </a:avLst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31" name="Straight Arrow Connector 30">
            <a:extLst>
              <a:ext uri="{FF2B5EF4-FFF2-40B4-BE49-F238E27FC236}">
                <a16:creationId xmlns:a16="http://schemas.microsoft.com/office/drawing/2014/main" id="{0941852B-DFBE-91EE-5659-1022B88F70D2}"/>
              </a:ext>
            </a:extLst>
          </p:cNvPr>
          <p:cNvCxnSpPr>
            <a:cxnSpLocks/>
            <a:stCxn id="9" idx="2"/>
            <a:endCxn id="10" idx="0"/>
          </p:cNvCxnSpPr>
          <p:nvPr/>
        </p:nvCxnSpPr>
        <p:spPr bwMode="auto">
          <a:xfrm>
            <a:off x="6985686" y="5039497"/>
            <a:ext cx="0" cy="504567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34" name="Connector: Curved 33">
            <a:extLst>
              <a:ext uri="{FF2B5EF4-FFF2-40B4-BE49-F238E27FC236}">
                <a16:creationId xmlns:a16="http://schemas.microsoft.com/office/drawing/2014/main" id="{FD264767-6D1F-A43E-E857-C773D4CC12AC}"/>
              </a:ext>
            </a:extLst>
          </p:cNvPr>
          <p:cNvCxnSpPr>
            <a:cxnSpLocks/>
            <a:stCxn id="4" idx="3"/>
            <a:endCxn id="6" idx="3"/>
          </p:cNvCxnSpPr>
          <p:nvPr/>
        </p:nvCxnSpPr>
        <p:spPr bwMode="auto">
          <a:xfrm>
            <a:off x="7409935" y="659027"/>
            <a:ext cx="177113" cy="1684638"/>
          </a:xfrm>
          <a:prstGeom prst="curvedConnector3">
            <a:avLst>
              <a:gd name="adj1" fmla="val 229070"/>
            </a:avLst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stealth" w="lg" len="lg"/>
          </a:ln>
          <a:effectLst/>
        </p:spPr>
      </p:cxnSp>
      <p:cxnSp>
        <p:nvCxnSpPr>
          <p:cNvPr id="37" name="Connector: Curved 36">
            <a:extLst>
              <a:ext uri="{FF2B5EF4-FFF2-40B4-BE49-F238E27FC236}">
                <a16:creationId xmlns:a16="http://schemas.microsoft.com/office/drawing/2014/main" id="{73AC606D-6C6F-2F4C-26CE-E6AB4E220E5E}"/>
              </a:ext>
            </a:extLst>
          </p:cNvPr>
          <p:cNvCxnSpPr>
            <a:cxnSpLocks/>
            <a:stCxn id="8" idx="1"/>
            <a:endCxn id="10" idx="1"/>
          </p:cNvCxnSpPr>
          <p:nvPr/>
        </p:nvCxnSpPr>
        <p:spPr bwMode="auto">
          <a:xfrm rot="10800000" flipV="1">
            <a:off x="6532606" y="4028302"/>
            <a:ext cx="142103" cy="1684637"/>
          </a:xfrm>
          <a:prstGeom prst="curvedConnector3">
            <a:avLst>
              <a:gd name="adj1" fmla="val 260869"/>
            </a:avLst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stealth" w="lg" len="lg"/>
          </a:ln>
          <a:effectLst/>
        </p:spPr>
      </p:cxnSp>
      <p:sp>
        <p:nvSpPr>
          <p:cNvPr id="40" name="Multiplication Sign 39">
            <a:extLst>
              <a:ext uri="{FF2B5EF4-FFF2-40B4-BE49-F238E27FC236}">
                <a16:creationId xmlns:a16="http://schemas.microsoft.com/office/drawing/2014/main" id="{78BAD41A-8132-9C47-3F3C-C3730A3CF7D1}"/>
              </a:ext>
            </a:extLst>
          </p:cNvPr>
          <p:cNvSpPr/>
          <p:nvPr/>
        </p:nvSpPr>
        <p:spPr bwMode="auto">
          <a:xfrm>
            <a:off x="5931242" y="3017108"/>
            <a:ext cx="436605" cy="411892"/>
          </a:xfrm>
          <a:prstGeom prst="mathMultiply">
            <a:avLst>
              <a:gd name="adj1" fmla="val 13520"/>
            </a:avLst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24320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0" grpId="1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9B147E13-99B9-9A51-F8D6-BE871B59F1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C9D378-544F-79DE-27EB-63A28DAF029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67474" y="1488041"/>
            <a:ext cx="8229600" cy="1827675"/>
          </a:xfrm>
        </p:spPr>
        <p:txBody>
          <a:bodyPr/>
          <a:lstStyle/>
          <a:p>
            <a:pPr algn="ctr"/>
            <a:r>
              <a:rPr lang="en-US" sz="4800" dirty="0"/>
              <a:t>CFLOBDDs:</a:t>
            </a:r>
            <a:br>
              <a:rPr lang="en-US" sz="4800" dirty="0"/>
            </a:br>
            <a:r>
              <a:rPr lang="en-US" sz="3200" dirty="0"/>
              <a:t>Context-Free Language</a:t>
            </a:r>
            <a:br>
              <a:rPr lang="en-US" sz="3200" dirty="0"/>
            </a:br>
            <a:r>
              <a:rPr lang="en-US" sz="3200" dirty="0"/>
              <a:t>Ordered Binary Decision Diagrams</a:t>
            </a:r>
            <a:br>
              <a:rPr lang="en-US" sz="3200" dirty="0"/>
            </a:br>
            <a:br>
              <a:rPr lang="en-US" sz="3200" dirty="0"/>
            </a:b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85584BB-7FEE-A2D4-A4D2-7F630E7E3B8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57200" y="3542283"/>
            <a:ext cx="8229600" cy="786955"/>
          </a:xfrm>
        </p:spPr>
        <p:txBody>
          <a:bodyPr/>
          <a:lstStyle/>
          <a:p>
            <a:pPr algn="ctr"/>
            <a:r>
              <a:rPr lang="en-US" dirty="0"/>
              <a:t>Thomas Reps</a:t>
            </a:r>
            <a:br>
              <a:rPr lang="en-US" dirty="0"/>
            </a:br>
            <a:r>
              <a:rPr lang="en-US" dirty="0"/>
              <a:t>University of Wisconsin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5FB2E75-B452-FC90-0435-D41C7399BF6A}"/>
              </a:ext>
            </a:extLst>
          </p:cNvPr>
          <p:cNvGrpSpPr/>
          <p:nvPr/>
        </p:nvGrpSpPr>
        <p:grpSpPr>
          <a:xfrm>
            <a:off x="1813168" y="6251694"/>
            <a:ext cx="5517664" cy="548640"/>
            <a:chOff x="3232797" y="6135868"/>
            <a:chExt cx="5517664" cy="548640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F4D8D4D8-DF8E-0465-A00A-5FB77E15920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232579" y="6190732"/>
              <a:ext cx="1394022" cy="438912"/>
            </a:xfrm>
            <a:prstGeom prst="rect">
              <a:avLst/>
            </a:pr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DB53003E-7E88-B9B0-1E01-8EE0AA16C9C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232797" y="6135868"/>
              <a:ext cx="1604038" cy="548640"/>
            </a:xfrm>
            <a:prstGeom prst="rect">
              <a:avLst/>
            </a:prstGeom>
          </p:spPr>
        </p:pic>
        <p:pic>
          <p:nvPicPr>
            <p:cNvPr id="9" name="Picture 2">
              <a:extLst>
                <a:ext uri="{FF2B5EF4-FFF2-40B4-BE49-F238E27FC236}">
                  <a16:creationId xmlns:a16="http://schemas.microsoft.com/office/drawing/2014/main" id="{51D36B42-4818-F42E-74BF-6359B7EE5C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22346" y="6190732"/>
              <a:ext cx="1728115" cy="49374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1D68574F-BD19-A532-4B01-1CD866BECF61}"/>
              </a:ext>
            </a:extLst>
          </p:cNvPr>
          <p:cNvSpPr txBox="1"/>
          <p:nvPr/>
        </p:nvSpPr>
        <p:spPr>
          <a:xfrm>
            <a:off x="484920" y="5587068"/>
            <a:ext cx="817416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Joint work with Meghana </a:t>
            </a:r>
            <a:r>
              <a:rPr lang="en-US" dirty="0" err="1"/>
              <a:t>Sistla</a:t>
            </a:r>
            <a:r>
              <a:rPr lang="en-US" dirty="0"/>
              <a:t> (UT-Austin) and Swarat Chaudhuri (UT-Austin)</a:t>
            </a:r>
          </a:p>
        </p:txBody>
      </p:sp>
      <p:pic>
        <p:nvPicPr>
          <p:cNvPr id="10" name="Picture 9" descr="A person smiling for a picture&#10;&#10;Description automatically generated">
            <a:extLst>
              <a:ext uri="{FF2B5EF4-FFF2-40B4-BE49-F238E27FC236}">
                <a16:creationId xmlns:a16="http://schemas.microsoft.com/office/drawing/2014/main" id="{F00BC54A-5E80-C7F9-6980-C8B964BF0EB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0581" y="4555805"/>
            <a:ext cx="1056370" cy="1030730"/>
          </a:xfrm>
          <a:prstGeom prst="rect">
            <a:avLst/>
          </a:prstGeom>
        </p:spPr>
      </p:pic>
      <p:pic>
        <p:nvPicPr>
          <p:cNvPr id="12" name="Picture 11" descr="A person with a beard and mustache wearing a suit&#10;&#10;Description automatically generated">
            <a:extLst>
              <a:ext uri="{FF2B5EF4-FFF2-40B4-BE49-F238E27FC236}">
                <a16:creationId xmlns:a16="http://schemas.microsoft.com/office/drawing/2014/main" id="{A9779226-5909-E425-E737-0B8697919A9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781550" y="4555804"/>
            <a:ext cx="1030730" cy="10307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348559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5ECBAD-DA15-F963-1FBB-5BFBDFA5A80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274638"/>
            <a:ext cx="4114800" cy="868362"/>
          </a:xfrm>
        </p:spPr>
        <p:txBody>
          <a:bodyPr/>
          <a:lstStyle/>
          <a:p>
            <a:r>
              <a:rPr lang="en-US" dirty="0"/>
              <a:t>Breaking Paths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36293E77-7114-9BB2-41BE-0C383ED7F59F}"/>
              </a:ext>
            </a:extLst>
          </p:cNvPr>
          <p:cNvSpPr/>
          <p:nvPr/>
        </p:nvSpPr>
        <p:spPr bwMode="auto">
          <a:xfrm>
            <a:off x="6561438" y="490151"/>
            <a:ext cx="848497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 err="1">
                <a:ln>
                  <a:noFill/>
                </a:ln>
                <a:effectLst/>
                <a:latin typeface="Arial" charset="0"/>
              </a:rPr>
              <a:t>enter</a:t>
            </a:r>
            <a:r>
              <a:rPr kumimoji="0" lang="en-US" sz="1200" i="0" u="none" strike="noStrike" cap="none" normalizeH="0" baseline="-25000" dirty="0" err="1">
                <a:ln>
                  <a:noFill/>
                </a:ln>
                <a:effectLst/>
                <a:latin typeface="Arial" charset="0"/>
              </a:rPr>
              <a:t>power</a:t>
            </a:r>
            <a:endParaRPr kumimoji="0" lang="en-US" sz="1200" i="0" u="none" strike="noStrike" cap="none" normalizeH="0" baseline="0" dirty="0">
              <a:ln>
                <a:noFill/>
              </a:ln>
              <a:effectLst/>
              <a:latin typeface="Arial" charset="0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EA4800A9-745B-71E9-5FB6-9F119A4F4C98}"/>
              </a:ext>
            </a:extLst>
          </p:cNvPr>
          <p:cNvSpPr/>
          <p:nvPr/>
        </p:nvSpPr>
        <p:spPr bwMode="auto">
          <a:xfrm>
            <a:off x="6454345" y="1332470"/>
            <a:ext cx="1062682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power = 1.0;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1AEB4CA6-DDCF-05FC-3D85-B0B71EAB8ECF}"/>
              </a:ext>
            </a:extLst>
          </p:cNvPr>
          <p:cNvSpPr/>
          <p:nvPr/>
        </p:nvSpPr>
        <p:spPr bwMode="auto">
          <a:xfrm>
            <a:off x="6384324" y="2174789"/>
            <a:ext cx="1202724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while(exp &gt; 0)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DA9B0210-E4A5-6329-CAB0-5156024089F0}"/>
              </a:ext>
            </a:extLst>
          </p:cNvPr>
          <p:cNvSpPr/>
          <p:nvPr/>
        </p:nvSpPr>
        <p:spPr bwMode="auto">
          <a:xfrm>
            <a:off x="6351372" y="3017108"/>
            <a:ext cx="1268628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power *= base;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87885981-59E6-F6AE-1570-A3CDEFCEBC69}"/>
              </a:ext>
            </a:extLst>
          </p:cNvPr>
          <p:cNvSpPr/>
          <p:nvPr/>
        </p:nvSpPr>
        <p:spPr bwMode="auto">
          <a:xfrm>
            <a:off x="6674708" y="3859427"/>
            <a:ext cx="621957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exp--;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EC0FA4C7-548F-7510-6AF7-816A60A47E5E}"/>
              </a:ext>
            </a:extLst>
          </p:cNvPr>
          <p:cNvSpPr/>
          <p:nvPr/>
        </p:nvSpPr>
        <p:spPr bwMode="auto">
          <a:xfrm>
            <a:off x="6409037" y="4701746"/>
            <a:ext cx="1153298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return power;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327E986B-20C0-B394-58EE-348AD36B7B9F}"/>
              </a:ext>
            </a:extLst>
          </p:cNvPr>
          <p:cNvSpPr/>
          <p:nvPr/>
        </p:nvSpPr>
        <p:spPr bwMode="auto">
          <a:xfrm>
            <a:off x="6532605" y="5544064"/>
            <a:ext cx="906162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200" dirty="0" err="1">
                <a:latin typeface="Arial" charset="0"/>
              </a:rPr>
              <a:t>exit</a:t>
            </a:r>
            <a:r>
              <a:rPr kumimoji="0" lang="en-US" sz="1200" i="0" u="none" strike="noStrike" cap="none" normalizeH="0" baseline="-25000" dirty="0" err="1">
                <a:ln>
                  <a:noFill/>
                </a:ln>
                <a:effectLst/>
                <a:latin typeface="Arial" charset="0"/>
              </a:rPr>
              <a:t>power</a:t>
            </a:r>
            <a:endParaRPr kumimoji="0" lang="en-US" sz="1200" i="0" u="none" strike="noStrike" cap="none" normalizeH="0" baseline="0" dirty="0">
              <a:ln>
                <a:noFill/>
              </a:ln>
              <a:effectLst/>
              <a:latin typeface="Arial" charset="0"/>
            </a:endParaRPr>
          </a:p>
        </p:txBody>
      </p: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8DBCEBC6-8C92-D1F6-B52E-2181D2D162D9}"/>
              </a:ext>
            </a:extLst>
          </p:cNvPr>
          <p:cNvCxnSpPr>
            <a:stCxn id="4" idx="2"/>
            <a:endCxn id="5" idx="0"/>
          </p:cNvCxnSpPr>
          <p:nvPr/>
        </p:nvCxnSpPr>
        <p:spPr bwMode="auto">
          <a:xfrm flipH="1">
            <a:off x="6985686" y="827902"/>
            <a:ext cx="1" cy="50456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21674CC6-2307-2C11-A3A9-717B24B63241}"/>
              </a:ext>
            </a:extLst>
          </p:cNvPr>
          <p:cNvCxnSpPr>
            <a:cxnSpLocks/>
            <a:stCxn id="5" idx="2"/>
            <a:endCxn id="6" idx="0"/>
          </p:cNvCxnSpPr>
          <p:nvPr/>
        </p:nvCxnSpPr>
        <p:spPr bwMode="auto">
          <a:xfrm>
            <a:off x="6985686" y="1670221"/>
            <a:ext cx="0" cy="50456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F9AFC7D2-866D-FDC6-5F00-353C65443CD8}"/>
              </a:ext>
            </a:extLst>
          </p:cNvPr>
          <p:cNvCxnSpPr>
            <a:cxnSpLocks/>
            <a:stCxn id="6" idx="2"/>
            <a:endCxn id="7" idx="0"/>
          </p:cNvCxnSpPr>
          <p:nvPr/>
        </p:nvCxnSpPr>
        <p:spPr bwMode="auto">
          <a:xfrm>
            <a:off x="6985686" y="2512540"/>
            <a:ext cx="0" cy="50456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7D0D9EF7-9210-C6D8-CC6C-434327525FCF}"/>
              </a:ext>
            </a:extLst>
          </p:cNvPr>
          <p:cNvCxnSpPr>
            <a:cxnSpLocks/>
            <a:stCxn id="7" idx="2"/>
            <a:endCxn id="8" idx="0"/>
          </p:cNvCxnSpPr>
          <p:nvPr/>
        </p:nvCxnSpPr>
        <p:spPr bwMode="auto">
          <a:xfrm>
            <a:off x="6985686" y="3354859"/>
            <a:ext cx="1" cy="50456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25" name="Connector: Curved 24">
            <a:extLst>
              <a:ext uri="{FF2B5EF4-FFF2-40B4-BE49-F238E27FC236}">
                <a16:creationId xmlns:a16="http://schemas.microsoft.com/office/drawing/2014/main" id="{ADF7239B-8D21-5E87-8C39-A8CBFEA147E1}"/>
              </a:ext>
            </a:extLst>
          </p:cNvPr>
          <p:cNvCxnSpPr>
            <a:cxnSpLocks/>
            <a:stCxn id="6" idx="3"/>
            <a:endCxn id="9" idx="3"/>
          </p:cNvCxnSpPr>
          <p:nvPr/>
        </p:nvCxnSpPr>
        <p:spPr bwMode="auto">
          <a:xfrm flipH="1">
            <a:off x="7562335" y="2343665"/>
            <a:ext cx="24713" cy="2526957"/>
          </a:xfrm>
          <a:prstGeom prst="curvedConnector3">
            <a:avLst>
              <a:gd name="adj1" fmla="val -925019"/>
            </a:avLst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31" name="Straight Arrow Connector 30">
            <a:extLst>
              <a:ext uri="{FF2B5EF4-FFF2-40B4-BE49-F238E27FC236}">
                <a16:creationId xmlns:a16="http://schemas.microsoft.com/office/drawing/2014/main" id="{0941852B-DFBE-91EE-5659-1022B88F70D2}"/>
              </a:ext>
            </a:extLst>
          </p:cNvPr>
          <p:cNvCxnSpPr>
            <a:cxnSpLocks/>
            <a:stCxn id="9" idx="2"/>
            <a:endCxn id="10" idx="0"/>
          </p:cNvCxnSpPr>
          <p:nvPr/>
        </p:nvCxnSpPr>
        <p:spPr bwMode="auto">
          <a:xfrm>
            <a:off x="6985686" y="5039497"/>
            <a:ext cx="0" cy="504567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34" name="Connector: Curved 33">
            <a:extLst>
              <a:ext uri="{FF2B5EF4-FFF2-40B4-BE49-F238E27FC236}">
                <a16:creationId xmlns:a16="http://schemas.microsoft.com/office/drawing/2014/main" id="{FD264767-6D1F-A43E-E857-C773D4CC12AC}"/>
              </a:ext>
            </a:extLst>
          </p:cNvPr>
          <p:cNvCxnSpPr>
            <a:cxnSpLocks/>
            <a:stCxn id="4" idx="3"/>
            <a:endCxn id="6" idx="3"/>
          </p:cNvCxnSpPr>
          <p:nvPr/>
        </p:nvCxnSpPr>
        <p:spPr bwMode="auto">
          <a:xfrm>
            <a:off x="7409935" y="659027"/>
            <a:ext cx="177113" cy="1684638"/>
          </a:xfrm>
          <a:prstGeom prst="curvedConnector3">
            <a:avLst>
              <a:gd name="adj1" fmla="val 229070"/>
            </a:avLst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stealth" w="lg" len="lg"/>
          </a:ln>
          <a:effectLst/>
        </p:spPr>
      </p:cxnSp>
      <p:cxnSp>
        <p:nvCxnSpPr>
          <p:cNvPr id="37" name="Connector: Curved 36">
            <a:extLst>
              <a:ext uri="{FF2B5EF4-FFF2-40B4-BE49-F238E27FC236}">
                <a16:creationId xmlns:a16="http://schemas.microsoft.com/office/drawing/2014/main" id="{73AC606D-6C6F-2F4C-26CE-E6AB4E220E5E}"/>
              </a:ext>
            </a:extLst>
          </p:cNvPr>
          <p:cNvCxnSpPr>
            <a:cxnSpLocks/>
            <a:stCxn id="8" idx="1"/>
            <a:endCxn id="10" idx="1"/>
          </p:cNvCxnSpPr>
          <p:nvPr/>
        </p:nvCxnSpPr>
        <p:spPr bwMode="auto">
          <a:xfrm rot="10800000" flipV="1">
            <a:off x="6532606" y="4028302"/>
            <a:ext cx="142103" cy="1684637"/>
          </a:xfrm>
          <a:prstGeom prst="curvedConnector3">
            <a:avLst>
              <a:gd name="adj1" fmla="val 260869"/>
            </a:avLst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stealth" w="lg" len="lg"/>
          </a:ln>
          <a:effectLst/>
        </p:spPr>
      </p:cxn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80072A0B-B610-D637-A569-A3CE80C8965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199" y="1295400"/>
            <a:ext cx="5420498" cy="4830763"/>
          </a:xfrm>
          <a:ln>
            <a:noFill/>
          </a:ln>
        </p:spPr>
        <p:txBody>
          <a:bodyPr/>
          <a:lstStyle/>
          <a:p>
            <a:r>
              <a:rPr lang="en-US" sz="2400" dirty="0"/>
              <a:t>Add “surrogate” edges</a:t>
            </a:r>
          </a:p>
          <a:p>
            <a:r>
              <a:rPr lang="en-US" sz="2400" dirty="0"/>
              <a:t>Remove </a:t>
            </a:r>
            <a:r>
              <a:rPr lang="en-US" sz="2400" dirty="0" err="1"/>
              <a:t>backedges</a:t>
            </a:r>
            <a:endParaRPr lang="en-US" sz="2400" dirty="0"/>
          </a:p>
          <a:p>
            <a:r>
              <a:rPr lang="en-US" sz="2400" dirty="0"/>
              <a:t>Finite number of acyclic paths </a:t>
            </a:r>
            <a:r>
              <a:rPr lang="en-US" sz="2400" dirty="0" err="1"/>
              <a:t>enter</a:t>
            </a:r>
            <a:r>
              <a:rPr lang="en-US" sz="2400" dirty="0" err="1">
                <a:latin typeface="Cambria Math" panose="02040503050406030204" pitchFamily="18" charset="0"/>
                <a:ea typeface="Cambria Math" panose="02040503050406030204" pitchFamily="18" charset="0"/>
              </a:rPr>
              <a:t>⇝</a:t>
            </a:r>
            <a:r>
              <a:rPr lang="en-US" sz="2400" dirty="0" err="1"/>
              <a:t>exit</a:t>
            </a:r>
            <a:endParaRPr lang="en-US" sz="2400" dirty="0"/>
          </a:p>
          <a:p>
            <a:r>
              <a:rPr lang="en-US" sz="2400" dirty="0"/>
              <a:t>Label nodes with #paths to exit</a:t>
            </a:r>
          </a:p>
          <a:p>
            <a:r>
              <a:rPr lang="en-US" sz="2400" dirty="0"/>
              <a:t>Label edges for dense path numbering</a:t>
            </a:r>
          </a:p>
          <a:p>
            <a:endParaRPr lang="en-US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DDA8C9E-92FE-63DE-20DF-743797B3F42F}"/>
              </a:ext>
            </a:extLst>
          </p:cNvPr>
          <p:cNvSpPr txBox="1"/>
          <p:nvPr/>
        </p:nvSpPr>
        <p:spPr>
          <a:xfrm>
            <a:off x="7409935" y="5543261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1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0AD41E1-5E52-191F-7EC5-771FFA698A60}"/>
              </a:ext>
            </a:extLst>
          </p:cNvPr>
          <p:cNvSpPr txBox="1"/>
          <p:nvPr/>
        </p:nvSpPr>
        <p:spPr>
          <a:xfrm>
            <a:off x="7620000" y="4760089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1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A9FDB00-8014-008B-21FD-D17F6F35C452}"/>
              </a:ext>
            </a:extLst>
          </p:cNvPr>
          <p:cNvSpPr txBox="1"/>
          <p:nvPr/>
        </p:nvSpPr>
        <p:spPr>
          <a:xfrm>
            <a:off x="6211330" y="3864738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1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3B39D3B-F55D-5078-FB27-44D9F6A14AFC}"/>
              </a:ext>
            </a:extLst>
          </p:cNvPr>
          <p:cNvSpPr txBox="1"/>
          <p:nvPr/>
        </p:nvSpPr>
        <p:spPr>
          <a:xfrm>
            <a:off x="6052609" y="3017108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1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45E0CC7-4BE0-7391-4CF4-92009C9D5BD1}"/>
              </a:ext>
            </a:extLst>
          </p:cNvPr>
          <p:cNvSpPr txBox="1"/>
          <p:nvPr/>
        </p:nvSpPr>
        <p:spPr>
          <a:xfrm>
            <a:off x="6091598" y="2180100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2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E95DD24-530F-A77C-81C8-F8834ACFF14B}"/>
              </a:ext>
            </a:extLst>
          </p:cNvPr>
          <p:cNvSpPr txBox="1"/>
          <p:nvPr/>
        </p:nvSpPr>
        <p:spPr>
          <a:xfrm>
            <a:off x="6157925" y="1326356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2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4B723F4-EF11-6D58-88E5-72405EC7E02D}"/>
              </a:ext>
            </a:extLst>
          </p:cNvPr>
          <p:cNvSpPr txBox="1"/>
          <p:nvPr/>
        </p:nvSpPr>
        <p:spPr>
          <a:xfrm>
            <a:off x="6276414" y="481803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4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2CD35A5-1F68-1699-708B-C46DFC8E801A}"/>
              </a:ext>
            </a:extLst>
          </p:cNvPr>
          <p:cNvSpPr txBox="1"/>
          <p:nvPr/>
        </p:nvSpPr>
        <p:spPr>
          <a:xfrm>
            <a:off x="6707661" y="5121073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8AD8B20-C109-6E0C-4DD5-12F3C3E84C68}"/>
              </a:ext>
            </a:extLst>
          </p:cNvPr>
          <p:cNvSpPr txBox="1"/>
          <p:nvPr/>
        </p:nvSpPr>
        <p:spPr>
          <a:xfrm>
            <a:off x="5994127" y="4590812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57B1170-C99D-D985-C7D4-FABDD6075FE3}"/>
              </a:ext>
            </a:extLst>
          </p:cNvPr>
          <p:cNvSpPr txBox="1"/>
          <p:nvPr/>
        </p:nvSpPr>
        <p:spPr>
          <a:xfrm>
            <a:off x="6704642" y="3422231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44C2A3D-A693-F23E-97AF-6E59848A094D}"/>
              </a:ext>
            </a:extLst>
          </p:cNvPr>
          <p:cNvSpPr txBox="1"/>
          <p:nvPr/>
        </p:nvSpPr>
        <p:spPr>
          <a:xfrm>
            <a:off x="6707802" y="2606260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5BE2568-BB0C-614F-AF5A-830D3DE1B22E}"/>
              </a:ext>
            </a:extLst>
          </p:cNvPr>
          <p:cNvSpPr txBox="1"/>
          <p:nvPr/>
        </p:nvSpPr>
        <p:spPr>
          <a:xfrm>
            <a:off x="6704642" y="1737593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B00A6DF-AB64-35CC-A338-A8AE131B272C}"/>
              </a:ext>
            </a:extLst>
          </p:cNvPr>
          <p:cNvSpPr txBox="1"/>
          <p:nvPr/>
        </p:nvSpPr>
        <p:spPr>
          <a:xfrm>
            <a:off x="6704642" y="907137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A9A153B9-D715-EC3C-E537-7F13414F83E7}"/>
              </a:ext>
            </a:extLst>
          </p:cNvPr>
          <p:cNvSpPr txBox="1"/>
          <p:nvPr/>
        </p:nvSpPr>
        <p:spPr>
          <a:xfrm>
            <a:off x="7770365" y="2667850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1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37F2C15-EACB-83CB-A3AA-BF2306B31DA1}"/>
              </a:ext>
            </a:extLst>
          </p:cNvPr>
          <p:cNvSpPr txBox="1"/>
          <p:nvPr/>
        </p:nvSpPr>
        <p:spPr>
          <a:xfrm>
            <a:off x="7805609" y="917285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2</a:t>
            </a: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F2DE2BC7-E44F-13B5-34C9-D02F26603DD4}"/>
              </a:ext>
            </a:extLst>
          </p:cNvPr>
          <p:cNvSpPr/>
          <p:nvPr/>
        </p:nvSpPr>
        <p:spPr bwMode="auto">
          <a:xfrm>
            <a:off x="6237892" y="807308"/>
            <a:ext cx="490315" cy="4967417"/>
          </a:xfrm>
          <a:custGeom>
            <a:avLst/>
            <a:gdLst>
              <a:gd name="connsiteX0" fmla="*/ 467174 w 609432"/>
              <a:gd name="connsiteY0" fmla="*/ 0 h 5016843"/>
              <a:gd name="connsiteX1" fmla="*/ 607217 w 609432"/>
              <a:gd name="connsiteY1" fmla="*/ 3113903 h 5016843"/>
              <a:gd name="connsiteX2" fmla="*/ 368320 w 609432"/>
              <a:gd name="connsiteY2" fmla="*/ 3220995 h 5016843"/>
              <a:gd name="connsiteX3" fmla="*/ 22331 w 609432"/>
              <a:gd name="connsiteY3" fmla="*/ 4193060 h 5016843"/>
              <a:gd name="connsiteX4" fmla="*/ 71758 w 609432"/>
              <a:gd name="connsiteY4" fmla="*/ 4794422 h 5016843"/>
              <a:gd name="connsiteX5" fmla="*/ 376558 w 609432"/>
              <a:gd name="connsiteY5" fmla="*/ 5016843 h 5016843"/>
              <a:gd name="connsiteX0" fmla="*/ 500125 w 612358"/>
              <a:gd name="connsiteY0" fmla="*/ 0 h 4992130"/>
              <a:gd name="connsiteX1" fmla="*/ 607217 w 612358"/>
              <a:gd name="connsiteY1" fmla="*/ 3089190 h 4992130"/>
              <a:gd name="connsiteX2" fmla="*/ 368320 w 612358"/>
              <a:gd name="connsiteY2" fmla="*/ 3196282 h 4992130"/>
              <a:gd name="connsiteX3" fmla="*/ 22331 w 612358"/>
              <a:gd name="connsiteY3" fmla="*/ 4168347 h 4992130"/>
              <a:gd name="connsiteX4" fmla="*/ 71758 w 612358"/>
              <a:gd name="connsiteY4" fmla="*/ 4769709 h 4992130"/>
              <a:gd name="connsiteX5" fmla="*/ 376558 w 612358"/>
              <a:gd name="connsiteY5" fmla="*/ 4992130 h 4992130"/>
              <a:gd name="connsiteX0" fmla="*/ 500125 w 612358"/>
              <a:gd name="connsiteY0" fmla="*/ 0 h 4992130"/>
              <a:gd name="connsiteX1" fmla="*/ 607217 w 612358"/>
              <a:gd name="connsiteY1" fmla="*/ 3089190 h 4992130"/>
              <a:gd name="connsiteX2" fmla="*/ 368320 w 612358"/>
              <a:gd name="connsiteY2" fmla="*/ 3196282 h 4992130"/>
              <a:gd name="connsiteX3" fmla="*/ 22331 w 612358"/>
              <a:gd name="connsiteY3" fmla="*/ 4168347 h 4992130"/>
              <a:gd name="connsiteX4" fmla="*/ 71758 w 612358"/>
              <a:gd name="connsiteY4" fmla="*/ 4769709 h 4992130"/>
              <a:gd name="connsiteX5" fmla="*/ 376558 w 612358"/>
              <a:gd name="connsiteY5" fmla="*/ 4992130 h 4992130"/>
              <a:gd name="connsiteX0" fmla="*/ 486148 w 598381"/>
              <a:gd name="connsiteY0" fmla="*/ 0 h 4992130"/>
              <a:gd name="connsiteX1" fmla="*/ 593240 w 598381"/>
              <a:gd name="connsiteY1" fmla="*/ 3089190 h 4992130"/>
              <a:gd name="connsiteX2" fmla="*/ 164873 w 598381"/>
              <a:gd name="connsiteY2" fmla="*/ 3616412 h 4992130"/>
              <a:gd name="connsiteX3" fmla="*/ 8354 w 598381"/>
              <a:gd name="connsiteY3" fmla="*/ 4168347 h 4992130"/>
              <a:gd name="connsiteX4" fmla="*/ 57781 w 598381"/>
              <a:gd name="connsiteY4" fmla="*/ 4769709 h 4992130"/>
              <a:gd name="connsiteX5" fmla="*/ 362581 w 598381"/>
              <a:gd name="connsiteY5" fmla="*/ 4992130 h 4992130"/>
              <a:gd name="connsiteX0" fmla="*/ 486148 w 598381"/>
              <a:gd name="connsiteY0" fmla="*/ 0 h 4992130"/>
              <a:gd name="connsiteX1" fmla="*/ 593240 w 598381"/>
              <a:gd name="connsiteY1" fmla="*/ 3138617 h 4992130"/>
              <a:gd name="connsiteX2" fmla="*/ 164873 w 598381"/>
              <a:gd name="connsiteY2" fmla="*/ 3616412 h 4992130"/>
              <a:gd name="connsiteX3" fmla="*/ 8354 w 598381"/>
              <a:gd name="connsiteY3" fmla="*/ 4168347 h 4992130"/>
              <a:gd name="connsiteX4" fmla="*/ 57781 w 598381"/>
              <a:gd name="connsiteY4" fmla="*/ 4769709 h 4992130"/>
              <a:gd name="connsiteX5" fmla="*/ 362581 w 598381"/>
              <a:gd name="connsiteY5" fmla="*/ 4992130 h 4992130"/>
              <a:gd name="connsiteX0" fmla="*/ 486148 w 598381"/>
              <a:gd name="connsiteY0" fmla="*/ 0 h 4992130"/>
              <a:gd name="connsiteX1" fmla="*/ 593240 w 598381"/>
              <a:gd name="connsiteY1" fmla="*/ 3138617 h 4992130"/>
              <a:gd name="connsiteX2" fmla="*/ 164873 w 598381"/>
              <a:gd name="connsiteY2" fmla="*/ 3616412 h 4992130"/>
              <a:gd name="connsiteX3" fmla="*/ 8354 w 598381"/>
              <a:gd name="connsiteY3" fmla="*/ 4168347 h 4992130"/>
              <a:gd name="connsiteX4" fmla="*/ 57781 w 598381"/>
              <a:gd name="connsiteY4" fmla="*/ 4769709 h 4992130"/>
              <a:gd name="connsiteX5" fmla="*/ 362581 w 598381"/>
              <a:gd name="connsiteY5" fmla="*/ 4992130 h 4992130"/>
              <a:gd name="connsiteX0" fmla="*/ 486148 w 598381"/>
              <a:gd name="connsiteY0" fmla="*/ 0 h 4992130"/>
              <a:gd name="connsiteX1" fmla="*/ 593240 w 598381"/>
              <a:gd name="connsiteY1" fmla="*/ 3138617 h 4992130"/>
              <a:gd name="connsiteX2" fmla="*/ 164873 w 598381"/>
              <a:gd name="connsiteY2" fmla="*/ 3616412 h 4992130"/>
              <a:gd name="connsiteX3" fmla="*/ 8354 w 598381"/>
              <a:gd name="connsiteY3" fmla="*/ 4168347 h 4992130"/>
              <a:gd name="connsiteX4" fmla="*/ 57781 w 598381"/>
              <a:gd name="connsiteY4" fmla="*/ 4769709 h 4992130"/>
              <a:gd name="connsiteX5" fmla="*/ 362581 w 598381"/>
              <a:gd name="connsiteY5" fmla="*/ 4992130 h 4992130"/>
              <a:gd name="connsiteX0" fmla="*/ 489178 w 601411"/>
              <a:gd name="connsiteY0" fmla="*/ 0 h 4992130"/>
              <a:gd name="connsiteX1" fmla="*/ 596270 w 601411"/>
              <a:gd name="connsiteY1" fmla="*/ 3138617 h 4992130"/>
              <a:gd name="connsiteX2" fmla="*/ 209093 w 601411"/>
              <a:gd name="connsiteY2" fmla="*/ 3426941 h 4992130"/>
              <a:gd name="connsiteX3" fmla="*/ 11384 w 601411"/>
              <a:gd name="connsiteY3" fmla="*/ 4168347 h 4992130"/>
              <a:gd name="connsiteX4" fmla="*/ 60811 w 601411"/>
              <a:gd name="connsiteY4" fmla="*/ 4769709 h 4992130"/>
              <a:gd name="connsiteX5" fmla="*/ 365611 w 601411"/>
              <a:gd name="connsiteY5" fmla="*/ 4992130 h 4992130"/>
              <a:gd name="connsiteX0" fmla="*/ 464238 w 576471"/>
              <a:gd name="connsiteY0" fmla="*/ 0 h 4992130"/>
              <a:gd name="connsiteX1" fmla="*/ 571330 w 576471"/>
              <a:gd name="connsiteY1" fmla="*/ 3138617 h 4992130"/>
              <a:gd name="connsiteX2" fmla="*/ 184153 w 576471"/>
              <a:gd name="connsiteY2" fmla="*/ 3426941 h 4992130"/>
              <a:gd name="connsiteX3" fmla="*/ 27633 w 576471"/>
              <a:gd name="connsiteY3" fmla="*/ 4151871 h 4992130"/>
              <a:gd name="connsiteX4" fmla="*/ 35871 w 576471"/>
              <a:gd name="connsiteY4" fmla="*/ 4769709 h 4992130"/>
              <a:gd name="connsiteX5" fmla="*/ 340671 w 576471"/>
              <a:gd name="connsiteY5" fmla="*/ 4992130 h 4992130"/>
              <a:gd name="connsiteX0" fmla="*/ 454923 w 567156"/>
              <a:gd name="connsiteY0" fmla="*/ 0 h 4992130"/>
              <a:gd name="connsiteX1" fmla="*/ 562015 w 567156"/>
              <a:gd name="connsiteY1" fmla="*/ 3138617 h 4992130"/>
              <a:gd name="connsiteX2" fmla="*/ 174838 w 567156"/>
              <a:gd name="connsiteY2" fmla="*/ 3426941 h 4992130"/>
              <a:gd name="connsiteX3" fmla="*/ 18318 w 567156"/>
              <a:gd name="connsiteY3" fmla="*/ 4151871 h 4992130"/>
              <a:gd name="connsiteX4" fmla="*/ 26556 w 567156"/>
              <a:gd name="connsiteY4" fmla="*/ 4769709 h 4992130"/>
              <a:gd name="connsiteX5" fmla="*/ 331356 w 567156"/>
              <a:gd name="connsiteY5" fmla="*/ 4992130 h 4992130"/>
              <a:gd name="connsiteX0" fmla="*/ 464237 w 576470"/>
              <a:gd name="connsiteY0" fmla="*/ 0 h 4992130"/>
              <a:gd name="connsiteX1" fmla="*/ 571329 w 576470"/>
              <a:gd name="connsiteY1" fmla="*/ 3138617 h 4992130"/>
              <a:gd name="connsiteX2" fmla="*/ 184152 w 576470"/>
              <a:gd name="connsiteY2" fmla="*/ 3426941 h 4992130"/>
              <a:gd name="connsiteX3" fmla="*/ 27632 w 576470"/>
              <a:gd name="connsiteY3" fmla="*/ 4151871 h 4992130"/>
              <a:gd name="connsiteX4" fmla="*/ 35870 w 576470"/>
              <a:gd name="connsiteY4" fmla="*/ 4769709 h 4992130"/>
              <a:gd name="connsiteX5" fmla="*/ 340670 w 576470"/>
              <a:gd name="connsiteY5" fmla="*/ 4992130 h 4992130"/>
              <a:gd name="connsiteX0" fmla="*/ 441104 w 553337"/>
              <a:gd name="connsiteY0" fmla="*/ 0 h 4992130"/>
              <a:gd name="connsiteX1" fmla="*/ 548196 w 553337"/>
              <a:gd name="connsiteY1" fmla="*/ 3138617 h 4992130"/>
              <a:gd name="connsiteX2" fmla="*/ 161019 w 553337"/>
              <a:gd name="connsiteY2" fmla="*/ 3426941 h 4992130"/>
              <a:gd name="connsiteX3" fmla="*/ 4499 w 553337"/>
              <a:gd name="connsiteY3" fmla="*/ 4151871 h 4992130"/>
              <a:gd name="connsiteX4" fmla="*/ 317537 w 553337"/>
              <a:gd name="connsiteY4" fmla="*/ 4992130 h 4992130"/>
              <a:gd name="connsiteX0" fmla="*/ 441104 w 553337"/>
              <a:gd name="connsiteY0" fmla="*/ 0 h 4992130"/>
              <a:gd name="connsiteX1" fmla="*/ 548196 w 553337"/>
              <a:gd name="connsiteY1" fmla="*/ 3138617 h 4992130"/>
              <a:gd name="connsiteX2" fmla="*/ 161019 w 553337"/>
              <a:gd name="connsiteY2" fmla="*/ 3426941 h 4992130"/>
              <a:gd name="connsiteX3" fmla="*/ 4499 w 553337"/>
              <a:gd name="connsiteY3" fmla="*/ 4151871 h 4992130"/>
              <a:gd name="connsiteX4" fmla="*/ 317537 w 553337"/>
              <a:gd name="connsiteY4" fmla="*/ 4992130 h 4992130"/>
              <a:gd name="connsiteX0" fmla="*/ 441104 w 553337"/>
              <a:gd name="connsiteY0" fmla="*/ 0 h 4992130"/>
              <a:gd name="connsiteX1" fmla="*/ 548196 w 553337"/>
              <a:gd name="connsiteY1" fmla="*/ 3138617 h 4992130"/>
              <a:gd name="connsiteX2" fmla="*/ 161019 w 553337"/>
              <a:gd name="connsiteY2" fmla="*/ 3426941 h 4992130"/>
              <a:gd name="connsiteX3" fmla="*/ 4499 w 553337"/>
              <a:gd name="connsiteY3" fmla="*/ 4151871 h 4992130"/>
              <a:gd name="connsiteX4" fmla="*/ 317537 w 553337"/>
              <a:gd name="connsiteY4" fmla="*/ 4992130 h 4992130"/>
              <a:gd name="connsiteX0" fmla="*/ 443638 w 555871"/>
              <a:gd name="connsiteY0" fmla="*/ 0 h 4992130"/>
              <a:gd name="connsiteX1" fmla="*/ 550730 w 555871"/>
              <a:gd name="connsiteY1" fmla="*/ 3138617 h 4992130"/>
              <a:gd name="connsiteX2" fmla="*/ 138840 w 555871"/>
              <a:gd name="connsiteY2" fmla="*/ 3517557 h 4992130"/>
              <a:gd name="connsiteX3" fmla="*/ 7033 w 555871"/>
              <a:gd name="connsiteY3" fmla="*/ 4151871 h 4992130"/>
              <a:gd name="connsiteX4" fmla="*/ 320071 w 555871"/>
              <a:gd name="connsiteY4" fmla="*/ 4992130 h 4992130"/>
              <a:gd name="connsiteX0" fmla="*/ 443638 w 555871"/>
              <a:gd name="connsiteY0" fmla="*/ 0 h 4967417"/>
              <a:gd name="connsiteX1" fmla="*/ 550730 w 555871"/>
              <a:gd name="connsiteY1" fmla="*/ 3113904 h 4967417"/>
              <a:gd name="connsiteX2" fmla="*/ 138840 w 555871"/>
              <a:gd name="connsiteY2" fmla="*/ 3492844 h 4967417"/>
              <a:gd name="connsiteX3" fmla="*/ 7033 w 555871"/>
              <a:gd name="connsiteY3" fmla="*/ 4127158 h 4967417"/>
              <a:gd name="connsiteX4" fmla="*/ 320071 w 555871"/>
              <a:gd name="connsiteY4" fmla="*/ 4967417 h 4967417"/>
              <a:gd name="connsiteX0" fmla="*/ 442995 w 501837"/>
              <a:gd name="connsiteY0" fmla="*/ 0 h 4967417"/>
              <a:gd name="connsiteX1" fmla="*/ 484185 w 501837"/>
              <a:gd name="connsiteY1" fmla="*/ 3113904 h 4967417"/>
              <a:gd name="connsiteX2" fmla="*/ 138197 w 501837"/>
              <a:gd name="connsiteY2" fmla="*/ 3492844 h 4967417"/>
              <a:gd name="connsiteX3" fmla="*/ 6390 w 501837"/>
              <a:gd name="connsiteY3" fmla="*/ 4127158 h 4967417"/>
              <a:gd name="connsiteX4" fmla="*/ 319428 w 501837"/>
              <a:gd name="connsiteY4" fmla="*/ 4967417 h 4967417"/>
              <a:gd name="connsiteX0" fmla="*/ 442995 w 490315"/>
              <a:gd name="connsiteY0" fmla="*/ 0 h 4967417"/>
              <a:gd name="connsiteX1" fmla="*/ 484185 w 490315"/>
              <a:gd name="connsiteY1" fmla="*/ 3113904 h 4967417"/>
              <a:gd name="connsiteX2" fmla="*/ 138197 w 490315"/>
              <a:gd name="connsiteY2" fmla="*/ 3492844 h 4967417"/>
              <a:gd name="connsiteX3" fmla="*/ 6390 w 490315"/>
              <a:gd name="connsiteY3" fmla="*/ 4127158 h 4967417"/>
              <a:gd name="connsiteX4" fmla="*/ 319428 w 490315"/>
              <a:gd name="connsiteY4" fmla="*/ 4967417 h 4967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0315" h="4967417">
                <a:moveTo>
                  <a:pt x="442995" y="0"/>
                </a:moveTo>
                <a:cubicBezTo>
                  <a:pt x="463589" y="374135"/>
                  <a:pt x="506152" y="2581190"/>
                  <a:pt x="484185" y="3113904"/>
                </a:cubicBezTo>
                <a:cubicBezTo>
                  <a:pt x="173893" y="3300629"/>
                  <a:pt x="217830" y="3323968"/>
                  <a:pt x="138197" y="3492844"/>
                </a:cubicBezTo>
                <a:cubicBezTo>
                  <a:pt x="58565" y="3661720"/>
                  <a:pt x="-23815" y="3881396"/>
                  <a:pt x="6390" y="4127158"/>
                </a:cubicBezTo>
                <a:cubicBezTo>
                  <a:pt x="36595" y="4372920"/>
                  <a:pt x="15314" y="4561703"/>
                  <a:pt x="319428" y="4967417"/>
                </a:cubicBezTo>
              </a:path>
            </a:pathLst>
          </a:custGeom>
          <a:noFill/>
          <a:ln w="34925" cap="flat" cmpd="sng" algn="ctr">
            <a:solidFill>
              <a:srgbClr val="7030A0"/>
            </a:solidFill>
            <a:prstDash val="solid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24F3081F-0372-6A67-B45B-3068A654066D}"/>
              </a:ext>
            </a:extLst>
          </p:cNvPr>
          <p:cNvSpPr/>
          <p:nvPr/>
        </p:nvSpPr>
        <p:spPr bwMode="auto">
          <a:xfrm>
            <a:off x="6358017" y="749643"/>
            <a:ext cx="1363676" cy="4885038"/>
          </a:xfrm>
          <a:custGeom>
            <a:avLst/>
            <a:gdLst>
              <a:gd name="connsiteX0" fmla="*/ 899518 w 1334626"/>
              <a:gd name="connsiteY0" fmla="*/ 0 h 4885038"/>
              <a:gd name="connsiteX1" fmla="*/ 1286697 w 1334626"/>
              <a:gd name="connsiteY1" fmla="*/ 280087 h 4885038"/>
              <a:gd name="connsiteX2" fmla="*/ 1311410 w 1334626"/>
              <a:gd name="connsiteY2" fmla="*/ 1136822 h 4885038"/>
              <a:gd name="connsiteX3" fmla="*/ 1130178 w 1334626"/>
              <a:gd name="connsiteY3" fmla="*/ 1458098 h 4885038"/>
              <a:gd name="connsiteX4" fmla="*/ 808902 w 1334626"/>
              <a:gd name="connsiteY4" fmla="*/ 1482811 h 4885038"/>
              <a:gd name="connsiteX5" fmla="*/ 808902 w 1334626"/>
              <a:gd name="connsiteY5" fmla="*/ 3146854 h 4885038"/>
              <a:gd name="connsiteX6" fmla="*/ 158113 w 1334626"/>
              <a:gd name="connsiteY6" fmla="*/ 3443416 h 4885038"/>
              <a:gd name="connsiteX7" fmla="*/ 1594 w 1334626"/>
              <a:gd name="connsiteY7" fmla="*/ 4324865 h 4885038"/>
              <a:gd name="connsiteX8" fmla="*/ 215778 w 1334626"/>
              <a:gd name="connsiteY8" fmla="*/ 4885038 h 4885038"/>
              <a:gd name="connsiteX9" fmla="*/ 215778 w 1334626"/>
              <a:gd name="connsiteY9" fmla="*/ 4885038 h 4885038"/>
              <a:gd name="connsiteX10" fmla="*/ 306394 w 1334626"/>
              <a:gd name="connsiteY10" fmla="*/ 4415481 h 4885038"/>
              <a:gd name="connsiteX0" fmla="*/ 899518 w 1334626"/>
              <a:gd name="connsiteY0" fmla="*/ 0 h 4885038"/>
              <a:gd name="connsiteX1" fmla="*/ 1286697 w 1334626"/>
              <a:gd name="connsiteY1" fmla="*/ 280087 h 4885038"/>
              <a:gd name="connsiteX2" fmla="*/ 1311410 w 1334626"/>
              <a:gd name="connsiteY2" fmla="*/ 1136822 h 4885038"/>
              <a:gd name="connsiteX3" fmla="*/ 1130178 w 1334626"/>
              <a:gd name="connsiteY3" fmla="*/ 1458098 h 4885038"/>
              <a:gd name="connsiteX4" fmla="*/ 808902 w 1334626"/>
              <a:gd name="connsiteY4" fmla="*/ 1482811 h 4885038"/>
              <a:gd name="connsiteX5" fmla="*/ 808902 w 1334626"/>
              <a:gd name="connsiteY5" fmla="*/ 3146854 h 4885038"/>
              <a:gd name="connsiteX6" fmla="*/ 158113 w 1334626"/>
              <a:gd name="connsiteY6" fmla="*/ 3443416 h 4885038"/>
              <a:gd name="connsiteX7" fmla="*/ 1594 w 1334626"/>
              <a:gd name="connsiteY7" fmla="*/ 4324865 h 4885038"/>
              <a:gd name="connsiteX8" fmla="*/ 215778 w 1334626"/>
              <a:gd name="connsiteY8" fmla="*/ 4885038 h 4885038"/>
              <a:gd name="connsiteX9" fmla="*/ 215778 w 1334626"/>
              <a:gd name="connsiteY9" fmla="*/ 4885038 h 4885038"/>
              <a:gd name="connsiteX0" fmla="*/ 899518 w 1371088"/>
              <a:gd name="connsiteY0" fmla="*/ 0 h 4885038"/>
              <a:gd name="connsiteX1" fmla="*/ 1286697 w 1371088"/>
              <a:gd name="connsiteY1" fmla="*/ 280087 h 4885038"/>
              <a:gd name="connsiteX2" fmla="*/ 1360837 w 1371088"/>
              <a:gd name="connsiteY2" fmla="*/ 856735 h 4885038"/>
              <a:gd name="connsiteX3" fmla="*/ 1130178 w 1371088"/>
              <a:gd name="connsiteY3" fmla="*/ 1458098 h 4885038"/>
              <a:gd name="connsiteX4" fmla="*/ 808902 w 1371088"/>
              <a:gd name="connsiteY4" fmla="*/ 1482811 h 4885038"/>
              <a:gd name="connsiteX5" fmla="*/ 808902 w 1371088"/>
              <a:gd name="connsiteY5" fmla="*/ 3146854 h 4885038"/>
              <a:gd name="connsiteX6" fmla="*/ 158113 w 1371088"/>
              <a:gd name="connsiteY6" fmla="*/ 3443416 h 4885038"/>
              <a:gd name="connsiteX7" fmla="*/ 1594 w 1371088"/>
              <a:gd name="connsiteY7" fmla="*/ 4324865 h 4885038"/>
              <a:gd name="connsiteX8" fmla="*/ 215778 w 1371088"/>
              <a:gd name="connsiteY8" fmla="*/ 4885038 h 4885038"/>
              <a:gd name="connsiteX9" fmla="*/ 215778 w 1371088"/>
              <a:gd name="connsiteY9" fmla="*/ 4885038 h 4885038"/>
              <a:gd name="connsiteX0" fmla="*/ 899518 w 1360849"/>
              <a:gd name="connsiteY0" fmla="*/ 0 h 4885038"/>
              <a:gd name="connsiteX1" fmla="*/ 1286697 w 1360849"/>
              <a:gd name="connsiteY1" fmla="*/ 280087 h 4885038"/>
              <a:gd name="connsiteX2" fmla="*/ 1360837 w 1360849"/>
              <a:gd name="connsiteY2" fmla="*/ 856735 h 4885038"/>
              <a:gd name="connsiteX3" fmla="*/ 1286697 w 1360849"/>
              <a:gd name="connsiteY3" fmla="*/ 1359243 h 4885038"/>
              <a:gd name="connsiteX4" fmla="*/ 1130178 w 1360849"/>
              <a:gd name="connsiteY4" fmla="*/ 1458098 h 4885038"/>
              <a:gd name="connsiteX5" fmla="*/ 808902 w 1360849"/>
              <a:gd name="connsiteY5" fmla="*/ 1482811 h 4885038"/>
              <a:gd name="connsiteX6" fmla="*/ 808902 w 1360849"/>
              <a:gd name="connsiteY6" fmla="*/ 3146854 h 4885038"/>
              <a:gd name="connsiteX7" fmla="*/ 158113 w 1360849"/>
              <a:gd name="connsiteY7" fmla="*/ 3443416 h 4885038"/>
              <a:gd name="connsiteX8" fmla="*/ 1594 w 1360849"/>
              <a:gd name="connsiteY8" fmla="*/ 4324865 h 4885038"/>
              <a:gd name="connsiteX9" fmla="*/ 215778 w 1360849"/>
              <a:gd name="connsiteY9" fmla="*/ 4885038 h 4885038"/>
              <a:gd name="connsiteX10" fmla="*/ 215778 w 1360849"/>
              <a:gd name="connsiteY10" fmla="*/ 4885038 h 4885038"/>
              <a:gd name="connsiteX0" fmla="*/ 899518 w 1360849"/>
              <a:gd name="connsiteY0" fmla="*/ 0 h 4885038"/>
              <a:gd name="connsiteX1" fmla="*/ 1286697 w 1360849"/>
              <a:gd name="connsiteY1" fmla="*/ 280087 h 4885038"/>
              <a:gd name="connsiteX2" fmla="*/ 1360837 w 1360849"/>
              <a:gd name="connsiteY2" fmla="*/ 856735 h 4885038"/>
              <a:gd name="connsiteX3" fmla="*/ 1286697 w 1360849"/>
              <a:gd name="connsiteY3" fmla="*/ 1359243 h 4885038"/>
              <a:gd name="connsiteX4" fmla="*/ 1130178 w 1360849"/>
              <a:gd name="connsiteY4" fmla="*/ 1458098 h 4885038"/>
              <a:gd name="connsiteX5" fmla="*/ 808902 w 1360849"/>
              <a:gd name="connsiteY5" fmla="*/ 1482811 h 4885038"/>
              <a:gd name="connsiteX6" fmla="*/ 808902 w 1360849"/>
              <a:gd name="connsiteY6" fmla="*/ 3146854 h 4885038"/>
              <a:gd name="connsiteX7" fmla="*/ 158113 w 1360849"/>
              <a:gd name="connsiteY7" fmla="*/ 3443416 h 4885038"/>
              <a:gd name="connsiteX8" fmla="*/ 1594 w 1360849"/>
              <a:gd name="connsiteY8" fmla="*/ 4324865 h 4885038"/>
              <a:gd name="connsiteX9" fmla="*/ 215778 w 1360849"/>
              <a:gd name="connsiteY9" fmla="*/ 4885038 h 4885038"/>
              <a:gd name="connsiteX10" fmla="*/ 215778 w 1360849"/>
              <a:gd name="connsiteY10" fmla="*/ 4885038 h 4885038"/>
              <a:gd name="connsiteX0" fmla="*/ 899518 w 1360849"/>
              <a:gd name="connsiteY0" fmla="*/ 0 h 4885038"/>
              <a:gd name="connsiteX1" fmla="*/ 1286697 w 1360849"/>
              <a:gd name="connsiteY1" fmla="*/ 280087 h 4885038"/>
              <a:gd name="connsiteX2" fmla="*/ 1360837 w 1360849"/>
              <a:gd name="connsiteY2" fmla="*/ 856735 h 4885038"/>
              <a:gd name="connsiteX3" fmla="*/ 1286697 w 1360849"/>
              <a:gd name="connsiteY3" fmla="*/ 1359243 h 4885038"/>
              <a:gd name="connsiteX4" fmla="*/ 1130178 w 1360849"/>
              <a:gd name="connsiteY4" fmla="*/ 1458098 h 4885038"/>
              <a:gd name="connsiteX5" fmla="*/ 808902 w 1360849"/>
              <a:gd name="connsiteY5" fmla="*/ 1482811 h 4885038"/>
              <a:gd name="connsiteX6" fmla="*/ 808902 w 1360849"/>
              <a:gd name="connsiteY6" fmla="*/ 3146854 h 4885038"/>
              <a:gd name="connsiteX7" fmla="*/ 158113 w 1360849"/>
              <a:gd name="connsiteY7" fmla="*/ 3443416 h 4885038"/>
              <a:gd name="connsiteX8" fmla="*/ 1594 w 1360849"/>
              <a:gd name="connsiteY8" fmla="*/ 4324865 h 4885038"/>
              <a:gd name="connsiteX9" fmla="*/ 215778 w 1360849"/>
              <a:gd name="connsiteY9" fmla="*/ 4885038 h 4885038"/>
              <a:gd name="connsiteX10" fmla="*/ 215778 w 1360849"/>
              <a:gd name="connsiteY10" fmla="*/ 4885038 h 4885038"/>
              <a:gd name="connsiteX0" fmla="*/ 899518 w 1360849"/>
              <a:gd name="connsiteY0" fmla="*/ 0 h 4885038"/>
              <a:gd name="connsiteX1" fmla="*/ 1286697 w 1360849"/>
              <a:gd name="connsiteY1" fmla="*/ 280087 h 4885038"/>
              <a:gd name="connsiteX2" fmla="*/ 1360837 w 1360849"/>
              <a:gd name="connsiteY2" fmla="*/ 856735 h 4885038"/>
              <a:gd name="connsiteX3" fmla="*/ 1286697 w 1360849"/>
              <a:gd name="connsiteY3" fmla="*/ 1359243 h 4885038"/>
              <a:gd name="connsiteX4" fmla="*/ 1130178 w 1360849"/>
              <a:gd name="connsiteY4" fmla="*/ 1458098 h 4885038"/>
              <a:gd name="connsiteX5" fmla="*/ 808902 w 1360849"/>
              <a:gd name="connsiteY5" fmla="*/ 1482811 h 4885038"/>
              <a:gd name="connsiteX6" fmla="*/ 808902 w 1360849"/>
              <a:gd name="connsiteY6" fmla="*/ 3146854 h 4885038"/>
              <a:gd name="connsiteX7" fmla="*/ 158113 w 1360849"/>
              <a:gd name="connsiteY7" fmla="*/ 3443416 h 4885038"/>
              <a:gd name="connsiteX8" fmla="*/ 1594 w 1360849"/>
              <a:gd name="connsiteY8" fmla="*/ 4324865 h 4885038"/>
              <a:gd name="connsiteX9" fmla="*/ 215778 w 1360849"/>
              <a:gd name="connsiteY9" fmla="*/ 4885038 h 4885038"/>
              <a:gd name="connsiteX10" fmla="*/ 215778 w 1360849"/>
              <a:gd name="connsiteY10" fmla="*/ 4885038 h 4885038"/>
              <a:gd name="connsiteX0" fmla="*/ 899518 w 1362232"/>
              <a:gd name="connsiteY0" fmla="*/ 0 h 4885038"/>
              <a:gd name="connsiteX1" fmla="*/ 1286697 w 1362232"/>
              <a:gd name="connsiteY1" fmla="*/ 280087 h 4885038"/>
              <a:gd name="connsiteX2" fmla="*/ 1360837 w 1362232"/>
              <a:gd name="connsiteY2" fmla="*/ 856735 h 4885038"/>
              <a:gd name="connsiteX3" fmla="*/ 1286697 w 1362232"/>
              <a:gd name="connsiteY3" fmla="*/ 1359243 h 4885038"/>
              <a:gd name="connsiteX4" fmla="*/ 808902 w 1362232"/>
              <a:gd name="connsiteY4" fmla="*/ 1482811 h 4885038"/>
              <a:gd name="connsiteX5" fmla="*/ 808902 w 1362232"/>
              <a:gd name="connsiteY5" fmla="*/ 3146854 h 4885038"/>
              <a:gd name="connsiteX6" fmla="*/ 158113 w 1362232"/>
              <a:gd name="connsiteY6" fmla="*/ 3443416 h 4885038"/>
              <a:gd name="connsiteX7" fmla="*/ 1594 w 1362232"/>
              <a:gd name="connsiteY7" fmla="*/ 4324865 h 4885038"/>
              <a:gd name="connsiteX8" fmla="*/ 215778 w 1362232"/>
              <a:gd name="connsiteY8" fmla="*/ 4885038 h 4885038"/>
              <a:gd name="connsiteX9" fmla="*/ 215778 w 1362232"/>
              <a:gd name="connsiteY9" fmla="*/ 4885038 h 4885038"/>
              <a:gd name="connsiteX0" fmla="*/ 899518 w 1362232"/>
              <a:gd name="connsiteY0" fmla="*/ 0 h 4885038"/>
              <a:gd name="connsiteX1" fmla="*/ 1286697 w 1362232"/>
              <a:gd name="connsiteY1" fmla="*/ 280087 h 4885038"/>
              <a:gd name="connsiteX2" fmla="*/ 1360837 w 1362232"/>
              <a:gd name="connsiteY2" fmla="*/ 856735 h 4885038"/>
              <a:gd name="connsiteX3" fmla="*/ 1286697 w 1362232"/>
              <a:gd name="connsiteY3" fmla="*/ 1359243 h 4885038"/>
              <a:gd name="connsiteX4" fmla="*/ 808902 w 1362232"/>
              <a:gd name="connsiteY4" fmla="*/ 1482811 h 4885038"/>
              <a:gd name="connsiteX5" fmla="*/ 808902 w 1362232"/>
              <a:gd name="connsiteY5" fmla="*/ 3146854 h 4885038"/>
              <a:gd name="connsiteX6" fmla="*/ 158113 w 1362232"/>
              <a:gd name="connsiteY6" fmla="*/ 3443416 h 4885038"/>
              <a:gd name="connsiteX7" fmla="*/ 1594 w 1362232"/>
              <a:gd name="connsiteY7" fmla="*/ 4324865 h 4885038"/>
              <a:gd name="connsiteX8" fmla="*/ 215778 w 1362232"/>
              <a:gd name="connsiteY8" fmla="*/ 4885038 h 4885038"/>
              <a:gd name="connsiteX9" fmla="*/ 215778 w 1362232"/>
              <a:gd name="connsiteY9" fmla="*/ 4885038 h 4885038"/>
              <a:gd name="connsiteX0" fmla="*/ 899518 w 1365326"/>
              <a:gd name="connsiteY0" fmla="*/ 0 h 4885038"/>
              <a:gd name="connsiteX1" fmla="*/ 1286697 w 1365326"/>
              <a:gd name="connsiteY1" fmla="*/ 280087 h 4885038"/>
              <a:gd name="connsiteX2" fmla="*/ 1360837 w 1365326"/>
              <a:gd name="connsiteY2" fmla="*/ 856735 h 4885038"/>
              <a:gd name="connsiteX3" fmla="*/ 1212556 w 1365326"/>
              <a:gd name="connsiteY3" fmla="*/ 1507524 h 4885038"/>
              <a:gd name="connsiteX4" fmla="*/ 808902 w 1365326"/>
              <a:gd name="connsiteY4" fmla="*/ 1482811 h 4885038"/>
              <a:gd name="connsiteX5" fmla="*/ 808902 w 1365326"/>
              <a:gd name="connsiteY5" fmla="*/ 3146854 h 4885038"/>
              <a:gd name="connsiteX6" fmla="*/ 158113 w 1365326"/>
              <a:gd name="connsiteY6" fmla="*/ 3443416 h 4885038"/>
              <a:gd name="connsiteX7" fmla="*/ 1594 w 1365326"/>
              <a:gd name="connsiteY7" fmla="*/ 4324865 h 4885038"/>
              <a:gd name="connsiteX8" fmla="*/ 215778 w 1365326"/>
              <a:gd name="connsiteY8" fmla="*/ 4885038 h 4885038"/>
              <a:gd name="connsiteX9" fmla="*/ 215778 w 1365326"/>
              <a:gd name="connsiteY9" fmla="*/ 4885038 h 4885038"/>
              <a:gd name="connsiteX0" fmla="*/ 899518 w 1365326"/>
              <a:gd name="connsiteY0" fmla="*/ 0 h 4885038"/>
              <a:gd name="connsiteX1" fmla="*/ 1286697 w 1365326"/>
              <a:gd name="connsiteY1" fmla="*/ 280087 h 4885038"/>
              <a:gd name="connsiteX2" fmla="*/ 1360837 w 1365326"/>
              <a:gd name="connsiteY2" fmla="*/ 856735 h 4885038"/>
              <a:gd name="connsiteX3" fmla="*/ 1212556 w 1365326"/>
              <a:gd name="connsiteY3" fmla="*/ 1507524 h 4885038"/>
              <a:gd name="connsiteX4" fmla="*/ 808902 w 1365326"/>
              <a:gd name="connsiteY4" fmla="*/ 1482811 h 4885038"/>
              <a:gd name="connsiteX5" fmla="*/ 808902 w 1365326"/>
              <a:gd name="connsiteY5" fmla="*/ 3146854 h 4885038"/>
              <a:gd name="connsiteX6" fmla="*/ 158113 w 1365326"/>
              <a:gd name="connsiteY6" fmla="*/ 3443416 h 4885038"/>
              <a:gd name="connsiteX7" fmla="*/ 1594 w 1365326"/>
              <a:gd name="connsiteY7" fmla="*/ 4324865 h 4885038"/>
              <a:gd name="connsiteX8" fmla="*/ 215778 w 1365326"/>
              <a:gd name="connsiteY8" fmla="*/ 4885038 h 4885038"/>
              <a:gd name="connsiteX9" fmla="*/ 215778 w 1365326"/>
              <a:gd name="connsiteY9" fmla="*/ 4885038 h 4885038"/>
              <a:gd name="connsiteX0" fmla="*/ 899518 w 1363676"/>
              <a:gd name="connsiteY0" fmla="*/ 0 h 4885038"/>
              <a:gd name="connsiteX1" fmla="*/ 1286697 w 1363676"/>
              <a:gd name="connsiteY1" fmla="*/ 280087 h 4885038"/>
              <a:gd name="connsiteX2" fmla="*/ 1360837 w 1363676"/>
              <a:gd name="connsiteY2" fmla="*/ 856735 h 4885038"/>
              <a:gd name="connsiteX3" fmla="*/ 1237269 w 1363676"/>
              <a:gd name="connsiteY3" fmla="*/ 1474573 h 4885038"/>
              <a:gd name="connsiteX4" fmla="*/ 808902 w 1363676"/>
              <a:gd name="connsiteY4" fmla="*/ 1482811 h 4885038"/>
              <a:gd name="connsiteX5" fmla="*/ 808902 w 1363676"/>
              <a:gd name="connsiteY5" fmla="*/ 3146854 h 4885038"/>
              <a:gd name="connsiteX6" fmla="*/ 158113 w 1363676"/>
              <a:gd name="connsiteY6" fmla="*/ 3443416 h 4885038"/>
              <a:gd name="connsiteX7" fmla="*/ 1594 w 1363676"/>
              <a:gd name="connsiteY7" fmla="*/ 4324865 h 4885038"/>
              <a:gd name="connsiteX8" fmla="*/ 215778 w 1363676"/>
              <a:gd name="connsiteY8" fmla="*/ 4885038 h 4885038"/>
              <a:gd name="connsiteX9" fmla="*/ 215778 w 1363676"/>
              <a:gd name="connsiteY9" fmla="*/ 4885038 h 4885038"/>
              <a:gd name="connsiteX0" fmla="*/ 899518 w 1363676"/>
              <a:gd name="connsiteY0" fmla="*/ 0 h 4885038"/>
              <a:gd name="connsiteX1" fmla="*/ 1286697 w 1363676"/>
              <a:gd name="connsiteY1" fmla="*/ 280087 h 4885038"/>
              <a:gd name="connsiteX2" fmla="*/ 1360837 w 1363676"/>
              <a:gd name="connsiteY2" fmla="*/ 856735 h 4885038"/>
              <a:gd name="connsiteX3" fmla="*/ 1237269 w 1363676"/>
              <a:gd name="connsiteY3" fmla="*/ 1474573 h 4885038"/>
              <a:gd name="connsiteX4" fmla="*/ 808902 w 1363676"/>
              <a:gd name="connsiteY4" fmla="*/ 1482811 h 4885038"/>
              <a:gd name="connsiteX5" fmla="*/ 808902 w 1363676"/>
              <a:gd name="connsiteY5" fmla="*/ 3146854 h 4885038"/>
              <a:gd name="connsiteX6" fmla="*/ 158113 w 1363676"/>
              <a:gd name="connsiteY6" fmla="*/ 3443416 h 4885038"/>
              <a:gd name="connsiteX7" fmla="*/ 1594 w 1363676"/>
              <a:gd name="connsiteY7" fmla="*/ 4324865 h 4885038"/>
              <a:gd name="connsiteX8" fmla="*/ 215778 w 1363676"/>
              <a:gd name="connsiteY8" fmla="*/ 4885038 h 4885038"/>
              <a:gd name="connsiteX9" fmla="*/ 215778 w 1363676"/>
              <a:gd name="connsiteY9" fmla="*/ 4885038 h 4885038"/>
              <a:gd name="connsiteX0" fmla="*/ 899518 w 1363676"/>
              <a:gd name="connsiteY0" fmla="*/ 0 h 4885038"/>
              <a:gd name="connsiteX1" fmla="*/ 1286697 w 1363676"/>
              <a:gd name="connsiteY1" fmla="*/ 280087 h 4885038"/>
              <a:gd name="connsiteX2" fmla="*/ 1360837 w 1363676"/>
              <a:gd name="connsiteY2" fmla="*/ 856735 h 4885038"/>
              <a:gd name="connsiteX3" fmla="*/ 1237269 w 1363676"/>
              <a:gd name="connsiteY3" fmla="*/ 1474573 h 4885038"/>
              <a:gd name="connsiteX4" fmla="*/ 808902 w 1363676"/>
              <a:gd name="connsiteY4" fmla="*/ 1482811 h 4885038"/>
              <a:gd name="connsiteX5" fmla="*/ 808902 w 1363676"/>
              <a:gd name="connsiteY5" fmla="*/ 3146854 h 4885038"/>
              <a:gd name="connsiteX6" fmla="*/ 158113 w 1363676"/>
              <a:gd name="connsiteY6" fmla="*/ 3443416 h 4885038"/>
              <a:gd name="connsiteX7" fmla="*/ 1594 w 1363676"/>
              <a:gd name="connsiteY7" fmla="*/ 4324865 h 4885038"/>
              <a:gd name="connsiteX8" fmla="*/ 215778 w 1363676"/>
              <a:gd name="connsiteY8" fmla="*/ 4885038 h 4885038"/>
              <a:gd name="connsiteX9" fmla="*/ 215778 w 1363676"/>
              <a:gd name="connsiteY9" fmla="*/ 4885038 h 4885038"/>
              <a:gd name="connsiteX0" fmla="*/ 899518 w 1363676"/>
              <a:gd name="connsiteY0" fmla="*/ 0 h 4885038"/>
              <a:gd name="connsiteX1" fmla="*/ 1286697 w 1363676"/>
              <a:gd name="connsiteY1" fmla="*/ 280087 h 4885038"/>
              <a:gd name="connsiteX2" fmla="*/ 1360837 w 1363676"/>
              <a:gd name="connsiteY2" fmla="*/ 856735 h 4885038"/>
              <a:gd name="connsiteX3" fmla="*/ 1237269 w 1363676"/>
              <a:gd name="connsiteY3" fmla="*/ 1474573 h 4885038"/>
              <a:gd name="connsiteX4" fmla="*/ 808902 w 1363676"/>
              <a:gd name="connsiteY4" fmla="*/ 1482811 h 4885038"/>
              <a:gd name="connsiteX5" fmla="*/ 808902 w 1363676"/>
              <a:gd name="connsiteY5" fmla="*/ 3146854 h 4885038"/>
              <a:gd name="connsiteX6" fmla="*/ 158113 w 1363676"/>
              <a:gd name="connsiteY6" fmla="*/ 3443416 h 4885038"/>
              <a:gd name="connsiteX7" fmla="*/ 1594 w 1363676"/>
              <a:gd name="connsiteY7" fmla="*/ 4324865 h 4885038"/>
              <a:gd name="connsiteX8" fmla="*/ 215778 w 1363676"/>
              <a:gd name="connsiteY8" fmla="*/ 4885038 h 4885038"/>
              <a:gd name="connsiteX9" fmla="*/ 215778 w 1363676"/>
              <a:gd name="connsiteY9" fmla="*/ 4885038 h 4885038"/>
              <a:gd name="connsiteX0" fmla="*/ 899518 w 1363676"/>
              <a:gd name="connsiteY0" fmla="*/ 0 h 4885038"/>
              <a:gd name="connsiteX1" fmla="*/ 1286697 w 1363676"/>
              <a:gd name="connsiteY1" fmla="*/ 280087 h 4885038"/>
              <a:gd name="connsiteX2" fmla="*/ 1360837 w 1363676"/>
              <a:gd name="connsiteY2" fmla="*/ 856735 h 4885038"/>
              <a:gd name="connsiteX3" fmla="*/ 1237269 w 1363676"/>
              <a:gd name="connsiteY3" fmla="*/ 1474573 h 4885038"/>
              <a:gd name="connsiteX4" fmla="*/ 808902 w 1363676"/>
              <a:gd name="connsiteY4" fmla="*/ 1482811 h 4885038"/>
              <a:gd name="connsiteX5" fmla="*/ 808902 w 1363676"/>
              <a:gd name="connsiteY5" fmla="*/ 3146854 h 4885038"/>
              <a:gd name="connsiteX6" fmla="*/ 158113 w 1363676"/>
              <a:gd name="connsiteY6" fmla="*/ 3443416 h 4885038"/>
              <a:gd name="connsiteX7" fmla="*/ 1594 w 1363676"/>
              <a:gd name="connsiteY7" fmla="*/ 4324865 h 4885038"/>
              <a:gd name="connsiteX8" fmla="*/ 215778 w 1363676"/>
              <a:gd name="connsiteY8" fmla="*/ 4885038 h 4885038"/>
              <a:gd name="connsiteX9" fmla="*/ 215778 w 1363676"/>
              <a:gd name="connsiteY9" fmla="*/ 4885038 h 4885038"/>
              <a:gd name="connsiteX0" fmla="*/ 899518 w 1363676"/>
              <a:gd name="connsiteY0" fmla="*/ 0 h 4885038"/>
              <a:gd name="connsiteX1" fmla="*/ 1286697 w 1363676"/>
              <a:gd name="connsiteY1" fmla="*/ 280087 h 4885038"/>
              <a:gd name="connsiteX2" fmla="*/ 1360837 w 1363676"/>
              <a:gd name="connsiteY2" fmla="*/ 856735 h 4885038"/>
              <a:gd name="connsiteX3" fmla="*/ 1237269 w 1363676"/>
              <a:gd name="connsiteY3" fmla="*/ 1474573 h 4885038"/>
              <a:gd name="connsiteX4" fmla="*/ 808902 w 1363676"/>
              <a:gd name="connsiteY4" fmla="*/ 1482811 h 4885038"/>
              <a:gd name="connsiteX5" fmla="*/ 808902 w 1363676"/>
              <a:gd name="connsiteY5" fmla="*/ 3146854 h 4885038"/>
              <a:gd name="connsiteX6" fmla="*/ 158113 w 1363676"/>
              <a:gd name="connsiteY6" fmla="*/ 3443416 h 4885038"/>
              <a:gd name="connsiteX7" fmla="*/ 1594 w 1363676"/>
              <a:gd name="connsiteY7" fmla="*/ 4324865 h 4885038"/>
              <a:gd name="connsiteX8" fmla="*/ 215778 w 1363676"/>
              <a:gd name="connsiteY8" fmla="*/ 4885038 h 4885038"/>
              <a:gd name="connsiteX9" fmla="*/ 215778 w 1363676"/>
              <a:gd name="connsiteY9" fmla="*/ 4885038 h 4885038"/>
              <a:gd name="connsiteX0" fmla="*/ 899518 w 1363676"/>
              <a:gd name="connsiteY0" fmla="*/ 0 h 4885038"/>
              <a:gd name="connsiteX1" fmla="*/ 1286697 w 1363676"/>
              <a:gd name="connsiteY1" fmla="*/ 280087 h 4885038"/>
              <a:gd name="connsiteX2" fmla="*/ 1360837 w 1363676"/>
              <a:gd name="connsiteY2" fmla="*/ 856735 h 4885038"/>
              <a:gd name="connsiteX3" fmla="*/ 1237269 w 1363676"/>
              <a:gd name="connsiteY3" fmla="*/ 1474573 h 4885038"/>
              <a:gd name="connsiteX4" fmla="*/ 808902 w 1363676"/>
              <a:gd name="connsiteY4" fmla="*/ 1482811 h 4885038"/>
              <a:gd name="connsiteX5" fmla="*/ 808902 w 1363676"/>
              <a:gd name="connsiteY5" fmla="*/ 3146854 h 4885038"/>
              <a:gd name="connsiteX6" fmla="*/ 158113 w 1363676"/>
              <a:gd name="connsiteY6" fmla="*/ 3443416 h 4885038"/>
              <a:gd name="connsiteX7" fmla="*/ 1594 w 1363676"/>
              <a:gd name="connsiteY7" fmla="*/ 4324865 h 4885038"/>
              <a:gd name="connsiteX8" fmla="*/ 215778 w 1363676"/>
              <a:gd name="connsiteY8" fmla="*/ 4885038 h 4885038"/>
              <a:gd name="connsiteX9" fmla="*/ 215778 w 1363676"/>
              <a:gd name="connsiteY9" fmla="*/ 4885038 h 4885038"/>
              <a:gd name="connsiteX0" fmla="*/ 899518 w 1363676"/>
              <a:gd name="connsiteY0" fmla="*/ 0 h 4885038"/>
              <a:gd name="connsiteX1" fmla="*/ 1286697 w 1363676"/>
              <a:gd name="connsiteY1" fmla="*/ 280087 h 4885038"/>
              <a:gd name="connsiteX2" fmla="*/ 1360837 w 1363676"/>
              <a:gd name="connsiteY2" fmla="*/ 856735 h 4885038"/>
              <a:gd name="connsiteX3" fmla="*/ 1237269 w 1363676"/>
              <a:gd name="connsiteY3" fmla="*/ 1474573 h 4885038"/>
              <a:gd name="connsiteX4" fmla="*/ 808902 w 1363676"/>
              <a:gd name="connsiteY4" fmla="*/ 1482811 h 4885038"/>
              <a:gd name="connsiteX5" fmla="*/ 808902 w 1363676"/>
              <a:gd name="connsiteY5" fmla="*/ 3146854 h 4885038"/>
              <a:gd name="connsiteX6" fmla="*/ 158113 w 1363676"/>
              <a:gd name="connsiteY6" fmla="*/ 3443416 h 4885038"/>
              <a:gd name="connsiteX7" fmla="*/ 1594 w 1363676"/>
              <a:gd name="connsiteY7" fmla="*/ 4324865 h 4885038"/>
              <a:gd name="connsiteX8" fmla="*/ 215778 w 1363676"/>
              <a:gd name="connsiteY8" fmla="*/ 4885038 h 4885038"/>
              <a:gd name="connsiteX9" fmla="*/ 215778 w 1363676"/>
              <a:gd name="connsiteY9" fmla="*/ 4885038 h 4885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63676" h="4885038">
                <a:moveTo>
                  <a:pt x="899518" y="0"/>
                </a:moveTo>
                <a:cubicBezTo>
                  <a:pt x="1058783" y="45308"/>
                  <a:pt x="1209811" y="137298"/>
                  <a:pt x="1286697" y="280087"/>
                </a:cubicBezTo>
                <a:cubicBezTo>
                  <a:pt x="1363583" y="422876"/>
                  <a:pt x="1369075" y="657654"/>
                  <a:pt x="1360837" y="856735"/>
                </a:cubicBezTo>
                <a:cubicBezTo>
                  <a:pt x="1352599" y="1055816"/>
                  <a:pt x="1329258" y="1370227"/>
                  <a:pt x="1237269" y="1474573"/>
                </a:cubicBezTo>
                <a:cubicBezTo>
                  <a:pt x="1071139" y="1496541"/>
                  <a:pt x="1078004" y="1464962"/>
                  <a:pt x="808902" y="1482811"/>
                </a:cubicBezTo>
                <a:cubicBezTo>
                  <a:pt x="836362" y="1994930"/>
                  <a:pt x="818513" y="2745947"/>
                  <a:pt x="808902" y="3146854"/>
                </a:cubicBezTo>
                <a:cubicBezTo>
                  <a:pt x="445064" y="3226486"/>
                  <a:pt x="292664" y="3247081"/>
                  <a:pt x="158113" y="3443416"/>
                </a:cubicBezTo>
                <a:cubicBezTo>
                  <a:pt x="23562" y="3639751"/>
                  <a:pt x="-8017" y="4084595"/>
                  <a:pt x="1594" y="4324865"/>
                </a:cubicBezTo>
                <a:cubicBezTo>
                  <a:pt x="11205" y="4565135"/>
                  <a:pt x="215778" y="4885038"/>
                  <a:pt x="215778" y="4885038"/>
                </a:cubicBezTo>
                <a:lnTo>
                  <a:pt x="215778" y="4885038"/>
                </a:lnTo>
              </a:path>
            </a:pathLst>
          </a:custGeom>
          <a:noFill/>
          <a:ln w="349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AA722B3F-3169-2594-6469-DC66D168070F}"/>
              </a:ext>
            </a:extLst>
          </p:cNvPr>
          <p:cNvSpPr/>
          <p:nvPr/>
        </p:nvSpPr>
        <p:spPr bwMode="auto">
          <a:xfrm>
            <a:off x="6829168" y="782595"/>
            <a:ext cx="939319" cy="4852086"/>
          </a:xfrm>
          <a:custGeom>
            <a:avLst/>
            <a:gdLst>
              <a:gd name="connsiteX0" fmla="*/ 50987 w 990306"/>
              <a:gd name="connsiteY0" fmla="*/ 0 h 4852086"/>
              <a:gd name="connsiteX1" fmla="*/ 67462 w 990306"/>
              <a:gd name="connsiteY1" fmla="*/ 1441621 h 4852086"/>
              <a:gd name="connsiteX2" fmla="*/ 710014 w 990306"/>
              <a:gd name="connsiteY2" fmla="*/ 1482810 h 4852086"/>
              <a:gd name="connsiteX3" fmla="*/ 990100 w 990306"/>
              <a:gd name="connsiteY3" fmla="*/ 2759675 h 4852086"/>
              <a:gd name="connsiteX4" fmla="*/ 742965 w 990306"/>
              <a:gd name="connsiteY4" fmla="*/ 3970637 h 4852086"/>
              <a:gd name="connsiteX5" fmla="*/ 100414 w 990306"/>
              <a:gd name="connsiteY5" fmla="*/ 3995351 h 4852086"/>
              <a:gd name="connsiteX6" fmla="*/ 116889 w 990306"/>
              <a:gd name="connsiteY6" fmla="*/ 4852086 h 4852086"/>
              <a:gd name="connsiteX0" fmla="*/ 50987 w 990306"/>
              <a:gd name="connsiteY0" fmla="*/ 0 h 4852086"/>
              <a:gd name="connsiteX1" fmla="*/ 67462 w 990306"/>
              <a:gd name="connsiteY1" fmla="*/ 1441621 h 4852086"/>
              <a:gd name="connsiteX2" fmla="*/ 710014 w 990306"/>
              <a:gd name="connsiteY2" fmla="*/ 1482810 h 4852086"/>
              <a:gd name="connsiteX3" fmla="*/ 990100 w 990306"/>
              <a:gd name="connsiteY3" fmla="*/ 2759675 h 4852086"/>
              <a:gd name="connsiteX4" fmla="*/ 742965 w 990306"/>
              <a:gd name="connsiteY4" fmla="*/ 3970637 h 4852086"/>
              <a:gd name="connsiteX5" fmla="*/ 100414 w 990306"/>
              <a:gd name="connsiteY5" fmla="*/ 3995351 h 4852086"/>
              <a:gd name="connsiteX6" fmla="*/ 116889 w 990306"/>
              <a:gd name="connsiteY6" fmla="*/ 4852086 h 4852086"/>
              <a:gd name="connsiteX0" fmla="*/ 16356 w 955675"/>
              <a:gd name="connsiteY0" fmla="*/ 0 h 4852086"/>
              <a:gd name="connsiteX1" fmla="*/ 32831 w 955675"/>
              <a:gd name="connsiteY1" fmla="*/ 1441621 h 4852086"/>
              <a:gd name="connsiteX2" fmla="*/ 675383 w 955675"/>
              <a:gd name="connsiteY2" fmla="*/ 1482810 h 4852086"/>
              <a:gd name="connsiteX3" fmla="*/ 955469 w 955675"/>
              <a:gd name="connsiteY3" fmla="*/ 2759675 h 4852086"/>
              <a:gd name="connsiteX4" fmla="*/ 708334 w 955675"/>
              <a:gd name="connsiteY4" fmla="*/ 3970637 h 4852086"/>
              <a:gd name="connsiteX5" fmla="*/ 65783 w 955675"/>
              <a:gd name="connsiteY5" fmla="*/ 3995351 h 4852086"/>
              <a:gd name="connsiteX6" fmla="*/ 82258 w 955675"/>
              <a:gd name="connsiteY6" fmla="*/ 4852086 h 4852086"/>
              <a:gd name="connsiteX0" fmla="*/ 16356 w 955675"/>
              <a:gd name="connsiteY0" fmla="*/ 0 h 4852086"/>
              <a:gd name="connsiteX1" fmla="*/ 32831 w 955675"/>
              <a:gd name="connsiteY1" fmla="*/ 1441621 h 4852086"/>
              <a:gd name="connsiteX2" fmla="*/ 675383 w 955675"/>
              <a:gd name="connsiteY2" fmla="*/ 1482810 h 4852086"/>
              <a:gd name="connsiteX3" fmla="*/ 955469 w 955675"/>
              <a:gd name="connsiteY3" fmla="*/ 2759675 h 4852086"/>
              <a:gd name="connsiteX4" fmla="*/ 708334 w 955675"/>
              <a:gd name="connsiteY4" fmla="*/ 3970637 h 4852086"/>
              <a:gd name="connsiteX5" fmla="*/ 65783 w 955675"/>
              <a:gd name="connsiteY5" fmla="*/ 3995351 h 4852086"/>
              <a:gd name="connsiteX6" fmla="*/ 82258 w 955675"/>
              <a:gd name="connsiteY6" fmla="*/ 4852086 h 4852086"/>
              <a:gd name="connsiteX0" fmla="*/ 16356 w 955675"/>
              <a:gd name="connsiteY0" fmla="*/ 0 h 4852086"/>
              <a:gd name="connsiteX1" fmla="*/ 32831 w 955675"/>
              <a:gd name="connsiteY1" fmla="*/ 1441621 h 4852086"/>
              <a:gd name="connsiteX2" fmla="*/ 675383 w 955675"/>
              <a:gd name="connsiteY2" fmla="*/ 1482810 h 4852086"/>
              <a:gd name="connsiteX3" fmla="*/ 955469 w 955675"/>
              <a:gd name="connsiteY3" fmla="*/ 2759675 h 4852086"/>
              <a:gd name="connsiteX4" fmla="*/ 708334 w 955675"/>
              <a:gd name="connsiteY4" fmla="*/ 3970637 h 4852086"/>
              <a:gd name="connsiteX5" fmla="*/ 65783 w 955675"/>
              <a:gd name="connsiteY5" fmla="*/ 3995351 h 4852086"/>
              <a:gd name="connsiteX6" fmla="*/ 82258 w 955675"/>
              <a:gd name="connsiteY6" fmla="*/ 4852086 h 4852086"/>
              <a:gd name="connsiteX0" fmla="*/ 16356 w 955675"/>
              <a:gd name="connsiteY0" fmla="*/ 0 h 4852086"/>
              <a:gd name="connsiteX1" fmla="*/ 32831 w 955675"/>
              <a:gd name="connsiteY1" fmla="*/ 1441621 h 4852086"/>
              <a:gd name="connsiteX2" fmla="*/ 675383 w 955675"/>
              <a:gd name="connsiteY2" fmla="*/ 1482810 h 4852086"/>
              <a:gd name="connsiteX3" fmla="*/ 955469 w 955675"/>
              <a:gd name="connsiteY3" fmla="*/ 2759675 h 4852086"/>
              <a:gd name="connsiteX4" fmla="*/ 708334 w 955675"/>
              <a:gd name="connsiteY4" fmla="*/ 3970637 h 4852086"/>
              <a:gd name="connsiteX5" fmla="*/ 65783 w 955675"/>
              <a:gd name="connsiteY5" fmla="*/ 3995351 h 4852086"/>
              <a:gd name="connsiteX6" fmla="*/ 82258 w 955675"/>
              <a:gd name="connsiteY6" fmla="*/ 4852086 h 4852086"/>
              <a:gd name="connsiteX0" fmla="*/ 16356 w 955675"/>
              <a:gd name="connsiteY0" fmla="*/ 0 h 4852086"/>
              <a:gd name="connsiteX1" fmla="*/ 32831 w 955675"/>
              <a:gd name="connsiteY1" fmla="*/ 1441621 h 4852086"/>
              <a:gd name="connsiteX2" fmla="*/ 675383 w 955675"/>
              <a:gd name="connsiteY2" fmla="*/ 1482810 h 4852086"/>
              <a:gd name="connsiteX3" fmla="*/ 955469 w 955675"/>
              <a:gd name="connsiteY3" fmla="*/ 2759675 h 4852086"/>
              <a:gd name="connsiteX4" fmla="*/ 708334 w 955675"/>
              <a:gd name="connsiteY4" fmla="*/ 3970637 h 4852086"/>
              <a:gd name="connsiteX5" fmla="*/ 65783 w 955675"/>
              <a:gd name="connsiteY5" fmla="*/ 3995351 h 4852086"/>
              <a:gd name="connsiteX6" fmla="*/ 82258 w 955675"/>
              <a:gd name="connsiteY6" fmla="*/ 4852086 h 4852086"/>
              <a:gd name="connsiteX0" fmla="*/ 16356 w 955675"/>
              <a:gd name="connsiteY0" fmla="*/ 0 h 4852086"/>
              <a:gd name="connsiteX1" fmla="*/ 32831 w 955675"/>
              <a:gd name="connsiteY1" fmla="*/ 1441621 h 4852086"/>
              <a:gd name="connsiteX2" fmla="*/ 675383 w 955675"/>
              <a:gd name="connsiteY2" fmla="*/ 1482810 h 4852086"/>
              <a:gd name="connsiteX3" fmla="*/ 955469 w 955675"/>
              <a:gd name="connsiteY3" fmla="*/ 2759675 h 4852086"/>
              <a:gd name="connsiteX4" fmla="*/ 708334 w 955675"/>
              <a:gd name="connsiteY4" fmla="*/ 3970637 h 4852086"/>
              <a:gd name="connsiteX5" fmla="*/ 65783 w 955675"/>
              <a:gd name="connsiteY5" fmla="*/ 3995351 h 4852086"/>
              <a:gd name="connsiteX6" fmla="*/ 82258 w 955675"/>
              <a:gd name="connsiteY6" fmla="*/ 4852086 h 4852086"/>
              <a:gd name="connsiteX0" fmla="*/ 16356 w 955675"/>
              <a:gd name="connsiteY0" fmla="*/ 0 h 4852086"/>
              <a:gd name="connsiteX1" fmla="*/ 32831 w 955675"/>
              <a:gd name="connsiteY1" fmla="*/ 1441621 h 4852086"/>
              <a:gd name="connsiteX2" fmla="*/ 675383 w 955675"/>
              <a:gd name="connsiteY2" fmla="*/ 1482810 h 4852086"/>
              <a:gd name="connsiteX3" fmla="*/ 955469 w 955675"/>
              <a:gd name="connsiteY3" fmla="*/ 2759675 h 4852086"/>
              <a:gd name="connsiteX4" fmla="*/ 708334 w 955675"/>
              <a:gd name="connsiteY4" fmla="*/ 3970637 h 4852086"/>
              <a:gd name="connsiteX5" fmla="*/ 65783 w 955675"/>
              <a:gd name="connsiteY5" fmla="*/ 3995351 h 4852086"/>
              <a:gd name="connsiteX6" fmla="*/ 82258 w 955675"/>
              <a:gd name="connsiteY6" fmla="*/ 4852086 h 4852086"/>
              <a:gd name="connsiteX0" fmla="*/ 16356 w 955675"/>
              <a:gd name="connsiteY0" fmla="*/ 0 h 4852086"/>
              <a:gd name="connsiteX1" fmla="*/ 32831 w 955675"/>
              <a:gd name="connsiteY1" fmla="*/ 1441621 h 4852086"/>
              <a:gd name="connsiteX2" fmla="*/ 675383 w 955675"/>
              <a:gd name="connsiteY2" fmla="*/ 1482810 h 4852086"/>
              <a:gd name="connsiteX3" fmla="*/ 955469 w 955675"/>
              <a:gd name="connsiteY3" fmla="*/ 2759675 h 4852086"/>
              <a:gd name="connsiteX4" fmla="*/ 708334 w 955675"/>
              <a:gd name="connsiteY4" fmla="*/ 3970637 h 4852086"/>
              <a:gd name="connsiteX5" fmla="*/ 65783 w 955675"/>
              <a:gd name="connsiteY5" fmla="*/ 3995351 h 4852086"/>
              <a:gd name="connsiteX6" fmla="*/ 82258 w 955675"/>
              <a:gd name="connsiteY6" fmla="*/ 4852086 h 4852086"/>
              <a:gd name="connsiteX0" fmla="*/ 16356 w 955675"/>
              <a:gd name="connsiteY0" fmla="*/ 0 h 4852086"/>
              <a:gd name="connsiteX1" fmla="*/ 32831 w 955675"/>
              <a:gd name="connsiteY1" fmla="*/ 1441621 h 4852086"/>
              <a:gd name="connsiteX2" fmla="*/ 675383 w 955675"/>
              <a:gd name="connsiteY2" fmla="*/ 1482810 h 4852086"/>
              <a:gd name="connsiteX3" fmla="*/ 955469 w 955675"/>
              <a:gd name="connsiteY3" fmla="*/ 2759675 h 4852086"/>
              <a:gd name="connsiteX4" fmla="*/ 708334 w 955675"/>
              <a:gd name="connsiteY4" fmla="*/ 3970637 h 4852086"/>
              <a:gd name="connsiteX5" fmla="*/ 65783 w 955675"/>
              <a:gd name="connsiteY5" fmla="*/ 3995351 h 4852086"/>
              <a:gd name="connsiteX6" fmla="*/ 82258 w 955675"/>
              <a:gd name="connsiteY6" fmla="*/ 4852086 h 4852086"/>
              <a:gd name="connsiteX0" fmla="*/ 16356 w 955675"/>
              <a:gd name="connsiteY0" fmla="*/ 0 h 4852086"/>
              <a:gd name="connsiteX1" fmla="*/ 32831 w 955675"/>
              <a:gd name="connsiteY1" fmla="*/ 1441621 h 4852086"/>
              <a:gd name="connsiteX2" fmla="*/ 675383 w 955675"/>
              <a:gd name="connsiteY2" fmla="*/ 1482810 h 4852086"/>
              <a:gd name="connsiteX3" fmla="*/ 955469 w 955675"/>
              <a:gd name="connsiteY3" fmla="*/ 2759675 h 4852086"/>
              <a:gd name="connsiteX4" fmla="*/ 708334 w 955675"/>
              <a:gd name="connsiteY4" fmla="*/ 3970637 h 4852086"/>
              <a:gd name="connsiteX5" fmla="*/ 65783 w 955675"/>
              <a:gd name="connsiteY5" fmla="*/ 3995351 h 4852086"/>
              <a:gd name="connsiteX6" fmla="*/ 82258 w 955675"/>
              <a:gd name="connsiteY6" fmla="*/ 4852086 h 4852086"/>
              <a:gd name="connsiteX0" fmla="*/ 16356 w 955675"/>
              <a:gd name="connsiteY0" fmla="*/ 0 h 4852086"/>
              <a:gd name="connsiteX1" fmla="*/ 32831 w 955675"/>
              <a:gd name="connsiteY1" fmla="*/ 1441621 h 4852086"/>
              <a:gd name="connsiteX2" fmla="*/ 675383 w 955675"/>
              <a:gd name="connsiteY2" fmla="*/ 1482810 h 4852086"/>
              <a:gd name="connsiteX3" fmla="*/ 955469 w 955675"/>
              <a:gd name="connsiteY3" fmla="*/ 2759675 h 4852086"/>
              <a:gd name="connsiteX4" fmla="*/ 708334 w 955675"/>
              <a:gd name="connsiteY4" fmla="*/ 3970637 h 4852086"/>
              <a:gd name="connsiteX5" fmla="*/ 65783 w 955675"/>
              <a:gd name="connsiteY5" fmla="*/ 3995351 h 4852086"/>
              <a:gd name="connsiteX6" fmla="*/ 82258 w 955675"/>
              <a:gd name="connsiteY6" fmla="*/ 4852086 h 4852086"/>
              <a:gd name="connsiteX0" fmla="*/ 0 w 939319"/>
              <a:gd name="connsiteY0" fmla="*/ 0 h 4852086"/>
              <a:gd name="connsiteX1" fmla="*/ 16475 w 939319"/>
              <a:gd name="connsiteY1" fmla="*/ 1441621 h 4852086"/>
              <a:gd name="connsiteX2" fmla="*/ 659027 w 939319"/>
              <a:gd name="connsiteY2" fmla="*/ 1482810 h 4852086"/>
              <a:gd name="connsiteX3" fmla="*/ 939113 w 939319"/>
              <a:gd name="connsiteY3" fmla="*/ 2759675 h 4852086"/>
              <a:gd name="connsiteX4" fmla="*/ 691978 w 939319"/>
              <a:gd name="connsiteY4" fmla="*/ 3970637 h 4852086"/>
              <a:gd name="connsiteX5" fmla="*/ 49427 w 939319"/>
              <a:gd name="connsiteY5" fmla="*/ 3995351 h 4852086"/>
              <a:gd name="connsiteX6" fmla="*/ 65902 w 939319"/>
              <a:gd name="connsiteY6" fmla="*/ 4852086 h 4852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39319" h="4852086">
                <a:moveTo>
                  <a:pt x="0" y="0"/>
                </a:moveTo>
                <a:cubicBezTo>
                  <a:pt x="2745" y="424248"/>
                  <a:pt x="21967" y="1120346"/>
                  <a:pt x="16475" y="1441621"/>
                </a:cubicBezTo>
                <a:cubicBezTo>
                  <a:pt x="307546" y="1491047"/>
                  <a:pt x="356973" y="1436129"/>
                  <a:pt x="659027" y="1482810"/>
                </a:cubicBezTo>
                <a:cubicBezTo>
                  <a:pt x="812800" y="1702486"/>
                  <a:pt x="933621" y="2345037"/>
                  <a:pt x="939113" y="2759675"/>
                </a:cubicBezTo>
                <a:cubicBezTo>
                  <a:pt x="944605" y="3174313"/>
                  <a:pt x="840259" y="3764691"/>
                  <a:pt x="691978" y="3970637"/>
                </a:cubicBezTo>
                <a:cubicBezTo>
                  <a:pt x="469556" y="4011826"/>
                  <a:pt x="277340" y="3947297"/>
                  <a:pt x="49427" y="3995351"/>
                </a:cubicBezTo>
                <a:cubicBezTo>
                  <a:pt x="35697" y="4364680"/>
                  <a:pt x="5491" y="4497172"/>
                  <a:pt x="65902" y="4852086"/>
                </a:cubicBezTo>
              </a:path>
            </a:pathLst>
          </a:custGeom>
          <a:noFill/>
          <a:ln w="3492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44DC5753-9BC2-D24D-D7BC-CB6CE9EF54DE}"/>
              </a:ext>
            </a:extLst>
          </p:cNvPr>
          <p:cNvSpPr/>
          <p:nvPr/>
        </p:nvSpPr>
        <p:spPr bwMode="auto">
          <a:xfrm>
            <a:off x="7041960" y="560173"/>
            <a:ext cx="858650" cy="5074508"/>
          </a:xfrm>
          <a:custGeom>
            <a:avLst/>
            <a:gdLst>
              <a:gd name="connsiteX0" fmla="*/ 320684 w 951877"/>
              <a:gd name="connsiteY0" fmla="*/ 0 h 5074508"/>
              <a:gd name="connsiteX1" fmla="*/ 946759 w 951877"/>
              <a:gd name="connsiteY1" fmla="*/ 757881 h 5074508"/>
              <a:gd name="connsiteX2" fmla="*/ 633722 w 951877"/>
              <a:gd name="connsiteY2" fmla="*/ 1779373 h 5074508"/>
              <a:gd name="connsiteX3" fmla="*/ 938522 w 951877"/>
              <a:gd name="connsiteY3" fmla="*/ 3006811 h 5074508"/>
              <a:gd name="connsiteX4" fmla="*/ 650197 w 951877"/>
              <a:gd name="connsiteY4" fmla="*/ 4324865 h 5074508"/>
              <a:gd name="connsiteX5" fmla="*/ 57073 w 951877"/>
              <a:gd name="connsiteY5" fmla="*/ 4407243 h 5074508"/>
              <a:gd name="connsiteX6" fmla="*/ 57073 w 951877"/>
              <a:gd name="connsiteY6" fmla="*/ 5074508 h 5074508"/>
              <a:gd name="connsiteX0" fmla="*/ 320684 w 938560"/>
              <a:gd name="connsiteY0" fmla="*/ 0 h 5074508"/>
              <a:gd name="connsiteX1" fmla="*/ 864380 w 938560"/>
              <a:gd name="connsiteY1" fmla="*/ 774357 h 5074508"/>
              <a:gd name="connsiteX2" fmla="*/ 633722 w 938560"/>
              <a:gd name="connsiteY2" fmla="*/ 1779373 h 5074508"/>
              <a:gd name="connsiteX3" fmla="*/ 938522 w 938560"/>
              <a:gd name="connsiteY3" fmla="*/ 3006811 h 5074508"/>
              <a:gd name="connsiteX4" fmla="*/ 650197 w 938560"/>
              <a:gd name="connsiteY4" fmla="*/ 4324865 h 5074508"/>
              <a:gd name="connsiteX5" fmla="*/ 57073 w 938560"/>
              <a:gd name="connsiteY5" fmla="*/ 4407243 h 5074508"/>
              <a:gd name="connsiteX6" fmla="*/ 57073 w 938560"/>
              <a:gd name="connsiteY6" fmla="*/ 5074508 h 5074508"/>
              <a:gd name="connsiteX0" fmla="*/ 320684 w 938560"/>
              <a:gd name="connsiteY0" fmla="*/ 0 h 5074508"/>
              <a:gd name="connsiteX1" fmla="*/ 864380 w 938560"/>
              <a:gd name="connsiteY1" fmla="*/ 774357 h 5074508"/>
              <a:gd name="connsiteX2" fmla="*/ 633722 w 938560"/>
              <a:gd name="connsiteY2" fmla="*/ 1779373 h 5074508"/>
              <a:gd name="connsiteX3" fmla="*/ 938522 w 938560"/>
              <a:gd name="connsiteY3" fmla="*/ 3006811 h 5074508"/>
              <a:gd name="connsiteX4" fmla="*/ 650197 w 938560"/>
              <a:gd name="connsiteY4" fmla="*/ 4324865 h 5074508"/>
              <a:gd name="connsiteX5" fmla="*/ 57073 w 938560"/>
              <a:gd name="connsiteY5" fmla="*/ 4407243 h 5074508"/>
              <a:gd name="connsiteX6" fmla="*/ 57073 w 938560"/>
              <a:gd name="connsiteY6" fmla="*/ 5074508 h 5074508"/>
              <a:gd name="connsiteX0" fmla="*/ 320684 w 938847"/>
              <a:gd name="connsiteY0" fmla="*/ 0 h 5074508"/>
              <a:gd name="connsiteX1" fmla="*/ 864380 w 938847"/>
              <a:gd name="connsiteY1" fmla="*/ 774357 h 5074508"/>
              <a:gd name="connsiteX2" fmla="*/ 600771 w 938847"/>
              <a:gd name="connsiteY2" fmla="*/ 1828800 h 5074508"/>
              <a:gd name="connsiteX3" fmla="*/ 938522 w 938847"/>
              <a:gd name="connsiteY3" fmla="*/ 3006811 h 5074508"/>
              <a:gd name="connsiteX4" fmla="*/ 650197 w 938847"/>
              <a:gd name="connsiteY4" fmla="*/ 4324865 h 5074508"/>
              <a:gd name="connsiteX5" fmla="*/ 57073 w 938847"/>
              <a:gd name="connsiteY5" fmla="*/ 4407243 h 5074508"/>
              <a:gd name="connsiteX6" fmla="*/ 57073 w 938847"/>
              <a:gd name="connsiteY6" fmla="*/ 5074508 h 5074508"/>
              <a:gd name="connsiteX0" fmla="*/ 320684 w 938847"/>
              <a:gd name="connsiteY0" fmla="*/ 0 h 5074508"/>
              <a:gd name="connsiteX1" fmla="*/ 864380 w 938847"/>
              <a:gd name="connsiteY1" fmla="*/ 774357 h 5074508"/>
              <a:gd name="connsiteX2" fmla="*/ 600771 w 938847"/>
              <a:gd name="connsiteY2" fmla="*/ 1828800 h 5074508"/>
              <a:gd name="connsiteX3" fmla="*/ 938522 w 938847"/>
              <a:gd name="connsiteY3" fmla="*/ 3006811 h 5074508"/>
              <a:gd name="connsiteX4" fmla="*/ 650197 w 938847"/>
              <a:gd name="connsiteY4" fmla="*/ 4324865 h 5074508"/>
              <a:gd name="connsiteX5" fmla="*/ 57073 w 938847"/>
              <a:gd name="connsiteY5" fmla="*/ 4407243 h 5074508"/>
              <a:gd name="connsiteX6" fmla="*/ 57073 w 938847"/>
              <a:gd name="connsiteY6" fmla="*/ 5074508 h 5074508"/>
              <a:gd name="connsiteX0" fmla="*/ 320684 w 938847"/>
              <a:gd name="connsiteY0" fmla="*/ 0 h 5074508"/>
              <a:gd name="connsiteX1" fmla="*/ 864380 w 938847"/>
              <a:gd name="connsiteY1" fmla="*/ 774357 h 5074508"/>
              <a:gd name="connsiteX2" fmla="*/ 600771 w 938847"/>
              <a:gd name="connsiteY2" fmla="*/ 1828800 h 5074508"/>
              <a:gd name="connsiteX3" fmla="*/ 938522 w 938847"/>
              <a:gd name="connsiteY3" fmla="*/ 3006811 h 5074508"/>
              <a:gd name="connsiteX4" fmla="*/ 650197 w 938847"/>
              <a:gd name="connsiteY4" fmla="*/ 4324865 h 5074508"/>
              <a:gd name="connsiteX5" fmla="*/ 57073 w 938847"/>
              <a:gd name="connsiteY5" fmla="*/ 4407243 h 5074508"/>
              <a:gd name="connsiteX6" fmla="*/ 57073 w 938847"/>
              <a:gd name="connsiteY6" fmla="*/ 5074508 h 5074508"/>
              <a:gd name="connsiteX0" fmla="*/ 320684 w 938847"/>
              <a:gd name="connsiteY0" fmla="*/ 0 h 5074508"/>
              <a:gd name="connsiteX1" fmla="*/ 864380 w 938847"/>
              <a:gd name="connsiteY1" fmla="*/ 774357 h 5074508"/>
              <a:gd name="connsiteX2" fmla="*/ 600771 w 938847"/>
              <a:gd name="connsiteY2" fmla="*/ 1828800 h 5074508"/>
              <a:gd name="connsiteX3" fmla="*/ 938522 w 938847"/>
              <a:gd name="connsiteY3" fmla="*/ 3006811 h 5074508"/>
              <a:gd name="connsiteX4" fmla="*/ 650197 w 938847"/>
              <a:gd name="connsiteY4" fmla="*/ 4324865 h 5074508"/>
              <a:gd name="connsiteX5" fmla="*/ 57073 w 938847"/>
              <a:gd name="connsiteY5" fmla="*/ 4407243 h 5074508"/>
              <a:gd name="connsiteX6" fmla="*/ 57073 w 938847"/>
              <a:gd name="connsiteY6" fmla="*/ 5074508 h 5074508"/>
              <a:gd name="connsiteX0" fmla="*/ 320684 w 889535"/>
              <a:gd name="connsiteY0" fmla="*/ 0 h 5074508"/>
              <a:gd name="connsiteX1" fmla="*/ 864380 w 889535"/>
              <a:gd name="connsiteY1" fmla="*/ 774357 h 5074508"/>
              <a:gd name="connsiteX2" fmla="*/ 600771 w 889535"/>
              <a:gd name="connsiteY2" fmla="*/ 1828800 h 5074508"/>
              <a:gd name="connsiteX3" fmla="*/ 889095 w 889535"/>
              <a:gd name="connsiteY3" fmla="*/ 2990335 h 5074508"/>
              <a:gd name="connsiteX4" fmla="*/ 650197 w 889535"/>
              <a:gd name="connsiteY4" fmla="*/ 4324865 h 5074508"/>
              <a:gd name="connsiteX5" fmla="*/ 57073 w 889535"/>
              <a:gd name="connsiteY5" fmla="*/ 4407243 h 5074508"/>
              <a:gd name="connsiteX6" fmla="*/ 57073 w 889535"/>
              <a:gd name="connsiteY6" fmla="*/ 5074508 h 5074508"/>
              <a:gd name="connsiteX0" fmla="*/ 320684 w 889108"/>
              <a:gd name="connsiteY0" fmla="*/ 0 h 5074508"/>
              <a:gd name="connsiteX1" fmla="*/ 864380 w 889108"/>
              <a:gd name="connsiteY1" fmla="*/ 774357 h 5074508"/>
              <a:gd name="connsiteX2" fmla="*/ 641961 w 889108"/>
              <a:gd name="connsiteY2" fmla="*/ 1812324 h 5074508"/>
              <a:gd name="connsiteX3" fmla="*/ 889095 w 889108"/>
              <a:gd name="connsiteY3" fmla="*/ 2990335 h 5074508"/>
              <a:gd name="connsiteX4" fmla="*/ 650197 w 889108"/>
              <a:gd name="connsiteY4" fmla="*/ 4324865 h 5074508"/>
              <a:gd name="connsiteX5" fmla="*/ 57073 w 889108"/>
              <a:gd name="connsiteY5" fmla="*/ 4407243 h 5074508"/>
              <a:gd name="connsiteX6" fmla="*/ 57073 w 889108"/>
              <a:gd name="connsiteY6" fmla="*/ 5074508 h 5074508"/>
              <a:gd name="connsiteX0" fmla="*/ 320684 w 889108"/>
              <a:gd name="connsiteY0" fmla="*/ 0 h 5074508"/>
              <a:gd name="connsiteX1" fmla="*/ 864380 w 889108"/>
              <a:gd name="connsiteY1" fmla="*/ 774357 h 5074508"/>
              <a:gd name="connsiteX2" fmla="*/ 641961 w 889108"/>
              <a:gd name="connsiteY2" fmla="*/ 1812324 h 5074508"/>
              <a:gd name="connsiteX3" fmla="*/ 889095 w 889108"/>
              <a:gd name="connsiteY3" fmla="*/ 2990335 h 5074508"/>
              <a:gd name="connsiteX4" fmla="*/ 650197 w 889108"/>
              <a:gd name="connsiteY4" fmla="*/ 4324865 h 5074508"/>
              <a:gd name="connsiteX5" fmla="*/ 57073 w 889108"/>
              <a:gd name="connsiteY5" fmla="*/ 4407243 h 5074508"/>
              <a:gd name="connsiteX6" fmla="*/ 57073 w 889108"/>
              <a:gd name="connsiteY6" fmla="*/ 5074508 h 5074508"/>
              <a:gd name="connsiteX0" fmla="*/ 320684 w 889108"/>
              <a:gd name="connsiteY0" fmla="*/ 0 h 5074508"/>
              <a:gd name="connsiteX1" fmla="*/ 864380 w 889108"/>
              <a:gd name="connsiteY1" fmla="*/ 774357 h 5074508"/>
              <a:gd name="connsiteX2" fmla="*/ 641961 w 889108"/>
              <a:gd name="connsiteY2" fmla="*/ 1812324 h 5074508"/>
              <a:gd name="connsiteX3" fmla="*/ 889095 w 889108"/>
              <a:gd name="connsiteY3" fmla="*/ 2990335 h 5074508"/>
              <a:gd name="connsiteX4" fmla="*/ 650197 w 889108"/>
              <a:gd name="connsiteY4" fmla="*/ 4324865 h 5074508"/>
              <a:gd name="connsiteX5" fmla="*/ 57073 w 889108"/>
              <a:gd name="connsiteY5" fmla="*/ 4407243 h 5074508"/>
              <a:gd name="connsiteX6" fmla="*/ 57073 w 889108"/>
              <a:gd name="connsiteY6" fmla="*/ 5074508 h 5074508"/>
              <a:gd name="connsiteX0" fmla="*/ 320684 w 889108"/>
              <a:gd name="connsiteY0" fmla="*/ 0 h 5074508"/>
              <a:gd name="connsiteX1" fmla="*/ 864380 w 889108"/>
              <a:gd name="connsiteY1" fmla="*/ 774357 h 5074508"/>
              <a:gd name="connsiteX2" fmla="*/ 641961 w 889108"/>
              <a:gd name="connsiteY2" fmla="*/ 1812324 h 5074508"/>
              <a:gd name="connsiteX3" fmla="*/ 889095 w 889108"/>
              <a:gd name="connsiteY3" fmla="*/ 2990335 h 5074508"/>
              <a:gd name="connsiteX4" fmla="*/ 650197 w 889108"/>
              <a:gd name="connsiteY4" fmla="*/ 4324865 h 5074508"/>
              <a:gd name="connsiteX5" fmla="*/ 57073 w 889108"/>
              <a:gd name="connsiteY5" fmla="*/ 4407243 h 5074508"/>
              <a:gd name="connsiteX6" fmla="*/ 57073 w 889108"/>
              <a:gd name="connsiteY6" fmla="*/ 5074508 h 5074508"/>
              <a:gd name="connsiteX0" fmla="*/ 320684 w 889108"/>
              <a:gd name="connsiteY0" fmla="*/ 0 h 5074508"/>
              <a:gd name="connsiteX1" fmla="*/ 864380 w 889108"/>
              <a:gd name="connsiteY1" fmla="*/ 774357 h 5074508"/>
              <a:gd name="connsiteX2" fmla="*/ 641961 w 889108"/>
              <a:gd name="connsiteY2" fmla="*/ 1812324 h 5074508"/>
              <a:gd name="connsiteX3" fmla="*/ 889095 w 889108"/>
              <a:gd name="connsiteY3" fmla="*/ 2990335 h 5074508"/>
              <a:gd name="connsiteX4" fmla="*/ 650197 w 889108"/>
              <a:gd name="connsiteY4" fmla="*/ 4324865 h 5074508"/>
              <a:gd name="connsiteX5" fmla="*/ 57073 w 889108"/>
              <a:gd name="connsiteY5" fmla="*/ 4407243 h 5074508"/>
              <a:gd name="connsiteX6" fmla="*/ 57073 w 889108"/>
              <a:gd name="connsiteY6" fmla="*/ 5074508 h 5074508"/>
              <a:gd name="connsiteX0" fmla="*/ 289716 w 858140"/>
              <a:gd name="connsiteY0" fmla="*/ 0 h 5074508"/>
              <a:gd name="connsiteX1" fmla="*/ 833412 w 858140"/>
              <a:gd name="connsiteY1" fmla="*/ 774357 h 5074508"/>
              <a:gd name="connsiteX2" fmla="*/ 610993 w 858140"/>
              <a:gd name="connsiteY2" fmla="*/ 1812324 h 5074508"/>
              <a:gd name="connsiteX3" fmla="*/ 858127 w 858140"/>
              <a:gd name="connsiteY3" fmla="*/ 2990335 h 5074508"/>
              <a:gd name="connsiteX4" fmla="*/ 619229 w 858140"/>
              <a:gd name="connsiteY4" fmla="*/ 4324865 h 5074508"/>
              <a:gd name="connsiteX5" fmla="*/ 26105 w 858140"/>
              <a:gd name="connsiteY5" fmla="*/ 4407243 h 5074508"/>
              <a:gd name="connsiteX6" fmla="*/ 26105 w 858140"/>
              <a:gd name="connsiteY6" fmla="*/ 5074508 h 5074508"/>
              <a:gd name="connsiteX0" fmla="*/ 289716 w 874251"/>
              <a:gd name="connsiteY0" fmla="*/ 0 h 5074508"/>
              <a:gd name="connsiteX1" fmla="*/ 833412 w 874251"/>
              <a:gd name="connsiteY1" fmla="*/ 774357 h 5074508"/>
              <a:gd name="connsiteX2" fmla="*/ 660420 w 874251"/>
              <a:gd name="connsiteY2" fmla="*/ 1795848 h 5074508"/>
              <a:gd name="connsiteX3" fmla="*/ 858127 w 874251"/>
              <a:gd name="connsiteY3" fmla="*/ 2990335 h 5074508"/>
              <a:gd name="connsiteX4" fmla="*/ 619229 w 874251"/>
              <a:gd name="connsiteY4" fmla="*/ 4324865 h 5074508"/>
              <a:gd name="connsiteX5" fmla="*/ 26105 w 874251"/>
              <a:gd name="connsiteY5" fmla="*/ 4407243 h 5074508"/>
              <a:gd name="connsiteX6" fmla="*/ 26105 w 874251"/>
              <a:gd name="connsiteY6" fmla="*/ 5074508 h 5074508"/>
              <a:gd name="connsiteX0" fmla="*/ 289716 w 858650"/>
              <a:gd name="connsiteY0" fmla="*/ 0 h 5074508"/>
              <a:gd name="connsiteX1" fmla="*/ 833412 w 858650"/>
              <a:gd name="connsiteY1" fmla="*/ 774357 h 5074508"/>
              <a:gd name="connsiteX2" fmla="*/ 660420 w 858650"/>
              <a:gd name="connsiteY2" fmla="*/ 1795848 h 5074508"/>
              <a:gd name="connsiteX3" fmla="*/ 858127 w 858650"/>
              <a:gd name="connsiteY3" fmla="*/ 2990335 h 5074508"/>
              <a:gd name="connsiteX4" fmla="*/ 619229 w 858650"/>
              <a:gd name="connsiteY4" fmla="*/ 4324865 h 5074508"/>
              <a:gd name="connsiteX5" fmla="*/ 26105 w 858650"/>
              <a:gd name="connsiteY5" fmla="*/ 4407243 h 5074508"/>
              <a:gd name="connsiteX6" fmla="*/ 26105 w 858650"/>
              <a:gd name="connsiteY6" fmla="*/ 5074508 h 5074508"/>
              <a:gd name="connsiteX0" fmla="*/ 289716 w 858650"/>
              <a:gd name="connsiteY0" fmla="*/ 0 h 5074508"/>
              <a:gd name="connsiteX1" fmla="*/ 833412 w 858650"/>
              <a:gd name="connsiteY1" fmla="*/ 774357 h 5074508"/>
              <a:gd name="connsiteX2" fmla="*/ 660420 w 858650"/>
              <a:gd name="connsiteY2" fmla="*/ 1795848 h 5074508"/>
              <a:gd name="connsiteX3" fmla="*/ 858127 w 858650"/>
              <a:gd name="connsiteY3" fmla="*/ 2990335 h 5074508"/>
              <a:gd name="connsiteX4" fmla="*/ 619229 w 858650"/>
              <a:gd name="connsiteY4" fmla="*/ 4324865 h 5074508"/>
              <a:gd name="connsiteX5" fmla="*/ 26105 w 858650"/>
              <a:gd name="connsiteY5" fmla="*/ 4407243 h 5074508"/>
              <a:gd name="connsiteX6" fmla="*/ 26105 w 858650"/>
              <a:gd name="connsiteY6" fmla="*/ 5074508 h 5074508"/>
              <a:gd name="connsiteX0" fmla="*/ 289716 w 858650"/>
              <a:gd name="connsiteY0" fmla="*/ 0 h 5074508"/>
              <a:gd name="connsiteX1" fmla="*/ 833412 w 858650"/>
              <a:gd name="connsiteY1" fmla="*/ 774357 h 5074508"/>
              <a:gd name="connsiteX2" fmla="*/ 660420 w 858650"/>
              <a:gd name="connsiteY2" fmla="*/ 1795848 h 5074508"/>
              <a:gd name="connsiteX3" fmla="*/ 858127 w 858650"/>
              <a:gd name="connsiteY3" fmla="*/ 2990335 h 5074508"/>
              <a:gd name="connsiteX4" fmla="*/ 619229 w 858650"/>
              <a:gd name="connsiteY4" fmla="*/ 4324865 h 5074508"/>
              <a:gd name="connsiteX5" fmla="*/ 26105 w 858650"/>
              <a:gd name="connsiteY5" fmla="*/ 4407243 h 5074508"/>
              <a:gd name="connsiteX6" fmla="*/ 26105 w 858650"/>
              <a:gd name="connsiteY6" fmla="*/ 5074508 h 5074508"/>
              <a:gd name="connsiteX0" fmla="*/ 289716 w 858650"/>
              <a:gd name="connsiteY0" fmla="*/ 0 h 5074508"/>
              <a:gd name="connsiteX1" fmla="*/ 833412 w 858650"/>
              <a:gd name="connsiteY1" fmla="*/ 774357 h 5074508"/>
              <a:gd name="connsiteX2" fmla="*/ 660420 w 858650"/>
              <a:gd name="connsiteY2" fmla="*/ 1795848 h 5074508"/>
              <a:gd name="connsiteX3" fmla="*/ 858127 w 858650"/>
              <a:gd name="connsiteY3" fmla="*/ 2990335 h 5074508"/>
              <a:gd name="connsiteX4" fmla="*/ 619229 w 858650"/>
              <a:gd name="connsiteY4" fmla="*/ 4324865 h 5074508"/>
              <a:gd name="connsiteX5" fmla="*/ 26105 w 858650"/>
              <a:gd name="connsiteY5" fmla="*/ 4407243 h 5074508"/>
              <a:gd name="connsiteX6" fmla="*/ 26105 w 858650"/>
              <a:gd name="connsiteY6" fmla="*/ 5074508 h 5074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8650" h="5074508">
                <a:moveTo>
                  <a:pt x="289716" y="0"/>
                </a:moveTo>
                <a:cubicBezTo>
                  <a:pt x="650807" y="115329"/>
                  <a:pt x="804579" y="458573"/>
                  <a:pt x="833412" y="774357"/>
                </a:cubicBezTo>
                <a:cubicBezTo>
                  <a:pt x="862245" y="1090141"/>
                  <a:pt x="845771" y="1415535"/>
                  <a:pt x="660420" y="1795848"/>
                </a:cubicBezTo>
                <a:cubicBezTo>
                  <a:pt x="804583" y="2134973"/>
                  <a:pt x="864992" y="2568832"/>
                  <a:pt x="858127" y="2990335"/>
                </a:cubicBezTo>
                <a:cubicBezTo>
                  <a:pt x="851262" y="3411838"/>
                  <a:pt x="757899" y="4088714"/>
                  <a:pt x="619229" y="4324865"/>
                </a:cubicBezTo>
                <a:cubicBezTo>
                  <a:pt x="340516" y="4404498"/>
                  <a:pt x="215575" y="4405870"/>
                  <a:pt x="26105" y="4407243"/>
                </a:cubicBezTo>
                <a:cubicBezTo>
                  <a:pt x="9630" y="4548658"/>
                  <a:pt x="-23322" y="4803345"/>
                  <a:pt x="26105" y="5074508"/>
                </a:cubicBezTo>
              </a:path>
            </a:pathLst>
          </a:custGeom>
          <a:noFill/>
          <a:ln w="34925" cap="flat" cmpd="sng" algn="ctr">
            <a:solidFill>
              <a:srgbClr val="00B0F0"/>
            </a:solidFill>
            <a:prstDash val="solid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57AF958D-D5F3-010A-0C91-9C53FAADEFFD}"/>
              </a:ext>
            </a:extLst>
          </p:cNvPr>
          <p:cNvSpPr txBox="1"/>
          <p:nvPr/>
        </p:nvSpPr>
        <p:spPr>
          <a:xfrm>
            <a:off x="1581665" y="4630344"/>
            <a:ext cx="151195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solidFill>
                  <a:srgbClr val="7030A0"/>
                </a:solidFill>
              </a:rPr>
              <a:t>pathNum</a:t>
            </a:r>
            <a:r>
              <a:rPr lang="en-US" dirty="0">
                <a:solidFill>
                  <a:srgbClr val="7030A0"/>
                </a:solidFill>
              </a:rPr>
              <a:t> = 0</a:t>
            </a:r>
          </a:p>
          <a:p>
            <a:r>
              <a:rPr lang="en-US" dirty="0" err="1">
                <a:solidFill>
                  <a:srgbClr val="00B050"/>
                </a:solidFill>
              </a:rPr>
              <a:t>pathNum</a:t>
            </a:r>
            <a:r>
              <a:rPr lang="en-US" dirty="0">
                <a:solidFill>
                  <a:srgbClr val="00B050"/>
                </a:solidFill>
              </a:rPr>
              <a:t> = 1</a:t>
            </a:r>
          </a:p>
          <a:p>
            <a:r>
              <a:rPr lang="en-US" dirty="0" err="1">
                <a:solidFill>
                  <a:srgbClr val="C00000"/>
                </a:solidFill>
              </a:rPr>
              <a:t>pathNum</a:t>
            </a:r>
            <a:r>
              <a:rPr lang="en-US" dirty="0">
                <a:solidFill>
                  <a:srgbClr val="C00000"/>
                </a:solidFill>
              </a:rPr>
              <a:t> = 2</a:t>
            </a:r>
          </a:p>
          <a:p>
            <a:r>
              <a:rPr lang="en-US" dirty="0" err="1">
                <a:solidFill>
                  <a:srgbClr val="00B0F0"/>
                </a:solidFill>
              </a:rPr>
              <a:t>pathNum</a:t>
            </a:r>
            <a:r>
              <a:rPr lang="en-US" dirty="0">
                <a:solidFill>
                  <a:srgbClr val="00B0F0"/>
                </a:solidFill>
              </a:rPr>
              <a:t> = 3</a:t>
            </a:r>
          </a:p>
        </p:txBody>
      </p:sp>
    </p:spTree>
    <p:extLst>
      <p:ext uri="{BB962C8B-B14F-4D97-AF65-F5344CB8AC3E}">
        <p14:creationId xmlns:p14="http://schemas.microsoft.com/office/powerpoint/2010/main" val="39095758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20" grpId="0"/>
      <p:bldP spid="21" grpId="0"/>
      <p:bldP spid="22" grpId="0"/>
      <p:bldP spid="24" grpId="0"/>
      <p:bldP spid="26" grpId="0"/>
      <p:bldP spid="27" grpId="0"/>
      <p:bldP spid="28" grpId="0"/>
      <p:bldP spid="29" grpId="0"/>
      <p:bldP spid="30" grpId="0"/>
      <p:bldP spid="32" grpId="0"/>
      <p:bldP spid="33" grpId="0"/>
      <p:bldP spid="35" grpId="0"/>
      <p:bldP spid="36" grpId="0"/>
      <p:bldP spid="39" grpId="0" animBg="1"/>
      <p:bldP spid="41" grpId="0" animBg="1"/>
      <p:bldP spid="42" grpId="0" animBg="1"/>
      <p:bldP spid="43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5ECBAD-DA15-F963-1FBB-5BFBDFA5A80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274638"/>
            <a:ext cx="4114800" cy="868362"/>
          </a:xfrm>
        </p:spPr>
        <p:txBody>
          <a:bodyPr/>
          <a:lstStyle/>
          <a:p>
            <a:r>
              <a:rPr lang="en-US" dirty="0"/>
              <a:t>Breaking Paths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36293E77-7114-9BB2-41BE-0C383ED7F59F}"/>
              </a:ext>
            </a:extLst>
          </p:cNvPr>
          <p:cNvSpPr/>
          <p:nvPr/>
        </p:nvSpPr>
        <p:spPr bwMode="auto">
          <a:xfrm>
            <a:off x="7612189" y="490151"/>
            <a:ext cx="848497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 err="1">
                <a:ln>
                  <a:noFill/>
                </a:ln>
                <a:effectLst/>
                <a:latin typeface="Arial" charset="0"/>
              </a:rPr>
              <a:t>enter</a:t>
            </a:r>
            <a:r>
              <a:rPr kumimoji="0" lang="en-US" sz="1200" i="0" u="none" strike="noStrike" cap="none" normalizeH="0" baseline="-25000" dirty="0" err="1">
                <a:ln>
                  <a:noFill/>
                </a:ln>
                <a:effectLst/>
                <a:latin typeface="Arial" charset="0"/>
              </a:rPr>
              <a:t>power</a:t>
            </a:r>
            <a:endParaRPr kumimoji="0" lang="en-US" sz="1200" i="0" u="none" strike="noStrike" cap="none" normalizeH="0" baseline="0" dirty="0">
              <a:ln>
                <a:noFill/>
              </a:ln>
              <a:effectLst/>
              <a:latin typeface="Arial" charset="0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EA4800A9-745B-71E9-5FB6-9F119A4F4C98}"/>
              </a:ext>
            </a:extLst>
          </p:cNvPr>
          <p:cNvSpPr/>
          <p:nvPr/>
        </p:nvSpPr>
        <p:spPr bwMode="auto">
          <a:xfrm>
            <a:off x="7505096" y="1332470"/>
            <a:ext cx="1062682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power = 1.0;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1AEB4CA6-DDCF-05FC-3D85-B0B71EAB8ECF}"/>
              </a:ext>
            </a:extLst>
          </p:cNvPr>
          <p:cNvSpPr/>
          <p:nvPr/>
        </p:nvSpPr>
        <p:spPr bwMode="auto">
          <a:xfrm>
            <a:off x="7435075" y="2174789"/>
            <a:ext cx="1202724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while(exp &gt; 0)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DA9B0210-E4A5-6329-CAB0-5156024089F0}"/>
              </a:ext>
            </a:extLst>
          </p:cNvPr>
          <p:cNvSpPr/>
          <p:nvPr/>
        </p:nvSpPr>
        <p:spPr bwMode="auto">
          <a:xfrm>
            <a:off x="7402123" y="3017108"/>
            <a:ext cx="1268628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power *= base;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87885981-59E6-F6AE-1570-A3CDEFCEBC69}"/>
              </a:ext>
            </a:extLst>
          </p:cNvPr>
          <p:cNvSpPr/>
          <p:nvPr/>
        </p:nvSpPr>
        <p:spPr bwMode="auto">
          <a:xfrm>
            <a:off x="7725459" y="3859427"/>
            <a:ext cx="621957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exp--;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EC0FA4C7-548F-7510-6AF7-816A60A47E5E}"/>
              </a:ext>
            </a:extLst>
          </p:cNvPr>
          <p:cNvSpPr/>
          <p:nvPr/>
        </p:nvSpPr>
        <p:spPr bwMode="auto">
          <a:xfrm>
            <a:off x="7459788" y="4701746"/>
            <a:ext cx="1153298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return power;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327E986B-20C0-B394-58EE-348AD36B7B9F}"/>
              </a:ext>
            </a:extLst>
          </p:cNvPr>
          <p:cNvSpPr/>
          <p:nvPr/>
        </p:nvSpPr>
        <p:spPr bwMode="auto">
          <a:xfrm>
            <a:off x="7583356" y="5544064"/>
            <a:ext cx="906162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200" dirty="0" err="1">
                <a:latin typeface="Arial" charset="0"/>
              </a:rPr>
              <a:t>exit</a:t>
            </a:r>
            <a:r>
              <a:rPr kumimoji="0" lang="en-US" sz="1200" i="0" u="none" strike="noStrike" cap="none" normalizeH="0" baseline="-25000" dirty="0" err="1">
                <a:ln>
                  <a:noFill/>
                </a:ln>
                <a:effectLst/>
                <a:latin typeface="Arial" charset="0"/>
              </a:rPr>
              <a:t>power</a:t>
            </a:r>
            <a:endParaRPr kumimoji="0" lang="en-US" sz="1200" i="0" u="none" strike="noStrike" cap="none" normalizeH="0" baseline="0" dirty="0">
              <a:ln>
                <a:noFill/>
              </a:ln>
              <a:effectLst/>
              <a:latin typeface="Arial" charset="0"/>
            </a:endParaRPr>
          </a:p>
        </p:txBody>
      </p: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8DBCEBC6-8C92-D1F6-B52E-2181D2D162D9}"/>
              </a:ext>
            </a:extLst>
          </p:cNvPr>
          <p:cNvCxnSpPr>
            <a:stCxn id="4" idx="2"/>
            <a:endCxn id="5" idx="0"/>
          </p:cNvCxnSpPr>
          <p:nvPr/>
        </p:nvCxnSpPr>
        <p:spPr bwMode="auto">
          <a:xfrm flipH="1">
            <a:off x="8036437" y="827902"/>
            <a:ext cx="1" cy="50456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21674CC6-2307-2C11-A3A9-717B24B63241}"/>
              </a:ext>
            </a:extLst>
          </p:cNvPr>
          <p:cNvCxnSpPr>
            <a:cxnSpLocks/>
            <a:stCxn id="5" idx="2"/>
            <a:endCxn id="6" idx="0"/>
          </p:cNvCxnSpPr>
          <p:nvPr/>
        </p:nvCxnSpPr>
        <p:spPr bwMode="auto">
          <a:xfrm>
            <a:off x="8036437" y="1670221"/>
            <a:ext cx="0" cy="50456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F9AFC7D2-866D-FDC6-5F00-353C65443CD8}"/>
              </a:ext>
            </a:extLst>
          </p:cNvPr>
          <p:cNvCxnSpPr>
            <a:cxnSpLocks/>
            <a:stCxn id="6" idx="2"/>
            <a:endCxn id="7" idx="0"/>
          </p:cNvCxnSpPr>
          <p:nvPr/>
        </p:nvCxnSpPr>
        <p:spPr bwMode="auto">
          <a:xfrm>
            <a:off x="8036437" y="2512540"/>
            <a:ext cx="0" cy="50456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7D0D9EF7-9210-C6D8-CC6C-434327525FCF}"/>
              </a:ext>
            </a:extLst>
          </p:cNvPr>
          <p:cNvCxnSpPr>
            <a:cxnSpLocks/>
            <a:stCxn id="7" idx="2"/>
            <a:endCxn id="8" idx="0"/>
          </p:cNvCxnSpPr>
          <p:nvPr/>
        </p:nvCxnSpPr>
        <p:spPr bwMode="auto">
          <a:xfrm>
            <a:off x="8036437" y="3354859"/>
            <a:ext cx="1" cy="50456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25" name="Connector: Curved 24">
            <a:extLst>
              <a:ext uri="{FF2B5EF4-FFF2-40B4-BE49-F238E27FC236}">
                <a16:creationId xmlns:a16="http://schemas.microsoft.com/office/drawing/2014/main" id="{ADF7239B-8D21-5E87-8C39-A8CBFEA147E1}"/>
              </a:ext>
            </a:extLst>
          </p:cNvPr>
          <p:cNvCxnSpPr>
            <a:cxnSpLocks/>
            <a:stCxn id="6" idx="3"/>
            <a:endCxn id="9" idx="3"/>
          </p:cNvCxnSpPr>
          <p:nvPr/>
        </p:nvCxnSpPr>
        <p:spPr bwMode="auto">
          <a:xfrm flipH="1">
            <a:off x="8613086" y="2343665"/>
            <a:ext cx="24713" cy="2526957"/>
          </a:xfrm>
          <a:prstGeom prst="curvedConnector3">
            <a:avLst>
              <a:gd name="adj1" fmla="val -925019"/>
            </a:avLst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31" name="Straight Arrow Connector 30">
            <a:extLst>
              <a:ext uri="{FF2B5EF4-FFF2-40B4-BE49-F238E27FC236}">
                <a16:creationId xmlns:a16="http://schemas.microsoft.com/office/drawing/2014/main" id="{0941852B-DFBE-91EE-5659-1022B88F70D2}"/>
              </a:ext>
            </a:extLst>
          </p:cNvPr>
          <p:cNvCxnSpPr>
            <a:cxnSpLocks/>
            <a:stCxn id="9" idx="2"/>
            <a:endCxn id="10" idx="0"/>
          </p:cNvCxnSpPr>
          <p:nvPr/>
        </p:nvCxnSpPr>
        <p:spPr bwMode="auto">
          <a:xfrm>
            <a:off x="8036437" y="5039497"/>
            <a:ext cx="0" cy="504567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34" name="Connector: Curved 33">
            <a:extLst>
              <a:ext uri="{FF2B5EF4-FFF2-40B4-BE49-F238E27FC236}">
                <a16:creationId xmlns:a16="http://schemas.microsoft.com/office/drawing/2014/main" id="{FD264767-6D1F-A43E-E857-C773D4CC12AC}"/>
              </a:ext>
            </a:extLst>
          </p:cNvPr>
          <p:cNvCxnSpPr>
            <a:cxnSpLocks/>
            <a:stCxn id="4" idx="3"/>
            <a:endCxn id="6" idx="3"/>
          </p:cNvCxnSpPr>
          <p:nvPr/>
        </p:nvCxnSpPr>
        <p:spPr bwMode="auto">
          <a:xfrm>
            <a:off x="8460686" y="659027"/>
            <a:ext cx="177113" cy="1684638"/>
          </a:xfrm>
          <a:prstGeom prst="curvedConnector3">
            <a:avLst>
              <a:gd name="adj1" fmla="val 229070"/>
            </a:avLst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stealth" w="lg" len="lg"/>
          </a:ln>
          <a:effectLst/>
        </p:spPr>
      </p:cxnSp>
      <p:cxnSp>
        <p:nvCxnSpPr>
          <p:cNvPr id="37" name="Connector: Curved 36">
            <a:extLst>
              <a:ext uri="{FF2B5EF4-FFF2-40B4-BE49-F238E27FC236}">
                <a16:creationId xmlns:a16="http://schemas.microsoft.com/office/drawing/2014/main" id="{73AC606D-6C6F-2F4C-26CE-E6AB4E220E5E}"/>
              </a:ext>
            </a:extLst>
          </p:cNvPr>
          <p:cNvCxnSpPr>
            <a:cxnSpLocks/>
            <a:stCxn id="8" idx="1"/>
            <a:endCxn id="10" idx="1"/>
          </p:cNvCxnSpPr>
          <p:nvPr/>
        </p:nvCxnSpPr>
        <p:spPr bwMode="auto">
          <a:xfrm rot="10800000" flipV="1">
            <a:off x="7583357" y="4028302"/>
            <a:ext cx="142103" cy="1684637"/>
          </a:xfrm>
          <a:prstGeom prst="curvedConnector3">
            <a:avLst>
              <a:gd name="adj1" fmla="val 260869"/>
            </a:avLst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stealth" w="lg" len="lg"/>
          </a:ln>
          <a:effectLst/>
        </p:spPr>
      </p:cxn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80072A0B-B610-D637-A569-A3CE80C8965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199" y="1295401"/>
            <a:ext cx="5420498" cy="2142466"/>
          </a:xfrm>
          <a:ln>
            <a:noFill/>
          </a:ln>
        </p:spPr>
        <p:txBody>
          <a:bodyPr/>
          <a:lstStyle/>
          <a:p>
            <a:r>
              <a:rPr lang="en-US" sz="2400" dirty="0"/>
              <a:t>Add “surrogate” edges</a:t>
            </a:r>
          </a:p>
          <a:p>
            <a:r>
              <a:rPr lang="en-US" sz="2400" dirty="0"/>
              <a:t>Remove </a:t>
            </a:r>
            <a:r>
              <a:rPr lang="en-US" sz="2400" dirty="0" err="1"/>
              <a:t>backedges</a:t>
            </a:r>
            <a:endParaRPr lang="en-US" sz="2400" dirty="0"/>
          </a:p>
          <a:p>
            <a:r>
              <a:rPr lang="en-US" sz="2400" dirty="0"/>
              <a:t>Finite number of acyclic paths </a:t>
            </a:r>
            <a:r>
              <a:rPr lang="en-US" sz="2400" dirty="0" err="1"/>
              <a:t>enter</a:t>
            </a:r>
            <a:r>
              <a:rPr lang="en-US" sz="2400" dirty="0" err="1">
                <a:latin typeface="Cambria Math" panose="02040503050406030204" pitchFamily="18" charset="0"/>
                <a:ea typeface="Cambria Math" panose="02040503050406030204" pitchFamily="18" charset="0"/>
              </a:rPr>
              <a:t>⇝</a:t>
            </a:r>
            <a:r>
              <a:rPr lang="en-US" sz="2400" dirty="0" err="1"/>
              <a:t>exit</a:t>
            </a:r>
            <a:endParaRPr lang="en-US" sz="2400" dirty="0"/>
          </a:p>
          <a:p>
            <a:endParaRPr lang="en-US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2CD35A5-1F68-1699-708B-C46DFC8E801A}"/>
              </a:ext>
            </a:extLst>
          </p:cNvPr>
          <p:cNvSpPr txBox="1"/>
          <p:nvPr/>
        </p:nvSpPr>
        <p:spPr>
          <a:xfrm>
            <a:off x="7758412" y="5121073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8AD8B20-C109-6E0C-4DD5-12F3C3E84C68}"/>
              </a:ext>
            </a:extLst>
          </p:cNvPr>
          <p:cNvSpPr txBox="1"/>
          <p:nvPr/>
        </p:nvSpPr>
        <p:spPr>
          <a:xfrm>
            <a:off x="7044878" y="4590812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57B1170-C99D-D985-C7D4-FABDD6075FE3}"/>
              </a:ext>
            </a:extLst>
          </p:cNvPr>
          <p:cNvSpPr txBox="1"/>
          <p:nvPr/>
        </p:nvSpPr>
        <p:spPr>
          <a:xfrm>
            <a:off x="7755393" y="3422231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44C2A3D-A693-F23E-97AF-6E59848A094D}"/>
              </a:ext>
            </a:extLst>
          </p:cNvPr>
          <p:cNvSpPr txBox="1"/>
          <p:nvPr/>
        </p:nvSpPr>
        <p:spPr>
          <a:xfrm>
            <a:off x="7758553" y="2606260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5BE2568-BB0C-614F-AF5A-830D3DE1B22E}"/>
              </a:ext>
            </a:extLst>
          </p:cNvPr>
          <p:cNvSpPr txBox="1"/>
          <p:nvPr/>
        </p:nvSpPr>
        <p:spPr>
          <a:xfrm>
            <a:off x="7755393" y="1737593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B00A6DF-AB64-35CC-A338-A8AE131B272C}"/>
              </a:ext>
            </a:extLst>
          </p:cNvPr>
          <p:cNvSpPr txBox="1"/>
          <p:nvPr/>
        </p:nvSpPr>
        <p:spPr>
          <a:xfrm>
            <a:off x="7755393" y="907137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099E907-A878-EBE4-27E8-9F6F0006E741}"/>
              </a:ext>
            </a:extLst>
          </p:cNvPr>
          <p:cNvSpPr txBox="1"/>
          <p:nvPr/>
        </p:nvSpPr>
        <p:spPr>
          <a:xfrm>
            <a:off x="623114" y="2878991"/>
            <a:ext cx="2813591" cy="37548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u="sng" dirty="0"/>
              <a:t>Example</a:t>
            </a:r>
            <a:r>
              <a:rPr lang="en-US" sz="1400" dirty="0"/>
              <a:t>:</a:t>
            </a:r>
          </a:p>
          <a:p>
            <a:r>
              <a:rPr lang="en-US" sz="1400" dirty="0"/>
              <a:t>Start with </a:t>
            </a:r>
            <a:r>
              <a:rPr lang="en-US" sz="1400" dirty="0" err="1"/>
              <a:t>pathNum</a:t>
            </a:r>
            <a:r>
              <a:rPr lang="en-US" sz="1400" dirty="0"/>
              <a:t> = 0</a:t>
            </a:r>
          </a:p>
          <a:p>
            <a:r>
              <a:rPr lang="en-US" sz="1400" dirty="0" err="1">
                <a:solidFill>
                  <a:srgbClr val="7030A0"/>
                </a:solidFill>
              </a:rPr>
              <a:t>pathNum</a:t>
            </a:r>
            <a:r>
              <a:rPr lang="en-US" sz="1400" dirty="0">
                <a:solidFill>
                  <a:srgbClr val="7030A0"/>
                </a:solidFill>
              </a:rPr>
              <a:t> += 0       (</a:t>
            </a:r>
            <a:r>
              <a:rPr lang="en-US" sz="1400" dirty="0" err="1">
                <a:solidFill>
                  <a:srgbClr val="7030A0"/>
                </a:solidFill>
              </a:rPr>
              <a:t>pathNum</a:t>
            </a:r>
            <a:r>
              <a:rPr lang="en-US" sz="1400" dirty="0">
                <a:solidFill>
                  <a:srgbClr val="7030A0"/>
                </a:solidFill>
              </a:rPr>
              <a:t> = 0)</a:t>
            </a:r>
          </a:p>
          <a:p>
            <a:r>
              <a:rPr lang="en-US" sz="1400" dirty="0" err="1">
                <a:solidFill>
                  <a:srgbClr val="7030A0"/>
                </a:solidFill>
              </a:rPr>
              <a:t>pathNum</a:t>
            </a:r>
            <a:r>
              <a:rPr lang="en-US" sz="1400" dirty="0">
                <a:solidFill>
                  <a:srgbClr val="7030A0"/>
                </a:solidFill>
              </a:rPr>
              <a:t> += 0       (</a:t>
            </a:r>
            <a:r>
              <a:rPr lang="en-US" sz="1400" dirty="0" err="1">
                <a:solidFill>
                  <a:srgbClr val="7030A0"/>
                </a:solidFill>
              </a:rPr>
              <a:t>pathNum</a:t>
            </a:r>
            <a:r>
              <a:rPr lang="en-US" sz="1400" dirty="0">
                <a:solidFill>
                  <a:srgbClr val="7030A0"/>
                </a:solidFill>
              </a:rPr>
              <a:t> = 0)</a:t>
            </a:r>
          </a:p>
          <a:p>
            <a:r>
              <a:rPr lang="en-US" sz="1400" dirty="0" err="1">
                <a:solidFill>
                  <a:srgbClr val="7030A0"/>
                </a:solidFill>
              </a:rPr>
              <a:t>pathNum</a:t>
            </a:r>
            <a:r>
              <a:rPr lang="en-US" sz="1400" dirty="0">
                <a:solidFill>
                  <a:srgbClr val="7030A0"/>
                </a:solidFill>
              </a:rPr>
              <a:t> += 0       (</a:t>
            </a:r>
            <a:r>
              <a:rPr lang="en-US" sz="1400" dirty="0" err="1">
                <a:solidFill>
                  <a:srgbClr val="7030A0"/>
                </a:solidFill>
              </a:rPr>
              <a:t>pathNum</a:t>
            </a:r>
            <a:r>
              <a:rPr lang="en-US" sz="1400" dirty="0">
                <a:solidFill>
                  <a:srgbClr val="7030A0"/>
                </a:solidFill>
              </a:rPr>
              <a:t> = 0)</a:t>
            </a:r>
          </a:p>
          <a:p>
            <a:r>
              <a:rPr lang="en-US" sz="1400" dirty="0" err="1">
                <a:solidFill>
                  <a:srgbClr val="7030A0"/>
                </a:solidFill>
              </a:rPr>
              <a:t>pathNum</a:t>
            </a:r>
            <a:r>
              <a:rPr lang="en-US" sz="1400" dirty="0">
                <a:solidFill>
                  <a:srgbClr val="7030A0"/>
                </a:solidFill>
              </a:rPr>
              <a:t> += 0       (</a:t>
            </a:r>
            <a:r>
              <a:rPr lang="en-US" sz="1400" dirty="0" err="1">
                <a:solidFill>
                  <a:srgbClr val="7030A0"/>
                </a:solidFill>
              </a:rPr>
              <a:t>pathNum</a:t>
            </a:r>
            <a:r>
              <a:rPr lang="en-US" sz="1400" dirty="0">
                <a:solidFill>
                  <a:srgbClr val="7030A0"/>
                </a:solidFill>
              </a:rPr>
              <a:t> = 0)</a:t>
            </a:r>
          </a:p>
          <a:p>
            <a:r>
              <a:rPr lang="en-US" sz="1400" dirty="0" err="1"/>
              <a:t>pathNum</a:t>
            </a:r>
            <a:r>
              <a:rPr lang="en-US" sz="1400" dirty="0"/>
              <a:t> += 0       (</a:t>
            </a:r>
            <a:r>
              <a:rPr lang="en-US" sz="1400" dirty="0" err="1"/>
              <a:t>pathNum</a:t>
            </a:r>
            <a:r>
              <a:rPr lang="en-US" sz="1400" dirty="0"/>
              <a:t> = 0)</a:t>
            </a:r>
          </a:p>
          <a:p>
            <a:r>
              <a:rPr lang="en-US" sz="1400" dirty="0"/>
              <a:t>Profile[</a:t>
            </a:r>
            <a:r>
              <a:rPr lang="en-US" sz="1400" dirty="0" err="1"/>
              <a:t>pathNum</a:t>
            </a:r>
            <a:r>
              <a:rPr lang="en-US" sz="1400" dirty="0"/>
              <a:t>]++</a:t>
            </a:r>
          </a:p>
          <a:p>
            <a:r>
              <a:rPr lang="en-US" sz="1400" dirty="0" err="1"/>
              <a:t>pathNum</a:t>
            </a:r>
            <a:r>
              <a:rPr lang="en-US" sz="1400" dirty="0"/>
              <a:t> = 2</a:t>
            </a:r>
          </a:p>
          <a:p>
            <a:r>
              <a:rPr lang="en-US" sz="1400" dirty="0" err="1">
                <a:solidFill>
                  <a:srgbClr val="C00000"/>
                </a:solidFill>
              </a:rPr>
              <a:t>pathNum</a:t>
            </a:r>
            <a:r>
              <a:rPr lang="en-US" sz="1400" dirty="0">
                <a:solidFill>
                  <a:srgbClr val="C00000"/>
                </a:solidFill>
              </a:rPr>
              <a:t> += 0       (</a:t>
            </a:r>
            <a:r>
              <a:rPr lang="en-US" sz="1400" dirty="0" err="1">
                <a:solidFill>
                  <a:srgbClr val="C00000"/>
                </a:solidFill>
              </a:rPr>
              <a:t>pathNum</a:t>
            </a:r>
            <a:r>
              <a:rPr lang="en-US" sz="1400" dirty="0">
                <a:solidFill>
                  <a:srgbClr val="C00000"/>
                </a:solidFill>
              </a:rPr>
              <a:t> = 0)</a:t>
            </a:r>
          </a:p>
          <a:p>
            <a:r>
              <a:rPr lang="en-US" sz="1400" dirty="0" err="1">
                <a:solidFill>
                  <a:srgbClr val="C00000"/>
                </a:solidFill>
              </a:rPr>
              <a:t>pathNum</a:t>
            </a:r>
            <a:r>
              <a:rPr lang="en-US" sz="1400" dirty="0">
                <a:solidFill>
                  <a:srgbClr val="C00000"/>
                </a:solidFill>
              </a:rPr>
              <a:t> += 0       (</a:t>
            </a:r>
            <a:r>
              <a:rPr lang="en-US" sz="1400" dirty="0" err="1">
                <a:solidFill>
                  <a:srgbClr val="C00000"/>
                </a:solidFill>
              </a:rPr>
              <a:t>pathNum</a:t>
            </a:r>
            <a:r>
              <a:rPr lang="en-US" sz="1400" dirty="0">
                <a:solidFill>
                  <a:srgbClr val="C00000"/>
                </a:solidFill>
              </a:rPr>
              <a:t> = 0)</a:t>
            </a:r>
          </a:p>
          <a:p>
            <a:r>
              <a:rPr lang="en-US" sz="1400" dirty="0" err="1"/>
              <a:t>pathNum</a:t>
            </a:r>
            <a:r>
              <a:rPr lang="en-US" sz="1400" dirty="0"/>
              <a:t> += 0       (</a:t>
            </a:r>
            <a:r>
              <a:rPr lang="en-US" sz="1400" dirty="0" err="1"/>
              <a:t>pathNum</a:t>
            </a:r>
            <a:r>
              <a:rPr lang="en-US" sz="1400" dirty="0"/>
              <a:t> = 0)</a:t>
            </a:r>
          </a:p>
          <a:p>
            <a:r>
              <a:rPr lang="en-US" sz="1400" dirty="0"/>
              <a:t>Profile[</a:t>
            </a:r>
            <a:r>
              <a:rPr lang="en-US" sz="1400" dirty="0" err="1"/>
              <a:t>pathNum</a:t>
            </a:r>
            <a:r>
              <a:rPr lang="en-US" sz="1400" dirty="0"/>
              <a:t>]++</a:t>
            </a:r>
          </a:p>
          <a:p>
            <a:r>
              <a:rPr lang="en-US" sz="1400" dirty="0" err="1"/>
              <a:t>pathNum</a:t>
            </a:r>
            <a:r>
              <a:rPr lang="en-US" sz="1400" dirty="0"/>
              <a:t> = 2</a:t>
            </a:r>
          </a:p>
          <a:p>
            <a:r>
              <a:rPr lang="en-US" sz="1400" dirty="0" err="1">
                <a:solidFill>
                  <a:srgbClr val="00B0F0"/>
                </a:solidFill>
              </a:rPr>
              <a:t>pathNum</a:t>
            </a:r>
            <a:r>
              <a:rPr lang="en-US" sz="1400" dirty="0">
                <a:solidFill>
                  <a:srgbClr val="00B0F0"/>
                </a:solidFill>
              </a:rPr>
              <a:t> += 1</a:t>
            </a:r>
          </a:p>
          <a:p>
            <a:r>
              <a:rPr lang="en-US" sz="1400" dirty="0" err="1">
                <a:solidFill>
                  <a:srgbClr val="00B0F0"/>
                </a:solidFill>
              </a:rPr>
              <a:t>pathNum</a:t>
            </a:r>
            <a:r>
              <a:rPr lang="en-US" sz="1400" dirty="0">
                <a:solidFill>
                  <a:srgbClr val="00B0F0"/>
                </a:solidFill>
              </a:rPr>
              <a:t> += 0</a:t>
            </a:r>
          </a:p>
          <a:p>
            <a:r>
              <a:rPr lang="en-US" sz="1400" dirty="0"/>
              <a:t>Profile[</a:t>
            </a:r>
            <a:r>
              <a:rPr lang="en-US" sz="1400" dirty="0" err="1"/>
              <a:t>pathNum</a:t>
            </a:r>
            <a:r>
              <a:rPr lang="en-US" sz="1400" dirty="0"/>
              <a:t>]++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BF9082C-64C4-E7BA-147F-F2DF4D432E1B}"/>
              </a:ext>
            </a:extLst>
          </p:cNvPr>
          <p:cNvCxnSpPr>
            <a:cxnSpLocks/>
          </p:cNvCxnSpPr>
          <p:nvPr/>
        </p:nvCxnSpPr>
        <p:spPr bwMode="auto">
          <a:xfrm>
            <a:off x="7798163" y="708819"/>
            <a:ext cx="0" cy="715925"/>
          </a:xfrm>
          <a:prstGeom prst="line">
            <a:avLst/>
          </a:prstGeom>
          <a:solidFill>
            <a:schemeClr val="accent1"/>
          </a:solidFill>
          <a:ln w="34925" cap="flat" cmpd="sng" algn="ctr">
            <a:solidFill>
              <a:srgbClr val="7030A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2765F639-A438-EF46-5AD6-736397F96759}"/>
              </a:ext>
            </a:extLst>
          </p:cNvPr>
          <p:cNvCxnSpPr>
            <a:cxnSpLocks/>
          </p:cNvCxnSpPr>
          <p:nvPr/>
        </p:nvCxnSpPr>
        <p:spPr bwMode="auto">
          <a:xfrm>
            <a:off x="7798163" y="1577144"/>
            <a:ext cx="0" cy="715925"/>
          </a:xfrm>
          <a:prstGeom prst="line">
            <a:avLst/>
          </a:prstGeom>
          <a:solidFill>
            <a:schemeClr val="accent1"/>
          </a:solidFill>
          <a:ln w="34925" cap="flat" cmpd="sng" algn="ctr">
            <a:solidFill>
              <a:srgbClr val="7030A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577DF6B2-2557-34C6-0F73-230E24FE583A}"/>
              </a:ext>
            </a:extLst>
          </p:cNvPr>
          <p:cNvCxnSpPr>
            <a:cxnSpLocks/>
          </p:cNvCxnSpPr>
          <p:nvPr/>
        </p:nvCxnSpPr>
        <p:spPr bwMode="auto">
          <a:xfrm>
            <a:off x="7798163" y="2406861"/>
            <a:ext cx="0" cy="715925"/>
          </a:xfrm>
          <a:prstGeom prst="line">
            <a:avLst/>
          </a:prstGeom>
          <a:solidFill>
            <a:schemeClr val="accent1"/>
          </a:solidFill>
          <a:ln w="34925" cap="flat" cmpd="sng" algn="ctr">
            <a:solidFill>
              <a:srgbClr val="7030A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45E8510C-A38B-5841-ABC6-72CC3BF9F94F}"/>
              </a:ext>
            </a:extLst>
          </p:cNvPr>
          <p:cNvCxnSpPr>
            <a:cxnSpLocks/>
          </p:cNvCxnSpPr>
          <p:nvPr/>
        </p:nvCxnSpPr>
        <p:spPr bwMode="auto">
          <a:xfrm>
            <a:off x="7798163" y="3279425"/>
            <a:ext cx="0" cy="677072"/>
          </a:xfrm>
          <a:prstGeom prst="line">
            <a:avLst/>
          </a:prstGeom>
          <a:solidFill>
            <a:schemeClr val="accent1"/>
          </a:solidFill>
          <a:ln w="34925" cap="flat" cmpd="sng" algn="ctr">
            <a:solidFill>
              <a:srgbClr val="7030A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4E455986-872E-6A7E-B8AD-05F7B7BF14C8}"/>
              </a:ext>
            </a:extLst>
          </p:cNvPr>
          <p:cNvSpPr/>
          <p:nvPr/>
        </p:nvSpPr>
        <p:spPr bwMode="auto">
          <a:xfrm>
            <a:off x="7285808" y="3956497"/>
            <a:ext cx="479403" cy="1822345"/>
          </a:xfrm>
          <a:custGeom>
            <a:avLst/>
            <a:gdLst>
              <a:gd name="connsiteX0" fmla="*/ 362791 w 362791"/>
              <a:gd name="connsiteY0" fmla="*/ 0 h 1622854"/>
              <a:gd name="connsiteX1" fmla="*/ 156845 w 362791"/>
              <a:gd name="connsiteY1" fmla="*/ 181232 h 1622854"/>
              <a:gd name="connsiteX2" fmla="*/ 326 w 362791"/>
              <a:gd name="connsiteY2" fmla="*/ 848497 h 1622854"/>
              <a:gd name="connsiteX3" fmla="*/ 198035 w 362791"/>
              <a:gd name="connsiteY3" fmla="*/ 1622854 h 1622854"/>
              <a:gd name="connsiteX0" fmla="*/ 362932 w 362932"/>
              <a:gd name="connsiteY0" fmla="*/ 0 h 1622854"/>
              <a:gd name="connsiteX1" fmla="*/ 124034 w 362932"/>
              <a:gd name="connsiteY1" fmla="*/ 296562 h 1622854"/>
              <a:gd name="connsiteX2" fmla="*/ 467 w 362932"/>
              <a:gd name="connsiteY2" fmla="*/ 848497 h 1622854"/>
              <a:gd name="connsiteX3" fmla="*/ 198176 w 362932"/>
              <a:gd name="connsiteY3" fmla="*/ 1622854 h 1622854"/>
              <a:gd name="connsiteX0" fmla="*/ 363729 w 363729"/>
              <a:gd name="connsiteY0" fmla="*/ 0 h 1622854"/>
              <a:gd name="connsiteX1" fmla="*/ 75404 w 363729"/>
              <a:gd name="connsiteY1" fmla="*/ 296562 h 1622854"/>
              <a:gd name="connsiteX2" fmla="*/ 1264 w 363729"/>
              <a:gd name="connsiteY2" fmla="*/ 848497 h 1622854"/>
              <a:gd name="connsiteX3" fmla="*/ 198973 w 363729"/>
              <a:gd name="connsiteY3" fmla="*/ 1622854 h 1622854"/>
              <a:gd name="connsiteX0" fmla="*/ 363729 w 363729"/>
              <a:gd name="connsiteY0" fmla="*/ 0 h 1622854"/>
              <a:gd name="connsiteX1" fmla="*/ 75404 w 363729"/>
              <a:gd name="connsiteY1" fmla="*/ 296562 h 1622854"/>
              <a:gd name="connsiteX2" fmla="*/ 1264 w 363729"/>
              <a:gd name="connsiteY2" fmla="*/ 1021491 h 1622854"/>
              <a:gd name="connsiteX3" fmla="*/ 198973 w 363729"/>
              <a:gd name="connsiteY3" fmla="*/ 1622854 h 1622854"/>
              <a:gd name="connsiteX0" fmla="*/ 363729 w 363729"/>
              <a:gd name="connsiteY0" fmla="*/ 0 h 1622854"/>
              <a:gd name="connsiteX1" fmla="*/ 75404 w 363729"/>
              <a:gd name="connsiteY1" fmla="*/ 296562 h 1622854"/>
              <a:gd name="connsiteX2" fmla="*/ 1264 w 363729"/>
              <a:gd name="connsiteY2" fmla="*/ 1021491 h 1622854"/>
              <a:gd name="connsiteX3" fmla="*/ 198973 w 363729"/>
              <a:gd name="connsiteY3" fmla="*/ 1622854 h 1622854"/>
              <a:gd name="connsiteX0" fmla="*/ 363729 w 363729"/>
              <a:gd name="connsiteY0" fmla="*/ 0 h 1622854"/>
              <a:gd name="connsiteX1" fmla="*/ 75404 w 363729"/>
              <a:gd name="connsiteY1" fmla="*/ 296562 h 1622854"/>
              <a:gd name="connsiteX2" fmla="*/ 1264 w 363729"/>
              <a:gd name="connsiteY2" fmla="*/ 1021491 h 1622854"/>
              <a:gd name="connsiteX3" fmla="*/ 198973 w 363729"/>
              <a:gd name="connsiteY3" fmla="*/ 1622854 h 1622854"/>
              <a:gd name="connsiteX0" fmla="*/ 363729 w 363729"/>
              <a:gd name="connsiteY0" fmla="*/ 0 h 1622854"/>
              <a:gd name="connsiteX1" fmla="*/ 75404 w 363729"/>
              <a:gd name="connsiteY1" fmla="*/ 354227 h 1622854"/>
              <a:gd name="connsiteX2" fmla="*/ 1264 w 363729"/>
              <a:gd name="connsiteY2" fmla="*/ 1021491 h 1622854"/>
              <a:gd name="connsiteX3" fmla="*/ 198973 w 363729"/>
              <a:gd name="connsiteY3" fmla="*/ 1622854 h 1622854"/>
              <a:gd name="connsiteX0" fmla="*/ 387922 w 387922"/>
              <a:gd name="connsiteY0" fmla="*/ 0 h 1622854"/>
              <a:gd name="connsiteX1" fmla="*/ 99597 w 387922"/>
              <a:gd name="connsiteY1" fmla="*/ 354227 h 1622854"/>
              <a:gd name="connsiteX2" fmla="*/ 744 w 387922"/>
              <a:gd name="connsiteY2" fmla="*/ 939113 h 1622854"/>
              <a:gd name="connsiteX3" fmla="*/ 223166 w 387922"/>
              <a:gd name="connsiteY3" fmla="*/ 1622854 h 1622854"/>
              <a:gd name="connsiteX0" fmla="*/ 355843 w 355843"/>
              <a:gd name="connsiteY0" fmla="*/ 0 h 1622854"/>
              <a:gd name="connsiteX1" fmla="*/ 67518 w 355843"/>
              <a:gd name="connsiteY1" fmla="*/ 354227 h 1622854"/>
              <a:gd name="connsiteX2" fmla="*/ 1617 w 355843"/>
              <a:gd name="connsiteY2" fmla="*/ 930875 h 1622854"/>
              <a:gd name="connsiteX3" fmla="*/ 191087 w 355843"/>
              <a:gd name="connsiteY3" fmla="*/ 1622854 h 1622854"/>
              <a:gd name="connsiteX0" fmla="*/ 379804 w 379804"/>
              <a:gd name="connsiteY0" fmla="*/ 0 h 1622854"/>
              <a:gd name="connsiteX1" fmla="*/ 91479 w 379804"/>
              <a:gd name="connsiteY1" fmla="*/ 354227 h 1622854"/>
              <a:gd name="connsiteX2" fmla="*/ 865 w 379804"/>
              <a:gd name="connsiteY2" fmla="*/ 906162 h 1622854"/>
              <a:gd name="connsiteX3" fmla="*/ 215048 w 379804"/>
              <a:gd name="connsiteY3" fmla="*/ 1622854 h 1622854"/>
              <a:gd name="connsiteX0" fmla="*/ 379804 w 379804"/>
              <a:gd name="connsiteY0" fmla="*/ 0 h 1622854"/>
              <a:gd name="connsiteX1" fmla="*/ 91479 w 379804"/>
              <a:gd name="connsiteY1" fmla="*/ 354227 h 1622854"/>
              <a:gd name="connsiteX2" fmla="*/ 865 w 379804"/>
              <a:gd name="connsiteY2" fmla="*/ 906162 h 1622854"/>
              <a:gd name="connsiteX3" fmla="*/ 215048 w 379804"/>
              <a:gd name="connsiteY3" fmla="*/ 1622854 h 1622854"/>
              <a:gd name="connsiteX0" fmla="*/ 380154 w 380154"/>
              <a:gd name="connsiteY0" fmla="*/ 0 h 1622854"/>
              <a:gd name="connsiteX1" fmla="*/ 79207 w 380154"/>
              <a:gd name="connsiteY1" fmla="*/ 323051 h 1622854"/>
              <a:gd name="connsiteX2" fmla="*/ 1215 w 380154"/>
              <a:gd name="connsiteY2" fmla="*/ 906162 h 1622854"/>
              <a:gd name="connsiteX3" fmla="*/ 215398 w 380154"/>
              <a:gd name="connsiteY3" fmla="*/ 1622854 h 1622854"/>
              <a:gd name="connsiteX0" fmla="*/ 379544 w 379544"/>
              <a:gd name="connsiteY0" fmla="*/ 0 h 1622854"/>
              <a:gd name="connsiteX1" fmla="*/ 78597 w 379544"/>
              <a:gd name="connsiteY1" fmla="*/ 323051 h 1622854"/>
              <a:gd name="connsiteX2" fmla="*/ 605 w 379544"/>
              <a:gd name="connsiteY2" fmla="*/ 906162 h 1622854"/>
              <a:gd name="connsiteX3" fmla="*/ 214788 w 379544"/>
              <a:gd name="connsiteY3" fmla="*/ 1622854 h 1622854"/>
              <a:gd name="connsiteX0" fmla="*/ 337881 w 337881"/>
              <a:gd name="connsiteY0" fmla="*/ 0 h 1622854"/>
              <a:gd name="connsiteX1" fmla="*/ 36934 w 337881"/>
              <a:gd name="connsiteY1" fmla="*/ 323051 h 1622854"/>
              <a:gd name="connsiteX2" fmla="*/ 9431 w 337881"/>
              <a:gd name="connsiteY2" fmla="*/ 1046455 h 1622854"/>
              <a:gd name="connsiteX3" fmla="*/ 173125 w 337881"/>
              <a:gd name="connsiteY3" fmla="*/ 1622854 h 1622854"/>
              <a:gd name="connsiteX0" fmla="*/ 335286 w 335286"/>
              <a:gd name="connsiteY0" fmla="*/ 0 h 1622854"/>
              <a:gd name="connsiteX1" fmla="*/ 40650 w 335286"/>
              <a:gd name="connsiteY1" fmla="*/ 338639 h 1622854"/>
              <a:gd name="connsiteX2" fmla="*/ 6836 w 335286"/>
              <a:gd name="connsiteY2" fmla="*/ 1046455 h 1622854"/>
              <a:gd name="connsiteX3" fmla="*/ 170530 w 335286"/>
              <a:gd name="connsiteY3" fmla="*/ 1622854 h 1622854"/>
              <a:gd name="connsiteX0" fmla="*/ 335286 w 335286"/>
              <a:gd name="connsiteY0" fmla="*/ 888 h 1623742"/>
              <a:gd name="connsiteX1" fmla="*/ 40650 w 335286"/>
              <a:gd name="connsiteY1" fmla="*/ 339527 h 1623742"/>
              <a:gd name="connsiteX2" fmla="*/ 6836 w 335286"/>
              <a:gd name="connsiteY2" fmla="*/ 1047343 h 1623742"/>
              <a:gd name="connsiteX3" fmla="*/ 170530 w 335286"/>
              <a:gd name="connsiteY3" fmla="*/ 1623742 h 1623742"/>
              <a:gd name="connsiteX0" fmla="*/ 335286 w 335286"/>
              <a:gd name="connsiteY0" fmla="*/ 0 h 1622854"/>
              <a:gd name="connsiteX1" fmla="*/ 40650 w 335286"/>
              <a:gd name="connsiteY1" fmla="*/ 338639 h 1622854"/>
              <a:gd name="connsiteX2" fmla="*/ 6836 w 335286"/>
              <a:gd name="connsiteY2" fmla="*/ 1046455 h 1622854"/>
              <a:gd name="connsiteX3" fmla="*/ 170530 w 335286"/>
              <a:gd name="connsiteY3" fmla="*/ 1622854 h 1622854"/>
              <a:gd name="connsiteX0" fmla="*/ 330872 w 330872"/>
              <a:gd name="connsiteY0" fmla="*/ 0 h 1622854"/>
              <a:gd name="connsiteX1" fmla="*/ 55169 w 330872"/>
              <a:gd name="connsiteY1" fmla="*/ 315257 h 1622854"/>
              <a:gd name="connsiteX2" fmla="*/ 2422 w 330872"/>
              <a:gd name="connsiteY2" fmla="*/ 1046455 h 1622854"/>
              <a:gd name="connsiteX3" fmla="*/ 166116 w 330872"/>
              <a:gd name="connsiteY3" fmla="*/ 1622854 h 1622854"/>
              <a:gd name="connsiteX0" fmla="*/ 348649 w 348649"/>
              <a:gd name="connsiteY0" fmla="*/ 0 h 1622854"/>
              <a:gd name="connsiteX1" fmla="*/ 72946 w 348649"/>
              <a:gd name="connsiteY1" fmla="*/ 315257 h 1622854"/>
              <a:gd name="connsiteX2" fmla="*/ 1266 w 348649"/>
              <a:gd name="connsiteY2" fmla="*/ 859397 h 1622854"/>
              <a:gd name="connsiteX3" fmla="*/ 183893 w 348649"/>
              <a:gd name="connsiteY3" fmla="*/ 1622854 h 1622854"/>
              <a:gd name="connsiteX0" fmla="*/ 348649 w 348649"/>
              <a:gd name="connsiteY0" fmla="*/ 0 h 1677413"/>
              <a:gd name="connsiteX1" fmla="*/ 72946 w 348649"/>
              <a:gd name="connsiteY1" fmla="*/ 315257 h 1677413"/>
              <a:gd name="connsiteX2" fmla="*/ 1266 w 348649"/>
              <a:gd name="connsiteY2" fmla="*/ 859397 h 1677413"/>
              <a:gd name="connsiteX3" fmla="*/ 171270 w 348649"/>
              <a:gd name="connsiteY3" fmla="*/ 1677413 h 1677413"/>
              <a:gd name="connsiteX0" fmla="*/ 348649 w 348649"/>
              <a:gd name="connsiteY0" fmla="*/ 0 h 1677413"/>
              <a:gd name="connsiteX1" fmla="*/ 72946 w 348649"/>
              <a:gd name="connsiteY1" fmla="*/ 315257 h 1677413"/>
              <a:gd name="connsiteX2" fmla="*/ 1266 w 348649"/>
              <a:gd name="connsiteY2" fmla="*/ 859397 h 1677413"/>
              <a:gd name="connsiteX3" fmla="*/ 171270 w 348649"/>
              <a:gd name="connsiteY3" fmla="*/ 1677413 h 1677413"/>
              <a:gd name="connsiteX0" fmla="*/ 348649 w 348649"/>
              <a:gd name="connsiteY0" fmla="*/ 0 h 1685207"/>
              <a:gd name="connsiteX1" fmla="*/ 72946 w 348649"/>
              <a:gd name="connsiteY1" fmla="*/ 315257 h 1685207"/>
              <a:gd name="connsiteX2" fmla="*/ 1266 w 348649"/>
              <a:gd name="connsiteY2" fmla="*/ 859397 h 1685207"/>
              <a:gd name="connsiteX3" fmla="*/ 209136 w 348649"/>
              <a:gd name="connsiteY3" fmla="*/ 1685207 h 1685207"/>
              <a:gd name="connsiteX0" fmla="*/ 348649 w 348649"/>
              <a:gd name="connsiteY0" fmla="*/ 0 h 1685207"/>
              <a:gd name="connsiteX1" fmla="*/ 72946 w 348649"/>
              <a:gd name="connsiteY1" fmla="*/ 315257 h 1685207"/>
              <a:gd name="connsiteX2" fmla="*/ 1266 w 348649"/>
              <a:gd name="connsiteY2" fmla="*/ 859397 h 1685207"/>
              <a:gd name="connsiteX3" fmla="*/ 209136 w 348649"/>
              <a:gd name="connsiteY3" fmla="*/ 1685207 h 1685207"/>
              <a:gd name="connsiteX0" fmla="*/ 367142 w 367142"/>
              <a:gd name="connsiteY0" fmla="*/ 0 h 1685207"/>
              <a:gd name="connsiteX1" fmla="*/ 91439 w 367142"/>
              <a:gd name="connsiteY1" fmla="*/ 315257 h 1685207"/>
              <a:gd name="connsiteX2" fmla="*/ 826 w 367142"/>
              <a:gd name="connsiteY2" fmla="*/ 882780 h 1685207"/>
              <a:gd name="connsiteX3" fmla="*/ 227629 w 367142"/>
              <a:gd name="connsiteY3" fmla="*/ 1685207 h 1685207"/>
              <a:gd name="connsiteX0" fmla="*/ 366959 w 366959"/>
              <a:gd name="connsiteY0" fmla="*/ 0 h 1685207"/>
              <a:gd name="connsiteX1" fmla="*/ 103879 w 366959"/>
              <a:gd name="connsiteY1" fmla="*/ 252904 h 1685207"/>
              <a:gd name="connsiteX2" fmla="*/ 643 w 366959"/>
              <a:gd name="connsiteY2" fmla="*/ 882780 h 1685207"/>
              <a:gd name="connsiteX3" fmla="*/ 227446 w 366959"/>
              <a:gd name="connsiteY3" fmla="*/ 1685207 h 1685207"/>
              <a:gd name="connsiteX0" fmla="*/ 366959 w 366959"/>
              <a:gd name="connsiteY0" fmla="*/ 0 h 1724177"/>
              <a:gd name="connsiteX1" fmla="*/ 103879 w 366959"/>
              <a:gd name="connsiteY1" fmla="*/ 291874 h 1724177"/>
              <a:gd name="connsiteX2" fmla="*/ 643 w 366959"/>
              <a:gd name="connsiteY2" fmla="*/ 921750 h 1724177"/>
              <a:gd name="connsiteX3" fmla="*/ 227446 w 366959"/>
              <a:gd name="connsiteY3" fmla="*/ 1724177 h 1724177"/>
              <a:gd name="connsiteX0" fmla="*/ 367276 w 367276"/>
              <a:gd name="connsiteY0" fmla="*/ 0 h 1724177"/>
              <a:gd name="connsiteX1" fmla="*/ 85263 w 367276"/>
              <a:gd name="connsiteY1" fmla="*/ 299668 h 1724177"/>
              <a:gd name="connsiteX2" fmla="*/ 960 w 367276"/>
              <a:gd name="connsiteY2" fmla="*/ 921750 h 1724177"/>
              <a:gd name="connsiteX3" fmla="*/ 227763 w 367276"/>
              <a:gd name="connsiteY3" fmla="*/ 1724177 h 1724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7276" h="1724177">
                <a:moveTo>
                  <a:pt x="367276" y="0"/>
                </a:moveTo>
                <a:cubicBezTo>
                  <a:pt x="182502" y="86255"/>
                  <a:pt x="146316" y="146043"/>
                  <a:pt x="85263" y="299668"/>
                </a:cubicBezTo>
                <a:cubicBezTo>
                  <a:pt x="24210" y="453293"/>
                  <a:pt x="-5905" y="681480"/>
                  <a:pt x="960" y="921750"/>
                </a:cubicBezTo>
                <a:cubicBezTo>
                  <a:pt x="7825" y="1162020"/>
                  <a:pt x="26114" y="1584056"/>
                  <a:pt x="227763" y="1724177"/>
                </a:cubicBezTo>
              </a:path>
            </a:pathLst>
          </a:custGeom>
          <a:noFill/>
          <a:ln w="34925" cap="flat" cmpd="sng" algn="ctr">
            <a:solidFill>
              <a:srgbClr val="7030A0"/>
            </a:solidFill>
            <a:prstDash val="solid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FBA65D2A-5F34-569F-005A-9339F64B7869}"/>
              </a:ext>
            </a:extLst>
          </p:cNvPr>
          <p:cNvSpPr/>
          <p:nvPr/>
        </p:nvSpPr>
        <p:spPr bwMode="auto">
          <a:xfrm>
            <a:off x="7533198" y="4120086"/>
            <a:ext cx="621061" cy="1531070"/>
          </a:xfrm>
          <a:custGeom>
            <a:avLst/>
            <a:gdLst>
              <a:gd name="connsiteX0" fmla="*/ 362791 w 362791"/>
              <a:gd name="connsiteY0" fmla="*/ 0 h 1622854"/>
              <a:gd name="connsiteX1" fmla="*/ 156845 w 362791"/>
              <a:gd name="connsiteY1" fmla="*/ 181232 h 1622854"/>
              <a:gd name="connsiteX2" fmla="*/ 326 w 362791"/>
              <a:gd name="connsiteY2" fmla="*/ 848497 h 1622854"/>
              <a:gd name="connsiteX3" fmla="*/ 198035 w 362791"/>
              <a:gd name="connsiteY3" fmla="*/ 1622854 h 1622854"/>
              <a:gd name="connsiteX0" fmla="*/ 362932 w 362932"/>
              <a:gd name="connsiteY0" fmla="*/ 0 h 1622854"/>
              <a:gd name="connsiteX1" fmla="*/ 124034 w 362932"/>
              <a:gd name="connsiteY1" fmla="*/ 296562 h 1622854"/>
              <a:gd name="connsiteX2" fmla="*/ 467 w 362932"/>
              <a:gd name="connsiteY2" fmla="*/ 848497 h 1622854"/>
              <a:gd name="connsiteX3" fmla="*/ 198176 w 362932"/>
              <a:gd name="connsiteY3" fmla="*/ 1622854 h 1622854"/>
              <a:gd name="connsiteX0" fmla="*/ 363729 w 363729"/>
              <a:gd name="connsiteY0" fmla="*/ 0 h 1622854"/>
              <a:gd name="connsiteX1" fmla="*/ 75404 w 363729"/>
              <a:gd name="connsiteY1" fmla="*/ 296562 h 1622854"/>
              <a:gd name="connsiteX2" fmla="*/ 1264 w 363729"/>
              <a:gd name="connsiteY2" fmla="*/ 848497 h 1622854"/>
              <a:gd name="connsiteX3" fmla="*/ 198973 w 363729"/>
              <a:gd name="connsiteY3" fmla="*/ 1622854 h 1622854"/>
              <a:gd name="connsiteX0" fmla="*/ 363729 w 363729"/>
              <a:gd name="connsiteY0" fmla="*/ 0 h 1622854"/>
              <a:gd name="connsiteX1" fmla="*/ 75404 w 363729"/>
              <a:gd name="connsiteY1" fmla="*/ 296562 h 1622854"/>
              <a:gd name="connsiteX2" fmla="*/ 1264 w 363729"/>
              <a:gd name="connsiteY2" fmla="*/ 1021491 h 1622854"/>
              <a:gd name="connsiteX3" fmla="*/ 198973 w 363729"/>
              <a:gd name="connsiteY3" fmla="*/ 1622854 h 1622854"/>
              <a:gd name="connsiteX0" fmla="*/ 363729 w 363729"/>
              <a:gd name="connsiteY0" fmla="*/ 0 h 1622854"/>
              <a:gd name="connsiteX1" fmla="*/ 75404 w 363729"/>
              <a:gd name="connsiteY1" fmla="*/ 296562 h 1622854"/>
              <a:gd name="connsiteX2" fmla="*/ 1264 w 363729"/>
              <a:gd name="connsiteY2" fmla="*/ 1021491 h 1622854"/>
              <a:gd name="connsiteX3" fmla="*/ 198973 w 363729"/>
              <a:gd name="connsiteY3" fmla="*/ 1622854 h 1622854"/>
              <a:gd name="connsiteX0" fmla="*/ 363729 w 363729"/>
              <a:gd name="connsiteY0" fmla="*/ 0 h 1622854"/>
              <a:gd name="connsiteX1" fmla="*/ 75404 w 363729"/>
              <a:gd name="connsiteY1" fmla="*/ 296562 h 1622854"/>
              <a:gd name="connsiteX2" fmla="*/ 1264 w 363729"/>
              <a:gd name="connsiteY2" fmla="*/ 1021491 h 1622854"/>
              <a:gd name="connsiteX3" fmla="*/ 198973 w 363729"/>
              <a:gd name="connsiteY3" fmla="*/ 1622854 h 1622854"/>
              <a:gd name="connsiteX0" fmla="*/ 363729 w 363729"/>
              <a:gd name="connsiteY0" fmla="*/ 0 h 1622854"/>
              <a:gd name="connsiteX1" fmla="*/ 75404 w 363729"/>
              <a:gd name="connsiteY1" fmla="*/ 354227 h 1622854"/>
              <a:gd name="connsiteX2" fmla="*/ 1264 w 363729"/>
              <a:gd name="connsiteY2" fmla="*/ 1021491 h 1622854"/>
              <a:gd name="connsiteX3" fmla="*/ 198973 w 363729"/>
              <a:gd name="connsiteY3" fmla="*/ 1622854 h 1622854"/>
              <a:gd name="connsiteX0" fmla="*/ 387922 w 387922"/>
              <a:gd name="connsiteY0" fmla="*/ 0 h 1622854"/>
              <a:gd name="connsiteX1" fmla="*/ 99597 w 387922"/>
              <a:gd name="connsiteY1" fmla="*/ 354227 h 1622854"/>
              <a:gd name="connsiteX2" fmla="*/ 744 w 387922"/>
              <a:gd name="connsiteY2" fmla="*/ 939113 h 1622854"/>
              <a:gd name="connsiteX3" fmla="*/ 223166 w 387922"/>
              <a:gd name="connsiteY3" fmla="*/ 1622854 h 1622854"/>
              <a:gd name="connsiteX0" fmla="*/ 355843 w 355843"/>
              <a:gd name="connsiteY0" fmla="*/ 0 h 1622854"/>
              <a:gd name="connsiteX1" fmla="*/ 67518 w 355843"/>
              <a:gd name="connsiteY1" fmla="*/ 354227 h 1622854"/>
              <a:gd name="connsiteX2" fmla="*/ 1617 w 355843"/>
              <a:gd name="connsiteY2" fmla="*/ 930875 h 1622854"/>
              <a:gd name="connsiteX3" fmla="*/ 191087 w 355843"/>
              <a:gd name="connsiteY3" fmla="*/ 1622854 h 1622854"/>
              <a:gd name="connsiteX0" fmla="*/ 379804 w 379804"/>
              <a:gd name="connsiteY0" fmla="*/ 0 h 1622854"/>
              <a:gd name="connsiteX1" fmla="*/ 91479 w 379804"/>
              <a:gd name="connsiteY1" fmla="*/ 354227 h 1622854"/>
              <a:gd name="connsiteX2" fmla="*/ 865 w 379804"/>
              <a:gd name="connsiteY2" fmla="*/ 906162 h 1622854"/>
              <a:gd name="connsiteX3" fmla="*/ 215048 w 379804"/>
              <a:gd name="connsiteY3" fmla="*/ 1622854 h 1622854"/>
              <a:gd name="connsiteX0" fmla="*/ 621061 w 621061"/>
              <a:gd name="connsiteY0" fmla="*/ 0 h 1631633"/>
              <a:gd name="connsiteX1" fmla="*/ 93839 w 621061"/>
              <a:gd name="connsiteY1" fmla="*/ 363006 h 1631633"/>
              <a:gd name="connsiteX2" fmla="*/ 3225 w 621061"/>
              <a:gd name="connsiteY2" fmla="*/ 914941 h 1631633"/>
              <a:gd name="connsiteX3" fmla="*/ 217408 w 621061"/>
              <a:gd name="connsiteY3" fmla="*/ 1631633 h 1631633"/>
              <a:gd name="connsiteX0" fmla="*/ 621061 w 621061"/>
              <a:gd name="connsiteY0" fmla="*/ 0 h 1631633"/>
              <a:gd name="connsiteX1" fmla="*/ 93839 w 621061"/>
              <a:gd name="connsiteY1" fmla="*/ 363006 h 1631633"/>
              <a:gd name="connsiteX2" fmla="*/ 3225 w 621061"/>
              <a:gd name="connsiteY2" fmla="*/ 914941 h 1631633"/>
              <a:gd name="connsiteX3" fmla="*/ 217408 w 621061"/>
              <a:gd name="connsiteY3" fmla="*/ 1631633 h 1631633"/>
              <a:gd name="connsiteX0" fmla="*/ 621061 w 621061"/>
              <a:gd name="connsiteY0" fmla="*/ 0 h 1631633"/>
              <a:gd name="connsiteX1" fmla="*/ 93839 w 621061"/>
              <a:gd name="connsiteY1" fmla="*/ 345449 h 1631633"/>
              <a:gd name="connsiteX2" fmla="*/ 3225 w 621061"/>
              <a:gd name="connsiteY2" fmla="*/ 914941 h 1631633"/>
              <a:gd name="connsiteX3" fmla="*/ 217408 w 621061"/>
              <a:gd name="connsiteY3" fmla="*/ 1631633 h 1631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1061" h="1631633">
                <a:moveTo>
                  <a:pt x="621061" y="0"/>
                </a:moveTo>
                <a:cubicBezTo>
                  <a:pt x="218780" y="32596"/>
                  <a:pt x="196812" y="192959"/>
                  <a:pt x="93839" y="345449"/>
                </a:cubicBezTo>
                <a:cubicBezTo>
                  <a:pt x="-9134" y="497939"/>
                  <a:pt x="-3640" y="674671"/>
                  <a:pt x="3225" y="914941"/>
                </a:cubicBezTo>
                <a:cubicBezTo>
                  <a:pt x="10090" y="1155211"/>
                  <a:pt x="72559" y="1405778"/>
                  <a:pt x="217408" y="1631633"/>
                </a:cubicBezTo>
              </a:path>
            </a:pathLst>
          </a:custGeom>
          <a:noFill/>
          <a:ln w="349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3E134E71-D0A7-1D24-8F0D-3950C4DB0F75}"/>
              </a:ext>
            </a:extLst>
          </p:cNvPr>
          <p:cNvSpPr/>
          <p:nvPr/>
        </p:nvSpPr>
        <p:spPr bwMode="auto">
          <a:xfrm>
            <a:off x="8202193" y="691977"/>
            <a:ext cx="602305" cy="1548714"/>
          </a:xfrm>
          <a:custGeom>
            <a:avLst/>
            <a:gdLst>
              <a:gd name="connsiteX0" fmla="*/ 0 w 400981"/>
              <a:gd name="connsiteY0" fmla="*/ 0 h 1664044"/>
              <a:gd name="connsiteX1" fmla="*/ 205946 w 400981"/>
              <a:gd name="connsiteY1" fmla="*/ 148281 h 1664044"/>
              <a:gd name="connsiteX2" fmla="*/ 387178 w 400981"/>
              <a:gd name="connsiteY2" fmla="*/ 617838 h 1664044"/>
              <a:gd name="connsiteX3" fmla="*/ 362465 w 400981"/>
              <a:gd name="connsiteY3" fmla="*/ 1178011 h 1664044"/>
              <a:gd name="connsiteX4" fmla="*/ 156519 w 400981"/>
              <a:gd name="connsiteY4" fmla="*/ 1664044 h 1664044"/>
              <a:gd name="connsiteX0" fmla="*/ 344448 w 745429"/>
              <a:gd name="connsiteY0" fmla="*/ 0 h 1589903"/>
              <a:gd name="connsiteX1" fmla="*/ 550394 w 745429"/>
              <a:gd name="connsiteY1" fmla="*/ 148281 h 1589903"/>
              <a:gd name="connsiteX2" fmla="*/ 731626 w 745429"/>
              <a:gd name="connsiteY2" fmla="*/ 617838 h 1589903"/>
              <a:gd name="connsiteX3" fmla="*/ 706913 w 745429"/>
              <a:gd name="connsiteY3" fmla="*/ 1178011 h 1589903"/>
              <a:gd name="connsiteX4" fmla="*/ 0 w 745429"/>
              <a:gd name="connsiteY4" fmla="*/ 1589903 h 1589903"/>
              <a:gd name="connsiteX0" fmla="*/ 344448 w 745429"/>
              <a:gd name="connsiteY0" fmla="*/ 0 h 1589903"/>
              <a:gd name="connsiteX1" fmla="*/ 550394 w 745429"/>
              <a:gd name="connsiteY1" fmla="*/ 148281 h 1589903"/>
              <a:gd name="connsiteX2" fmla="*/ 731626 w 745429"/>
              <a:gd name="connsiteY2" fmla="*/ 617838 h 1589903"/>
              <a:gd name="connsiteX3" fmla="*/ 706913 w 745429"/>
              <a:gd name="connsiteY3" fmla="*/ 1178011 h 1589903"/>
              <a:gd name="connsiteX4" fmla="*/ 0 w 745429"/>
              <a:gd name="connsiteY4" fmla="*/ 1589903 h 1589903"/>
              <a:gd name="connsiteX0" fmla="*/ 232162 w 633143"/>
              <a:gd name="connsiteY0" fmla="*/ 0 h 1548714"/>
              <a:gd name="connsiteX1" fmla="*/ 438108 w 633143"/>
              <a:gd name="connsiteY1" fmla="*/ 148281 h 1548714"/>
              <a:gd name="connsiteX2" fmla="*/ 619340 w 633143"/>
              <a:gd name="connsiteY2" fmla="*/ 617838 h 1548714"/>
              <a:gd name="connsiteX3" fmla="*/ 594627 w 633143"/>
              <a:gd name="connsiteY3" fmla="*/ 1178011 h 1548714"/>
              <a:gd name="connsiteX4" fmla="*/ 0 w 633143"/>
              <a:gd name="connsiteY4" fmla="*/ 1548714 h 1548714"/>
              <a:gd name="connsiteX0" fmla="*/ 232162 w 631514"/>
              <a:gd name="connsiteY0" fmla="*/ 0 h 1548714"/>
              <a:gd name="connsiteX1" fmla="*/ 438108 w 631514"/>
              <a:gd name="connsiteY1" fmla="*/ 148281 h 1548714"/>
              <a:gd name="connsiteX2" fmla="*/ 619340 w 631514"/>
              <a:gd name="connsiteY2" fmla="*/ 617838 h 1548714"/>
              <a:gd name="connsiteX3" fmla="*/ 594627 w 631514"/>
              <a:gd name="connsiteY3" fmla="*/ 1178011 h 1548714"/>
              <a:gd name="connsiteX4" fmla="*/ 482644 w 631514"/>
              <a:gd name="connsiteY4" fmla="*/ 1499288 h 1548714"/>
              <a:gd name="connsiteX5" fmla="*/ 0 w 631514"/>
              <a:gd name="connsiteY5" fmla="*/ 1548714 h 1548714"/>
              <a:gd name="connsiteX0" fmla="*/ 232162 w 648524"/>
              <a:gd name="connsiteY0" fmla="*/ 0 h 1548714"/>
              <a:gd name="connsiteX1" fmla="*/ 438108 w 648524"/>
              <a:gd name="connsiteY1" fmla="*/ 148281 h 1548714"/>
              <a:gd name="connsiteX2" fmla="*/ 619340 w 648524"/>
              <a:gd name="connsiteY2" fmla="*/ 617838 h 1548714"/>
              <a:gd name="connsiteX3" fmla="*/ 629177 w 648524"/>
              <a:gd name="connsiteY3" fmla="*/ 1169773 h 1548714"/>
              <a:gd name="connsiteX4" fmla="*/ 482644 w 648524"/>
              <a:gd name="connsiteY4" fmla="*/ 1499288 h 1548714"/>
              <a:gd name="connsiteX5" fmla="*/ 0 w 648524"/>
              <a:gd name="connsiteY5" fmla="*/ 1548714 h 1548714"/>
              <a:gd name="connsiteX0" fmla="*/ 232162 w 631515"/>
              <a:gd name="connsiteY0" fmla="*/ 0 h 1548714"/>
              <a:gd name="connsiteX1" fmla="*/ 438108 w 631515"/>
              <a:gd name="connsiteY1" fmla="*/ 148281 h 1548714"/>
              <a:gd name="connsiteX2" fmla="*/ 619340 w 631515"/>
              <a:gd name="connsiteY2" fmla="*/ 617838 h 1548714"/>
              <a:gd name="connsiteX3" fmla="*/ 594627 w 631515"/>
              <a:gd name="connsiteY3" fmla="*/ 1169773 h 1548714"/>
              <a:gd name="connsiteX4" fmla="*/ 482644 w 631515"/>
              <a:gd name="connsiteY4" fmla="*/ 1499288 h 1548714"/>
              <a:gd name="connsiteX5" fmla="*/ 0 w 631515"/>
              <a:gd name="connsiteY5" fmla="*/ 1548714 h 1548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515" h="1548714">
                <a:moveTo>
                  <a:pt x="232162" y="0"/>
                </a:moveTo>
                <a:cubicBezTo>
                  <a:pt x="302870" y="22654"/>
                  <a:pt x="373578" y="45308"/>
                  <a:pt x="438108" y="148281"/>
                </a:cubicBezTo>
                <a:cubicBezTo>
                  <a:pt x="502638" y="251254"/>
                  <a:pt x="593254" y="447589"/>
                  <a:pt x="619340" y="617838"/>
                </a:cubicBezTo>
                <a:cubicBezTo>
                  <a:pt x="645427" y="788087"/>
                  <a:pt x="626047" y="1040713"/>
                  <a:pt x="594627" y="1169773"/>
                </a:cubicBezTo>
                <a:cubicBezTo>
                  <a:pt x="563207" y="1298833"/>
                  <a:pt x="581749" y="1437504"/>
                  <a:pt x="482644" y="1499288"/>
                </a:cubicBezTo>
                <a:cubicBezTo>
                  <a:pt x="383540" y="1561072"/>
                  <a:pt x="71803" y="1522628"/>
                  <a:pt x="0" y="1548714"/>
                </a:cubicBezTo>
              </a:path>
            </a:pathLst>
          </a:custGeom>
          <a:noFill/>
          <a:ln w="349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52DEA109-E800-600B-65FE-FAFFDFED3001}"/>
              </a:ext>
            </a:extLst>
          </p:cNvPr>
          <p:cNvCxnSpPr>
            <a:cxnSpLocks/>
          </p:cNvCxnSpPr>
          <p:nvPr/>
        </p:nvCxnSpPr>
        <p:spPr bwMode="auto">
          <a:xfrm>
            <a:off x="8230647" y="2378025"/>
            <a:ext cx="0" cy="715925"/>
          </a:xfrm>
          <a:prstGeom prst="line">
            <a:avLst/>
          </a:prstGeom>
          <a:noFill/>
          <a:ln w="349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202CA294-215F-04E7-D599-E4189C181D11}"/>
              </a:ext>
            </a:extLst>
          </p:cNvPr>
          <p:cNvCxnSpPr>
            <a:cxnSpLocks/>
          </p:cNvCxnSpPr>
          <p:nvPr/>
        </p:nvCxnSpPr>
        <p:spPr bwMode="auto">
          <a:xfrm>
            <a:off x="8230647" y="3279425"/>
            <a:ext cx="0" cy="715925"/>
          </a:xfrm>
          <a:prstGeom prst="line">
            <a:avLst/>
          </a:prstGeom>
          <a:noFill/>
          <a:ln w="349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54" name="Rectangle 53">
            <a:extLst>
              <a:ext uri="{FF2B5EF4-FFF2-40B4-BE49-F238E27FC236}">
                <a16:creationId xmlns:a16="http://schemas.microsoft.com/office/drawing/2014/main" id="{C1D7AF6D-7083-7C68-9EC0-C8566E94B233}"/>
              </a:ext>
            </a:extLst>
          </p:cNvPr>
          <p:cNvSpPr/>
          <p:nvPr/>
        </p:nvSpPr>
        <p:spPr bwMode="auto">
          <a:xfrm>
            <a:off x="623114" y="4212466"/>
            <a:ext cx="3576620" cy="658156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8A0D8AE-09A5-3ABD-5DBD-18A5A755C875}"/>
              </a:ext>
            </a:extLst>
          </p:cNvPr>
          <p:cNvSpPr txBox="1"/>
          <p:nvPr/>
        </p:nvSpPr>
        <p:spPr>
          <a:xfrm>
            <a:off x="8821116" y="2667850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4663625-E8F0-B86D-D150-68B3D5A9214B}"/>
              </a:ext>
            </a:extLst>
          </p:cNvPr>
          <p:cNvSpPr txBox="1"/>
          <p:nvPr/>
        </p:nvSpPr>
        <p:spPr>
          <a:xfrm>
            <a:off x="8856360" y="917285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2</a:t>
            </a:r>
          </a:p>
        </p:txBody>
      </p: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806A858A-13B9-40FB-FB6D-8D8499800B01}"/>
              </a:ext>
            </a:extLst>
          </p:cNvPr>
          <p:cNvCxnSpPr>
            <a:cxnSpLocks/>
            <a:stCxn id="54" idx="3"/>
            <a:endCxn id="115" idx="1"/>
          </p:cNvCxnSpPr>
          <p:nvPr/>
        </p:nvCxnSpPr>
        <p:spPr bwMode="auto">
          <a:xfrm flipV="1">
            <a:off x="4199734" y="3245124"/>
            <a:ext cx="704385" cy="1296420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2E3F42DF-DAEA-3FBB-8335-EF398F14338C}"/>
              </a:ext>
            </a:extLst>
          </p:cNvPr>
          <p:cNvSpPr/>
          <p:nvPr/>
        </p:nvSpPr>
        <p:spPr bwMode="auto">
          <a:xfrm>
            <a:off x="8508663" y="601579"/>
            <a:ext cx="451402" cy="1742636"/>
          </a:xfrm>
          <a:custGeom>
            <a:avLst/>
            <a:gdLst>
              <a:gd name="connsiteX0" fmla="*/ 0 w 400981"/>
              <a:gd name="connsiteY0" fmla="*/ 0 h 1664044"/>
              <a:gd name="connsiteX1" fmla="*/ 205946 w 400981"/>
              <a:gd name="connsiteY1" fmla="*/ 148281 h 1664044"/>
              <a:gd name="connsiteX2" fmla="*/ 387178 w 400981"/>
              <a:gd name="connsiteY2" fmla="*/ 617838 h 1664044"/>
              <a:gd name="connsiteX3" fmla="*/ 362465 w 400981"/>
              <a:gd name="connsiteY3" fmla="*/ 1178011 h 1664044"/>
              <a:gd name="connsiteX4" fmla="*/ 156519 w 400981"/>
              <a:gd name="connsiteY4" fmla="*/ 1664044 h 1664044"/>
              <a:gd name="connsiteX0" fmla="*/ 344448 w 745429"/>
              <a:gd name="connsiteY0" fmla="*/ 0 h 1589903"/>
              <a:gd name="connsiteX1" fmla="*/ 550394 w 745429"/>
              <a:gd name="connsiteY1" fmla="*/ 148281 h 1589903"/>
              <a:gd name="connsiteX2" fmla="*/ 731626 w 745429"/>
              <a:gd name="connsiteY2" fmla="*/ 617838 h 1589903"/>
              <a:gd name="connsiteX3" fmla="*/ 706913 w 745429"/>
              <a:gd name="connsiteY3" fmla="*/ 1178011 h 1589903"/>
              <a:gd name="connsiteX4" fmla="*/ 0 w 745429"/>
              <a:gd name="connsiteY4" fmla="*/ 1589903 h 1589903"/>
              <a:gd name="connsiteX0" fmla="*/ 344448 w 745429"/>
              <a:gd name="connsiteY0" fmla="*/ 0 h 1589903"/>
              <a:gd name="connsiteX1" fmla="*/ 550394 w 745429"/>
              <a:gd name="connsiteY1" fmla="*/ 148281 h 1589903"/>
              <a:gd name="connsiteX2" fmla="*/ 731626 w 745429"/>
              <a:gd name="connsiteY2" fmla="*/ 617838 h 1589903"/>
              <a:gd name="connsiteX3" fmla="*/ 706913 w 745429"/>
              <a:gd name="connsiteY3" fmla="*/ 1178011 h 1589903"/>
              <a:gd name="connsiteX4" fmla="*/ 0 w 745429"/>
              <a:gd name="connsiteY4" fmla="*/ 1589903 h 1589903"/>
              <a:gd name="connsiteX0" fmla="*/ 232162 w 633143"/>
              <a:gd name="connsiteY0" fmla="*/ 0 h 1548714"/>
              <a:gd name="connsiteX1" fmla="*/ 438108 w 633143"/>
              <a:gd name="connsiteY1" fmla="*/ 148281 h 1548714"/>
              <a:gd name="connsiteX2" fmla="*/ 619340 w 633143"/>
              <a:gd name="connsiteY2" fmla="*/ 617838 h 1548714"/>
              <a:gd name="connsiteX3" fmla="*/ 594627 w 633143"/>
              <a:gd name="connsiteY3" fmla="*/ 1178011 h 1548714"/>
              <a:gd name="connsiteX4" fmla="*/ 0 w 633143"/>
              <a:gd name="connsiteY4" fmla="*/ 1548714 h 1548714"/>
              <a:gd name="connsiteX0" fmla="*/ 232162 w 631514"/>
              <a:gd name="connsiteY0" fmla="*/ 0 h 1548714"/>
              <a:gd name="connsiteX1" fmla="*/ 438108 w 631514"/>
              <a:gd name="connsiteY1" fmla="*/ 148281 h 1548714"/>
              <a:gd name="connsiteX2" fmla="*/ 619340 w 631514"/>
              <a:gd name="connsiteY2" fmla="*/ 617838 h 1548714"/>
              <a:gd name="connsiteX3" fmla="*/ 594627 w 631514"/>
              <a:gd name="connsiteY3" fmla="*/ 1178011 h 1548714"/>
              <a:gd name="connsiteX4" fmla="*/ 482644 w 631514"/>
              <a:gd name="connsiteY4" fmla="*/ 1499288 h 1548714"/>
              <a:gd name="connsiteX5" fmla="*/ 0 w 631514"/>
              <a:gd name="connsiteY5" fmla="*/ 1548714 h 1548714"/>
              <a:gd name="connsiteX0" fmla="*/ 232162 w 648524"/>
              <a:gd name="connsiteY0" fmla="*/ 0 h 1548714"/>
              <a:gd name="connsiteX1" fmla="*/ 438108 w 648524"/>
              <a:gd name="connsiteY1" fmla="*/ 148281 h 1548714"/>
              <a:gd name="connsiteX2" fmla="*/ 619340 w 648524"/>
              <a:gd name="connsiteY2" fmla="*/ 617838 h 1548714"/>
              <a:gd name="connsiteX3" fmla="*/ 629177 w 648524"/>
              <a:gd name="connsiteY3" fmla="*/ 1169773 h 1548714"/>
              <a:gd name="connsiteX4" fmla="*/ 482644 w 648524"/>
              <a:gd name="connsiteY4" fmla="*/ 1499288 h 1548714"/>
              <a:gd name="connsiteX5" fmla="*/ 0 w 648524"/>
              <a:gd name="connsiteY5" fmla="*/ 1548714 h 1548714"/>
              <a:gd name="connsiteX0" fmla="*/ 232162 w 631515"/>
              <a:gd name="connsiteY0" fmla="*/ 0 h 1548714"/>
              <a:gd name="connsiteX1" fmla="*/ 438108 w 631515"/>
              <a:gd name="connsiteY1" fmla="*/ 148281 h 1548714"/>
              <a:gd name="connsiteX2" fmla="*/ 619340 w 631515"/>
              <a:gd name="connsiteY2" fmla="*/ 617838 h 1548714"/>
              <a:gd name="connsiteX3" fmla="*/ 594627 w 631515"/>
              <a:gd name="connsiteY3" fmla="*/ 1169773 h 1548714"/>
              <a:gd name="connsiteX4" fmla="*/ 482644 w 631515"/>
              <a:gd name="connsiteY4" fmla="*/ 1499288 h 1548714"/>
              <a:gd name="connsiteX5" fmla="*/ 0 w 631515"/>
              <a:gd name="connsiteY5" fmla="*/ 1548714 h 1548714"/>
              <a:gd name="connsiteX0" fmla="*/ 0 w 399353"/>
              <a:gd name="connsiteY0" fmla="*/ 0 h 1499288"/>
              <a:gd name="connsiteX1" fmla="*/ 205946 w 399353"/>
              <a:gd name="connsiteY1" fmla="*/ 148281 h 1499288"/>
              <a:gd name="connsiteX2" fmla="*/ 387178 w 399353"/>
              <a:gd name="connsiteY2" fmla="*/ 617838 h 1499288"/>
              <a:gd name="connsiteX3" fmla="*/ 362465 w 399353"/>
              <a:gd name="connsiteY3" fmla="*/ 1169773 h 1499288"/>
              <a:gd name="connsiteX4" fmla="*/ 250482 w 399353"/>
              <a:gd name="connsiteY4" fmla="*/ 1499288 h 1499288"/>
              <a:gd name="connsiteX0" fmla="*/ 0 w 402174"/>
              <a:gd name="connsiteY0" fmla="*/ 0 h 1549203"/>
              <a:gd name="connsiteX1" fmla="*/ 205946 w 402174"/>
              <a:gd name="connsiteY1" fmla="*/ 148281 h 1549203"/>
              <a:gd name="connsiteX2" fmla="*/ 387178 w 402174"/>
              <a:gd name="connsiteY2" fmla="*/ 617838 h 1549203"/>
              <a:gd name="connsiteX3" fmla="*/ 362465 w 402174"/>
              <a:gd name="connsiteY3" fmla="*/ 1169773 h 1549203"/>
              <a:gd name="connsiteX4" fmla="*/ 128994 w 402174"/>
              <a:gd name="connsiteY4" fmla="*/ 1549203 h 1549203"/>
              <a:gd name="connsiteX0" fmla="*/ 0 w 402174"/>
              <a:gd name="connsiteY0" fmla="*/ 0 h 1549203"/>
              <a:gd name="connsiteX1" fmla="*/ 205946 w 402174"/>
              <a:gd name="connsiteY1" fmla="*/ 148281 h 1549203"/>
              <a:gd name="connsiteX2" fmla="*/ 387178 w 402174"/>
              <a:gd name="connsiteY2" fmla="*/ 617838 h 1549203"/>
              <a:gd name="connsiteX3" fmla="*/ 362465 w 402174"/>
              <a:gd name="connsiteY3" fmla="*/ 1169773 h 1549203"/>
              <a:gd name="connsiteX4" fmla="*/ 128994 w 402174"/>
              <a:gd name="connsiteY4" fmla="*/ 1549203 h 1549203"/>
              <a:gd name="connsiteX0" fmla="*/ 0 w 402174"/>
              <a:gd name="connsiteY0" fmla="*/ 0 h 1549203"/>
              <a:gd name="connsiteX1" fmla="*/ 205946 w 402174"/>
              <a:gd name="connsiteY1" fmla="*/ 148281 h 1549203"/>
              <a:gd name="connsiteX2" fmla="*/ 387178 w 402174"/>
              <a:gd name="connsiteY2" fmla="*/ 617838 h 1549203"/>
              <a:gd name="connsiteX3" fmla="*/ 362465 w 402174"/>
              <a:gd name="connsiteY3" fmla="*/ 1169773 h 1549203"/>
              <a:gd name="connsiteX4" fmla="*/ 128994 w 402174"/>
              <a:gd name="connsiteY4" fmla="*/ 1549203 h 1549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2174" h="1549203">
                <a:moveTo>
                  <a:pt x="0" y="0"/>
                </a:moveTo>
                <a:cubicBezTo>
                  <a:pt x="70708" y="22654"/>
                  <a:pt x="141416" y="45308"/>
                  <a:pt x="205946" y="148281"/>
                </a:cubicBezTo>
                <a:cubicBezTo>
                  <a:pt x="270476" y="251254"/>
                  <a:pt x="361092" y="447589"/>
                  <a:pt x="387178" y="617838"/>
                </a:cubicBezTo>
                <a:cubicBezTo>
                  <a:pt x="413265" y="788087"/>
                  <a:pt x="405496" y="1014546"/>
                  <a:pt x="362465" y="1169773"/>
                </a:cubicBezTo>
                <a:cubicBezTo>
                  <a:pt x="319434" y="1325000"/>
                  <a:pt x="306708" y="1466027"/>
                  <a:pt x="128994" y="1549203"/>
                </a:cubicBezTo>
              </a:path>
            </a:pathLst>
          </a:custGeom>
          <a:noFill/>
          <a:ln w="34925" cap="flat" cmpd="sng" algn="ctr">
            <a:solidFill>
              <a:srgbClr val="00B0F0"/>
            </a:solidFill>
            <a:prstDash val="solid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CF1FC8A7-51F7-84D0-7DEA-DE14C6250441}"/>
              </a:ext>
            </a:extLst>
          </p:cNvPr>
          <p:cNvSpPr/>
          <p:nvPr/>
        </p:nvSpPr>
        <p:spPr bwMode="auto">
          <a:xfrm>
            <a:off x="639994" y="5284366"/>
            <a:ext cx="3576620" cy="630936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cxnSp>
        <p:nvCxnSpPr>
          <p:cNvPr id="39" name="Straight Arrow Connector 38">
            <a:extLst>
              <a:ext uri="{FF2B5EF4-FFF2-40B4-BE49-F238E27FC236}">
                <a16:creationId xmlns:a16="http://schemas.microsoft.com/office/drawing/2014/main" id="{4929481E-EBAD-BBB8-8BD1-4AD31297C1D9}"/>
              </a:ext>
            </a:extLst>
          </p:cNvPr>
          <p:cNvCxnSpPr>
            <a:cxnSpLocks/>
            <a:stCxn id="38" idx="3"/>
            <a:endCxn id="115" idx="1"/>
          </p:cNvCxnSpPr>
          <p:nvPr/>
        </p:nvCxnSpPr>
        <p:spPr bwMode="auto">
          <a:xfrm flipV="1">
            <a:off x="4216614" y="3245124"/>
            <a:ext cx="687505" cy="2354710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77" name="Rectangle: Rounded Corners 76">
            <a:extLst>
              <a:ext uri="{FF2B5EF4-FFF2-40B4-BE49-F238E27FC236}">
                <a16:creationId xmlns:a16="http://schemas.microsoft.com/office/drawing/2014/main" id="{692E4667-1772-F7E4-841F-F7A0BDA948C7}"/>
              </a:ext>
            </a:extLst>
          </p:cNvPr>
          <p:cNvSpPr/>
          <p:nvPr/>
        </p:nvSpPr>
        <p:spPr bwMode="auto">
          <a:xfrm>
            <a:off x="5662613" y="490151"/>
            <a:ext cx="848497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 err="1">
                <a:ln>
                  <a:noFill/>
                </a:ln>
                <a:effectLst/>
                <a:latin typeface="Arial" charset="0"/>
              </a:rPr>
              <a:t>enter</a:t>
            </a:r>
            <a:r>
              <a:rPr kumimoji="0" lang="en-US" sz="1200" i="0" u="none" strike="noStrike" cap="none" normalizeH="0" baseline="-25000" dirty="0" err="1">
                <a:ln>
                  <a:noFill/>
                </a:ln>
                <a:effectLst/>
                <a:latin typeface="Arial" charset="0"/>
              </a:rPr>
              <a:t>power</a:t>
            </a:r>
            <a:endParaRPr kumimoji="0" lang="en-US" sz="1200" i="0" u="none" strike="noStrike" cap="none" normalizeH="0" baseline="0" dirty="0">
              <a:ln>
                <a:noFill/>
              </a:ln>
              <a:effectLst/>
              <a:latin typeface="Arial" charset="0"/>
            </a:endParaRPr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2D39ED5C-3F88-AD5A-6E94-6CBA4C470119}"/>
              </a:ext>
            </a:extLst>
          </p:cNvPr>
          <p:cNvSpPr/>
          <p:nvPr/>
        </p:nvSpPr>
        <p:spPr bwMode="auto">
          <a:xfrm>
            <a:off x="5555520" y="1332470"/>
            <a:ext cx="1062682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power = 1.0;</a:t>
            </a:r>
          </a:p>
        </p:txBody>
      </p:sp>
      <p:sp>
        <p:nvSpPr>
          <p:cNvPr id="79" name="Rectangle: Rounded Corners 78">
            <a:extLst>
              <a:ext uri="{FF2B5EF4-FFF2-40B4-BE49-F238E27FC236}">
                <a16:creationId xmlns:a16="http://schemas.microsoft.com/office/drawing/2014/main" id="{00D6A029-99A3-4809-BDF9-4647A9815E87}"/>
              </a:ext>
            </a:extLst>
          </p:cNvPr>
          <p:cNvSpPr/>
          <p:nvPr/>
        </p:nvSpPr>
        <p:spPr bwMode="auto">
          <a:xfrm>
            <a:off x="5485499" y="2174789"/>
            <a:ext cx="1202724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while(exp &gt; 0)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id="{4BBB7E59-8067-AAD8-C2CF-4E5F8AAECD84}"/>
              </a:ext>
            </a:extLst>
          </p:cNvPr>
          <p:cNvSpPr/>
          <p:nvPr/>
        </p:nvSpPr>
        <p:spPr bwMode="auto">
          <a:xfrm>
            <a:off x="5452547" y="3017108"/>
            <a:ext cx="1268628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power *= base;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id="{B9D32866-80CF-664A-4DB2-25FF207C653F}"/>
              </a:ext>
            </a:extLst>
          </p:cNvPr>
          <p:cNvSpPr/>
          <p:nvPr/>
        </p:nvSpPr>
        <p:spPr bwMode="auto">
          <a:xfrm>
            <a:off x="5775883" y="3859427"/>
            <a:ext cx="621957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exp--;</a:t>
            </a:r>
          </a:p>
        </p:txBody>
      </p:sp>
      <p:sp>
        <p:nvSpPr>
          <p:cNvPr id="82" name="Rectangle: Rounded Corners 81">
            <a:extLst>
              <a:ext uri="{FF2B5EF4-FFF2-40B4-BE49-F238E27FC236}">
                <a16:creationId xmlns:a16="http://schemas.microsoft.com/office/drawing/2014/main" id="{30972494-49A1-D144-AFAB-014A1EE4CC23}"/>
              </a:ext>
            </a:extLst>
          </p:cNvPr>
          <p:cNvSpPr/>
          <p:nvPr/>
        </p:nvSpPr>
        <p:spPr bwMode="auto">
          <a:xfrm>
            <a:off x="5510212" y="4701746"/>
            <a:ext cx="1153298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return power;</a:t>
            </a:r>
          </a:p>
        </p:txBody>
      </p:sp>
      <p:sp>
        <p:nvSpPr>
          <p:cNvPr id="83" name="Rectangle: Rounded Corners 82">
            <a:extLst>
              <a:ext uri="{FF2B5EF4-FFF2-40B4-BE49-F238E27FC236}">
                <a16:creationId xmlns:a16="http://schemas.microsoft.com/office/drawing/2014/main" id="{E3BA917E-4209-FD87-1B3D-BA08652CC82C}"/>
              </a:ext>
            </a:extLst>
          </p:cNvPr>
          <p:cNvSpPr/>
          <p:nvPr/>
        </p:nvSpPr>
        <p:spPr bwMode="auto">
          <a:xfrm>
            <a:off x="5633780" y="5544064"/>
            <a:ext cx="906162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200" dirty="0" err="1">
                <a:latin typeface="Arial" charset="0"/>
              </a:rPr>
              <a:t>exit</a:t>
            </a:r>
            <a:r>
              <a:rPr kumimoji="0" lang="en-US" sz="1200" i="0" u="none" strike="noStrike" cap="none" normalizeH="0" baseline="-25000" dirty="0" err="1">
                <a:ln>
                  <a:noFill/>
                </a:ln>
                <a:effectLst/>
                <a:latin typeface="Arial" charset="0"/>
              </a:rPr>
              <a:t>power</a:t>
            </a:r>
            <a:endParaRPr kumimoji="0" lang="en-US" sz="1200" i="0" u="none" strike="noStrike" cap="none" normalizeH="0" baseline="0" dirty="0">
              <a:ln>
                <a:noFill/>
              </a:ln>
              <a:effectLst/>
              <a:latin typeface="Arial" charset="0"/>
            </a:endParaRPr>
          </a:p>
        </p:txBody>
      </p:sp>
      <p:cxnSp>
        <p:nvCxnSpPr>
          <p:cNvPr id="84" name="Straight Arrow Connector 83">
            <a:extLst>
              <a:ext uri="{FF2B5EF4-FFF2-40B4-BE49-F238E27FC236}">
                <a16:creationId xmlns:a16="http://schemas.microsoft.com/office/drawing/2014/main" id="{A1D011A7-7866-4F55-8EA8-77BFDCE24D8D}"/>
              </a:ext>
            </a:extLst>
          </p:cNvPr>
          <p:cNvCxnSpPr>
            <a:stCxn id="77" idx="2"/>
            <a:endCxn id="78" idx="0"/>
          </p:cNvCxnSpPr>
          <p:nvPr/>
        </p:nvCxnSpPr>
        <p:spPr bwMode="auto">
          <a:xfrm flipH="1">
            <a:off x="6086861" y="827902"/>
            <a:ext cx="1" cy="50456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85" name="Straight Arrow Connector 84">
            <a:extLst>
              <a:ext uri="{FF2B5EF4-FFF2-40B4-BE49-F238E27FC236}">
                <a16:creationId xmlns:a16="http://schemas.microsoft.com/office/drawing/2014/main" id="{6BA756E4-26E0-3FD8-9F80-1645F1CFB492}"/>
              </a:ext>
            </a:extLst>
          </p:cNvPr>
          <p:cNvCxnSpPr>
            <a:cxnSpLocks/>
            <a:stCxn id="78" idx="2"/>
            <a:endCxn id="79" idx="0"/>
          </p:cNvCxnSpPr>
          <p:nvPr/>
        </p:nvCxnSpPr>
        <p:spPr bwMode="auto">
          <a:xfrm>
            <a:off x="6086861" y="1670221"/>
            <a:ext cx="0" cy="50456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86" name="Straight Arrow Connector 85">
            <a:extLst>
              <a:ext uri="{FF2B5EF4-FFF2-40B4-BE49-F238E27FC236}">
                <a16:creationId xmlns:a16="http://schemas.microsoft.com/office/drawing/2014/main" id="{1BC5FB34-72D1-9354-1924-773AC62373B6}"/>
              </a:ext>
            </a:extLst>
          </p:cNvPr>
          <p:cNvCxnSpPr>
            <a:cxnSpLocks/>
            <a:stCxn id="79" idx="2"/>
            <a:endCxn id="80" idx="0"/>
          </p:cNvCxnSpPr>
          <p:nvPr/>
        </p:nvCxnSpPr>
        <p:spPr bwMode="auto">
          <a:xfrm>
            <a:off x="6086861" y="2512540"/>
            <a:ext cx="0" cy="50456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87" name="Straight Arrow Connector 86">
            <a:extLst>
              <a:ext uri="{FF2B5EF4-FFF2-40B4-BE49-F238E27FC236}">
                <a16:creationId xmlns:a16="http://schemas.microsoft.com/office/drawing/2014/main" id="{C6D3E79B-B392-42FF-F20B-841AB91D3114}"/>
              </a:ext>
            </a:extLst>
          </p:cNvPr>
          <p:cNvCxnSpPr>
            <a:cxnSpLocks/>
            <a:stCxn id="80" idx="2"/>
            <a:endCxn id="81" idx="0"/>
          </p:cNvCxnSpPr>
          <p:nvPr/>
        </p:nvCxnSpPr>
        <p:spPr bwMode="auto">
          <a:xfrm>
            <a:off x="6086861" y="3354859"/>
            <a:ext cx="1" cy="50456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88" name="Connector: Curved 87">
            <a:extLst>
              <a:ext uri="{FF2B5EF4-FFF2-40B4-BE49-F238E27FC236}">
                <a16:creationId xmlns:a16="http://schemas.microsoft.com/office/drawing/2014/main" id="{BE56CB1A-2331-2DC2-853B-8F35ED4FA911}"/>
              </a:ext>
            </a:extLst>
          </p:cNvPr>
          <p:cNvCxnSpPr>
            <a:cxnSpLocks/>
            <a:stCxn id="79" idx="3"/>
            <a:endCxn id="82" idx="3"/>
          </p:cNvCxnSpPr>
          <p:nvPr/>
        </p:nvCxnSpPr>
        <p:spPr bwMode="auto">
          <a:xfrm flipH="1">
            <a:off x="6663510" y="2343665"/>
            <a:ext cx="24713" cy="2526957"/>
          </a:xfrm>
          <a:prstGeom prst="curvedConnector3">
            <a:avLst>
              <a:gd name="adj1" fmla="val -925019"/>
            </a:avLst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89" name="Straight Arrow Connector 88">
            <a:extLst>
              <a:ext uri="{FF2B5EF4-FFF2-40B4-BE49-F238E27FC236}">
                <a16:creationId xmlns:a16="http://schemas.microsoft.com/office/drawing/2014/main" id="{FB6CA966-4886-BF22-C257-478D9FE5F578}"/>
              </a:ext>
            </a:extLst>
          </p:cNvPr>
          <p:cNvCxnSpPr>
            <a:cxnSpLocks/>
            <a:stCxn id="82" idx="2"/>
            <a:endCxn id="83" idx="0"/>
          </p:cNvCxnSpPr>
          <p:nvPr/>
        </p:nvCxnSpPr>
        <p:spPr bwMode="auto">
          <a:xfrm>
            <a:off x="6086861" y="5039497"/>
            <a:ext cx="0" cy="504567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92" name="TextBox 91">
            <a:extLst>
              <a:ext uri="{FF2B5EF4-FFF2-40B4-BE49-F238E27FC236}">
                <a16:creationId xmlns:a16="http://schemas.microsoft.com/office/drawing/2014/main" id="{3C95EF7A-F2B0-7048-3094-304AF7B17485}"/>
              </a:ext>
            </a:extLst>
          </p:cNvPr>
          <p:cNvSpPr txBox="1"/>
          <p:nvPr/>
        </p:nvSpPr>
        <p:spPr>
          <a:xfrm>
            <a:off x="5808836" y="5121073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3EC57FCC-BECF-F7FA-A0E2-3DC998D13973}"/>
              </a:ext>
            </a:extLst>
          </p:cNvPr>
          <p:cNvSpPr txBox="1"/>
          <p:nvPr/>
        </p:nvSpPr>
        <p:spPr>
          <a:xfrm>
            <a:off x="5095302" y="4590812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794E195C-509C-7141-2900-381983D92AA9}"/>
              </a:ext>
            </a:extLst>
          </p:cNvPr>
          <p:cNvSpPr txBox="1"/>
          <p:nvPr/>
        </p:nvSpPr>
        <p:spPr>
          <a:xfrm>
            <a:off x="5805817" y="3422231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FF63755B-A7E9-757A-1740-1AA3E2B4F722}"/>
              </a:ext>
            </a:extLst>
          </p:cNvPr>
          <p:cNvSpPr txBox="1"/>
          <p:nvPr/>
        </p:nvSpPr>
        <p:spPr>
          <a:xfrm>
            <a:off x="5808977" y="2606260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69AC77CD-B925-4857-4FD0-CEA4905C96B1}"/>
              </a:ext>
            </a:extLst>
          </p:cNvPr>
          <p:cNvSpPr txBox="1"/>
          <p:nvPr/>
        </p:nvSpPr>
        <p:spPr>
          <a:xfrm>
            <a:off x="5805817" y="1737593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54498502-351A-AD22-FC3C-73D663CC7840}"/>
              </a:ext>
            </a:extLst>
          </p:cNvPr>
          <p:cNvSpPr txBox="1"/>
          <p:nvPr/>
        </p:nvSpPr>
        <p:spPr>
          <a:xfrm>
            <a:off x="5805817" y="907137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DD3851DE-B46C-0253-481D-3669E6A4F38C}"/>
              </a:ext>
            </a:extLst>
          </p:cNvPr>
          <p:cNvCxnSpPr>
            <a:cxnSpLocks/>
          </p:cNvCxnSpPr>
          <p:nvPr/>
        </p:nvCxnSpPr>
        <p:spPr bwMode="auto">
          <a:xfrm>
            <a:off x="5848587" y="708819"/>
            <a:ext cx="0" cy="715925"/>
          </a:xfrm>
          <a:prstGeom prst="line">
            <a:avLst/>
          </a:prstGeom>
          <a:solidFill>
            <a:schemeClr val="accent1"/>
          </a:solidFill>
          <a:ln w="34925" cap="flat" cmpd="sng" algn="ctr">
            <a:solidFill>
              <a:srgbClr val="7030A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99" name="Straight Connector 98">
            <a:extLst>
              <a:ext uri="{FF2B5EF4-FFF2-40B4-BE49-F238E27FC236}">
                <a16:creationId xmlns:a16="http://schemas.microsoft.com/office/drawing/2014/main" id="{9F40B5FB-F41C-5266-3E7F-8DE6226D9EB9}"/>
              </a:ext>
            </a:extLst>
          </p:cNvPr>
          <p:cNvCxnSpPr>
            <a:cxnSpLocks/>
          </p:cNvCxnSpPr>
          <p:nvPr/>
        </p:nvCxnSpPr>
        <p:spPr bwMode="auto">
          <a:xfrm>
            <a:off x="5848587" y="1577144"/>
            <a:ext cx="0" cy="715925"/>
          </a:xfrm>
          <a:prstGeom prst="line">
            <a:avLst/>
          </a:prstGeom>
          <a:solidFill>
            <a:schemeClr val="accent1"/>
          </a:solidFill>
          <a:ln w="34925" cap="flat" cmpd="sng" algn="ctr">
            <a:solidFill>
              <a:srgbClr val="7030A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90120417-550B-CB29-447A-B1F68FB4EEB4}"/>
              </a:ext>
            </a:extLst>
          </p:cNvPr>
          <p:cNvCxnSpPr>
            <a:cxnSpLocks/>
          </p:cNvCxnSpPr>
          <p:nvPr/>
        </p:nvCxnSpPr>
        <p:spPr bwMode="auto">
          <a:xfrm>
            <a:off x="5848587" y="2406861"/>
            <a:ext cx="0" cy="715925"/>
          </a:xfrm>
          <a:prstGeom prst="line">
            <a:avLst/>
          </a:prstGeom>
          <a:solidFill>
            <a:schemeClr val="accent1"/>
          </a:solidFill>
          <a:ln w="34925" cap="flat" cmpd="sng" algn="ctr">
            <a:solidFill>
              <a:srgbClr val="7030A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562A0921-B51E-21CC-B42D-80EBD9C320DF}"/>
              </a:ext>
            </a:extLst>
          </p:cNvPr>
          <p:cNvCxnSpPr>
            <a:cxnSpLocks/>
          </p:cNvCxnSpPr>
          <p:nvPr/>
        </p:nvCxnSpPr>
        <p:spPr bwMode="auto">
          <a:xfrm>
            <a:off x="5848587" y="3279425"/>
            <a:ext cx="0" cy="677072"/>
          </a:xfrm>
          <a:prstGeom prst="line">
            <a:avLst/>
          </a:prstGeom>
          <a:solidFill>
            <a:schemeClr val="accent1"/>
          </a:solidFill>
          <a:ln w="34925" cap="flat" cmpd="sng" algn="ctr">
            <a:solidFill>
              <a:srgbClr val="7030A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9B61EF13-C919-AFB6-EA08-D85E31B5A449}"/>
              </a:ext>
            </a:extLst>
          </p:cNvPr>
          <p:cNvCxnSpPr>
            <a:cxnSpLocks/>
          </p:cNvCxnSpPr>
          <p:nvPr/>
        </p:nvCxnSpPr>
        <p:spPr bwMode="auto">
          <a:xfrm>
            <a:off x="6281071" y="2378025"/>
            <a:ext cx="0" cy="715925"/>
          </a:xfrm>
          <a:prstGeom prst="line">
            <a:avLst/>
          </a:prstGeom>
          <a:noFill/>
          <a:ln w="349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FBE9DA2D-CA4D-DA5E-9F8E-ED24AF1DF4A3}"/>
              </a:ext>
            </a:extLst>
          </p:cNvPr>
          <p:cNvCxnSpPr>
            <a:cxnSpLocks/>
          </p:cNvCxnSpPr>
          <p:nvPr/>
        </p:nvCxnSpPr>
        <p:spPr bwMode="auto">
          <a:xfrm>
            <a:off x="6281071" y="3279425"/>
            <a:ext cx="0" cy="715925"/>
          </a:xfrm>
          <a:prstGeom prst="line">
            <a:avLst/>
          </a:prstGeom>
          <a:noFill/>
          <a:ln w="349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107" name="Connector: Curved 106">
            <a:extLst>
              <a:ext uri="{FF2B5EF4-FFF2-40B4-BE49-F238E27FC236}">
                <a16:creationId xmlns:a16="http://schemas.microsoft.com/office/drawing/2014/main" id="{C56BE1C6-7E22-E5CA-7AFC-72F1C4FE7B99}"/>
              </a:ext>
            </a:extLst>
          </p:cNvPr>
          <p:cNvCxnSpPr/>
          <p:nvPr/>
        </p:nvCxnSpPr>
        <p:spPr bwMode="auto">
          <a:xfrm rot="10800000">
            <a:off x="5452547" y="2343665"/>
            <a:ext cx="290384" cy="1684638"/>
          </a:xfrm>
          <a:prstGeom prst="curvedConnector3">
            <a:avLst>
              <a:gd name="adj1" fmla="val 178723"/>
            </a:avLst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99CB9814-8614-92A8-37B7-DEB75C5314DB}"/>
              </a:ext>
            </a:extLst>
          </p:cNvPr>
          <p:cNvSpPr txBox="1"/>
          <p:nvPr/>
        </p:nvSpPr>
        <p:spPr>
          <a:xfrm>
            <a:off x="6871540" y="2667850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1</a:t>
            </a:r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8EF12067-28CE-3BF3-A254-128A577338C8}"/>
              </a:ext>
            </a:extLst>
          </p:cNvPr>
          <p:cNvSpPr/>
          <p:nvPr/>
        </p:nvSpPr>
        <p:spPr bwMode="auto">
          <a:xfrm>
            <a:off x="5141495" y="3208421"/>
            <a:ext cx="705852" cy="898776"/>
          </a:xfrm>
          <a:custGeom>
            <a:avLst/>
            <a:gdLst>
              <a:gd name="connsiteX0" fmla="*/ 705852 w 705852"/>
              <a:gd name="connsiteY0" fmla="*/ 898358 h 901121"/>
              <a:gd name="connsiteX1" fmla="*/ 304800 w 705852"/>
              <a:gd name="connsiteY1" fmla="*/ 762000 h 901121"/>
              <a:gd name="connsiteX2" fmla="*/ 0 w 705852"/>
              <a:gd name="connsiteY2" fmla="*/ 0 h 901121"/>
              <a:gd name="connsiteX0" fmla="*/ 705852 w 705852"/>
              <a:gd name="connsiteY0" fmla="*/ 898358 h 898526"/>
              <a:gd name="connsiteX1" fmla="*/ 160421 w 705852"/>
              <a:gd name="connsiteY1" fmla="*/ 561473 h 898526"/>
              <a:gd name="connsiteX2" fmla="*/ 0 w 705852"/>
              <a:gd name="connsiteY2" fmla="*/ 0 h 898526"/>
              <a:gd name="connsiteX0" fmla="*/ 705852 w 705852"/>
              <a:gd name="connsiteY0" fmla="*/ 898358 h 898526"/>
              <a:gd name="connsiteX1" fmla="*/ 160421 w 705852"/>
              <a:gd name="connsiteY1" fmla="*/ 561473 h 898526"/>
              <a:gd name="connsiteX2" fmla="*/ 0 w 705852"/>
              <a:gd name="connsiteY2" fmla="*/ 0 h 898526"/>
              <a:gd name="connsiteX0" fmla="*/ 705852 w 705852"/>
              <a:gd name="connsiteY0" fmla="*/ 898358 h 898776"/>
              <a:gd name="connsiteX1" fmla="*/ 256673 w 705852"/>
              <a:gd name="connsiteY1" fmla="*/ 681788 h 898776"/>
              <a:gd name="connsiteX2" fmla="*/ 0 w 705852"/>
              <a:gd name="connsiteY2" fmla="*/ 0 h 898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05852" h="898776">
                <a:moveTo>
                  <a:pt x="705852" y="898358"/>
                </a:moveTo>
                <a:cubicBezTo>
                  <a:pt x="564147" y="905042"/>
                  <a:pt x="374315" y="831514"/>
                  <a:pt x="256673" y="681788"/>
                </a:cubicBezTo>
                <a:cubicBezTo>
                  <a:pt x="139031" y="532062"/>
                  <a:pt x="37432" y="298116"/>
                  <a:pt x="0" y="0"/>
                </a:cubicBezTo>
              </a:path>
            </a:pathLst>
          </a:custGeom>
          <a:noFill/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612C6593-3EBD-EAF2-24C7-F942C2CD7F53}"/>
              </a:ext>
            </a:extLst>
          </p:cNvPr>
          <p:cNvSpPr/>
          <p:nvPr/>
        </p:nvSpPr>
        <p:spPr bwMode="auto">
          <a:xfrm>
            <a:off x="5156018" y="2277979"/>
            <a:ext cx="290278" cy="842210"/>
          </a:xfrm>
          <a:custGeom>
            <a:avLst/>
            <a:gdLst>
              <a:gd name="connsiteX0" fmla="*/ 6063 w 294821"/>
              <a:gd name="connsiteY0" fmla="*/ 842210 h 842210"/>
              <a:gd name="connsiteX1" fmla="*/ 38147 w 294821"/>
              <a:gd name="connsiteY1" fmla="*/ 401053 h 842210"/>
              <a:gd name="connsiteX2" fmla="*/ 294821 w 294821"/>
              <a:gd name="connsiteY2" fmla="*/ 0 h 842210"/>
              <a:gd name="connsiteX0" fmla="*/ 6063 w 294821"/>
              <a:gd name="connsiteY0" fmla="*/ 842210 h 842210"/>
              <a:gd name="connsiteX1" fmla="*/ 38147 w 294821"/>
              <a:gd name="connsiteY1" fmla="*/ 401053 h 842210"/>
              <a:gd name="connsiteX2" fmla="*/ 294821 w 294821"/>
              <a:gd name="connsiteY2" fmla="*/ 0 h 842210"/>
              <a:gd name="connsiteX0" fmla="*/ 6063 w 294821"/>
              <a:gd name="connsiteY0" fmla="*/ 842728 h 842728"/>
              <a:gd name="connsiteX1" fmla="*/ 38147 w 294821"/>
              <a:gd name="connsiteY1" fmla="*/ 401571 h 842728"/>
              <a:gd name="connsiteX2" fmla="*/ 294821 w 294821"/>
              <a:gd name="connsiteY2" fmla="*/ 518 h 842728"/>
              <a:gd name="connsiteX0" fmla="*/ 6063 w 294821"/>
              <a:gd name="connsiteY0" fmla="*/ 842210 h 842210"/>
              <a:gd name="connsiteX1" fmla="*/ 38147 w 294821"/>
              <a:gd name="connsiteY1" fmla="*/ 401053 h 842210"/>
              <a:gd name="connsiteX2" fmla="*/ 294821 w 294821"/>
              <a:gd name="connsiteY2" fmla="*/ 0 h 842210"/>
              <a:gd name="connsiteX0" fmla="*/ 6063 w 294821"/>
              <a:gd name="connsiteY0" fmla="*/ 842210 h 842210"/>
              <a:gd name="connsiteX1" fmla="*/ 38147 w 294821"/>
              <a:gd name="connsiteY1" fmla="*/ 401053 h 842210"/>
              <a:gd name="connsiteX2" fmla="*/ 294821 w 294821"/>
              <a:gd name="connsiteY2" fmla="*/ 0 h 842210"/>
              <a:gd name="connsiteX0" fmla="*/ 1520 w 290278"/>
              <a:gd name="connsiteY0" fmla="*/ 842210 h 842210"/>
              <a:gd name="connsiteX1" fmla="*/ 65688 w 290278"/>
              <a:gd name="connsiteY1" fmla="*/ 385011 h 842210"/>
              <a:gd name="connsiteX2" fmla="*/ 290278 w 290278"/>
              <a:gd name="connsiteY2" fmla="*/ 0 h 842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0278" h="842210">
                <a:moveTo>
                  <a:pt x="1520" y="842210"/>
                </a:moveTo>
                <a:cubicBezTo>
                  <a:pt x="-6501" y="691815"/>
                  <a:pt x="17562" y="525379"/>
                  <a:pt x="65688" y="385011"/>
                </a:cubicBezTo>
                <a:cubicBezTo>
                  <a:pt x="113814" y="244643"/>
                  <a:pt x="81729" y="162426"/>
                  <a:pt x="290278" y="0"/>
                </a:cubicBezTo>
              </a:path>
            </a:pathLst>
          </a:custGeom>
          <a:noFill/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Left Brace 114">
            <a:extLst>
              <a:ext uri="{FF2B5EF4-FFF2-40B4-BE49-F238E27FC236}">
                <a16:creationId xmlns:a16="http://schemas.microsoft.com/office/drawing/2014/main" id="{D49D9914-09A3-285A-5EA2-161DE6F73193}"/>
              </a:ext>
            </a:extLst>
          </p:cNvPr>
          <p:cNvSpPr/>
          <p:nvPr/>
        </p:nvSpPr>
        <p:spPr bwMode="auto">
          <a:xfrm>
            <a:off x="4904119" y="2293069"/>
            <a:ext cx="213716" cy="1904109"/>
          </a:xfrm>
          <a:prstGeom prst="leftBrace">
            <a:avLst>
              <a:gd name="adj1" fmla="val 68383"/>
              <a:gd name="adj2" fmla="val 50000"/>
            </a:avLst>
          </a:prstGeom>
          <a:noFill/>
          <a:ln w="317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E7C726C2-0873-CA03-3425-28022B970812}"/>
              </a:ext>
            </a:extLst>
          </p:cNvPr>
          <p:cNvSpPr/>
          <p:nvPr/>
        </p:nvSpPr>
        <p:spPr bwMode="auto">
          <a:xfrm>
            <a:off x="5045430" y="3240763"/>
            <a:ext cx="705852" cy="898776"/>
          </a:xfrm>
          <a:custGeom>
            <a:avLst/>
            <a:gdLst>
              <a:gd name="connsiteX0" fmla="*/ 705852 w 705852"/>
              <a:gd name="connsiteY0" fmla="*/ 898358 h 901121"/>
              <a:gd name="connsiteX1" fmla="*/ 304800 w 705852"/>
              <a:gd name="connsiteY1" fmla="*/ 762000 h 901121"/>
              <a:gd name="connsiteX2" fmla="*/ 0 w 705852"/>
              <a:gd name="connsiteY2" fmla="*/ 0 h 901121"/>
              <a:gd name="connsiteX0" fmla="*/ 705852 w 705852"/>
              <a:gd name="connsiteY0" fmla="*/ 898358 h 898526"/>
              <a:gd name="connsiteX1" fmla="*/ 160421 w 705852"/>
              <a:gd name="connsiteY1" fmla="*/ 561473 h 898526"/>
              <a:gd name="connsiteX2" fmla="*/ 0 w 705852"/>
              <a:gd name="connsiteY2" fmla="*/ 0 h 898526"/>
              <a:gd name="connsiteX0" fmla="*/ 705852 w 705852"/>
              <a:gd name="connsiteY0" fmla="*/ 898358 h 898526"/>
              <a:gd name="connsiteX1" fmla="*/ 160421 w 705852"/>
              <a:gd name="connsiteY1" fmla="*/ 561473 h 898526"/>
              <a:gd name="connsiteX2" fmla="*/ 0 w 705852"/>
              <a:gd name="connsiteY2" fmla="*/ 0 h 898526"/>
              <a:gd name="connsiteX0" fmla="*/ 705852 w 705852"/>
              <a:gd name="connsiteY0" fmla="*/ 898358 h 898776"/>
              <a:gd name="connsiteX1" fmla="*/ 256673 w 705852"/>
              <a:gd name="connsiteY1" fmla="*/ 681788 h 898776"/>
              <a:gd name="connsiteX2" fmla="*/ 0 w 705852"/>
              <a:gd name="connsiteY2" fmla="*/ 0 h 898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05852" h="898776">
                <a:moveTo>
                  <a:pt x="705852" y="898358"/>
                </a:moveTo>
                <a:cubicBezTo>
                  <a:pt x="564147" y="905042"/>
                  <a:pt x="374315" y="831514"/>
                  <a:pt x="256673" y="681788"/>
                </a:cubicBezTo>
                <a:cubicBezTo>
                  <a:pt x="139031" y="532062"/>
                  <a:pt x="37432" y="298116"/>
                  <a:pt x="0" y="0"/>
                </a:cubicBezTo>
              </a:path>
            </a:pathLst>
          </a:custGeom>
          <a:noFill/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A258B217-AC9A-BC0B-8997-E50FED13D8B0}"/>
              </a:ext>
            </a:extLst>
          </p:cNvPr>
          <p:cNvSpPr/>
          <p:nvPr/>
        </p:nvSpPr>
        <p:spPr bwMode="auto">
          <a:xfrm>
            <a:off x="5086068" y="2251740"/>
            <a:ext cx="290278" cy="842210"/>
          </a:xfrm>
          <a:custGeom>
            <a:avLst/>
            <a:gdLst>
              <a:gd name="connsiteX0" fmla="*/ 6063 w 294821"/>
              <a:gd name="connsiteY0" fmla="*/ 842210 h 842210"/>
              <a:gd name="connsiteX1" fmla="*/ 38147 w 294821"/>
              <a:gd name="connsiteY1" fmla="*/ 401053 h 842210"/>
              <a:gd name="connsiteX2" fmla="*/ 294821 w 294821"/>
              <a:gd name="connsiteY2" fmla="*/ 0 h 842210"/>
              <a:gd name="connsiteX0" fmla="*/ 6063 w 294821"/>
              <a:gd name="connsiteY0" fmla="*/ 842210 h 842210"/>
              <a:gd name="connsiteX1" fmla="*/ 38147 w 294821"/>
              <a:gd name="connsiteY1" fmla="*/ 401053 h 842210"/>
              <a:gd name="connsiteX2" fmla="*/ 294821 w 294821"/>
              <a:gd name="connsiteY2" fmla="*/ 0 h 842210"/>
              <a:gd name="connsiteX0" fmla="*/ 6063 w 294821"/>
              <a:gd name="connsiteY0" fmla="*/ 842728 h 842728"/>
              <a:gd name="connsiteX1" fmla="*/ 38147 w 294821"/>
              <a:gd name="connsiteY1" fmla="*/ 401571 h 842728"/>
              <a:gd name="connsiteX2" fmla="*/ 294821 w 294821"/>
              <a:gd name="connsiteY2" fmla="*/ 518 h 842728"/>
              <a:gd name="connsiteX0" fmla="*/ 6063 w 294821"/>
              <a:gd name="connsiteY0" fmla="*/ 842210 h 842210"/>
              <a:gd name="connsiteX1" fmla="*/ 38147 w 294821"/>
              <a:gd name="connsiteY1" fmla="*/ 401053 h 842210"/>
              <a:gd name="connsiteX2" fmla="*/ 294821 w 294821"/>
              <a:gd name="connsiteY2" fmla="*/ 0 h 842210"/>
              <a:gd name="connsiteX0" fmla="*/ 6063 w 294821"/>
              <a:gd name="connsiteY0" fmla="*/ 842210 h 842210"/>
              <a:gd name="connsiteX1" fmla="*/ 38147 w 294821"/>
              <a:gd name="connsiteY1" fmla="*/ 401053 h 842210"/>
              <a:gd name="connsiteX2" fmla="*/ 294821 w 294821"/>
              <a:gd name="connsiteY2" fmla="*/ 0 h 842210"/>
              <a:gd name="connsiteX0" fmla="*/ 1520 w 290278"/>
              <a:gd name="connsiteY0" fmla="*/ 842210 h 842210"/>
              <a:gd name="connsiteX1" fmla="*/ 65688 w 290278"/>
              <a:gd name="connsiteY1" fmla="*/ 385011 h 842210"/>
              <a:gd name="connsiteX2" fmla="*/ 290278 w 290278"/>
              <a:gd name="connsiteY2" fmla="*/ 0 h 842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0278" h="842210">
                <a:moveTo>
                  <a:pt x="1520" y="842210"/>
                </a:moveTo>
                <a:cubicBezTo>
                  <a:pt x="-6501" y="691815"/>
                  <a:pt x="17562" y="525379"/>
                  <a:pt x="65688" y="385011"/>
                </a:cubicBezTo>
                <a:cubicBezTo>
                  <a:pt x="113814" y="244643"/>
                  <a:pt x="81729" y="162426"/>
                  <a:pt x="290278" y="0"/>
                </a:cubicBezTo>
              </a:path>
            </a:pathLst>
          </a:custGeom>
          <a:noFill/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7A328F21-5213-AB99-DAAF-8FC66EA782E2}"/>
              </a:ext>
            </a:extLst>
          </p:cNvPr>
          <p:cNvSpPr/>
          <p:nvPr/>
        </p:nvSpPr>
        <p:spPr bwMode="auto">
          <a:xfrm>
            <a:off x="8205537" y="2358189"/>
            <a:ext cx="734074" cy="2606843"/>
          </a:xfrm>
          <a:custGeom>
            <a:avLst/>
            <a:gdLst>
              <a:gd name="connsiteX0" fmla="*/ 0 w 280013"/>
              <a:gd name="connsiteY0" fmla="*/ 0 h 2550695"/>
              <a:gd name="connsiteX1" fmla="*/ 272716 w 280013"/>
              <a:gd name="connsiteY1" fmla="*/ 1042737 h 2550695"/>
              <a:gd name="connsiteX2" fmla="*/ 184484 w 280013"/>
              <a:gd name="connsiteY2" fmla="*/ 2045369 h 2550695"/>
              <a:gd name="connsiteX3" fmla="*/ 0 w 280013"/>
              <a:gd name="connsiteY3" fmla="*/ 2550695 h 2550695"/>
              <a:gd name="connsiteX0" fmla="*/ 0 w 280013"/>
              <a:gd name="connsiteY0" fmla="*/ 0 h 2550695"/>
              <a:gd name="connsiteX1" fmla="*/ 272716 w 280013"/>
              <a:gd name="connsiteY1" fmla="*/ 1042737 h 2550695"/>
              <a:gd name="connsiteX2" fmla="*/ 184484 w 280013"/>
              <a:gd name="connsiteY2" fmla="*/ 2045369 h 2550695"/>
              <a:gd name="connsiteX3" fmla="*/ 0 w 280013"/>
              <a:gd name="connsiteY3" fmla="*/ 2550695 h 2550695"/>
              <a:gd name="connsiteX0" fmla="*/ 0 w 280013"/>
              <a:gd name="connsiteY0" fmla="*/ 0 h 2550695"/>
              <a:gd name="connsiteX1" fmla="*/ 272716 w 280013"/>
              <a:gd name="connsiteY1" fmla="*/ 1042737 h 2550695"/>
              <a:gd name="connsiteX2" fmla="*/ 184484 w 280013"/>
              <a:gd name="connsiteY2" fmla="*/ 2045369 h 2550695"/>
              <a:gd name="connsiteX3" fmla="*/ 0 w 280013"/>
              <a:gd name="connsiteY3" fmla="*/ 2550695 h 2550695"/>
              <a:gd name="connsiteX0" fmla="*/ 0 w 287507"/>
              <a:gd name="connsiteY0" fmla="*/ 0 h 2550695"/>
              <a:gd name="connsiteX1" fmla="*/ 272716 w 287507"/>
              <a:gd name="connsiteY1" fmla="*/ 1042737 h 2550695"/>
              <a:gd name="connsiteX2" fmla="*/ 224589 w 287507"/>
              <a:gd name="connsiteY2" fmla="*/ 1965158 h 2550695"/>
              <a:gd name="connsiteX3" fmla="*/ 0 w 287507"/>
              <a:gd name="connsiteY3" fmla="*/ 2550695 h 2550695"/>
              <a:gd name="connsiteX0" fmla="*/ 0 w 287507"/>
              <a:gd name="connsiteY0" fmla="*/ 0 h 2550695"/>
              <a:gd name="connsiteX1" fmla="*/ 272716 w 287507"/>
              <a:gd name="connsiteY1" fmla="*/ 1002632 h 2550695"/>
              <a:gd name="connsiteX2" fmla="*/ 224589 w 287507"/>
              <a:gd name="connsiteY2" fmla="*/ 1965158 h 2550695"/>
              <a:gd name="connsiteX3" fmla="*/ 0 w 287507"/>
              <a:gd name="connsiteY3" fmla="*/ 2550695 h 2550695"/>
              <a:gd name="connsiteX0" fmla="*/ 0 w 274166"/>
              <a:gd name="connsiteY0" fmla="*/ 0 h 2550695"/>
              <a:gd name="connsiteX1" fmla="*/ 272716 w 274166"/>
              <a:gd name="connsiteY1" fmla="*/ 1002632 h 2550695"/>
              <a:gd name="connsiteX2" fmla="*/ 224589 w 274166"/>
              <a:gd name="connsiteY2" fmla="*/ 1965158 h 2550695"/>
              <a:gd name="connsiteX3" fmla="*/ 0 w 274166"/>
              <a:gd name="connsiteY3" fmla="*/ 2550695 h 2550695"/>
              <a:gd name="connsiteX0" fmla="*/ 457200 w 731366"/>
              <a:gd name="connsiteY0" fmla="*/ 0 h 2606843"/>
              <a:gd name="connsiteX1" fmla="*/ 729916 w 731366"/>
              <a:gd name="connsiteY1" fmla="*/ 1002632 h 2606843"/>
              <a:gd name="connsiteX2" fmla="*/ 681789 w 731366"/>
              <a:gd name="connsiteY2" fmla="*/ 1965158 h 2606843"/>
              <a:gd name="connsiteX3" fmla="*/ 0 w 731366"/>
              <a:gd name="connsiteY3" fmla="*/ 2606843 h 2606843"/>
              <a:gd name="connsiteX0" fmla="*/ 457200 w 734074"/>
              <a:gd name="connsiteY0" fmla="*/ 0 h 2606843"/>
              <a:gd name="connsiteX1" fmla="*/ 729916 w 734074"/>
              <a:gd name="connsiteY1" fmla="*/ 1002632 h 2606843"/>
              <a:gd name="connsiteX2" fmla="*/ 681789 w 734074"/>
              <a:gd name="connsiteY2" fmla="*/ 1965158 h 2606843"/>
              <a:gd name="connsiteX3" fmla="*/ 497305 w 734074"/>
              <a:gd name="connsiteY3" fmla="*/ 2518611 h 2606843"/>
              <a:gd name="connsiteX4" fmla="*/ 0 w 734074"/>
              <a:gd name="connsiteY4" fmla="*/ 2606843 h 2606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4074" h="2606843">
                <a:moveTo>
                  <a:pt x="457200" y="0"/>
                </a:moveTo>
                <a:cubicBezTo>
                  <a:pt x="698499" y="246647"/>
                  <a:pt x="724569" y="747295"/>
                  <a:pt x="729916" y="1002632"/>
                </a:cubicBezTo>
                <a:cubicBezTo>
                  <a:pt x="735263" y="1257969"/>
                  <a:pt x="745958" y="1740568"/>
                  <a:pt x="681789" y="1965158"/>
                </a:cubicBezTo>
                <a:cubicBezTo>
                  <a:pt x="617620" y="2189748"/>
                  <a:pt x="610937" y="2411664"/>
                  <a:pt x="497305" y="2518611"/>
                </a:cubicBezTo>
                <a:cubicBezTo>
                  <a:pt x="383674" y="2625559"/>
                  <a:pt x="57484" y="2564064"/>
                  <a:pt x="0" y="2606843"/>
                </a:cubicBezTo>
              </a:path>
            </a:pathLst>
          </a:custGeom>
          <a:noFill/>
          <a:ln w="34925" cap="flat" cmpd="sng" algn="ctr">
            <a:solidFill>
              <a:srgbClr val="00B0F0"/>
            </a:solidFill>
            <a:prstDash val="solid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DB13CC0-8189-2FB8-E5DB-C41B5068FC95}"/>
              </a:ext>
            </a:extLst>
          </p:cNvPr>
          <p:cNvCxnSpPr>
            <a:cxnSpLocks/>
          </p:cNvCxnSpPr>
          <p:nvPr/>
        </p:nvCxnSpPr>
        <p:spPr bwMode="auto">
          <a:xfrm>
            <a:off x="8139264" y="4929366"/>
            <a:ext cx="0" cy="715925"/>
          </a:xfrm>
          <a:prstGeom prst="line">
            <a:avLst/>
          </a:prstGeom>
          <a:noFill/>
          <a:ln w="34925" cap="flat" cmpd="sng" algn="ctr">
            <a:solidFill>
              <a:srgbClr val="00B0F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2C07ADAF-EEB1-997C-52E2-1EDB69E9C17A}"/>
              </a:ext>
            </a:extLst>
          </p:cNvPr>
          <p:cNvSpPr/>
          <p:nvPr/>
        </p:nvSpPr>
        <p:spPr bwMode="auto">
          <a:xfrm>
            <a:off x="6262445" y="2266403"/>
            <a:ext cx="713249" cy="2654979"/>
          </a:xfrm>
          <a:custGeom>
            <a:avLst/>
            <a:gdLst>
              <a:gd name="connsiteX0" fmla="*/ 0 w 280013"/>
              <a:gd name="connsiteY0" fmla="*/ 0 h 2550695"/>
              <a:gd name="connsiteX1" fmla="*/ 272716 w 280013"/>
              <a:gd name="connsiteY1" fmla="*/ 1042737 h 2550695"/>
              <a:gd name="connsiteX2" fmla="*/ 184484 w 280013"/>
              <a:gd name="connsiteY2" fmla="*/ 2045369 h 2550695"/>
              <a:gd name="connsiteX3" fmla="*/ 0 w 280013"/>
              <a:gd name="connsiteY3" fmla="*/ 2550695 h 2550695"/>
              <a:gd name="connsiteX0" fmla="*/ 0 w 280013"/>
              <a:gd name="connsiteY0" fmla="*/ 0 h 2550695"/>
              <a:gd name="connsiteX1" fmla="*/ 272716 w 280013"/>
              <a:gd name="connsiteY1" fmla="*/ 1042737 h 2550695"/>
              <a:gd name="connsiteX2" fmla="*/ 184484 w 280013"/>
              <a:gd name="connsiteY2" fmla="*/ 2045369 h 2550695"/>
              <a:gd name="connsiteX3" fmla="*/ 0 w 280013"/>
              <a:gd name="connsiteY3" fmla="*/ 2550695 h 2550695"/>
              <a:gd name="connsiteX0" fmla="*/ 0 w 280013"/>
              <a:gd name="connsiteY0" fmla="*/ 0 h 2550695"/>
              <a:gd name="connsiteX1" fmla="*/ 272716 w 280013"/>
              <a:gd name="connsiteY1" fmla="*/ 1042737 h 2550695"/>
              <a:gd name="connsiteX2" fmla="*/ 184484 w 280013"/>
              <a:gd name="connsiteY2" fmla="*/ 2045369 h 2550695"/>
              <a:gd name="connsiteX3" fmla="*/ 0 w 280013"/>
              <a:gd name="connsiteY3" fmla="*/ 2550695 h 2550695"/>
              <a:gd name="connsiteX0" fmla="*/ 0 w 287507"/>
              <a:gd name="connsiteY0" fmla="*/ 0 h 2550695"/>
              <a:gd name="connsiteX1" fmla="*/ 272716 w 287507"/>
              <a:gd name="connsiteY1" fmla="*/ 1042737 h 2550695"/>
              <a:gd name="connsiteX2" fmla="*/ 224589 w 287507"/>
              <a:gd name="connsiteY2" fmla="*/ 1965158 h 2550695"/>
              <a:gd name="connsiteX3" fmla="*/ 0 w 287507"/>
              <a:gd name="connsiteY3" fmla="*/ 2550695 h 2550695"/>
              <a:gd name="connsiteX0" fmla="*/ 0 w 287507"/>
              <a:gd name="connsiteY0" fmla="*/ 0 h 2550695"/>
              <a:gd name="connsiteX1" fmla="*/ 272716 w 287507"/>
              <a:gd name="connsiteY1" fmla="*/ 1002632 h 2550695"/>
              <a:gd name="connsiteX2" fmla="*/ 224589 w 287507"/>
              <a:gd name="connsiteY2" fmla="*/ 1965158 h 2550695"/>
              <a:gd name="connsiteX3" fmla="*/ 0 w 287507"/>
              <a:gd name="connsiteY3" fmla="*/ 2550695 h 2550695"/>
              <a:gd name="connsiteX0" fmla="*/ 0 w 274166"/>
              <a:gd name="connsiteY0" fmla="*/ 0 h 2550695"/>
              <a:gd name="connsiteX1" fmla="*/ 272716 w 274166"/>
              <a:gd name="connsiteY1" fmla="*/ 1002632 h 2550695"/>
              <a:gd name="connsiteX2" fmla="*/ 224589 w 274166"/>
              <a:gd name="connsiteY2" fmla="*/ 1965158 h 2550695"/>
              <a:gd name="connsiteX3" fmla="*/ 0 w 274166"/>
              <a:gd name="connsiteY3" fmla="*/ 2550695 h 2550695"/>
              <a:gd name="connsiteX0" fmla="*/ 457200 w 731366"/>
              <a:gd name="connsiteY0" fmla="*/ 0 h 2606843"/>
              <a:gd name="connsiteX1" fmla="*/ 729916 w 731366"/>
              <a:gd name="connsiteY1" fmla="*/ 1002632 h 2606843"/>
              <a:gd name="connsiteX2" fmla="*/ 681789 w 731366"/>
              <a:gd name="connsiteY2" fmla="*/ 1965158 h 2606843"/>
              <a:gd name="connsiteX3" fmla="*/ 0 w 731366"/>
              <a:gd name="connsiteY3" fmla="*/ 2606843 h 2606843"/>
              <a:gd name="connsiteX0" fmla="*/ 457200 w 734074"/>
              <a:gd name="connsiteY0" fmla="*/ 0 h 2606843"/>
              <a:gd name="connsiteX1" fmla="*/ 729916 w 734074"/>
              <a:gd name="connsiteY1" fmla="*/ 1002632 h 2606843"/>
              <a:gd name="connsiteX2" fmla="*/ 681789 w 734074"/>
              <a:gd name="connsiteY2" fmla="*/ 1965158 h 2606843"/>
              <a:gd name="connsiteX3" fmla="*/ 497305 w 734074"/>
              <a:gd name="connsiteY3" fmla="*/ 2518611 h 2606843"/>
              <a:gd name="connsiteX4" fmla="*/ 0 w 734074"/>
              <a:gd name="connsiteY4" fmla="*/ 2606843 h 2606843"/>
              <a:gd name="connsiteX0" fmla="*/ 0 w 790816"/>
              <a:gd name="connsiteY0" fmla="*/ 0 h 2654969"/>
              <a:gd name="connsiteX1" fmla="*/ 737937 w 790816"/>
              <a:gd name="connsiteY1" fmla="*/ 1050758 h 2654969"/>
              <a:gd name="connsiteX2" fmla="*/ 689810 w 790816"/>
              <a:gd name="connsiteY2" fmla="*/ 2013284 h 2654969"/>
              <a:gd name="connsiteX3" fmla="*/ 505326 w 790816"/>
              <a:gd name="connsiteY3" fmla="*/ 2566737 h 2654969"/>
              <a:gd name="connsiteX4" fmla="*/ 8021 w 790816"/>
              <a:gd name="connsiteY4" fmla="*/ 2654969 h 2654969"/>
              <a:gd name="connsiteX0" fmla="*/ 0 w 753831"/>
              <a:gd name="connsiteY0" fmla="*/ 10 h 2654979"/>
              <a:gd name="connsiteX1" fmla="*/ 499300 w 753831"/>
              <a:gd name="connsiteY1" fmla="*/ 91786 h 2654979"/>
              <a:gd name="connsiteX2" fmla="*/ 737937 w 753831"/>
              <a:gd name="connsiteY2" fmla="*/ 1050768 h 2654979"/>
              <a:gd name="connsiteX3" fmla="*/ 689810 w 753831"/>
              <a:gd name="connsiteY3" fmla="*/ 2013294 h 2654979"/>
              <a:gd name="connsiteX4" fmla="*/ 505326 w 753831"/>
              <a:gd name="connsiteY4" fmla="*/ 2566747 h 2654979"/>
              <a:gd name="connsiteX5" fmla="*/ 8021 w 753831"/>
              <a:gd name="connsiteY5" fmla="*/ 2654979 h 2654979"/>
              <a:gd name="connsiteX0" fmla="*/ 0 w 753831"/>
              <a:gd name="connsiteY0" fmla="*/ 10 h 2654979"/>
              <a:gd name="connsiteX1" fmla="*/ 499300 w 753831"/>
              <a:gd name="connsiteY1" fmla="*/ 91786 h 2654979"/>
              <a:gd name="connsiteX2" fmla="*/ 737937 w 753831"/>
              <a:gd name="connsiteY2" fmla="*/ 1050768 h 2654979"/>
              <a:gd name="connsiteX3" fmla="*/ 689810 w 753831"/>
              <a:gd name="connsiteY3" fmla="*/ 2013294 h 2654979"/>
              <a:gd name="connsiteX4" fmla="*/ 505326 w 753831"/>
              <a:gd name="connsiteY4" fmla="*/ 2566747 h 2654979"/>
              <a:gd name="connsiteX5" fmla="*/ 8021 w 753831"/>
              <a:gd name="connsiteY5" fmla="*/ 2654979 h 2654979"/>
              <a:gd name="connsiteX0" fmla="*/ 0 w 750845"/>
              <a:gd name="connsiteY0" fmla="*/ 10 h 2654979"/>
              <a:gd name="connsiteX1" fmla="*/ 499300 w 750845"/>
              <a:gd name="connsiteY1" fmla="*/ 91786 h 2654979"/>
              <a:gd name="connsiteX2" fmla="*/ 737937 w 750845"/>
              <a:gd name="connsiteY2" fmla="*/ 1050768 h 2654979"/>
              <a:gd name="connsiteX3" fmla="*/ 689810 w 750845"/>
              <a:gd name="connsiteY3" fmla="*/ 2013294 h 2654979"/>
              <a:gd name="connsiteX4" fmla="*/ 505326 w 750845"/>
              <a:gd name="connsiteY4" fmla="*/ 2566747 h 2654979"/>
              <a:gd name="connsiteX5" fmla="*/ 8021 w 750845"/>
              <a:gd name="connsiteY5" fmla="*/ 2654979 h 2654979"/>
              <a:gd name="connsiteX0" fmla="*/ 0 w 749264"/>
              <a:gd name="connsiteY0" fmla="*/ 10 h 2654979"/>
              <a:gd name="connsiteX1" fmla="*/ 499300 w 749264"/>
              <a:gd name="connsiteY1" fmla="*/ 91786 h 2654979"/>
              <a:gd name="connsiteX2" fmla="*/ 737937 w 749264"/>
              <a:gd name="connsiteY2" fmla="*/ 922431 h 2654979"/>
              <a:gd name="connsiteX3" fmla="*/ 689810 w 749264"/>
              <a:gd name="connsiteY3" fmla="*/ 2013294 h 2654979"/>
              <a:gd name="connsiteX4" fmla="*/ 505326 w 749264"/>
              <a:gd name="connsiteY4" fmla="*/ 2566747 h 2654979"/>
              <a:gd name="connsiteX5" fmla="*/ 8021 w 749264"/>
              <a:gd name="connsiteY5" fmla="*/ 2654979 h 2654979"/>
              <a:gd name="connsiteX0" fmla="*/ 0 w 749264"/>
              <a:gd name="connsiteY0" fmla="*/ 10 h 2654979"/>
              <a:gd name="connsiteX1" fmla="*/ 499300 w 749264"/>
              <a:gd name="connsiteY1" fmla="*/ 91786 h 2654979"/>
              <a:gd name="connsiteX2" fmla="*/ 737937 w 749264"/>
              <a:gd name="connsiteY2" fmla="*/ 922431 h 2654979"/>
              <a:gd name="connsiteX3" fmla="*/ 689810 w 749264"/>
              <a:gd name="connsiteY3" fmla="*/ 2013294 h 2654979"/>
              <a:gd name="connsiteX4" fmla="*/ 505326 w 749264"/>
              <a:gd name="connsiteY4" fmla="*/ 2566747 h 2654979"/>
              <a:gd name="connsiteX5" fmla="*/ 8021 w 749264"/>
              <a:gd name="connsiteY5" fmla="*/ 2654979 h 2654979"/>
              <a:gd name="connsiteX0" fmla="*/ 0 w 713249"/>
              <a:gd name="connsiteY0" fmla="*/ 10 h 2654979"/>
              <a:gd name="connsiteX1" fmla="*/ 499300 w 713249"/>
              <a:gd name="connsiteY1" fmla="*/ 91786 h 2654979"/>
              <a:gd name="connsiteX2" fmla="*/ 689811 w 713249"/>
              <a:gd name="connsiteY2" fmla="*/ 922431 h 2654979"/>
              <a:gd name="connsiteX3" fmla="*/ 689810 w 713249"/>
              <a:gd name="connsiteY3" fmla="*/ 2013294 h 2654979"/>
              <a:gd name="connsiteX4" fmla="*/ 505326 w 713249"/>
              <a:gd name="connsiteY4" fmla="*/ 2566747 h 2654979"/>
              <a:gd name="connsiteX5" fmla="*/ 8021 w 713249"/>
              <a:gd name="connsiteY5" fmla="*/ 2654979 h 26549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3249" h="2654979">
                <a:moveTo>
                  <a:pt x="0" y="10"/>
                </a:moveTo>
                <a:cubicBezTo>
                  <a:pt x="47122" y="56748"/>
                  <a:pt x="376311" y="-83340"/>
                  <a:pt x="499300" y="91786"/>
                </a:cubicBezTo>
                <a:cubicBezTo>
                  <a:pt x="622289" y="266912"/>
                  <a:pt x="658059" y="602180"/>
                  <a:pt x="689811" y="922431"/>
                </a:cubicBezTo>
                <a:cubicBezTo>
                  <a:pt x="721563" y="1242682"/>
                  <a:pt x="720557" y="1739241"/>
                  <a:pt x="689810" y="2013294"/>
                </a:cubicBezTo>
                <a:cubicBezTo>
                  <a:pt x="659063" y="2287347"/>
                  <a:pt x="618958" y="2459800"/>
                  <a:pt x="505326" y="2566747"/>
                </a:cubicBezTo>
                <a:cubicBezTo>
                  <a:pt x="391695" y="2673695"/>
                  <a:pt x="65505" y="2612200"/>
                  <a:pt x="8021" y="2654979"/>
                </a:cubicBezTo>
              </a:path>
            </a:pathLst>
          </a:custGeom>
          <a:noFill/>
          <a:ln w="34925" cap="flat" cmpd="sng" algn="ctr">
            <a:solidFill>
              <a:srgbClr val="00B0F0"/>
            </a:solidFill>
            <a:prstDash val="solid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5B25DB30-8650-84A7-4C08-2299DE6D26BD}"/>
              </a:ext>
            </a:extLst>
          </p:cNvPr>
          <p:cNvCxnSpPr>
            <a:cxnSpLocks/>
          </p:cNvCxnSpPr>
          <p:nvPr/>
        </p:nvCxnSpPr>
        <p:spPr bwMode="auto">
          <a:xfrm>
            <a:off x="6262445" y="4935231"/>
            <a:ext cx="0" cy="715925"/>
          </a:xfrm>
          <a:prstGeom prst="line">
            <a:avLst/>
          </a:prstGeom>
          <a:noFill/>
          <a:ln w="34925" cap="flat" cmpd="sng" algn="ctr">
            <a:solidFill>
              <a:srgbClr val="00B0F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1A3CF0C5-4EB6-3561-FDBC-393F0B4A8A50}"/>
              </a:ext>
            </a:extLst>
          </p:cNvPr>
          <p:cNvSpPr txBox="1"/>
          <p:nvPr/>
        </p:nvSpPr>
        <p:spPr>
          <a:xfrm>
            <a:off x="3267943" y="6193590"/>
            <a:ext cx="261161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Profile[4] = { </a:t>
            </a:r>
            <a:r>
              <a:rPr lang="en-US" dirty="0">
                <a:solidFill>
                  <a:srgbClr val="7030A0"/>
                </a:solidFill>
              </a:rPr>
              <a:t>0,</a:t>
            </a:r>
            <a:r>
              <a:rPr lang="en-US" dirty="0"/>
              <a:t> </a:t>
            </a:r>
            <a:r>
              <a:rPr lang="en-US" dirty="0">
                <a:solidFill>
                  <a:srgbClr val="00B050"/>
                </a:solidFill>
              </a:rPr>
              <a:t>0</a:t>
            </a:r>
            <a:r>
              <a:rPr lang="en-US" dirty="0"/>
              <a:t>, </a:t>
            </a:r>
            <a:r>
              <a:rPr lang="en-US" dirty="0">
                <a:solidFill>
                  <a:srgbClr val="C00000"/>
                </a:solidFill>
              </a:rPr>
              <a:t>0</a:t>
            </a:r>
            <a:r>
              <a:rPr lang="en-US" dirty="0"/>
              <a:t>, </a:t>
            </a:r>
            <a:r>
              <a:rPr lang="en-US" dirty="0">
                <a:solidFill>
                  <a:srgbClr val="00B0F0"/>
                </a:solidFill>
              </a:rPr>
              <a:t>0</a:t>
            </a:r>
            <a:r>
              <a:rPr lang="en-US" dirty="0"/>
              <a:t> }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D64AD08-A8F4-FAF9-A706-60763E214CC3}"/>
              </a:ext>
            </a:extLst>
          </p:cNvPr>
          <p:cNvSpPr txBox="1"/>
          <p:nvPr/>
        </p:nvSpPr>
        <p:spPr>
          <a:xfrm>
            <a:off x="4664220" y="6193590"/>
            <a:ext cx="128240" cy="369332"/>
          </a:xfrm>
          <a:prstGeom prst="rect">
            <a:avLst/>
          </a:prstGeom>
          <a:solidFill>
            <a:schemeClr val="bg1"/>
          </a:solidFill>
        </p:spPr>
        <p:txBody>
          <a:bodyPr wrap="none" lIns="0" rIns="0" rtlCol="0">
            <a:spAutoFit/>
          </a:bodyPr>
          <a:lstStyle/>
          <a:p>
            <a:r>
              <a:rPr lang="en-US" dirty="0">
                <a:solidFill>
                  <a:srgbClr val="7030A0"/>
                </a:solidFill>
              </a:rPr>
              <a:t>1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23C05ACD-A657-F0AE-68F3-F021859CD657}"/>
              </a:ext>
            </a:extLst>
          </p:cNvPr>
          <p:cNvSpPr txBox="1"/>
          <p:nvPr/>
        </p:nvSpPr>
        <p:spPr>
          <a:xfrm>
            <a:off x="5166725" y="6193590"/>
            <a:ext cx="128240" cy="369332"/>
          </a:xfrm>
          <a:prstGeom prst="rect">
            <a:avLst/>
          </a:prstGeom>
          <a:solidFill>
            <a:schemeClr val="bg1"/>
          </a:solidFill>
        </p:spPr>
        <p:txBody>
          <a:bodyPr wrap="none" lIns="0" rIns="0" rtlCol="0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1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911A398B-BF90-E385-718B-5DC6A81649AE}"/>
              </a:ext>
            </a:extLst>
          </p:cNvPr>
          <p:cNvSpPr txBox="1"/>
          <p:nvPr/>
        </p:nvSpPr>
        <p:spPr>
          <a:xfrm>
            <a:off x="5408495" y="6193590"/>
            <a:ext cx="128240" cy="369332"/>
          </a:xfrm>
          <a:prstGeom prst="rect">
            <a:avLst/>
          </a:prstGeom>
          <a:solidFill>
            <a:schemeClr val="bg1"/>
          </a:solidFill>
        </p:spPr>
        <p:txBody>
          <a:bodyPr wrap="none" lIns="0" rIns="0" rtlCol="0">
            <a:spAutoFit/>
          </a:bodyPr>
          <a:lstStyle/>
          <a:p>
            <a:r>
              <a:rPr lang="en-US" dirty="0">
                <a:solidFill>
                  <a:srgbClr val="00B0F0"/>
                </a:solidFill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297510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5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8" dur="500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6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9" dur="500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5" dur="500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3" dur="500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2" dur="500"/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5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3" dur="500"/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6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>
                      <p:stCondLst>
                        <p:cond delay="indefinite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4" dur="500"/>
                                        <p:tgtEl>
                                          <p:spTgt spid="3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  <p:bldP spid="50" grpId="0" animBg="1"/>
      <p:bldP spid="54" grpId="0" animBg="1"/>
      <p:bldP spid="23" grpId="0" animBg="1"/>
      <p:bldP spid="38" grpId="0" animBg="1"/>
      <p:bldP spid="113" grpId="0" animBg="1"/>
      <p:bldP spid="114" grpId="0" animBg="1"/>
      <p:bldP spid="115" grpId="0" animBg="1"/>
      <p:bldP spid="118" grpId="0" animBg="1"/>
      <p:bldP spid="119" grpId="0" animBg="1"/>
      <p:bldP spid="120" grpId="0" animBg="1"/>
      <p:bldP spid="18" grpId="0" animBg="1"/>
      <p:bldP spid="24" grpId="0" animBg="1"/>
      <p:bldP spid="26" grpId="0" animBg="1"/>
      <p:bldP spid="35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AB9899-B9DC-A276-B57A-4771F3B4ED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Melski-Reps </a:t>
            </a:r>
            <a:r>
              <a:rPr lang="en-US" dirty="0" err="1"/>
              <a:t>Interprocedural</a:t>
            </a:r>
            <a:r>
              <a:rPr lang="en-US" dirty="0"/>
              <a:t> Path Profiling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3BE3210C-2503-5247-2BB5-6229CE55AF5D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199" y="1377780"/>
                <a:ext cx="8526379" cy="5327821"/>
              </a:xfrm>
              <a:ln>
                <a:noFill/>
              </a:ln>
            </p:spPr>
            <p:txBody>
              <a:bodyPr>
                <a:normAutofit/>
              </a:bodyPr>
              <a:lstStyle/>
              <a:p>
                <a:r>
                  <a:rPr lang="en-US" sz="2400" dirty="0"/>
                  <a:t>Again, instrumentation to implement a “smart odometer”</a:t>
                </a:r>
              </a:p>
              <a:p>
                <a:r>
                  <a:rPr lang="en-US" sz="2400" dirty="0"/>
                  <a:t>Paths can cross procedure boundaries</a:t>
                </a:r>
              </a:p>
              <a:p>
                <a:r>
                  <a:rPr lang="en-US" sz="2400" dirty="0"/>
                  <a:t>For purposes of numbering:</a:t>
                </a:r>
              </a:p>
              <a:p>
                <a:pPr lvl="1"/>
                <a:r>
                  <a:rPr lang="en-US" sz="2000" dirty="0"/>
                  <a:t>“Remove” </a:t>
                </a:r>
                <a:r>
                  <a:rPr lang="en-US" sz="2000" dirty="0" err="1"/>
                  <a:t>backedges</a:t>
                </a:r>
                <a:r>
                  <a:rPr lang="en-US" sz="2000" dirty="0"/>
                  <a:t> (add surrogate edges)</a:t>
                </a:r>
              </a:p>
              <a:p>
                <a:pPr lvl="1"/>
                <a:r>
                  <a:rPr lang="en-US" sz="2000" dirty="0"/>
                  <a:t>“Remove” calls that introduce recursion (add more surrogate edges)</a:t>
                </a:r>
              </a:p>
              <a:p>
                <a:endParaRPr lang="en-US" sz="2400" dirty="0"/>
              </a:p>
              <a:p>
                <a:pPr marL="0" indent="0">
                  <a:buNone/>
                </a:pPr>
                <a:r>
                  <a:rPr lang="en-US" sz="2400" dirty="0"/>
                  <a:t> TR: “How is the implementation coming along, Dave?”</a:t>
                </a:r>
              </a:p>
              <a:p>
                <a:pPr marL="0" indent="0">
                  <a:buNone/>
                </a:pPr>
                <a:r>
                  <a:rPr lang="en-US" sz="2400" dirty="0"/>
                  <a:t>DM: “I can instrument a 20,000-line program.”</a:t>
                </a:r>
              </a:p>
              <a:p>
                <a:pPr marL="0" indent="0">
                  <a:buNone/>
                </a:pPr>
                <a:r>
                  <a:rPr lang="en-US" sz="2400" dirty="0"/>
                  <a:t> TR: “Fantastic!  That’s great news!”</a:t>
                </a:r>
              </a:p>
              <a:p>
                <a:pPr marL="0" indent="0">
                  <a:buNone/>
                </a:pPr>
                <a:r>
                  <a:rPr lang="en-US" sz="2400" dirty="0"/>
                  <a:t>DM: “Yes, but there is a problem.  There are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400,000</m:t>
                        </m:r>
                      </m:sup>
                    </m:sSup>
                  </m:oMath>
                </a14:m>
                <a:r>
                  <a:rPr lang="en-US" sz="2400" dirty="0"/>
                  <a:t> paths, </a:t>
                </a:r>
              </a:p>
              <a:p>
                <a:pPr marL="0" indent="0">
                  <a:buNone/>
                </a:pPr>
                <a:r>
                  <a:rPr lang="en-US" sz="2400" dirty="0"/>
                  <a:t>         so I have to use </a:t>
                </a:r>
                <a:r>
                  <a:rPr lang="en-US" sz="2400" dirty="0">
                    <a:solidFill>
                      <a:srgbClr val="C00000"/>
                    </a:solidFill>
                  </a:rPr>
                  <a:t>400,000-bit numbers</a:t>
                </a:r>
                <a:r>
                  <a:rPr lang="en-US" sz="2400" dirty="0"/>
                  <a:t>.”</a:t>
                </a:r>
              </a:p>
              <a:p>
                <a:pPr marL="0" indent="0">
                  <a:buNone/>
                </a:pPr>
                <a:r>
                  <a:rPr lang="en-US" sz="2400" dirty="0"/>
                  <a:t> TR: WHAT??  How can there be that many paths?</a:t>
                </a:r>
              </a:p>
              <a:p>
                <a:pPr marL="0" indent="0">
                  <a:buNone/>
                </a:pPr>
                <a:endParaRPr lang="en-US" sz="24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3BE3210C-2503-5247-2BB5-6229CE55AF5D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199" y="1377780"/>
                <a:ext cx="8526379" cy="5327821"/>
              </a:xfrm>
              <a:blipFill>
                <a:blip r:embed="rId2"/>
                <a:stretch>
                  <a:fillRect l="-1072" t="-801" r="-214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7" name="Group 36">
            <a:extLst>
              <a:ext uri="{FF2B5EF4-FFF2-40B4-BE49-F238E27FC236}">
                <a16:creationId xmlns:a16="http://schemas.microsoft.com/office/drawing/2014/main" id="{07A5704E-9B68-653D-B72D-93D8C71D8899}"/>
              </a:ext>
            </a:extLst>
          </p:cNvPr>
          <p:cNvGrpSpPr/>
          <p:nvPr/>
        </p:nvGrpSpPr>
        <p:grpSpPr>
          <a:xfrm>
            <a:off x="8042705" y="33310"/>
            <a:ext cx="1047750" cy="1409057"/>
            <a:chOff x="7639050" y="2166912"/>
            <a:chExt cx="1047750" cy="1409057"/>
          </a:xfrm>
        </p:grpSpPr>
        <p:pic>
          <p:nvPicPr>
            <p:cNvPr id="17" name="Picture 16" descr="A person smiling for the camera&#10;&#10;Description automatically generated with medium confidence">
              <a:extLst>
                <a:ext uri="{FF2B5EF4-FFF2-40B4-BE49-F238E27FC236}">
                  <a16:creationId xmlns:a16="http://schemas.microsoft.com/office/drawing/2014/main" id="{EE4F9EB8-B61C-E281-C3DA-2449E08F23D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639050" y="2166912"/>
              <a:ext cx="1047750" cy="115329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AA33550-11A8-47C7-A4A7-A32CC152A36C}"/>
                </a:ext>
              </a:extLst>
            </p:cNvPr>
            <p:cNvSpPr txBox="1"/>
            <p:nvPr/>
          </p:nvSpPr>
          <p:spPr>
            <a:xfrm>
              <a:off x="7717934" y="3322053"/>
              <a:ext cx="919438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dirty="0"/>
                <a:t>Dave Melski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8" name="Speech Bubble: Rectangle with Corners Rounded 37">
                <a:extLst>
                  <a:ext uri="{FF2B5EF4-FFF2-40B4-BE49-F238E27FC236}">
                    <a16:creationId xmlns:a16="http://schemas.microsoft.com/office/drawing/2014/main" id="{C0D1F05F-2D23-9DF0-FB53-66523DF40F7A}"/>
                  </a:ext>
                </a:extLst>
              </p:cNvPr>
              <p:cNvSpPr/>
              <p:nvPr/>
            </p:nvSpPr>
            <p:spPr bwMode="auto">
              <a:xfrm>
                <a:off x="791701" y="3162678"/>
                <a:ext cx="5301048" cy="1181059"/>
              </a:xfrm>
              <a:prstGeom prst="wedgeRoundRectCallout">
                <a:avLst>
                  <a:gd name="adj1" fmla="val 59349"/>
                  <a:gd name="adj2" fmla="val 202364"/>
                  <a:gd name="adj3" fmla="val 16667"/>
                </a:avLst>
              </a:prstGeom>
              <a:solidFill>
                <a:schemeClr val="bg1"/>
              </a:solidFill>
              <a:ln w="25400" cap="flat" cmpd="sng" algn="ctr">
                <a:solidFill>
                  <a:srgbClr val="C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000" i="0" u="none" strike="noStrike" cap="none" normalizeH="0" baseline="0" dirty="0">
                    <a:ln>
                      <a:noFill/>
                    </a:ln>
                    <a:effectLst/>
                    <a:latin typeface="Arial" charset="0"/>
                  </a:rPr>
                  <a:t>We moved to my office and realized that an acyclic, non-recursive, hierarchical graph of size </a:t>
                </a:r>
                <a14:m>
                  <m:oMath xmlns:m="http://schemas.openxmlformats.org/officeDocument/2006/math">
                    <m:r>
                      <a:rPr kumimoji="0" lang="en-US" sz="2000" i="1" u="none" strike="noStrike" cap="none" normalizeH="0" baseline="0" dirty="0" smtClean="0">
                        <a:ln>
                          <a:noFill/>
                        </a:ln>
                        <a:effectLst/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kumimoji="0" lang="en-US" sz="2000" i="0" u="none" strike="noStrike" cap="none" normalizeH="0" baseline="0" dirty="0">
                    <a:ln>
                      <a:noFill/>
                    </a:ln>
                    <a:effectLst/>
                    <a:latin typeface="Arial" charset="0"/>
                  </a:rPr>
                  <a:t> can have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0" lang="en-US" sz="2000" b="0" i="1" u="none" strike="noStrike" cap="none" normalizeH="0" baseline="0" smtClean="0">
                            <a:ln>
                              <a:noFill/>
                            </a:ln>
                            <a:solidFill>
                              <a:srgbClr val="C00000"/>
                            </a:solidFill>
                            <a:effectLst/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sz="2000" b="0" i="1" u="none" strike="noStrike" cap="none" normalizeH="0" baseline="0" smtClean="0">
                            <a:ln>
                              <a:noFill/>
                            </a:ln>
                            <a:solidFill>
                              <a:srgbClr val="C00000"/>
                            </a:solidFill>
                            <a:effectLst/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kumimoji="0" lang="en-US" sz="2000" b="0" i="1" u="none" strike="noStrike" cap="none" normalizeH="0" baseline="0" smtClean="0">
                                <a:ln>
                                  <a:noFill/>
                                </a:ln>
                                <a:solidFill>
                                  <a:srgbClr val="C00000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kumimoji="0" lang="en-US" sz="2000" b="0" i="1" u="none" strike="noStrike" cap="none" normalizeH="0" baseline="0" smtClean="0">
                                <a:ln>
                                  <a:noFill/>
                                </a:ln>
                                <a:solidFill>
                                  <a:srgbClr val="C00000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kumimoji="0" lang="en-US" sz="2000" b="0" i="1" u="none" strike="noStrike" cap="none" normalizeH="0" baseline="0" smtClean="0">
                                <a:ln>
                                  <a:noFill/>
                                </a:ln>
                                <a:solidFill>
                                  <a:srgbClr val="C00000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p>
                        </m:sSup>
                      </m:sup>
                    </m:sSup>
                  </m:oMath>
                </a14:m>
                <a:r>
                  <a:rPr kumimoji="0" lang="en-US" sz="2000" i="0" u="none" strike="noStrike" cap="none" normalizeH="0" baseline="0" dirty="0">
                    <a:ln>
                      <a:noFill/>
                    </a:ln>
                    <a:effectLst/>
                    <a:latin typeface="Arial" charset="0"/>
                  </a:rPr>
                  <a:t> paths</a:t>
                </a:r>
              </a:p>
            </p:txBody>
          </p:sp>
        </mc:Choice>
        <mc:Fallback xmlns="">
          <p:sp>
            <p:nvSpPr>
              <p:cNvPr id="38" name="Speech Bubble: Rectangle with Corners Rounded 37">
                <a:extLst>
                  <a:ext uri="{FF2B5EF4-FFF2-40B4-BE49-F238E27FC236}">
                    <a16:creationId xmlns:a16="http://schemas.microsoft.com/office/drawing/2014/main" id="{C0D1F05F-2D23-9DF0-FB53-66523DF40F7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791701" y="3162678"/>
                <a:ext cx="5301048" cy="1181059"/>
              </a:xfrm>
              <a:prstGeom prst="wedgeRoundRectCallout">
                <a:avLst>
                  <a:gd name="adj1" fmla="val 59349"/>
                  <a:gd name="adj2" fmla="val 202364"/>
                  <a:gd name="adj3" fmla="val 16667"/>
                </a:avLst>
              </a:prstGeom>
              <a:blipFill>
                <a:blip r:embed="rId4"/>
                <a:stretch>
                  <a:fillRect/>
                </a:stretch>
              </a:blipFill>
              <a:ln w="25400" cap="flat" cmpd="sng" algn="ctr">
                <a:solidFill>
                  <a:srgbClr val="C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998962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1759963-C97A-7436-A38E-51606053FF2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/>
              <a:t>What Causes a Profusion of Paths?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E6A2015-8088-E72D-EA2F-2D59A72B42C5}"/>
              </a:ext>
            </a:extLst>
          </p:cNvPr>
          <p:cNvGrpSpPr/>
          <p:nvPr/>
        </p:nvGrpSpPr>
        <p:grpSpPr>
          <a:xfrm>
            <a:off x="8042705" y="33310"/>
            <a:ext cx="1047750" cy="1409057"/>
            <a:chOff x="7639050" y="2166912"/>
            <a:chExt cx="1047750" cy="1409057"/>
          </a:xfrm>
        </p:grpSpPr>
        <p:pic>
          <p:nvPicPr>
            <p:cNvPr id="4" name="Picture 3" descr="A person smiling for the camera&#10;&#10;Description automatically generated with medium confidence">
              <a:extLst>
                <a:ext uri="{FF2B5EF4-FFF2-40B4-BE49-F238E27FC236}">
                  <a16:creationId xmlns:a16="http://schemas.microsoft.com/office/drawing/2014/main" id="{460F22BE-A33C-C3EB-5BB6-71E4C282C2F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639050" y="2166912"/>
              <a:ext cx="1047750" cy="115329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027D671-B55B-4017-571F-EEB364CA5189}"/>
                </a:ext>
              </a:extLst>
            </p:cNvPr>
            <p:cNvSpPr txBox="1"/>
            <p:nvPr/>
          </p:nvSpPr>
          <p:spPr>
            <a:xfrm>
              <a:off x="7717934" y="3322053"/>
              <a:ext cx="919438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dirty="0"/>
                <a:t>Dave Melski</a:t>
              </a: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B8256FE8-C794-7115-D0F5-FEEB43EA4749}"/>
              </a:ext>
            </a:extLst>
          </p:cNvPr>
          <p:cNvGrpSpPr/>
          <p:nvPr/>
        </p:nvGrpSpPr>
        <p:grpSpPr>
          <a:xfrm>
            <a:off x="5923869" y="2655503"/>
            <a:ext cx="737937" cy="1443789"/>
            <a:chOff x="3136231" y="2887579"/>
            <a:chExt cx="737937" cy="1443789"/>
          </a:xfrm>
        </p:grpSpPr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E828A898-A75D-4D1E-9444-E7FF7E079684}"/>
                </a:ext>
              </a:extLst>
            </p:cNvPr>
            <p:cNvGrpSpPr/>
            <p:nvPr/>
          </p:nvGrpSpPr>
          <p:grpSpPr>
            <a:xfrm>
              <a:off x="3469439" y="3059163"/>
              <a:ext cx="45719" cy="1073495"/>
              <a:chOff x="3515116" y="2048869"/>
              <a:chExt cx="49276" cy="2750997"/>
            </a:xfrm>
          </p:grpSpPr>
          <p:sp>
            <p:nvSpPr>
              <p:cNvPr id="7" name="Oval 6">
                <a:extLst>
                  <a:ext uri="{FF2B5EF4-FFF2-40B4-BE49-F238E27FC236}">
                    <a16:creationId xmlns:a16="http://schemas.microsoft.com/office/drawing/2014/main" id="{605D9F4C-4379-F263-F03C-CBEA823B4661}"/>
                  </a:ext>
                </a:extLst>
              </p:cNvPr>
              <p:cNvSpPr/>
              <p:nvPr/>
            </p:nvSpPr>
            <p:spPr>
              <a:xfrm>
                <a:off x="3515116" y="204886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Oval 7">
                <a:extLst>
                  <a:ext uri="{FF2B5EF4-FFF2-40B4-BE49-F238E27FC236}">
                    <a16:creationId xmlns:a16="http://schemas.microsoft.com/office/drawing/2014/main" id="{01275112-77ED-0011-70D6-7C4C495B0EDF}"/>
                  </a:ext>
                </a:extLst>
              </p:cNvPr>
              <p:cNvSpPr/>
              <p:nvPr/>
            </p:nvSpPr>
            <p:spPr>
              <a:xfrm>
                <a:off x="3515116" y="264562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id="{CDF54D72-FF39-04B1-8395-31056B92346C}"/>
                  </a:ext>
                </a:extLst>
              </p:cNvPr>
              <p:cNvSpPr/>
              <p:nvPr/>
            </p:nvSpPr>
            <p:spPr>
              <a:xfrm>
                <a:off x="3515116" y="3349955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9A9CABD3-D268-FC5E-DEAE-0E3A276DB62E}"/>
                  </a:ext>
                </a:extLst>
              </p:cNvPr>
              <p:cNvSpPr/>
              <p:nvPr/>
            </p:nvSpPr>
            <p:spPr>
              <a:xfrm>
                <a:off x="3515116" y="404993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4" name="Connector: Curved 13">
                <a:extLst>
                  <a:ext uri="{FF2B5EF4-FFF2-40B4-BE49-F238E27FC236}">
                    <a16:creationId xmlns:a16="http://schemas.microsoft.com/office/drawing/2014/main" id="{E025B18F-B115-E3B3-A226-50F91D938CDE}"/>
                  </a:ext>
                </a:extLst>
              </p:cNvPr>
              <p:cNvCxnSpPr>
                <a:cxnSpLocks/>
                <a:stCxn id="8" idx="2"/>
                <a:endCxn id="9" idx="2"/>
              </p:cNvCxnSpPr>
              <p:nvPr/>
            </p:nvCxnSpPr>
            <p:spPr>
              <a:xfrm rot="10800000" flipV="1">
                <a:off x="3515116" y="2663907"/>
                <a:ext cx="12700" cy="704335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Connector: Curved 14">
                <a:extLst>
                  <a:ext uri="{FF2B5EF4-FFF2-40B4-BE49-F238E27FC236}">
                    <a16:creationId xmlns:a16="http://schemas.microsoft.com/office/drawing/2014/main" id="{2264D881-C6E6-E674-9885-B5A78AEC92BE}"/>
                  </a:ext>
                </a:extLst>
              </p:cNvPr>
              <p:cNvCxnSpPr>
                <a:cxnSpLocks/>
                <a:stCxn id="9" idx="2"/>
                <a:endCxn id="10" idx="2"/>
              </p:cNvCxnSpPr>
              <p:nvPr/>
            </p:nvCxnSpPr>
            <p:spPr>
              <a:xfrm rot="10800000" flipV="1">
                <a:off x="3515116" y="3368242"/>
                <a:ext cx="12700" cy="699983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Connector: Curved 15">
                <a:extLst>
                  <a:ext uri="{FF2B5EF4-FFF2-40B4-BE49-F238E27FC236}">
                    <a16:creationId xmlns:a16="http://schemas.microsoft.com/office/drawing/2014/main" id="{B15699E1-7A9B-9F0F-228C-E3F0C2D5D4BC}"/>
                  </a:ext>
                </a:extLst>
              </p:cNvPr>
              <p:cNvCxnSpPr>
                <a:cxnSpLocks/>
                <a:stCxn id="10" idx="2"/>
                <a:endCxn id="19" idx="2"/>
              </p:cNvCxnSpPr>
              <p:nvPr/>
            </p:nvCxnSpPr>
            <p:spPr>
              <a:xfrm rot="10800000" flipV="1">
                <a:off x="3515116" y="4068226"/>
                <a:ext cx="12700" cy="713352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Connector: Curved 16">
                <a:extLst>
                  <a:ext uri="{FF2B5EF4-FFF2-40B4-BE49-F238E27FC236}">
                    <a16:creationId xmlns:a16="http://schemas.microsoft.com/office/drawing/2014/main" id="{7CD436E2-B91C-4EB2-EABD-488CD0B3D428}"/>
                  </a:ext>
                </a:extLst>
              </p:cNvPr>
              <p:cNvCxnSpPr>
                <a:cxnSpLocks/>
                <a:stCxn id="9" idx="6"/>
                <a:endCxn id="10" idx="6"/>
              </p:cNvCxnSpPr>
              <p:nvPr/>
            </p:nvCxnSpPr>
            <p:spPr>
              <a:xfrm>
                <a:off x="3551692" y="3368243"/>
                <a:ext cx="12700" cy="699983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Connector: Curved 17">
                <a:extLst>
                  <a:ext uri="{FF2B5EF4-FFF2-40B4-BE49-F238E27FC236}">
                    <a16:creationId xmlns:a16="http://schemas.microsoft.com/office/drawing/2014/main" id="{7B18879B-A09B-DB44-FA7F-9808DA8407AB}"/>
                  </a:ext>
                </a:extLst>
              </p:cNvPr>
              <p:cNvCxnSpPr>
                <a:cxnSpLocks/>
                <a:stCxn id="10" idx="6"/>
                <a:endCxn id="19" idx="6"/>
              </p:cNvCxnSpPr>
              <p:nvPr/>
            </p:nvCxnSpPr>
            <p:spPr>
              <a:xfrm>
                <a:off x="3551692" y="4068226"/>
                <a:ext cx="12700" cy="713352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D448190B-4E16-4BCC-ECB2-FAAFACD0F4D8}"/>
                  </a:ext>
                </a:extLst>
              </p:cNvPr>
              <p:cNvSpPr/>
              <p:nvPr/>
            </p:nvSpPr>
            <p:spPr>
              <a:xfrm>
                <a:off x="3515116" y="476329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0" name="Connector: Curved 19">
                <a:extLst>
                  <a:ext uri="{FF2B5EF4-FFF2-40B4-BE49-F238E27FC236}">
                    <a16:creationId xmlns:a16="http://schemas.microsoft.com/office/drawing/2014/main" id="{D9AD7077-F757-F337-F1CC-8C454329E564}"/>
                  </a:ext>
                </a:extLst>
              </p:cNvPr>
              <p:cNvCxnSpPr>
                <a:cxnSpLocks/>
                <a:stCxn id="7" idx="2"/>
                <a:endCxn id="8" idx="2"/>
              </p:cNvCxnSpPr>
              <p:nvPr/>
            </p:nvCxnSpPr>
            <p:spPr>
              <a:xfrm rot="10800000" flipV="1">
                <a:off x="3515116" y="2067156"/>
                <a:ext cx="12700" cy="596751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Connector: Curved 20">
                <a:extLst>
                  <a:ext uri="{FF2B5EF4-FFF2-40B4-BE49-F238E27FC236}">
                    <a16:creationId xmlns:a16="http://schemas.microsoft.com/office/drawing/2014/main" id="{DC1BB4B8-55BB-5898-1AAD-1F84BDBB3072}"/>
                  </a:ext>
                </a:extLst>
              </p:cNvPr>
              <p:cNvCxnSpPr>
                <a:cxnSpLocks/>
                <a:stCxn id="7" idx="6"/>
                <a:endCxn id="8" idx="6"/>
              </p:cNvCxnSpPr>
              <p:nvPr/>
            </p:nvCxnSpPr>
            <p:spPr>
              <a:xfrm>
                <a:off x="3551692" y="2067157"/>
                <a:ext cx="12700" cy="596751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Connector: Curved 21">
                <a:extLst>
                  <a:ext uri="{FF2B5EF4-FFF2-40B4-BE49-F238E27FC236}">
                    <a16:creationId xmlns:a16="http://schemas.microsoft.com/office/drawing/2014/main" id="{176BD30F-82B2-9867-A98A-3E9DF86A687B}"/>
                  </a:ext>
                </a:extLst>
              </p:cNvPr>
              <p:cNvCxnSpPr>
                <a:cxnSpLocks/>
                <a:stCxn id="8" idx="6"/>
                <a:endCxn id="9" idx="6"/>
              </p:cNvCxnSpPr>
              <p:nvPr/>
            </p:nvCxnSpPr>
            <p:spPr>
              <a:xfrm>
                <a:off x="3551692" y="2663908"/>
                <a:ext cx="12700" cy="704335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57F35CBE-E215-2E6A-D05F-AF09800A2B35}"/>
                </a:ext>
              </a:extLst>
            </p:cNvPr>
            <p:cNvSpPr/>
            <p:nvPr/>
          </p:nvSpPr>
          <p:spPr bwMode="auto">
            <a:xfrm>
              <a:off x="3136231" y="2887579"/>
              <a:ext cx="737937" cy="1443789"/>
            </a:xfrm>
            <a:prstGeom prst="ellips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p:cxnSp>
          <p:nvCxnSpPr>
            <p:cNvPr id="31" name="Straight Arrow Connector 30">
              <a:extLst>
                <a:ext uri="{FF2B5EF4-FFF2-40B4-BE49-F238E27FC236}">
                  <a16:creationId xmlns:a16="http://schemas.microsoft.com/office/drawing/2014/main" id="{B2021DFC-206E-808E-15C3-1352E40112F2}"/>
                </a:ext>
              </a:extLst>
            </p:cNvPr>
            <p:cNvCxnSpPr>
              <a:cxnSpLocks/>
              <a:stCxn id="29" idx="0"/>
              <a:endCxn id="7" idx="5"/>
            </p:cNvCxnSpPr>
            <p:nvPr/>
          </p:nvCxnSpPr>
          <p:spPr bwMode="auto">
            <a:xfrm flipH="1">
              <a:off x="3498405" y="2887579"/>
              <a:ext cx="6795" cy="183767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med"/>
            </a:ln>
            <a:effectLst/>
          </p:spPr>
        </p:cxnSp>
        <p:cxnSp>
          <p:nvCxnSpPr>
            <p:cNvPr id="32" name="Straight Arrow Connector 31">
              <a:extLst>
                <a:ext uri="{FF2B5EF4-FFF2-40B4-BE49-F238E27FC236}">
                  <a16:creationId xmlns:a16="http://schemas.microsoft.com/office/drawing/2014/main" id="{5C83393F-7952-EA1D-0422-4C2A7767794A}"/>
                </a:ext>
              </a:extLst>
            </p:cNvPr>
            <p:cNvCxnSpPr>
              <a:cxnSpLocks/>
              <a:stCxn id="19" idx="7"/>
              <a:endCxn id="29" idx="4"/>
            </p:cNvCxnSpPr>
            <p:nvPr/>
          </p:nvCxnSpPr>
          <p:spPr bwMode="auto">
            <a:xfrm>
              <a:off x="3498405" y="4120475"/>
              <a:ext cx="6795" cy="210893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med"/>
            </a:ln>
            <a:effectLst/>
          </p:spPr>
        </p:cxn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59E1078E-EE9C-8CEA-A3C6-90A6C51292CE}"/>
              </a:ext>
            </a:extLst>
          </p:cNvPr>
          <p:cNvGrpSpPr/>
          <p:nvPr/>
        </p:nvGrpSpPr>
        <p:grpSpPr>
          <a:xfrm>
            <a:off x="4235191" y="2265688"/>
            <a:ext cx="919438" cy="2073696"/>
            <a:chOff x="2983913" y="2265688"/>
            <a:chExt cx="919438" cy="2073696"/>
          </a:xfrm>
        </p:grpSpPr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E623DE1A-EBF3-E1F0-1555-0553F8FA7523}"/>
                </a:ext>
              </a:extLst>
            </p:cNvPr>
            <p:cNvGrpSpPr/>
            <p:nvPr/>
          </p:nvGrpSpPr>
          <p:grpSpPr>
            <a:xfrm>
              <a:off x="3413288" y="2465600"/>
              <a:ext cx="45719" cy="521983"/>
              <a:chOff x="1841166" y="1631416"/>
              <a:chExt cx="45719" cy="521983"/>
            </a:xfrm>
          </p:grpSpPr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BDC477F0-3FEB-0BF5-7ADF-2C34EA15D15A}"/>
                  </a:ext>
                </a:extLst>
              </p:cNvPr>
              <p:cNvSpPr/>
              <p:nvPr/>
            </p:nvSpPr>
            <p:spPr>
              <a:xfrm>
                <a:off x="1841166" y="163141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CABBF61D-D2F7-7A73-2731-2208DA57F606}"/>
                  </a:ext>
                </a:extLst>
              </p:cNvPr>
              <p:cNvSpPr/>
              <p:nvPr/>
            </p:nvSpPr>
            <p:spPr>
              <a:xfrm>
                <a:off x="1841166" y="1864280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2099C554-6340-E1E6-C958-4202E44B204B}"/>
                  </a:ext>
                </a:extLst>
              </p:cNvPr>
              <p:cNvSpPr/>
              <p:nvPr/>
            </p:nvSpPr>
            <p:spPr>
              <a:xfrm>
                <a:off x="1841166" y="213912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2" name="Connector: Curved 41">
                <a:extLst>
                  <a:ext uri="{FF2B5EF4-FFF2-40B4-BE49-F238E27FC236}">
                    <a16:creationId xmlns:a16="http://schemas.microsoft.com/office/drawing/2014/main" id="{02DAB7C5-2950-890D-BE78-8AED55E7D07E}"/>
                  </a:ext>
                </a:extLst>
              </p:cNvPr>
              <p:cNvCxnSpPr>
                <a:cxnSpLocks/>
                <a:stCxn id="39" idx="2"/>
                <a:endCxn id="40" idx="2"/>
              </p:cNvCxnSpPr>
              <p:nvPr/>
            </p:nvCxnSpPr>
            <p:spPr>
              <a:xfrm rot="10800000" flipV="1">
                <a:off x="1841166" y="1871416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Connector: Curved 47">
                <a:extLst>
                  <a:ext uri="{FF2B5EF4-FFF2-40B4-BE49-F238E27FC236}">
                    <a16:creationId xmlns:a16="http://schemas.microsoft.com/office/drawing/2014/main" id="{A1F3E57B-786C-E7FC-9A28-BA8AB13C63CA}"/>
                  </a:ext>
                </a:extLst>
              </p:cNvPr>
              <p:cNvCxnSpPr>
                <a:cxnSpLocks/>
                <a:stCxn id="38" idx="2"/>
                <a:endCxn id="39" idx="2"/>
              </p:cNvCxnSpPr>
              <p:nvPr/>
            </p:nvCxnSpPr>
            <p:spPr>
              <a:xfrm rot="10800000" flipV="1">
                <a:off x="1841166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Connector: Curved 48">
                <a:extLst>
                  <a:ext uri="{FF2B5EF4-FFF2-40B4-BE49-F238E27FC236}">
                    <a16:creationId xmlns:a16="http://schemas.microsoft.com/office/drawing/2014/main" id="{01789C7A-35E3-F6AF-7556-8095C4F7214E}"/>
                  </a:ext>
                </a:extLst>
              </p:cNvPr>
              <p:cNvCxnSpPr>
                <a:cxnSpLocks/>
                <a:stCxn id="38" idx="6"/>
                <a:endCxn id="39" idx="6"/>
              </p:cNvCxnSpPr>
              <p:nvPr/>
            </p:nvCxnSpPr>
            <p:spPr>
              <a:xfrm>
                <a:off x="1875102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Connector: Curved 49">
                <a:extLst>
                  <a:ext uri="{FF2B5EF4-FFF2-40B4-BE49-F238E27FC236}">
                    <a16:creationId xmlns:a16="http://schemas.microsoft.com/office/drawing/2014/main" id="{97DE270F-09F1-657C-360A-D7F22959DC64}"/>
                  </a:ext>
                </a:extLst>
              </p:cNvPr>
              <p:cNvCxnSpPr>
                <a:cxnSpLocks/>
                <a:stCxn id="39" idx="6"/>
                <a:endCxn id="40" idx="6"/>
              </p:cNvCxnSpPr>
              <p:nvPr/>
            </p:nvCxnSpPr>
            <p:spPr>
              <a:xfrm>
                <a:off x="1875102" y="1871417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F8CC72AA-0A01-ADB3-4987-48943F0AF7A0}"/>
                </a:ext>
              </a:extLst>
            </p:cNvPr>
            <p:cNvSpPr/>
            <p:nvPr/>
          </p:nvSpPr>
          <p:spPr bwMode="auto">
            <a:xfrm>
              <a:off x="2983913" y="2265688"/>
              <a:ext cx="919438" cy="2073696"/>
            </a:xfrm>
            <a:prstGeom prst="ellips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p:cxnSp>
          <p:nvCxnSpPr>
            <p:cNvPr id="53" name="Straight Arrow Connector 52">
              <a:extLst>
                <a:ext uri="{FF2B5EF4-FFF2-40B4-BE49-F238E27FC236}">
                  <a16:creationId xmlns:a16="http://schemas.microsoft.com/office/drawing/2014/main" id="{94D174F0-426A-43E5-8B2B-3D348E3F4589}"/>
                </a:ext>
              </a:extLst>
            </p:cNvPr>
            <p:cNvCxnSpPr>
              <a:cxnSpLocks/>
              <a:stCxn id="52" idx="0"/>
              <a:endCxn id="38" idx="6"/>
            </p:cNvCxnSpPr>
            <p:nvPr/>
          </p:nvCxnSpPr>
          <p:spPr bwMode="auto">
            <a:xfrm>
              <a:off x="3443632" y="2265688"/>
              <a:ext cx="3592" cy="207049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med"/>
            </a:ln>
            <a:effectLst/>
          </p:spPr>
        </p:cxn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235AB207-8FD9-EF04-72DF-1FBDBE5216CA}"/>
                </a:ext>
              </a:extLst>
            </p:cNvPr>
            <p:cNvGrpSpPr/>
            <p:nvPr/>
          </p:nvGrpSpPr>
          <p:grpSpPr>
            <a:xfrm>
              <a:off x="3413288" y="3604228"/>
              <a:ext cx="45719" cy="521983"/>
              <a:chOff x="1841166" y="1631416"/>
              <a:chExt cx="45719" cy="521983"/>
            </a:xfrm>
          </p:grpSpPr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60BCEFD6-27B9-226C-EEEF-23E11FB721F8}"/>
                  </a:ext>
                </a:extLst>
              </p:cNvPr>
              <p:cNvSpPr/>
              <p:nvPr/>
            </p:nvSpPr>
            <p:spPr>
              <a:xfrm>
                <a:off x="1841166" y="163141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844AECAB-E633-7D08-C220-FFFD6125A68B}"/>
                  </a:ext>
                </a:extLst>
              </p:cNvPr>
              <p:cNvSpPr/>
              <p:nvPr/>
            </p:nvSpPr>
            <p:spPr>
              <a:xfrm>
                <a:off x="1841166" y="1864280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CB68769B-D19F-0A7E-0B8B-8D7191864D71}"/>
                  </a:ext>
                </a:extLst>
              </p:cNvPr>
              <p:cNvSpPr/>
              <p:nvPr/>
            </p:nvSpPr>
            <p:spPr>
              <a:xfrm>
                <a:off x="1841166" y="213912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0" name="Connector: Curved 59">
                <a:extLst>
                  <a:ext uri="{FF2B5EF4-FFF2-40B4-BE49-F238E27FC236}">
                    <a16:creationId xmlns:a16="http://schemas.microsoft.com/office/drawing/2014/main" id="{8E6E612A-4B8B-35AD-7991-A4650E0149DC}"/>
                  </a:ext>
                </a:extLst>
              </p:cNvPr>
              <p:cNvCxnSpPr>
                <a:cxnSpLocks/>
                <a:stCxn id="58" idx="2"/>
                <a:endCxn id="59" idx="2"/>
              </p:cNvCxnSpPr>
              <p:nvPr/>
            </p:nvCxnSpPr>
            <p:spPr>
              <a:xfrm rot="10800000" flipV="1">
                <a:off x="1841166" y="1871416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Connector: Curved 60">
                <a:extLst>
                  <a:ext uri="{FF2B5EF4-FFF2-40B4-BE49-F238E27FC236}">
                    <a16:creationId xmlns:a16="http://schemas.microsoft.com/office/drawing/2014/main" id="{9100C43A-703D-1125-55F7-90B33913700D}"/>
                  </a:ext>
                </a:extLst>
              </p:cNvPr>
              <p:cNvCxnSpPr>
                <a:cxnSpLocks/>
                <a:stCxn id="57" idx="2"/>
                <a:endCxn id="58" idx="2"/>
              </p:cNvCxnSpPr>
              <p:nvPr/>
            </p:nvCxnSpPr>
            <p:spPr>
              <a:xfrm rot="10800000" flipV="1">
                <a:off x="1841166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Connector: Curved 61">
                <a:extLst>
                  <a:ext uri="{FF2B5EF4-FFF2-40B4-BE49-F238E27FC236}">
                    <a16:creationId xmlns:a16="http://schemas.microsoft.com/office/drawing/2014/main" id="{52C2BBB6-6764-6C67-4745-1A5DC634193B}"/>
                  </a:ext>
                </a:extLst>
              </p:cNvPr>
              <p:cNvCxnSpPr>
                <a:cxnSpLocks/>
                <a:stCxn id="57" idx="6"/>
                <a:endCxn id="58" idx="6"/>
              </p:cNvCxnSpPr>
              <p:nvPr/>
            </p:nvCxnSpPr>
            <p:spPr>
              <a:xfrm>
                <a:off x="1875102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Connector: Curved 62">
                <a:extLst>
                  <a:ext uri="{FF2B5EF4-FFF2-40B4-BE49-F238E27FC236}">
                    <a16:creationId xmlns:a16="http://schemas.microsoft.com/office/drawing/2014/main" id="{DD6DC865-AB81-C90A-D059-5301D6D1FE58}"/>
                  </a:ext>
                </a:extLst>
              </p:cNvPr>
              <p:cNvCxnSpPr>
                <a:cxnSpLocks/>
                <a:stCxn id="58" idx="6"/>
                <a:endCxn id="59" idx="6"/>
              </p:cNvCxnSpPr>
              <p:nvPr/>
            </p:nvCxnSpPr>
            <p:spPr>
              <a:xfrm>
                <a:off x="1875102" y="1871417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66" name="Straight Arrow Connector 65">
              <a:extLst>
                <a:ext uri="{FF2B5EF4-FFF2-40B4-BE49-F238E27FC236}">
                  <a16:creationId xmlns:a16="http://schemas.microsoft.com/office/drawing/2014/main" id="{F84451B0-3AB8-DB3D-19BA-60B798CDF0A0}"/>
                </a:ext>
              </a:extLst>
            </p:cNvPr>
            <p:cNvCxnSpPr>
              <a:cxnSpLocks/>
              <a:stCxn id="59" idx="5"/>
              <a:endCxn id="52" idx="4"/>
            </p:cNvCxnSpPr>
            <p:nvPr/>
          </p:nvCxnSpPr>
          <p:spPr bwMode="auto">
            <a:xfrm>
              <a:off x="3442254" y="4124121"/>
              <a:ext cx="1378" cy="215263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med"/>
            </a:ln>
            <a:effectLst/>
          </p:spPr>
        </p:cxnSp>
      </p:grpSp>
      <p:cxnSp>
        <p:nvCxnSpPr>
          <p:cNvPr id="71" name="Connector: Curved 70">
            <a:extLst>
              <a:ext uri="{FF2B5EF4-FFF2-40B4-BE49-F238E27FC236}">
                <a16:creationId xmlns:a16="http://schemas.microsoft.com/office/drawing/2014/main" id="{8201AA0F-CE04-A927-F733-E115CFCC36E3}"/>
              </a:ext>
            </a:extLst>
          </p:cNvPr>
          <p:cNvCxnSpPr>
            <a:cxnSpLocks/>
            <a:stCxn id="40" idx="5"/>
            <a:endCxn id="29" idx="0"/>
          </p:cNvCxnSpPr>
          <p:nvPr/>
        </p:nvCxnSpPr>
        <p:spPr bwMode="auto">
          <a:xfrm rot="5400000" flipH="1" flipV="1">
            <a:off x="5328190" y="2020845"/>
            <a:ext cx="329990" cy="1599306"/>
          </a:xfrm>
          <a:prstGeom prst="curvedConnector5">
            <a:avLst>
              <a:gd name="adj1" fmla="val -69275"/>
              <a:gd name="adj2" fmla="val 38620"/>
              <a:gd name="adj3" fmla="val 169275"/>
            </a:avLst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73" name="Connector: Curved 72">
            <a:extLst>
              <a:ext uri="{FF2B5EF4-FFF2-40B4-BE49-F238E27FC236}">
                <a16:creationId xmlns:a16="http://schemas.microsoft.com/office/drawing/2014/main" id="{F360EE5F-429F-005B-8E76-C4AFDF9BB6D4}"/>
              </a:ext>
            </a:extLst>
          </p:cNvPr>
          <p:cNvCxnSpPr>
            <a:cxnSpLocks/>
            <a:stCxn id="29" idx="4"/>
            <a:endCxn id="57" idx="7"/>
          </p:cNvCxnSpPr>
          <p:nvPr/>
        </p:nvCxnSpPr>
        <p:spPr bwMode="auto">
          <a:xfrm rot="5400000" flipH="1">
            <a:off x="5246698" y="3053152"/>
            <a:ext cx="492974" cy="1599306"/>
          </a:xfrm>
          <a:prstGeom prst="curvedConnector5">
            <a:avLst>
              <a:gd name="adj1" fmla="val -46372"/>
              <a:gd name="adj2" fmla="val 61380"/>
              <a:gd name="adj3" fmla="val 146372"/>
            </a:avLst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7F8529EF-9C92-F6DC-82CB-CBD6774D7FB8}"/>
              </a:ext>
            </a:extLst>
          </p:cNvPr>
          <p:cNvGrpSpPr/>
          <p:nvPr/>
        </p:nvGrpSpPr>
        <p:grpSpPr>
          <a:xfrm>
            <a:off x="2623273" y="2312222"/>
            <a:ext cx="919438" cy="2073696"/>
            <a:chOff x="1371995" y="2312222"/>
            <a:chExt cx="919438" cy="2073696"/>
          </a:xfrm>
        </p:grpSpPr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A7E754FA-7AAF-4F81-D5ED-A72A1E1E126F}"/>
                </a:ext>
              </a:extLst>
            </p:cNvPr>
            <p:cNvGrpSpPr/>
            <p:nvPr/>
          </p:nvGrpSpPr>
          <p:grpSpPr>
            <a:xfrm>
              <a:off x="1801370" y="2512134"/>
              <a:ext cx="45719" cy="521983"/>
              <a:chOff x="1841166" y="1631416"/>
              <a:chExt cx="45719" cy="521983"/>
            </a:xfrm>
          </p:grpSpPr>
          <p:sp>
            <p:nvSpPr>
              <p:cNvPr id="77" name="Oval 76">
                <a:extLst>
                  <a:ext uri="{FF2B5EF4-FFF2-40B4-BE49-F238E27FC236}">
                    <a16:creationId xmlns:a16="http://schemas.microsoft.com/office/drawing/2014/main" id="{D8A369F9-561E-F774-3C80-310C7B425744}"/>
                  </a:ext>
                </a:extLst>
              </p:cNvPr>
              <p:cNvSpPr/>
              <p:nvPr/>
            </p:nvSpPr>
            <p:spPr>
              <a:xfrm>
                <a:off x="1841166" y="163141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C2829AF8-FC47-80A1-F93F-A279BDFBFDA6}"/>
                  </a:ext>
                </a:extLst>
              </p:cNvPr>
              <p:cNvSpPr/>
              <p:nvPr/>
            </p:nvSpPr>
            <p:spPr>
              <a:xfrm>
                <a:off x="1841166" y="1864280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Oval 78">
                <a:extLst>
                  <a:ext uri="{FF2B5EF4-FFF2-40B4-BE49-F238E27FC236}">
                    <a16:creationId xmlns:a16="http://schemas.microsoft.com/office/drawing/2014/main" id="{436307CF-C955-5C5D-253D-F3B46E33B101}"/>
                  </a:ext>
                </a:extLst>
              </p:cNvPr>
              <p:cNvSpPr/>
              <p:nvPr/>
            </p:nvSpPr>
            <p:spPr>
              <a:xfrm>
                <a:off x="1841166" y="213912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0" name="Connector: Curved 79">
                <a:extLst>
                  <a:ext uri="{FF2B5EF4-FFF2-40B4-BE49-F238E27FC236}">
                    <a16:creationId xmlns:a16="http://schemas.microsoft.com/office/drawing/2014/main" id="{7268ECFF-B6D3-E93B-FD4E-49397AA774ED}"/>
                  </a:ext>
                </a:extLst>
              </p:cNvPr>
              <p:cNvCxnSpPr>
                <a:cxnSpLocks/>
                <a:stCxn id="78" idx="2"/>
                <a:endCxn id="79" idx="2"/>
              </p:cNvCxnSpPr>
              <p:nvPr/>
            </p:nvCxnSpPr>
            <p:spPr>
              <a:xfrm rot="10800000" flipV="1">
                <a:off x="1841166" y="1871416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Connector: Curved 80">
                <a:extLst>
                  <a:ext uri="{FF2B5EF4-FFF2-40B4-BE49-F238E27FC236}">
                    <a16:creationId xmlns:a16="http://schemas.microsoft.com/office/drawing/2014/main" id="{C452E69C-C3C3-BEA2-343E-D77EF338203C}"/>
                  </a:ext>
                </a:extLst>
              </p:cNvPr>
              <p:cNvCxnSpPr>
                <a:cxnSpLocks/>
                <a:stCxn id="77" idx="2"/>
                <a:endCxn id="78" idx="2"/>
              </p:cNvCxnSpPr>
              <p:nvPr/>
            </p:nvCxnSpPr>
            <p:spPr>
              <a:xfrm rot="10800000" flipV="1">
                <a:off x="1841166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Connector: Curved 81">
                <a:extLst>
                  <a:ext uri="{FF2B5EF4-FFF2-40B4-BE49-F238E27FC236}">
                    <a16:creationId xmlns:a16="http://schemas.microsoft.com/office/drawing/2014/main" id="{CB477C4F-15E4-CF01-2236-C03918CB505E}"/>
                  </a:ext>
                </a:extLst>
              </p:cNvPr>
              <p:cNvCxnSpPr>
                <a:cxnSpLocks/>
                <a:stCxn id="77" idx="6"/>
                <a:endCxn id="78" idx="6"/>
              </p:cNvCxnSpPr>
              <p:nvPr/>
            </p:nvCxnSpPr>
            <p:spPr>
              <a:xfrm>
                <a:off x="1875102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Connector: Curved 82">
                <a:extLst>
                  <a:ext uri="{FF2B5EF4-FFF2-40B4-BE49-F238E27FC236}">
                    <a16:creationId xmlns:a16="http://schemas.microsoft.com/office/drawing/2014/main" id="{2A87562F-8B5F-12C8-98BA-FD2F62497647}"/>
                  </a:ext>
                </a:extLst>
              </p:cNvPr>
              <p:cNvCxnSpPr>
                <a:cxnSpLocks/>
                <a:stCxn id="78" idx="6"/>
                <a:endCxn id="79" idx="6"/>
              </p:cNvCxnSpPr>
              <p:nvPr/>
            </p:nvCxnSpPr>
            <p:spPr>
              <a:xfrm>
                <a:off x="1875102" y="1871417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0E5DDB9B-5C74-5447-D8D1-CE794AD36320}"/>
                </a:ext>
              </a:extLst>
            </p:cNvPr>
            <p:cNvSpPr/>
            <p:nvPr/>
          </p:nvSpPr>
          <p:spPr bwMode="auto">
            <a:xfrm>
              <a:off x="1371995" y="2312222"/>
              <a:ext cx="919438" cy="2073696"/>
            </a:xfrm>
            <a:prstGeom prst="ellips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p:cxnSp>
          <p:nvCxnSpPr>
            <p:cNvPr id="85" name="Straight Arrow Connector 84">
              <a:extLst>
                <a:ext uri="{FF2B5EF4-FFF2-40B4-BE49-F238E27FC236}">
                  <a16:creationId xmlns:a16="http://schemas.microsoft.com/office/drawing/2014/main" id="{D61725CD-CD3C-9941-A361-226E90B57B9E}"/>
                </a:ext>
              </a:extLst>
            </p:cNvPr>
            <p:cNvCxnSpPr>
              <a:cxnSpLocks/>
              <a:stCxn id="84" idx="0"/>
              <a:endCxn id="77" idx="6"/>
            </p:cNvCxnSpPr>
            <p:nvPr/>
          </p:nvCxnSpPr>
          <p:spPr bwMode="auto">
            <a:xfrm>
              <a:off x="1831714" y="2312222"/>
              <a:ext cx="3592" cy="207049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med"/>
            </a:ln>
            <a:effectLst/>
          </p:spPr>
        </p:cxn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794A54AD-78F9-7D8E-4F92-36C95A25B669}"/>
                </a:ext>
              </a:extLst>
            </p:cNvPr>
            <p:cNvGrpSpPr/>
            <p:nvPr/>
          </p:nvGrpSpPr>
          <p:grpSpPr>
            <a:xfrm>
              <a:off x="1801370" y="3650762"/>
              <a:ext cx="45719" cy="521983"/>
              <a:chOff x="1841166" y="1631416"/>
              <a:chExt cx="45719" cy="521983"/>
            </a:xfrm>
          </p:grpSpPr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6FE8B89E-D315-B9F7-D362-E7AD418C06BD}"/>
                  </a:ext>
                </a:extLst>
              </p:cNvPr>
              <p:cNvSpPr/>
              <p:nvPr/>
            </p:nvSpPr>
            <p:spPr>
              <a:xfrm>
                <a:off x="1841166" y="163141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Oval 87">
                <a:extLst>
                  <a:ext uri="{FF2B5EF4-FFF2-40B4-BE49-F238E27FC236}">
                    <a16:creationId xmlns:a16="http://schemas.microsoft.com/office/drawing/2014/main" id="{EF9813EE-D923-6E90-D2C7-34B251F924BF}"/>
                  </a:ext>
                </a:extLst>
              </p:cNvPr>
              <p:cNvSpPr/>
              <p:nvPr/>
            </p:nvSpPr>
            <p:spPr>
              <a:xfrm>
                <a:off x="1841166" y="1864280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Oval 88">
                <a:extLst>
                  <a:ext uri="{FF2B5EF4-FFF2-40B4-BE49-F238E27FC236}">
                    <a16:creationId xmlns:a16="http://schemas.microsoft.com/office/drawing/2014/main" id="{480459DB-942C-32D9-DC0A-5A1B25F35E58}"/>
                  </a:ext>
                </a:extLst>
              </p:cNvPr>
              <p:cNvSpPr/>
              <p:nvPr/>
            </p:nvSpPr>
            <p:spPr>
              <a:xfrm>
                <a:off x="1841166" y="213912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90" name="Connector: Curved 89">
                <a:extLst>
                  <a:ext uri="{FF2B5EF4-FFF2-40B4-BE49-F238E27FC236}">
                    <a16:creationId xmlns:a16="http://schemas.microsoft.com/office/drawing/2014/main" id="{098A9A59-1B97-E870-8DE2-DB47E33B82F6}"/>
                  </a:ext>
                </a:extLst>
              </p:cNvPr>
              <p:cNvCxnSpPr>
                <a:cxnSpLocks/>
                <a:stCxn id="88" idx="2"/>
                <a:endCxn id="89" idx="2"/>
              </p:cNvCxnSpPr>
              <p:nvPr/>
            </p:nvCxnSpPr>
            <p:spPr>
              <a:xfrm rot="10800000" flipV="1">
                <a:off x="1841166" y="1871416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Connector: Curved 90">
                <a:extLst>
                  <a:ext uri="{FF2B5EF4-FFF2-40B4-BE49-F238E27FC236}">
                    <a16:creationId xmlns:a16="http://schemas.microsoft.com/office/drawing/2014/main" id="{704ECAC0-0A0B-CF02-61D3-BB13877F946F}"/>
                  </a:ext>
                </a:extLst>
              </p:cNvPr>
              <p:cNvCxnSpPr>
                <a:cxnSpLocks/>
                <a:stCxn id="87" idx="2"/>
                <a:endCxn id="88" idx="2"/>
              </p:cNvCxnSpPr>
              <p:nvPr/>
            </p:nvCxnSpPr>
            <p:spPr>
              <a:xfrm rot="10800000" flipV="1">
                <a:off x="1841166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Connector: Curved 91">
                <a:extLst>
                  <a:ext uri="{FF2B5EF4-FFF2-40B4-BE49-F238E27FC236}">
                    <a16:creationId xmlns:a16="http://schemas.microsoft.com/office/drawing/2014/main" id="{554E8A45-777F-B2E6-E855-E676DD8F3E38}"/>
                  </a:ext>
                </a:extLst>
              </p:cNvPr>
              <p:cNvCxnSpPr>
                <a:cxnSpLocks/>
                <a:stCxn id="87" idx="6"/>
                <a:endCxn id="88" idx="6"/>
              </p:cNvCxnSpPr>
              <p:nvPr/>
            </p:nvCxnSpPr>
            <p:spPr>
              <a:xfrm>
                <a:off x="1875102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Connector: Curved 92">
                <a:extLst>
                  <a:ext uri="{FF2B5EF4-FFF2-40B4-BE49-F238E27FC236}">
                    <a16:creationId xmlns:a16="http://schemas.microsoft.com/office/drawing/2014/main" id="{774566B2-F292-8129-9C56-D96E294FBE46}"/>
                  </a:ext>
                </a:extLst>
              </p:cNvPr>
              <p:cNvCxnSpPr>
                <a:cxnSpLocks/>
                <a:stCxn id="88" idx="6"/>
                <a:endCxn id="89" idx="6"/>
              </p:cNvCxnSpPr>
              <p:nvPr/>
            </p:nvCxnSpPr>
            <p:spPr>
              <a:xfrm>
                <a:off x="1875102" y="1871417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94" name="Straight Arrow Connector 93">
              <a:extLst>
                <a:ext uri="{FF2B5EF4-FFF2-40B4-BE49-F238E27FC236}">
                  <a16:creationId xmlns:a16="http://schemas.microsoft.com/office/drawing/2014/main" id="{0A46ABF1-A387-2CB7-180D-01BF6BBC38AB}"/>
                </a:ext>
              </a:extLst>
            </p:cNvPr>
            <p:cNvCxnSpPr>
              <a:cxnSpLocks/>
              <a:stCxn id="89" idx="5"/>
              <a:endCxn id="84" idx="4"/>
            </p:cNvCxnSpPr>
            <p:nvPr/>
          </p:nvCxnSpPr>
          <p:spPr bwMode="auto">
            <a:xfrm>
              <a:off x="1830336" y="4170655"/>
              <a:ext cx="1378" cy="215263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med"/>
            </a:ln>
            <a:effectLst/>
          </p:spPr>
        </p:cxnSp>
      </p:grpSp>
      <p:cxnSp>
        <p:nvCxnSpPr>
          <p:cNvPr id="95" name="Connector: Curved 94">
            <a:extLst>
              <a:ext uri="{FF2B5EF4-FFF2-40B4-BE49-F238E27FC236}">
                <a16:creationId xmlns:a16="http://schemas.microsoft.com/office/drawing/2014/main" id="{F4EA90A6-86E0-D7E2-CF44-BA58D87639AC}"/>
              </a:ext>
            </a:extLst>
          </p:cNvPr>
          <p:cNvCxnSpPr>
            <a:cxnSpLocks/>
            <a:stCxn id="79" idx="4"/>
            <a:endCxn id="52" idx="0"/>
          </p:cNvCxnSpPr>
          <p:nvPr/>
        </p:nvCxnSpPr>
        <p:spPr bwMode="auto">
          <a:xfrm rot="5400000" flipH="1" flipV="1">
            <a:off x="3498048" y="1837256"/>
            <a:ext cx="768429" cy="1625294"/>
          </a:xfrm>
          <a:prstGeom prst="curvedConnector5">
            <a:avLst>
              <a:gd name="adj1" fmla="val -29749"/>
              <a:gd name="adj2" fmla="val 36379"/>
              <a:gd name="adj3" fmla="val 129749"/>
            </a:avLst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96" name="Connector: Curved 95">
            <a:extLst>
              <a:ext uri="{FF2B5EF4-FFF2-40B4-BE49-F238E27FC236}">
                <a16:creationId xmlns:a16="http://schemas.microsoft.com/office/drawing/2014/main" id="{72499248-8A11-8CFC-8F46-86E9DCCA44ED}"/>
              </a:ext>
            </a:extLst>
          </p:cNvPr>
          <p:cNvCxnSpPr>
            <a:cxnSpLocks/>
            <a:stCxn id="87" idx="0"/>
            <a:endCxn id="52" idx="4"/>
          </p:cNvCxnSpPr>
          <p:nvPr/>
        </p:nvCxnSpPr>
        <p:spPr bwMode="auto">
          <a:xfrm rot="16200000" flipH="1">
            <a:off x="3537952" y="3182426"/>
            <a:ext cx="688622" cy="1625294"/>
          </a:xfrm>
          <a:prstGeom prst="curvedConnector5">
            <a:avLst>
              <a:gd name="adj1" fmla="val -33197"/>
              <a:gd name="adj2" fmla="val 36379"/>
              <a:gd name="adj3" fmla="val 133197"/>
            </a:avLst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35448002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1759963-C97A-7436-A38E-51606053FF2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/>
              <a:t>What Causes a Profusion of Paths?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E6A2015-8088-E72D-EA2F-2D59A72B42C5}"/>
              </a:ext>
            </a:extLst>
          </p:cNvPr>
          <p:cNvGrpSpPr/>
          <p:nvPr/>
        </p:nvGrpSpPr>
        <p:grpSpPr>
          <a:xfrm>
            <a:off x="8042705" y="33310"/>
            <a:ext cx="1047750" cy="1409057"/>
            <a:chOff x="7639050" y="2166912"/>
            <a:chExt cx="1047750" cy="1409057"/>
          </a:xfrm>
        </p:grpSpPr>
        <p:pic>
          <p:nvPicPr>
            <p:cNvPr id="4" name="Picture 3" descr="A person smiling for the camera&#10;&#10;Description automatically generated with medium confidence">
              <a:extLst>
                <a:ext uri="{FF2B5EF4-FFF2-40B4-BE49-F238E27FC236}">
                  <a16:creationId xmlns:a16="http://schemas.microsoft.com/office/drawing/2014/main" id="{460F22BE-A33C-C3EB-5BB6-71E4C282C2F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639050" y="2166912"/>
              <a:ext cx="1047750" cy="115329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027D671-B55B-4017-571F-EEB364CA5189}"/>
                </a:ext>
              </a:extLst>
            </p:cNvPr>
            <p:cNvSpPr txBox="1"/>
            <p:nvPr/>
          </p:nvSpPr>
          <p:spPr>
            <a:xfrm>
              <a:off x="7717934" y="3322053"/>
              <a:ext cx="919438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dirty="0"/>
                <a:t>Dave Melski</a:t>
              </a: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B8256FE8-C794-7115-D0F5-FEEB43EA4749}"/>
              </a:ext>
            </a:extLst>
          </p:cNvPr>
          <p:cNvGrpSpPr/>
          <p:nvPr/>
        </p:nvGrpSpPr>
        <p:grpSpPr>
          <a:xfrm>
            <a:off x="7744652" y="3110840"/>
            <a:ext cx="737937" cy="1443789"/>
            <a:chOff x="3136231" y="2887579"/>
            <a:chExt cx="737937" cy="1443789"/>
          </a:xfrm>
        </p:grpSpPr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E828A898-A75D-4D1E-9444-E7FF7E079684}"/>
                </a:ext>
              </a:extLst>
            </p:cNvPr>
            <p:cNvGrpSpPr/>
            <p:nvPr/>
          </p:nvGrpSpPr>
          <p:grpSpPr>
            <a:xfrm>
              <a:off x="3469439" y="3059163"/>
              <a:ext cx="45719" cy="1073495"/>
              <a:chOff x="3515116" y="2048869"/>
              <a:chExt cx="49276" cy="2750997"/>
            </a:xfrm>
          </p:grpSpPr>
          <p:sp>
            <p:nvSpPr>
              <p:cNvPr id="7" name="Oval 6">
                <a:extLst>
                  <a:ext uri="{FF2B5EF4-FFF2-40B4-BE49-F238E27FC236}">
                    <a16:creationId xmlns:a16="http://schemas.microsoft.com/office/drawing/2014/main" id="{605D9F4C-4379-F263-F03C-CBEA823B4661}"/>
                  </a:ext>
                </a:extLst>
              </p:cNvPr>
              <p:cNvSpPr/>
              <p:nvPr/>
            </p:nvSpPr>
            <p:spPr>
              <a:xfrm>
                <a:off x="3515116" y="204886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Oval 7">
                <a:extLst>
                  <a:ext uri="{FF2B5EF4-FFF2-40B4-BE49-F238E27FC236}">
                    <a16:creationId xmlns:a16="http://schemas.microsoft.com/office/drawing/2014/main" id="{01275112-77ED-0011-70D6-7C4C495B0EDF}"/>
                  </a:ext>
                </a:extLst>
              </p:cNvPr>
              <p:cNvSpPr/>
              <p:nvPr/>
            </p:nvSpPr>
            <p:spPr>
              <a:xfrm>
                <a:off x="3515116" y="264562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id="{CDF54D72-FF39-04B1-8395-31056B92346C}"/>
                  </a:ext>
                </a:extLst>
              </p:cNvPr>
              <p:cNvSpPr/>
              <p:nvPr/>
            </p:nvSpPr>
            <p:spPr>
              <a:xfrm>
                <a:off x="3515116" y="3349955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9A9CABD3-D268-FC5E-DEAE-0E3A276DB62E}"/>
                  </a:ext>
                </a:extLst>
              </p:cNvPr>
              <p:cNvSpPr/>
              <p:nvPr/>
            </p:nvSpPr>
            <p:spPr>
              <a:xfrm>
                <a:off x="3515116" y="404993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4" name="Connector: Curved 13">
                <a:extLst>
                  <a:ext uri="{FF2B5EF4-FFF2-40B4-BE49-F238E27FC236}">
                    <a16:creationId xmlns:a16="http://schemas.microsoft.com/office/drawing/2014/main" id="{E025B18F-B115-E3B3-A226-50F91D938CDE}"/>
                  </a:ext>
                </a:extLst>
              </p:cNvPr>
              <p:cNvCxnSpPr>
                <a:cxnSpLocks/>
                <a:stCxn id="8" idx="2"/>
                <a:endCxn id="9" idx="2"/>
              </p:cNvCxnSpPr>
              <p:nvPr/>
            </p:nvCxnSpPr>
            <p:spPr>
              <a:xfrm rot="10800000" flipV="1">
                <a:off x="3515116" y="2663907"/>
                <a:ext cx="12700" cy="704335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Connector: Curved 14">
                <a:extLst>
                  <a:ext uri="{FF2B5EF4-FFF2-40B4-BE49-F238E27FC236}">
                    <a16:creationId xmlns:a16="http://schemas.microsoft.com/office/drawing/2014/main" id="{2264D881-C6E6-E674-9885-B5A78AEC92BE}"/>
                  </a:ext>
                </a:extLst>
              </p:cNvPr>
              <p:cNvCxnSpPr>
                <a:cxnSpLocks/>
                <a:stCxn id="9" idx="2"/>
                <a:endCxn id="10" idx="2"/>
              </p:cNvCxnSpPr>
              <p:nvPr/>
            </p:nvCxnSpPr>
            <p:spPr>
              <a:xfrm rot="10800000" flipV="1">
                <a:off x="3515116" y="3368242"/>
                <a:ext cx="12700" cy="699983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Connector: Curved 15">
                <a:extLst>
                  <a:ext uri="{FF2B5EF4-FFF2-40B4-BE49-F238E27FC236}">
                    <a16:creationId xmlns:a16="http://schemas.microsoft.com/office/drawing/2014/main" id="{B15699E1-7A9B-9F0F-228C-E3F0C2D5D4BC}"/>
                  </a:ext>
                </a:extLst>
              </p:cNvPr>
              <p:cNvCxnSpPr>
                <a:cxnSpLocks/>
                <a:stCxn id="10" idx="2"/>
                <a:endCxn id="19" idx="2"/>
              </p:cNvCxnSpPr>
              <p:nvPr/>
            </p:nvCxnSpPr>
            <p:spPr>
              <a:xfrm rot="10800000" flipV="1">
                <a:off x="3515116" y="4068226"/>
                <a:ext cx="12700" cy="713352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Connector: Curved 16">
                <a:extLst>
                  <a:ext uri="{FF2B5EF4-FFF2-40B4-BE49-F238E27FC236}">
                    <a16:creationId xmlns:a16="http://schemas.microsoft.com/office/drawing/2014/main" id="{7CD436E2-B91C-4EB2-EABD-488CD0B3D428}"/>
                  </a:ext>
                </a:extLst>
              </p:cNvPr>
              <p:cNvCxnSpPr>
                <a:cxnSpLocks/>
                <a:stCxn id="9" idx="6"/>
                <a:endCxn id="10" idx="6"/>
              </p:cNvCxnSpPr>
              <p:nvPr/>
            </p:nvCxnSpPr>
            <p:spPr>
              <a:xfrm>
                <a:off x="3551692" y="3368243"/>
                <a:ext cx="12700" cy="699983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Connector: Curved 17">
                <a:extLst>
                  <a:ext uri="{FF2B5EF4-FFF2-40B4-BE49-F238E27FC236}">
                    <a16:creationId xmlns:a16="http://schemas.microsoft.com/office/drawing/2014/main" id="{7B18879B-A09B-DB44-FA7F-9808DA8407AB}"/>
                  </a:ext>
                </a:extLst>
              </p:cNvPr>
              <p:cNvCxnSpPr>
                <a:cxnSpLocks/>
                <a:stCxn id="10" idx="6"/>
                <a:endCxn id="19" idx="6"/>
              </p:cNvCxnSpPr>
              <p:nvPr/>
            </p:nvCxnSpPr>
            <p:spPr>
              <a:xfrm>
                <a:off x="3551692" y="4068226"/>
                <a:ext cx="12700" cy="713352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D448190B-4E16-4BCC-ECB2-FAAFACD0F4D8}"/>
                  </a:ext>
                </a:extLst>
              </p:cNvPr>
              <p:cNvSpPr/>
              <p:nvPr/>
            </p:nvSpPr>
            <p:spPr>
              <a:xfrm>
                <a:off x="3515116" y="476329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0" name="Connector: Curved 19">
                <a:extLst>
                  <a:ext uri="{FF2B5EF4-FFF2-40B4-BE49-F238E27FC236}">
                    <a16:creationId xmlns:a16="http://schemas.microsoft.com/office/drawing/2014/main" id="{D9AD7077-F757-F337-F1CC-8C454329E564}"/>
                  </a:ext>
                </a:extLst>
              </p:cNvPr>
              <p:cNvCxnSpPr>
                <a:cxnSpLocks/>
                <a:stCxn id="7" idx="2"/>
                <a:endCxn id="8" idx="2"/>
              </p:cNvCxnSpPr>
              <p:nvPr/>
            </p:nvCxnSpPr>
            <p:spPr>
              <a:xfrm rot="10800000" flipV="1">
                <a:off x="3515116" y="2067156"/>
                <a:ext cx="12700" cy="596751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Connector: Curved 20">
                <a:extLst>
                  <a:ext uri="{FF2B5EF4-FFF2-40B4-BE49-F238E27FC236}">
                    <a16:creationId xmlns:a16="http://schemas.microsoft.com/office/drawing/2014/main" id="{DC1BB4B8-55BB-5898-1AAD-1F84BDBB3072}"/>
                  </a:ext>
                </a:extLst>
              </p:cNvPr>
              <p:cNvCxnSpPr>
                <a:cxnSpLocks/>
                <a:stCxn id="7" idx="6"/>
                <a:endCxn id="8" idx="6"/>
              </p:cNvCxnSpPr>
              <p:nvPr/>
            </p:nvCxnSpPr>
            <p:spPr>
              <a:xfrm>
                <a:off x="3551692" y="2067157"/>
                <a:ext cx="12700" cy="596751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Connector: Curved 21">
                <a:extLst>
                  <a:ext uri="{FF2B5EF4-FFF2-40B4-BE49-F238E27FC236}">
                    <a16:creationId xmlns:a16="http://schemas.microsoft.com/office/drawing/2014/main" id="{176BD30F-82B2-9867-A98A-3E9DF86A687B}"/>
                  </a:ext>
                </a:extLst>
              </p:cNvPr>
              <p:cNvCxnSpPr>
                <a:cxnSpLocks/>
                <a:stCxn id="8" idx="6"/>
                <a:endCxn id="9" idx="6"/>
              </p:cNvCxnSpPr>
              <p:nvPr/>
            </p:nvCxnSpPr>
            <p:spPr>
              <a:xfrm>
                <a:off x="3551692" y="2663908"/>
                <a:ext cx="12700" cy="704335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57F35CBE-E215-2E6A-D05F-AF09800A2B35}"/>
                </a:ext>
              </a:extLst>
            </p:cNvPr>
            <p:cNvSpPr/>
            <p:nvPr/>
          </p:nvSpPr>
          <p:spPr bwMode="auto">
            <a:xfrm>
              <a:off x="3136231" y="2887579"/>
              <a:ext cx="737937" cy="1443789"/>
            </a:xfrm>
            <a:prstGeom prst="ellips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p:cxnSp>
          <p:nvCxnSpPr>
            <p:cNvPr id="31" name="Straight Arrow Connector 30">
              <a:extLst>
                <a:ext uri="{FF2B5EF4-FFF2-40B4-BE49-F238E27FC236}">
                  <a16:creationId xmlns:a16="http://schemas.microsoft.com/office/drawing/2014/main" id="{B2021DFC-206E-808E-15C3-1352E40112F2}"/>
                </a:ext>
              </a:extLst>
            </p:cNvPr>
            <p:cNvCxnSpPr>
              <a:cxnSpLocks/>
              <a:stCxn id="29" idx="0"/>
              <a:endCxn id="7" idx="5"/>
            </p:cNvCxnSpPr>
            <p:nvPr/>
          </p:nvCxnSpPr>
          <p:spPr bwMode="auto">
            <a:xfrm flipH="1">
              <a:off x="3498405" y="2887579"/>
              <a:ext cx="6795" cy="183767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med"/>
            </a:ln>
            <a:effectLst/>
          </p:spPr>
        </p:cxnSp>
        <p:cxnSp>
          <p:nvCxnSpPr>
            <p:cNvPr id="32" name="Straight Arrow Connector 31">
              <a:extLst>
                <a:ext uri="{FF2B5EF4-FFF2-40B4-BE49-F238E27FC236}">
                  <a16:creationId xmlns:a16="http://schemas.microsoft.com/office/drawing/2014/main" id="{5C83393F-7952-EA1D-0422-4C2A7767794A}"/>
                </a:ext>
              </a:extLst>
            </p:cNvPr>
            <p:cNvCxnSpPr>
              <a:cxnSpLocks/>
              <a:stCxn id="19" idx="7"/>
              <a:endCxn id="29" idx="4"/>
            </p:cNvCxnSpPr>
            <p:nvPr/>
          </p:nvCxnSpPr>
          <p:spPr bwMode="auto">
            <a:xfrm>
              <a:off x="3498405" y="4120475"/>
              <a:ext cx="6795" cy="210893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med"/>
            </a:ln>
            <a:effectLst/>
          </p:spPr>
        </p:cxnSp>
      </p:grpSp>
      <p:cxnSp>
        <p:nvCxnSpPr>
          <p:cNvPr id="71" name="Connector: Curved 70">
            <a:extLst>
              <a:ext uri="{FF2B5EF4-FFF2-40B4-BE49-F238E27FC236}">
                <a16:creationId xmlns:a16="http://schemas.microsoft.com/office/drawing/2014/main" id="{8201AA0F-CE04-A927-F733-E115CFCC36E3}"/>
              </a:ext>
            </a:extLst>
          </p:cNvPr>
          <p:cNvCxnSpPr>
            <a:cxnSpLocks/>
            <a:stCxn id="40" idx="5"/>
            <a:endCxn id="29" idx="0"/>
          </p:cNvCxnSpPr>
          <p:nvPr/>
        </p:nvCxnSpPr>
        <p:spPr bwMode="auto">
          <a:xfrm rot="5400000" flipH="1" flipV="1">
            <a:off x="7027724" y="2027935"/>
            <a:ext cx="2991" cy="2168801"/>
          </a:xfrm>
          <a:prstGeom prst="curvedConnector5">
            <a:avLst>
              <a:gd name="adj1" fmla="val -5310130"/>
              <a:gd name="adj2" fmla="val 41608"/>
              <a:gd name="adj3" fmla="val 7742929"/>
            </a:avLst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73" name="Connector: Curved 72">
            <a:extLst>
              <a:ext uri="{FF2B5EF4-FFF2-40B4-BE49-F238E27FC236}">
                <a16:creationId xmlns:a16="http://schemas.microsoft.com/office/drawing/2014/main" id="{F360EE5F-429F-005B-8E76-C4AFDF9BB6D4}"/>
              </a:ext>
            </a:extLst>
          </p:cNvPr>
          <p:cNvCxnSpPr>
            <a:cxnSpLocks/>
            <a:stCxn id="29" idx="4"/>
            <a:endCxn id="57" idx="7"/>
          </p:cNvCxnSpPr>
          <p:nvPr/>
        </p:nvCxnSpPr>
        <p:spPr bwMode="auto">
          <a:xfrm rot="5400000" flipH="1">
            <a:off x="6571107" y="3012116"/>
            <a:ext cx="916227" cy="2168801"/>
          </a:xfrm>
          <a:prstGeom prst="curvedConnector5">
            <a:avLst>
              <a:gd name="adj1" fmla="val -7441"/>
              <a:gd name="adj2" fmla="val 58392"/>
              <a:gd name="adj3" fmla="val 124950"/>
            </a:avLst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95" name="Connector: Curved 94">
            <a:extLst>
              <a:ext uri="{FF2B5EF4-FFF2-40B4-BE49-F238E27FC236}">
                <a16:creationId xmlns:a16="http://schemas.microsoft.com/office/drawing/2014/main" id="{F4EA90A6-86E0-D7E2-CF44-BA58D87639AC}"/>
              </a:ext>
            </a:extLst>
          </p:cNvPr>
          <p:cNvCxnSpPr>
            <a:cxnSpLocks/>
            <a:stCxn id="59" idx="5"/>
            <a:endCxn id="29" idx="0"/>
          </p:cNvCxnSpPr>
          <p:nvPr/>
        </p:nvCxnSpPr>
        <p:spPr bwMode="auto">
          <a:xfrm rot="5400000" flipH="1" flipV="1">
            <a:off x="6506537" y="2549122"/>
            <a:ext cx="1045365" cy="2168801"/>
          </a:xfrm>
          <a:prstGeom prst="curvedConnector5">
            <a:avLst>
              <a:gd name="adj1" fmla="val -7465"/>
              <a:gd name="adj2" fmla="val 41608"/>
              <a:gd name="adj3" fmla="val 111126"/>
            </a:avLst>
          </a:prstGeom>
          <a:solidFill>
            <a:schemeClr val="accent1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96" name="Connector: Curved 95">
            <a:extLst>
              <a:ext uri="{FF2B5EF4-FFF2-40B4-BE49-F238E27FC236}">
                <a16:creationId xmlns:a16="http://schemas.microsoft.com/office/drawing/2014/main" id="{72499248-8A11-8CFC-8F46-86E9DCCA44ED}"/>
              </a:ext>
            </a:extLst>
          </p:cNvPr>
          <p:cNvCxnSpPr>
            <a:cxnSpLocks/>
            <a:stCxn id="29" idx="4"/>
            <a:endCxn id="98" idx="0"/>
          </p:cNvCxnSpPr>
          <p:nvPr/>
        </p:nvCxnSpPr>
        <p:spPr bwMode="auto">
          <a:xfrm rot="5400000" flipH="1">
            <a:off x="7014241" y="3455249"/>
            <a:ext cx="25952" cy="2172808"/>
          </a:xfrm>
          <a:prstGeom prst="curvedConnector5">
            <a:avLst>
              <a:gd name="adj1" fmla="val -880857"/>
              <a:gd name="adj2" fmla="val 58385"/>
              <a:gd name="adj3" fmla="val 542197"/>
            </a:avLst>
          </a:prstGeom>
          <a:solidFill>
            <a:schemeClr val="accent1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457818B4-DA92-B56F-04F7-D7856D1971C9}"/>
              </a:ext>
            </a:extLst>
          </p:cNvPr>
          <p:cNvGrpSpPr/>
          <p:nvPr/>
        </p:nvGrpSpPr>
        <p:grpSpPr>
          <a:xfrm>
            <a:off x="5486479" y="2394026"/>
            <a:ext cx="919438" cy="2924460"/>
            <a:chOff x="5237828" y="1174832"/>
            <a:chExt cx="919438" cy="2924460"/>
          </a:xfrm>
        </p:grpSpPr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E623DE1A-EBF3-E1F0-1555-0553F8FA7523}"/>
                </a:ext>
              </a:extLst>
            </p:cNvPr>
            <p:cNvGrpSpPr/>
            <p:nvPr/>
          </p:nvGrpSpPr>
          <p:grpSpPr>
            <a:xfrm>
              <a:off x="5667203" y="1374744"/>
              <a:ext cx="45719" cy="521983"/>
              <a:chOff x="1841166" y="1631416"/>
              <a:chExt cx="45719" cy="521983"/>
            </a:xfrm>
          </p:grpSpPr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BDC477F0-3FEB-0BF5-7ADF-2C34EA15D15A}"/>
                  </a:ext>
                </a:extLst>
              </p:cNvPr>
              <p:cNvSpPr/>
              <p:nvPr/>
            </p:nvSpPr>
            <p:spPr>
              <a:xfrm>
                <a:off x="1841166" y="163141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CABBF61D-D2F7-7A73-2731-2208DA57F606}"/>
                  </a:ext>
                </a:extLst>
              </p:cNvPr>
              <p:cNvSpPr/>
              <p:nvPr/>
            </p:nvSpPr>
            <p:spPr>
              <a:xfrm>
                <a:off x="1841166" y="1864280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2099C554-6340-E1E6-C958-4202E44B204B}"/>
                  </a:ext>
                </a:extLst>
              </p:cNvPr>
              <p:cNvSpPr/>
              <p:nvPr/>
            </p:nvSpPr>
            <p:spPr>
              <a:xfrm>
                <a:off x="1841166" y="213912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2" name="Connector: Curved 41">
                <a:extLst>
                  <a:ext uri="{FF2B5EF4-FFF2-40B4-BE49-F238E27FC236}">
                    <a16:creationId xmlns:a16="http://schemas.microsoft.com/office/drawing/2014/main" id="{02DAB7C5-2950-890D-BE78-8AED55E7D07E}"/>
                  </a:ext>
                </a:extLst>
              </p:cNvPr>
              <p:cNvCxnSpPr>
                <a:cxnSpLocks/>
                <a:stCxn id="39" idx="2"/>
                <a:endCxn id="40" idx="2"/>
              </p:cNvCxnSpPr>
              <p:nvPr/>
            </p:nvCxnSpPr>
            <p:spPr>
              <a:xfrm rot="10800000" flipV="1">
                <a:off x="1841166" y="1871416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Connector: Curved 47">
                <a:extLst>
                  <a:ext uri="{FF2B5EF4-FFF2-40B4-BE49-F238E27FC236}">
                    <a16:creationId xmlns:a16="http://schemas.microsoft.com/office/drawing/2014/main" id="{A1F3E57B-786C-E7FC-9A28-BA8AB13C63CA}"/>
                  </a:ext>
                </a:extLst>
              </p:cNvPr>
              <p:cNvCxnSpPr>
                <a:cxnSpLocks/>
                <a:stCxn id="38" idx="2"/>
                <a:endCxn id="39" idx="2"/>
              </p:cNvCxnSpPr>
              <p:nvPr/>
            </p:nvCxnSpPr>
            <p:spPr>
              <a:xfrm rot="10800000" flipV="1">
                <a:off x="1841166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Connector: Curved 48">
                <a:extLst>
                  <a:ext uri="{FF2B5EF4-FFF2-40B4-BE49-F238E27FC236}">
                    <a16:creationId xmlns:a16="http://schemas.microsoft.com/office/drawing/2014/main" id="{01789C7A-35E3-F6AF-7556-8095C4F7214E}"/>
                  </a:ext>
                </a:extLst>
              </p:cNvPr>
              <p:cNvCxnSpPr>
                <a:cxnSpLocks/>
                <a:stCxn id="38" idx="6"/>
                <a:endCxn id="39" idx="6"/>
              </p:cNvCxnSpPr>
              <p:nvPr/>
            </p:nvCxnSpPr>
            <p:spPr>
              <a:xfrm>
                <a:off x="1875102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Connector: Curved 49">
                <a:extLst>
                  <a:ext uri="{FF2B5EF4-FFF2-40B4-BE49-F238E27FC236}">
                    <a16:creationId xmlns:a16="http://schemas.microsoft.com/office/drawing/2014/main" id="{97DE270F-09F1-657C-360A-D7F22959DC64}"/>
                  </a:ext>
                </a:extLst>
              </p:cNvPr>
              <p:cNvCxnSpPr>
                <a:cxnSpLocks/>
                <a:stCxn id="39" idx="6"/>
                <a:endCxn id="40" idx="6"/>
              </p:cNvCxnSpPr>
              <p:nvPr/>
            </p:nvCxnSpPr>
            <p:spPr>
              <a:xfrm>
                <a:off x="1875102" y="1871417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F8CC72AA-0A01-ADB3-4987-48943F0AF7A0}"/>
                </a:ext>
              </a:extLst>
            </p:cNvPr>
            <p:cNvSpPr/>
            <p:nvPr/>
          </p:nvSpPr>
          <p:spPr bwMode="auto">
            <a:xfrm>
              <a:off x="5237828" y="1174832"/>
              <a:ext cx="919438" cy="2924460"/>
            </a:xfrm>
            <a:prstGeom prst="ellips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p:cxnSp>
          <p:nvCxnSpPr>
            <p:cNvPr id="53" name="Straight Arrow Connector 52">
              <a:extLst>
                <a:ext uri="{FF2B5EF4-FFF2-40B4-BE49-F238E27FC236}">
                  <a16:creationId xmlns:a16="http://schemas.microsoft.com/office/drawing/2014/main" id="{94D174F0-426A-43E5-8B2B-3D348E3F4589}"/>
                </a:ext>
              </a:extLst>
            </p:cNvPr>
            <p:cNvCxnSpPr>
              <a:cxnSpLocks/>
              <a:stCxn id="52" idx="0"/>
              <a:endCxn id="38" idx="6"/>
            </p:cNvCxnSpPr>
            <p:nvPr/>
          </p:nvCxnSpPr>
          <p:spPr bwMode="auto">
            <a:xfrm>
              <a:off x="5697547" y="1174832"/>
              <a:ext cx="3592" cy="207049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med"/>
            </a:ln>
            <a:effectLst/>
          </p:spPr>
        </p:cxn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235AB207-8FD9-EF04-72DF-1FBDBE5216CA}"/>
                </a:ext>
              </a:extLst>
            </p:cNvPr>
            <p:cNvGrpSpPr/>
            <p:nvPr/>
          </p:nvGrpSpPr>
          <p:grpSpPr>
            <a:xfrm>
              <a:off x="5667203" y="2417118"/>
              <a:ext cx="45719" cy="521983"/>
              <a:chOff x="1841166" y="1631416"/>
              <a:chExt cx="45719" cy="521983"/>
            </a:xfrm>
          </p:grpSpPr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60BCEFD6-27B9-226C-EEEF-23E11FB721F8}"/>
                  </a:ext>
                </a:extLst>
              </p:cNvPr>
              <p:cNvSpPr/>
              <p:nvPr/>
            </p:nvSpPr>
            <p:spPr>
              <a:xfrm>
                <a:off x="1841166" y="163141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844AECAB-E633-7D08-C220-FFFD6125A68B}"/>
                  </a:ext>
                </a:extLst>
              </p:cNvPr>
              <p:cNvSpPr/>
              <p:nvPr/>
            </p:nvSpPr>
            <p:spPr>
              <a:xfrm>
                <a:off x="1841166" y="1864280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CB68769B-D19F-0A7E-0B8B-8D7191864D71}"/>
                  </a:ext>
                </a:extLst>
              </p:cNvPr>
              <p:cNvSpPr/>
              <p:nvPr/>
            </p:nvSpPr>
            <p:spPr>
              <a:xfrm>
                <a:off x="1841166" y="213912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0" name="Connector: Curved 59">
                <a:extLst>
                  <a:ext uri="{FF2B5EF4-FFF2-40B4-BE49-F238E27FC236}">
                    <a16:creationId xmlns:a16="http://schemas.microsoft.com/office/drawing/2014/main" id="{8E6E612A-4B8B-35AD-7991-A4650E0149DC}"/>
                  </a:ext>
                </a:extLst>
              </p:cNvPr>
              <p:cNvCxnSpPr>
                <a:cxnSpLocks/>
                <a:stCxn id="58" idx="2"/>
                <a:endCxn id="59" idx="2"/>
              </p:cNvCxnSpPr>
              <p:nvPr/>
            </p:nvCxnSpPr>
            <p:spPr>
              <a:xfrm rot="10800000" flipV="1">
                <a:off x="1841166" y="1871416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Connector: Curved 60">
                <a:extLst>
                  <a:ext uri="{FF2B5EF4-FFF2-40B4-BE49-F238E27FC236}">
                    <a16:creationId xmlns:a16="http://schemas.microsoft.com/office/drawing/2014/main" id="{9100C43A-703D-1125-55F7-90B33913700D}"/>
                  </a:ext>
                </a:extLst>
              </p:cNvPr>
              <p:cNvCxnSpPr>
                <a:cxnSpLocks/>
                <a:stCxn id="57" idx="2"/>
                <a:endCxn id="58" idx="2"/>
              </p:cNvCxnSpPr>
              <p:nvPr/>
            </p:nvCxnSpPr>
            <p:spPr>
              <a:xfrm rot="10800000" flipV="1">
                <a:off x="1841166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Connector: Curved 61">
                <a:extLst>
                  <a:ext uri="{FF2B5EF4-FFF2-40B4-BE49-F238E27FC236}">
                    <a16:creationId xmlns:a16="http://schemas.microsoft.com/office/drawing/2014/main" id="{52C2BBB6-6764-6C67-4745-1A5DC634193B}"/>
                  </a:ext>
                </a:extLst>
              </p:cNvPr>
              <p:cNvCxnSpPr>
                <a:cxnSpLocks/>
                <a:stCxn id="57" idx="6"/>
                <a:endCxn id="58" idx="6"/>
              </p:cNvCxnSpPr>
              <p:nvPr/>
            </p:nvCxnSpPr>
            <p:spPr>
              <a:xfrm>
                <a:off x="1875102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Connector: Curved 62">
                <a:extLst>
                  <a:ext uri="{FF2B5EF4-FFF2-40B4-BE49-F238E27FC236}">
                    <a16:creationId xmlns:a16="http://schemas.microsoft.com/office/drawing/2014/main" id="{DD6DC865-AB81-C90A-D059-5301D6D1FE58}"/>
                  </a:ext>
                </a:extLst>
              </p:cNvPr>
              <p:cNvCxnSpPr>
                <a:cxnSpLocks/>
                <a:stCxn id="58" idx="6"/>
                <a:endCxn id="59" idx="6"/>
              </p:cNvCxnSpPr>
              <p:nvPr/>
            </p:nvCxnSpPr>
            <p:spPr>
              <a:xfrm>
                <a:off x="1875102" y="1871417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66" name="Straight Arrow Connector 65">
              <a:extLst>
                <a:ext uri="{FF2B5EF4-FFF2-40B4-BE49-F238E27FC236}">
                  <a16:creationId xmlns:a16="http://schemas.microsoft.com/office/drawing/2014/main" id="{F84451B0-3AB8-DB3D-19BA-60B798CDF0A0}"/>
                </a:ext>
              </a:extLst>
            </p:cNvPr>
            <p:cNvCxnSpPr>
              <a:cxnSpLocks/>
              <a:stCxn id="68" idx="5"/>
              <a:endCxn id="52" idx="4"/>
            </p:cNvCxnSpPr>
            <p:nvPr/>
          </p:nvCxnSpPr>
          <p:spPr bwMode="auto">
            <a:xfrm>
              <a:off x="5693899" y="3823687"/>
              <a:ext cx="3648" cy="275605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med"/>
            </a:ln>
            <a:effectLst/>
          </p:spPr>
        </p:cxnSp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9BA61C98-C806-8A97-3CA1-9BB80EE68FF1}"/>
                </a:ext>
              </a:extLst>
            </p:cNvPr>
            <p:cNvGrpSpPr/>
            <p:nvPr/>
          </p:nvGrpSpPr>
          <p:grpSpPr>
            <a:xfrm>
              <a:off x="5664933" y="3303794"/>
              <a:ext cx="45719" cy="521983"/>
              <a:chOff x="5664933" y="3303794"/>
              <a:chExt cx="45719" cy="521983"/>
            </a:xfrm>
          </p:grpSpPr>
          <p:grpSp>
            <p:nvGrpSpPr>
              <p:cNvPr id="64" name="Group 63">
                <a:extLst>
                  <a:ext uri="{FF2B5EF4-FFF2-40B4-BE49-F238E27FC236}">
                    <a16:creationId xmlns:a16="http://schemas.microsoft.com/office/drawing/2014/main" id="{FB60A66D-3A90-D8F1-BC7E-F4AAF9BBFCE6}"/>
                  </a:ext>
                </a:extLst>
              </p:cNvPr>
              <p:cNvGrpSpPr/>
              <p:nvPr/>
            </p:nvGrpSpPr>
            <p:grpSpPr>
              <a:xfrm>
                <a:off x="5664933" y="3303794"/>
                <a:ext cx="45719" cy="521983"/>
                <a:chOff x="1841166" y="1631416"/>
                <a:chExt cx="45719" cy="521983"/>
              </a:xfrm>
            </p:grpSpPr>
            <p:sp>
              <p:nvSpPr>
                <p:cNvPr id="65" name="Oval 64">
                  <a:extLst>
                    <a:ext uri="{FF2B5EF4-FFF2-40B4-BE49-F238E27FC236}">
                      <a16:creationId xmlns:a16="http://schemas.microsoft.com/office/drawing/2014/main" id="{1D855965-A931-511D-54DC-805CF4D88451}"/>
                    </a:ext>
                  </a:extLst>
                </p:cNvPr>
                <p:cNvSpPr/>
                <p:nvPr/>
              </p:nvSpPr>
              <p:spPr>
                <a:xfrm>
                  <a:off x="1841166" y="1631416"/>
                  <a:ext cx="33936" cy="1427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Oval 66">
                  <a:extLst>
                    <a:ext uri="{FF2B5EF4-FFF2-40B4-BE49-F238E27FC236}">
                      <a16:creationId xmlns:a16="http://schemas.microsoft.com/office/drawing/2014/main" id="{78C8DE17-2DBA-D08A-681A-44EF874A235C}"/>
                    </a:ext>
                  </a:extLst>
                </p:cNvPr>
                <p:cNvSpPr/>
                <p:nvPr/>
              </p:nvSpPr>
              <p:spPr>
                <a:xfrm>
                  <a:off x="1841166" y="1864280"/>
                  <a:ext cx="33936" cy="1427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Oval 67">
                  <a:extLst>
                    <a:ext uri="{FF2B5EF4-FFF2-40B4-BE49-F238E27FC236}">
                      <a16:creationId xmlns:a16="http://schemas.microsoft.com/office/drawing/2014/main" id="{48F71B93-A394-EB46-B21A-1C1BD6E00B71}"/>
                    </a:ext>
                  </a:extLst>
                </p:cNvPr>
                <p:cNvSpPr/>
                <p:nvPr/>
              </p:nvSpPr>
              <p:spPr>
                <a:xfrm>
                  <a:off x="1841166" y="2139126"/>
                  <a:ext cx="33936" cy="1427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70" name="Connector: Curved 69">
                  <a:extLst>
                    <a:ext uri="{FF2B5EF4-FFF2-40B4-BE49-F238E27FC236}">
                      <a16:creationId xmlns:a16="http://schemas.microsoft.com/office/drawing/2014/main" id="{1B71EBA8-09E1-B1E2-53BA-07423EC6E390}"/>
                    </a:ext>
                  </a:extLst>
                </p:cNvPr>
                <p:cNvCxnSpPr>
                  <a:cxnSpLocks/>
                  <a:stCxn id="67" idx="2"/>
                  <a:endCxn id="68" idx="2"/>
                </p:cNvCxnSpPr>
                <p:nvPr/>
              </p:nvCxnSpPr>
              <p:spPr>
                <a:xfrm rot="10800000" flipV="1">
                  <a:off x="1841166" y="1871416"/>
                  <a:ext cx="11783" cy="274846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2" name="Connector: Curved 71">
                  <a:extLst>
                    <a:ext uri="{FF2B5EF4-FFF2-40B4-BE49-F238E27FC236}">
                      <a16:creationId xmlns:a16="http://schemas.microsoft.com/office/drawing/2014/main" id="{17841DD5-86C2-7FEB-CBFC-963B69EF74A2}"/>
                    </a:ext>
                  </a:extLst>
                </p:cNvPr>
                <p:cNvCxnSpPr>
                  <a:cxnSpLocks/>
                  <a:stCxn id="65" idx="2"/>
                  <a:endCxn id="67" idx="2"/>
                </p:cNvCxnSpPr>
                <p:nvPr/>
              </p:nvCxnSpPr>
              <p:spPr>
                <a:xfrm rot="10800000" flipV="1">
                  <a:off x="1841166" y="1638552"/>
                  <a:ext cx="11783" cy="232864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4" name="Connector: Curved 73">
                  <a:extLst>
                    <a:ext uri="{FF2B5EF4-FFF2-40B4-BE49-F238E27FC236}">
                      <a16:creationId xmlns:a16="http://schemas.microsoft.com/office/drawing/2014/main" id="{D4956D26-E7E7-4823-882A-60CA8960F3AE}"/>
                    </a:ext>
                  </a:extLst>
                </p:cNvPr>
                <p:cNvCxnSpPr>
                  <a:cxnSpLocks/>
                  <a:stCxn id="65" idx="6"/>
                  <a:endCxn id="67" idx="6"/>
                </p:cNvCxnSpPr>
                <p:nvPr/>
              </p:nvCxnSpPr>
              <p:spPr>
                <a:xfrm>
                  <a:off x="1875102" y="1638552"/>
                  <a:ext cx="11783" cy="232864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5" name="Connector: Curved 74">
                  <a:extLst>
                    <a:ext uri="{FF2B5EF4-FFF2-40B4-BE49-F238E27FC236}">
                      <a16:creationId xmlns:a16="http://schemas.microsoft.com/office/drawing/2014/main" id="{8A093A72-12B1-2C83-E1F6-F9FECBE987CB}"/>
                    </a:ext>
                  </a:extLst>
                </p:cNvPr>
                <p:cNvCxnSpPr>
                  <a:cxnSpLocks/>
                  <a:stCxn id="67" idx="6"/>
                  <a:endCxn id="68" idx="6"/>
                </p:cNvCxnSpPr>
                <p:nvPr/>
              </p:nvCxnSpPr>
              <p:spPr>
                <a:xfrm>
                  <a:off x="1875102" y="1871417"/>
                  <a:ext cx="11783" cy="274846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5A2BDAF5-4474-5713-1D3B-8766888FAF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687590" y="3309483"/>
                <a:ext cx="9144" cy="9144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800" b="1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Arial" charset="0"/>
                </a:endParaRPr>
              </a:p>
            </p:txBody>
          </p:sp>
        </p:grp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3A4F00DF-5A3E-F2A7-36B0-A3ECB4C0FEC6}"/>
              </a:ext>
            </a:extLst>
          </p:cNvPr>
          <p:cNvGrpSpPr/>
          <p:nvPr/>
        </p:nvGrpSpPr>
        <p:grpSpPr>
          <a:xfrm>
            <a:off x="3225206" y="2399114"/>
            <a:ext cx="919438" cy="2924460"/>
            <a:chOff x="5237828" y="1174832"/>
            <a:chExt cx="919438" cy="2924460"/>
          </a:xfrm>
        </p:grpSpPr>
        <p:grpSp>
          <p:nvGrpSpPr>
            <p:cNvPr id="116" name="Group 115">
              <a:extLst>
                <a:ext uri="{FF2B5EF4-FFF2-40B4-BE49-F238E27FC236}">
                  <a16:creationId xmlns:a16="http://schemas.microsoft.com/office/drawing/2014/main" id="{DCFB3744-23A9-FE12-8330-B9AAA5C232A9}"/>
                </a:ext>
              </a:extLst>
            </p:cNvPr>
            <p:cNvGrpSpPr/>
            <p:nvPr/>
          </p:nvGrpSpPr>
          <p:grpSpPr>
            <a:xfrm>
              <a:off x="5667203" y="1374744"/>
              <a:ext cx="45719" cy="521983"/>
              <a:chOff x="1841166" y="1631416"/>
              <a:chExt cx="45719" cy="521983"/>
            </a:xfrm>
          </p:grpSpPr>
          <p:sp>
            <p:nvSpPr>
              <p:cNvPr id="138" name="Oval 137">
                <a:extLst>
                  <a:ext uri="{FF2B5EF4-FFF2-40B4-BE49-F238E27FC236}">
                    <a16:creationId xmlns:a16="http://schemas.microsoft.com/office/drawing/2014/main" id="{350E6009-7029-21AE-7975-C7ABC70BA3A7}"/>
                  </a:ext>
                </a:extLst>
              </p:cNvPr>
              <p:cNvSpPr/>
              <p:nvPr/>
            </p:nvSpPr>
            <p:spPr>
              <a:xfrm>
                <a:off x="1841166" y="163141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Oval 138">
                <a:extLst>
                  <a:ext uri="{FF2B5EF4-FFF2-40B4-BE49-F238E27FC236}">
                    <a16:creationId xmlns:a16="http://schemas.microsoft.com/office/drawing/2014/main" id="{5361F708-1CB5-ADA0-F734-FDEB7D51C345}"/>
                  </a:ext>
                </a:extLst>
              </p:cNvPr>
              <p:cNvSpPr/>
              <p:nvPr/>
            </p:nvSpPr>
            <p:spPr>
              <a:xfrm>
                <a:off x="1841166" y="1864280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Oval 139">
                <a:extLst>
                  <a:ext uri="{FF2B5EF4-FFF2-40B4-BE49-F238E27FC236}">
                    <a16:creationId xmlns:a16="http://schemas.microsoft.com/office/drawing/2014/main" id="{C66790CA-89EE-B4EB-0992-3F4C9BCC7DC9}"/>
                  </a:ext>
                </a:extLst>
              </p:cNvPr>
              <p:cNvSpPr/>
              <p:nvPr/>
            </p:nvSpPr>
            <p:spPr>
              <a:xfrm>
                <a:off x="1841166" y="213912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41" name="Connector: Curved 140">
                <a:extLst>
                  <a:ext uri="{FF2B5EF4-FFF2-40B4-BE49-F238E27FC236}">
                    <a16:creationId xmlns:a16="http://schemas.microsoft.com/office/drawing/2014/main" id="{A35839D8-FD2D-AC88-B873-FD0A79D2BD87}"/>
                  </a:ext>
                </a:extLst>
              </p:cNvPr>
              <p:cNvCxnSpPr>
                <a:cxnSpLocks/>
                <a:stCxn id="139" idx="2"/>
                <a:endCxn id="140" idx="2"/>
              </p:cNvCxnSpPr>
              <p:nvPr/>
            </p:nvCxnSpPr>
            <p:spPr>
              <a:xfrm rot="10800000" flipV="1">
                <a:off x="1841166" y="1871416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Connector: Curved 141">
                <a:extLst>
                  <a:ext uri="{FF2B5EF4-FFF2-40B4-BE49-F238E27FC236}">
                    <a16:creationId xmlns:a16="http://schemas.microsoft.com/office/drawing/2014/main" id="{B3F66610-0BFE-59CA-CEF8-1EE95BF34852}"/>
                  </a:ext>
                </a:extLst>
              </p:cNvPr>
              <p:cNvCxnSpPr>
                <a:cxnSpLocks/>
                <a:stCxn id="138" idx="2"/>
                <a:endCxn id="139" idx="2"/>
              </p:cNvCxnSpPr>
              <p:nvPr/>
            </p:nvCxnSpPr>
            <p:spPr>
              <a:xfrm rot="10800000" flipV="1">
                <a:off x="1841166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Connector: Curved 142">
                <a:extLst>
                  <a:ext uri="{FF2B5EF4-FFF2-40B4-BE49-F238E27FC236}">
                    <a16:creationId xmlns:a16="http://schemas.microsoft.com/office/drawing/2014/main" id="{FC58C525-100F-0FF2-624C-5BDC7390F364}"/>
                  </a:ext>
                </a:extLst>
              </p:cNvPr>
              <p:cNvCxnSpPr>
                <a:cxnSpLocks/>
                <a:stCxn id="138" idx="6"/>
                <a:endCxn id="139" idx="6"/>
              </p:cNvCxnSpPr>
              <p:nvPr/>
            </p:nvCxnSpPr>
            <p:spPr>
              <a:xfrm>
                <a:off x="1875102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Connector: Curved 143">
                <a:extLst>
                  <a:ext uri="{FF2B5EF4-FFF2-40B4-BE49-F238E27FC236}">
                    <a16:creationId xmlns:a16="http://schemas.microsoft.com/office/drawing/2014/main" id="{95259B6A-B604-CAE8-9E8C-CD6D1205B649}"/>
                  </a:ext>
                </a:extLst>
              </p:cNvPr>
              <p:cNvCxnSpPr>
                <a:cxnSpLocks/>
                <a:stCxn id="139" idx="6"/>
                <a:endCxn id="140" idx="6"/>
              </p:cNvCxnSpPr>
              <p:nvPr/>
            </p:nvCxnSpPr>
            <p:spPr>
              <a:xfrm>
                <a:off x="1875102" y="1871417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0E603993-EEAC-A7A5-E75D-89F3B37C19E3}"/>
                </a:ext>
              </a:extLst>
            </p:cNvPr>
            <p:cNvSpPr/>
            <p:nvPr/>
          </p:nvSpPr>
          <p:spPr bwMode="auto">
            <a:xfrm>
              <a:off x="5237828" y="1174832"/>
              <a:ext cx="919438" cy="2924460"/>
            </a:xfrm>
            <a:prstGeom prst="ellips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p:cxnSp>
          <p:nvCxnSpPr>
            <p:cNvPr id="118" name="Straight Arrow Connector 117">
              <a:extLst>
                <a:ext uri="{FF2B5EF4-FFF2-40B4-BE49-F238E27FC236}">
                  <a16:creationId xmlns:a16="http://schemas.microsoft.com/office/drawing/2014/main" id="{8AA5A891-3C93-6E07-35C0-DCF0E32A06CF}"/>
                </a:ext>
              </a:extLst>
            </p:cNvPr>
            <p:cNvCxnSpPr>
              <a:cxnSpLocks/>
              <a:stCxn id="117" idx="0"/>
              <a:endCxn id="138" idx="6"/>
            </p:cNvCxnSpPr>
            <p:nvPr/>
          </p:nvCxnSpPr>
          <p:spPr bwMode="auto">
            <a:xfrm>
              <a:off x="5697547" y="1174832"/>
              <a:ext cx="3592" cy="207049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med"/>
            </a:ln>
            <a:effectLst/>
          </p:spPr>
        </p:cxnSp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7C8B82F4-193F-F4BF-75A3-5A0049A1A3F0}"/>
                </a:ext>
              </a:extLst>
            </p:cNvPr>
            <p:cNvGrpSpPr/>
            <p:nvPr/>
          </p:nvGrpSpPr>
          <p:grpSpPr>
            <a:xfrm>
              <a:off x="5667203" y="2417118"/>
              <a:ext cx="45719" cy="521983"/>
              <a:chOff x="1841166" y="1631416"/>
              <a:chExt cx="45719" cy="521983"/>
            </a:xfrm>
          </p:grpSpPr>
          <p:sp>
            <p:nvSpPr>
              <p:cNvPr id="131" name="Oval 130">
                <a:extLst>
                  <a:ext uri="{FF2B5EF4-FFF2-40B4-BE49-F238E27FC236}">
                    <a16:creationId xmlns:a16="http://schemas.microsoft.com/office/drawing/2014/main" id="{364B3325-D946-DB7A-8587-C467437E6512}"/>
                  </a:ext>
                </a:extLst>
              </p:cNvPr>
              <p:cNvSpPr/>
              <p:nvPr/>
            </p:nvSpPr>
            <p:spPr>
              <a:xfrm>
                <a:off x="1841166" y="163141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5456A918-71BF-8A8C-CA91-36CE3C24093D}"/>
                  </a:ext>
                </a:extLst>
              </p:cNvPr>
              <p:cNvSpPr/>
              <p:nvPr/>
            </p:nvSpPr>
            <p:spPr>
              <a:xfrm>
                <a:off x="1841166" y="1864280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Oval 132">
                <a:extLst>
                  <a:ext uri="{FF2B5EF4-FFF2-40B4-BE49-F238E27FC236}">
                    <a16:creationId xmlns:a16="http://schemas.microsoft.com/office/drawing/2014/main" id="{47CC710A-8573-12B9-2DB7-7C3A3871C97D}"/>
                  </a:ext>
                </a:extLst>
              </p:cNvPr>
              <p:cNvSpPr/>
              <p:nvPr/>
            </p:nvSpPr>
            <p:spPr>
              <a:xfrm>
                <a:off x="1841166" y="213912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34" name="Connector: Curved 133">
                <a:extLst>
                  <a:ext uri="{FF2B5EF4-FFF2-40B4-BE49-F238E27FC236}">
                    <a16:creationId xmlns:a16="http://schemas.microsoft.com/office/drawing/2014/main" id="{357CE3C0-1DEB-35D9-F455-23522652866D}"/>
                  </a:ext>
                </a:extLst>
              </p:cNvPr>
              <p:cNvCxnSpPr>
                <a:cxnSpLocks/>
                <a:stCxn id="132" idx="2"/>
                <a:endCxn id="133" idx="2"/>
              </p:cNvCxnSpPr>
              <p:nvPr/>
            </p:nvCxnSpPr>
            <p:spPr>
              <a:xfrm rot="10800000" flipV="1">
                <a:off x="1841166" y="1871416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" name="Connector: Curved 134">
                <a:extLst>
                  <a:ext uri="{FF2B5EF4-FFF2-40B4-BE49-F238E27FC236}">
                    <a16:creationId xmlns:a16="http://schemas.microsoft.com/office/drawing/2014/main" id="{B256FF43-EE9B-B58D-3519-1CE628EBEA31}"/>
                  </a:ext>
                </a:extLst>
              </p:cNvPr>
              <p:cNvCxnSpPr>
                <a:cxnSpLocks/>
                <a:stCxn id="131" idx="2"/>
                <a:endCxn id="132" idx="2"/>
              </p:cNvCxnSpPr>
              <p:nvPr/>
            </p:nvCxnSpPr>
            <p:spPr>
              <a:xfrm rot="10800000" flipV="1">
                <a:off x="1841166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" name="Connector: Curved 135">
                <a:extLst>
                  <a:ext uri="{FF2B5EF4-FFF2-40B4-BE49-F238E27FC236}">
                    <a16:creationId xmlns:a16="http://schemas.microsoft.com/office/drawing/2014/main" id="{78C5D811-F5DC-5E18-3FFA-F52F49E837FC}"/>
                  </a:ext>
                </a:extLst>
              </p:cNvPr>
              <p:cNvCxnSpPr>
                <a:cxnSpLocks/>
                <a:stCxn id="131" idx="6"/>
                <a:endCxn id="132" idx="6"/>
              </p:cNvCxnSpPr>
              <p:nvPr/>
            </p:nvCxnSpPr>
            <p:spPr>
              <a:xfrm>
                <a:off x="1875102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" name="Connector: Curved 136">
                <a:extLst>
                  <a:ext uri="{FF2B5EF4-FFF2-40B4-BE49-F238E27FC236}">
                    <a16:creationId xmlns:a16="http://schemas.microsoft.com/office/drawing/2014/main" id="{A2FDB98E-51E4-D54B-BE44-D2283C1444F3}"/>
                  </a:ext>
                </a:extLst>
              </p:cNvPr>
              <p:cNvCxnSpPr>
                <a:cxnSpLocks/>
                <a:stCxn id="132" idx="6"/>
                <a:endCxn id="133" idx="6"/>
              </p:cNvCxnSpPr>
              <p:nvPr/>
            </p:nvCxnSpPr>
            <p:spPr>
              <a:xfrm>
                <a:off x="1875102" y="1871417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20" name="Straight Arrow Connector 119">
              <a:extLst>
                <a:ext uri="{FF2B5EF4-FFF2-40B4-BE49-F238E27FC236}">
                  <a16:creationId xmlns:a16="http://schemas.microsoft.com/office/drawing/2014/main" id="{A7A4F224-D0F2-0D70-C815-628DDF170A09}"/>
                </a:ext>
              </a:extLst>
            </p:cNvPr>
            <p:cNvCxnSpPr>
              <a:cxnSpLocks/>
              <a:stCxn id="126" idx="5"/>
              <a:endCxn id="117" idx="4"/>
            </p:cNvCxnSpPr>
            <p:nvPr/>
          </p:nvCxnSpPr>
          <p:spPr bwMode="auto">
            <a:xfrm>
              <a:off x="5693899" y="3823687"/>
              <a:ext cx="3648" cy="275605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med"/>
            </a:ln>
            <a:effectLst/>
          </p:spPr>
        </p:cxnSp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8B015921-53A5-EF2F-27EE-E06C876E57F4}"/>
                </a:ext>
              </a:extLst>
            </p:cNvPr>
            <p:cNvGrpSpPr/>
            <p:nvPr/>
          </p:nvGrpSpPr>
          <p:grpSpPr>
            <a:xfrm>
              <a:off x="5664933" y="3303794"/>
              <a:ext cx="45719" cy="521983"/>
              <a:chOff x="5664933" y="3303794"/>
              <a:chExt cx="45719" cy="521983"/>
            </a:xfrm>
          </p:grpSpPr>
          <p:grpSp>
            <p:nvGrpSpPr>
              <p:cNvPr id="122" name="Group 121">
                <a:extLst>
                  <a:ext uri="{FF2B5EF4-FFF2-40B4-BE49-F238E27FC236}">
                    <a16:creationId xmlns:a16="http://schemas.microsoft.com/office/drawing/2014/main" id="{E13E2D6A-1BDE-77A4-850B-97A8BB272E89}"/>
                  </a:ext>
                </a:extLst>
              </p:cNvPr>
              <p:cNvGrpSpPr/>
              <p:nvPr/>
            </p:nvGrpSpPr>
            <p:grpSpPr>
              <a:xfrm>
                <a:off x="5664933" y="3303794"/>
                <a:ext cx="45719" cy="521983"/>
                <a:chOff x="1841166" y="1631416"/>
                <a:chExt cx="45719" cy="521983"/>
              </a:xfrm>
            </p:grpSpPr>
            <p:sp>
              <p:nvSpPr>
                <p:cNvPr id="124" name="Oval 123">
                  <a:extLst>
                    <a:ext uri="{FF2B5EF4-FFF2-40B4-BE49-F238E27FC236}">
                      <a16:creationId xmlns:a16="http://schemas.microsoft.com/office/drawing/2014/main" id="{577E9B6C-DBAA-948D-D0DA-EDF3C205F934}"/>
                    </a:ext>
                  </a:extLst>
                </p:cNvPr>
                <p:cNvSpPr/>
                <p:nvPr/>
              </p:nvSpPr>
              <p:spPr>
                <a:xfrm>
                  <a:off x="1841166" y="1631416"/>
                  <a:ext cx="33936" cy="1427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Oval 124">
                  <a:extLst>
                    <a:ext uri="{FF2B5EF4-FFF2-40B4-BE49-F238E27FC236}">
                      <a16:creationId xmlns:a16="http://schemas.microsoft.com/office/drawing/2014/main" id="{4F3F915F-D993-5FAC-5B3B-C46AB27817C5}"/>
                    </a:ext>
                  </a:extLst>
                </p:cNvPr>
                <p:cNvSpPr/>
                <p:nvPr/>
              </p:nvSpPr>
              <p:spPr>
                <a:xfrm>
                  <a:off x="1841166" y="1864280"/>
                  <a:ext cx="33936" cy="1427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Oval 125">
                  <a:extLst>
                    <a:ext uri="{FF2B5EF4-FFF2-40B4-BE49-F238E27FC236}">
                      <a16:creationId xmlns:a16="http://schemas.microsoft.com/office/drawing/2014/main" id="{F2584B2E-1218-38C3-6FBA-DFCCF2C20D5E}"/>
                    </a:ext>
                  </a:extLst>
                </p:cNvPr>
                <p:cNvSpPr/>
                <p:nvPr/>
              </p:nvSpPr>
              <p:spPr>
                <a:xfrm>
                  <a:off x="1841166" y="2139126"/>
                  <a:ext cx="33936" cy="1427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127" name="Connector: Curved 126">
                  <a:extLst>
                    <a:ext uri="{FF2B5EF4-FFF2-40B4-BE49-F238E27FC236}">
                      <a16:creationId xmlns:a16="http://schemas.microsoft.com/office/drawing/2014/main" id="{C6EC5D81-C454-6F7A-9AE9-04C2FDD4E461}"/>
                    </a:ext>
                  </a:extLst>
                </p:cNvPr>
                <p:cNvCxnSpPr>
                  <a:cxnSpLocks/>
                  <a:stCxn id="125" idx="2"/>
                  <a:endCxn id="126" idx="2"/>
                </p:cNvCxnSpPr>
                <p:nvPr/>
              </p:nvCxnSpPr>
              <p:spPr>
                <a:xfrm rot="10800000" flipV="1">
                  <a:off x="1841166" y="1871416"/>
                  <a:ext cx="11783" cy="274846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8" name="Connector: Curved 127">
                  <a:extLst>
                    <a:ext uri="{FF2B5EF4-FFF2-40B4-BE49-F238E27FC236}">
                      <a16:creationId xmlns:a16="http://schemas.microsoft.com/office/drawing/2014/main" id="{AF0402CF-B3A9-B9E5-FBB0-03AF44CBE6CE}"/>
                    </a:ext>
                  </a:extLst>
                </p:cNvPr>
                <p:cNvCxnSpPr>
                  <a:cxnSpLocks/>
                  <a:stCxn id="124" idx="2"/>
                  <a:endCxn id="125" idx="2"/>
                </p:cNvCxnSpPr>
                <p:nvPr/>
              </p:nvCxnSpPr>
              <p:spPr>
                <a:xfrm rot="10800000" flipV="1">
                  <a:off x="1841166" y="1638552"/>
                  <a:ext cx="11783" cy="232864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9" name="Connector: Curved 128">
                  <a:extLst>
                    <a:ext uri="{FF2B5EF4-FFF2-40B4-BE49-F238E27FC236}">
                      <a16:creationId xmlns:a16="http://schemas.microsoft.com/office/drawing/2014/main" id="{D6E30E9B-CD05-F0ED-3205-C049BDE0DC8B}"/>
                    </a:ext>
                  </a:extLst>
                </p:cNvPr>
                <p:cNvCxnSpPr>
                  <a:cxnSpLocks/>
                  <a:stCxn id="124" idx="6"/>
                  <a:endCxn id="125" idx="6"/>
                </p:cNvCxnSpPr>
                <p:nvPr/>
              </p:nvCxnSpPr>
              <p:spPr>
                <a:xfrm>
                  <a:off x="1875102" y="1638552"/>
                  <a:ext cx="11783" cy="232864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Connector: Curved 129">
                  <a:extLst>
                    <a:ext uri="{FF2B5EF4-FFF2-40B4-BE49-F238E27FC236}">
                      <a16:creationId xmlns:a16="http://schemas.microsoft.com/office/drawing/2014/main" id="{F0EB102B-27CF-5B5C-4B0F-07578C8A5BF6}"/>
                    </a:ext>
                  </a:extLst>
                </p:cNvPr>
                <p:cNvCxnSpPr>
                  <a:cxnSpLocks/>
                  <a:stCxn id="125" idx="6"/>
                  <a:endCxn id="126" idx="6"/>
                </p:cNvCxnSpPr>
                <p:nvPr/>
              </p:nvCxnSpPr>
              <p:spPr>
                <a:xfrm>
                  <a:off x="1875102" y="1871417"/>
                  <a:ext cx="11783" cy="274846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23" name="Oval 122">
                <a:extLst>
                  <a:ext uri="{FF2B5EF4-FFF2-40B4-BE49-F238E27FC236}">
                    <a16:creationId xmlns:a16="http://schemas.microsoft.com/office/drawing/2014/main" id="{5D87AFF0-DF06-4B4B-2E32-AFCD15AC90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687590" y="3309483"/>
                <a:ext cx="9144" cy="9144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800" b="1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Arial" charset="0"/>
                </a:endParaRPr>
              </a:p>
            </p:txBody>
          </p:sp>
        </p:grpSp>
      </p:grpSp>
      <p:cxnSp>
        <p:nvCxnSpPr>
          <p:cNvPr id="145" name="Connector: Curved 144">
            <a:extLst>
              <a:ext uri="{FF2B5EF4-FFF2-40B4-BE49-F238E27FC236}">
                <a16:creationId xmlns:a16="http://schemas.microsoft.com/office/drawing/2014/main" id="{4F59E2CE-E5CA-8898-3090-223F2648376A}"/>
              </a:ext>
            </a:extLst>
          </p:cNvPr>
          <p:cNvCxnSpPr>
            <a:cxnSpLocks/>
            <a:stCxn id="140" idx="4"/>
            <a:endCxn id="52" idx="0"/>
          </p:cNvCxnSpPr>
          <p:nvPr/>
        </p:nvCxnSpPr>
        <p:spPr bwMode="auto">
          <a:xfrm rot="5400000" flipH="1" flipV="1">
            <a:off x="4445381" y="1620193"/>
            <a:ext cx="726983" cy="2274649"/>
          </a:xfrm>
          <a:prstGeom prst="curvedConnector5">
            <a:avLst>
              <a:gd name="adj1" fmla="val -18205"/>
              <a:gd name="adj2" fmla="val 40268"/>
              <a:gd name="adj3" fmla="val 131445"/>
            </a:avLst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146" name="Connector: Curved 145">
            <a:extLst>
              <a:ext uri="{FF2B5EF4-FFF2-40B4-BE49-F238E27FC236}">
                <a16:creationId xmlns:a16="http://schemas.microsoft.com/office/drawing/2014/main" id="{312990B8-FE80-CAD7-014C-18C11CAFEDD0}"/>
              </a:ext>
            </a:extLst>
          </p:cNvPr>
          <p:cNvCxnSpPr>
            <a:cxnSpLocks/>
            <a:stCxn id="52" idx="4"/>
            <a:endCxn id="131" idx="7"/>
          </p:cNvCxnSpPr>
          <p:nvPr/>
        </p:nvCxnSpPr>
        <p:spPr bwMode="auto">
          <a:xfrm rot="5400000" flipH="1">
            <a:off x="3977375" y="3349663"/>
            <a:ext cx="1674996" cy="2262651"/>
          </a:xfrm>
          <a:prstGeom prst="curvedConnector5">
            <a:avLst>
              <a:gd name="adj1" fmla="val -4071"/>
              <a:gd name="adj2" fmla="val 60049"/>
              <a:gd name="adj3" fmla="val 108380"/>
            </a:avLst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147" name="Connector: Curved 146">
            <a:extLst>
              <a:ext uri="{FF2B5EF4-FFF2-40B4-BE49-F238E27FC236}">
                <a16:creationId xmlns:a16="http://schemas.microsoft.com/office/drawing/2014/main" id="{A192011F-EC40-4006-22DE-0CA2368A02EC}"/>
              </a:ext>
            </a:extLst>
          </p:cNvPr>
          <p:cNvCxnSpPr>
            <a:cxnSpLocks/>
            <a:stCxn id="133" idx="5"/>
            <a:endCxn id="52" idx="0"/>
          </p:cNvCxnSpPr>
          <p:nvPr/>
        </p:nvCxnSpPr>
        <p:spPr bwMode="auto">
          <a:xfrm rot="5400000" flipH="1" flipV="1">
            <a:off x="3931238" y="2146334"/>
            <a:ext cx="1767267" cy="2262651"/>
          </a:xfrm>
          <a:prstGeom prst="curvedConnector5">
            <a:avLst>
              <a:gd name="adj1" fmla="val -4765"/>
              <a:gd name="adj2" fmla="val 39951"/>
              <a:gd name="adj3" fmla="val 104312"/>
            </a:avLst>
          </a:prstGeom>
          <a:solidFill>
            <a:schemeClr val="accent1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148" name="Connector: Curved 147">
            <a:extLst>
              <a:ext uri="{FF2B5EF4-FFF2-40B4-BE49-F238E27FC236}">
                <a16:creationId xmlns:a16="http://schemas.microsoft.com/office/drawing/2014/main" id="{11F8BEC1-DC02-725B-FC81-5A744146145A}"/>
              </a:ext>
            </a:extLst>
          </p:cNvPr>
          <p:cNvCxnSpPr>
            <a:cxnSpLocks/>
            <a:stCxn id="52" idx="4"/>
            <a:endCxn id="124" idx="7"/>
          </p:cNvCxnSpPr>
          <p:nvPr/>
        </p:nvCxnSpPr>
        <p:spPr bwMode="auto">
          <a:xfrm rot="5400000" flipH="1">
            <a:off x="4419578" y="3791866"/>
            <a:ext cx="788320" cy="2264921"/>
          </a:xfrm>
          <a:prstGeom prst="curvedConnector5">
            <a:avLst>
              <a:gd name="adj1" fmla="val -28998"/>
              <a:gd name="adj2" fmla="val 60039"/>
              <a:gd name="adj3" fmla="val 112718"/>
            </a:avLst>
          </a:prstGeom>
          <a:solidFill>
            <a:schemeClr val="accent1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2A67F235-0A51-CFA7-7722-A4661C151425}"/>
              </a:ext>
            </a:extLst>
          </p:cNvPr>
          <p:cNvGrpSpPr/>
          <p:nvPr/>
        </p:nvGrpSpPr>
        <p:grpSpPr>
          <a:xfrm>
            <a:off x="786649" y="2406946"/>
            <a:ext cx="919438" cy="2924460"/>
            <a:chOff x="5237828" y="1174832"/>
            <a:chExt cx="919438" cy="2924460"/>
          </a:xfrm>
        </p:grpSpPr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A2A5BB38-8C21-8CDB-4808-C174FB3DF4EB}"/>
                </a:ext>
              </a:extLst>
            </p:cNvPr>
            <p:cNvGrpSpPr/>
            <p:nvPr/>
          </p:nvGrpSpPr>
          <p:grpSpPr>
            <a:xfrm>
              <a:off x="5667203" y="1374744"/>
              <a:ext cx="45719" cy="521983"/>
              <a:chOff x="1841166" y="1631416"/>
              <a:chExt cx="45719" cy="521983"/>
            </a:xfrm>
          </p:grpSpPr>
          <p:sp>
            <p:nvSpPr>
              <p:cNvPr id="198" name="Oval 197">
                <a:extLst>
                  <a:ext uri="{FF2B5EF4-FFF2-40B4-BE49-F238E27FC236}">
                    <a16:creationId xmlns:a16="http://schemas.microsoft.com/office/drawing/2014/main" id="{723DC8AD-5BFF-E28C-21FA-4A38E61C6B26}"/>
                  </a:ext>
                </a:extLst>
              </p:cNvPr>
              <p:cNvSpPr/>
              <p:nvPr/>
            </p:nvSpPr>
            <p:spPr>
              <a:xfrm>
                <a:off x="1841166" y="163141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Oval 198">
                <a:extLst>
                  <a:ext uri="{FF2B5EF4-FFF2-40B4-BE49-F238E27FC236}">
                    <a16:creationId xmlns:a16="http://schemas.microsoft.com/office/drawing/2014/main" id="{F66A6346-B6E6-1532-41C8-0D8EE97C74CF}"/>
                  </a:ext>
                </a:extLst>
              </p:cNvPr>
              <p:cNvSpPr/>
              <p:nvPr/>
            </p:nvSpPr>
            <p:spPr>
              <a:xfrm>
                <a:off x="1841166" y="1864280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Oval 199">
                <a:extLst>
                  <a:ext uri="{FF2B5EF4-FFF2-40B4-BE49-F238E27FC236}">
                    <a16:creationId xmlns:a16="http://schemas.microsoft.com/office/drawing/2014/main" id="{AC6788E4-344C-0E86-5AFB-01435F47F123}"/>
                  </a:ext>
                </a:extLst>
              </p:cNvPr>
              <p:cNvSpPr/>
              <p:nvPr/>
            </p:nvSpPr>
            <p:spPr>
              <a:xfrm>
                <a:off x="1841166" y="213912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01" name="Connector: Curved 200">
                <a:extLst>
                  <a:ext uri="{FF2B5EF4-FFF2-40B4-BE49-F238E27FC236}">
                    <a16:creationId xmlns:a16="http://schemas.microsoft.com/office/drawing/2014/main" id="{43FC33B8-AE3F-8E12-5A70-E6829D550AF1}"/>
                  </a:ext>
                </a:extLst>
              </p:cNvPr>
              <p:cNvCxnSpPr>
                <a:cxnSpLocks/>
                <a:stCxn id="199" idx="2"/>
                <a:endCxn id="200" idx="2"/>
              </p:cNvCxnSpPr>
              <p:nvPr/>
            </p:nvCxnSpPr>
            <p:spPr>
              <a:xfrm rot="10800000" flipV="1">
                <a:off x="1841166" y="1871416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Connector: Curved 201">
                <a:extLst>
                  <a:ext uri="{FF2B5EF4-FFF2-40B4-BE49-F238E27FC236}">
                    <a16:creationId xmlns:a16="http://schemas.microsoft.com/office/drawing/2014/main" id="{05A602D8-35FA-DEA7-9D60-27A5A6A88BAC}"/>
                  </a:ext>
                </a:extLst>
              </p:cNvPr>
              <p:cNvCxnSpPr>
                <a:cxnSpLocks/>
                <a:stCxn id="198" idx="2"/>
                <a:endCxn id="199" idx="2"/>
              </p:cNvCxnSpPr>
              <p:nvPr/>
            </p:nvCxnSpPr>
            <p:spPr>
              <a:xfrm rot="10800000" flipV="1">
                <a:off x="1841166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Connector: Curved 202">
                <a:extLst>
                  <a:ext uri="{FF2B5EF4-FFF2-40B4-BE49-F238E27FC236}">
                    <a16:creationId xmlns:a16="http://schemas.microsoft.com/office/drawing/2014/main" id="{460DAA81-D518-301A-6975-B37567382A13}"/>
                  </a:ext>
                </a:extLst>
              </p:cNvPr>
              <p:cNvCxnSpPr>
                <a:cxnSpLocks/>
                <a:stCxn id="198" idx="6"/>
                <a:endCxn id="199" idx="6"/>
              </p:cNvCxnSpPr>
              <p:nvPr/>
            </p:nvCxnSpPr>
            <p:spPr>
              <a:xfrm>
                <a:off x="1875102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Connector: Curved 203">
                <a:extLst>
                  <a:ext uri="{FF2B5EF4-FFF2-40B4-BE49-F238E27FC236}">
                    <a16:creationId xmlns:a16="http://schemas.microsoft.com/office/drawing/2014/main" id="{451C79D9-E3C6-2A94-B5FE-033D629861EE}"/>
                  </a:ext>
                </a:extLst>
              </p:cNvPr>
              <p:cNvCxnSpPr>
                <a:cxnSpLocks/>
                <a:stCxn id="199" idx="6"/>
                <a:endCxn id="200" idx="6"/>
              </p:cNvCxnSpPr>
              <p:nvPr/>
            </p:nvCxnSpPr>
            <p:spPr>
              <a:xfrm>
                <a:off x="1875102" y="1871417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7" name="Oval 176">
              <a:extLst>
                <a:ext uri="{FF2B5EF4-FFF2-40B4-BE49-F238E27FC236}">
                  <a16:creationId xmlns:a16="http://schemas.microsoft.com/office/drawing/2014/main" id="{F77A0E58-C238-5C2B-E3D3-B3573CD46729}"/>
                </a:ext>
              </a:extLst>
            </p:cNvPr>
            <p:cNvSpPr/>
            <p:nvPr/>
          </p:nvSpPr>
          <p:spPr bwMode="auto">
            <a:xfrm>
              <a:off x="5237828" y="1174832"/>
              <a:ext cx="919438" cy="2924460"/>
            </a:xfrm>
            <a:prstGeom prst="ellips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p:cxnSp>
          <p:nvCxnSpPr>
            <p:cNvPr id="178" name="Straight Arrow Connector 177">
              <a:extLst>
                <a:ext uri="{FF2B5EF4-FFF2-40B4-BE49-F238E27FC236}">
                  <a16:creationId xmlns:a16="http://schemas.microsoft.com/office/drawing/2014/main" id="{6ACABA1B-425B-6BDE-BD19-F38ABC990B15}"/>
                </a:ext>
              </a:extLst>
            </p:cNvPr>
            <p:cNvCxnSpPr>
              <a:cxnSpLocks/>
              <a:stCxn id="177" idx="0"/>
              <a:endCxn id="198" idx="6"/>
            </p:cNvCxnSpPr>
            <p:nvPr/>
          </p:nvCxnSpPr>
          <p:spPr bwMode="auto">
            <a:xfrm>
              <a:off x="5697547" y="1174832"/>
              <a:ext cx="3592" cy="207049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med"/>
            </a:ln>
            <a:effectLst/>
          </p:spPr>
        </p:cxn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13E7DBBB-8AED-95D6-8AA8-5B396B550DB3}"/>
                </a:ext>
              </a:extLst>
            </p:cNvPr>
            <p:cNvGrpSpPr/>
            <p:nvPr/>
          </p:nvGrpSpPr>
          <p:grpSpPr>
            <a:xfrm>
              <a:off x="5667203" y="2417118"/>
              <a:ext cx="45719" cy="521983"/>
              <a:chOff x="1841166" y="1631416"/>
              <a:chExt cx="45719" cy="521983"/>
            </a:xfrm>
          </p:grpSpPr>
          <p:sp>
            <p:nvSpPr>
              <p:cNvPr id="191" name="Oval 190">
                <a:extLst>
                  <a:ext uri="{FF2B5EF4-FFF2-40B4-BE49-F238E27FC236}">
                    <a16:creationId xmlns:a16="http://schemas.microsoft.com/office/drawing/2014/main" id="{76E2AD13-85D4-8D7B-CF6D-22355FE97A69}"/>
                  </a:ext>
                </a:extLst>
              </p:cNvPr>
              <p:cNvSpPr/>
              <p:nvPr/>
            </p:nvSpPr>
            <p:spPr>
              <a:xfrm>
                <a:off x="1841166" y="163141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Oval 191">
                <a:extLst>
                  <a:ext uri="{FF2B5EF4-FFF2-40B4-BE49-F238E27FC236}">
                    <a16:creationId xmlns:a16="http://schemas.microsoft.com/office/drawing/2014/main" id="{DD1FE4A6-1036-74EF-597D-51810923E1F8}"/>
                  </a:ext>
                </a:extLst>
              </p:cNvPr>
              <p:cNvSpPr/>
              <p:nvPr/>
            </p:nvSpPr>
            <p:spPr>
              <a:xfrm>
                <a:off x="1841166" y="1864280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Oval 192">
                <a:extLst>
                  <a:ext uri="{FF2B5EF4-FFF2-40B4-BE49-F238E27FC236}">
                    <a16:creationId xmlns:a16="http://schemas.microsoft.com/office/drawing/2014/main" id="{0B2D0F69-7F35-9E70-3CA1-F6DEFB57F42C}"/>
                  </a:ext>
                </a:extLst>
              </p:cNvPr>
              <p:cNvSpPr/>
              <p:nvPr/>
            </p:nvSpPr>
            <p:spPr>
              <a:xfrm>
                <a:off x="1841166" y="213912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94" name="Connector: Curved 193">
                <a:extLst>
                  <a:ext uri="{FF2B5EF4-FFF2-40B4-BE49-F238E27FC236}">
                    <a16:creationId xmlns:a16="http://schemas.microsoft.com/office/drawing/2014/main" id="{B89322BE-C311-9BC5-348E-095A6DF5B73B}"/>
                  </a:ext>
                </a:extLst>
              </p:cNvPr>
              <p:cNvCxnSpPr>
                <a:cxnSpLocks/>
                <a:stCxn id="192" idx="2"/>
                <a:endCxn id="193" idx="2"/>
              </p:cNvCxnSpPr>
              <p:nvPr/>
            </p:nvCxnSpPr>
            <p:spPr>
              <a:xfrm rot="10800000" flipV="1">
                <a:off x="1841166" y="1871416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5" name="Connector: Curved 194">
                <a:extLst>
                  <a:ext uri="{FF2B5EF4-FFF2-40B4-BE49-F238E27FC236}">
                    <a16:creationId xmlns:a16="http://schemas.microsoft.com/office/drawing/2014/main" id="{7A6295E3-D172-8168-ADAB-FB41DBB1AA46}"/>
                  </a:ext>
                </a:extLst>
              </p:cNvPr>
              <p:cNvCxnSpPr>
                <a:cxnSpLocks/>
                <a:stCxn id="191" idx="2"/>
                <a:endCxn id="192" idx="2"/>
              </p:cNvCxnSpPr>
              <p:nvPr/>
            </p:nvCxnSpPr>
            <p:spPr>
              <a:xfrm rot="10800000" flipV="1">
                <a:off x="1841166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6" name="Connector: Curved 195">
                <a:extLst>
                  <a:ext uri="{FF2B5EF4-FFF2-40B4-BE49-F238E27FC236}">
                    <a16:creationId xmlns:a16="http://schemas.microsoft.com/office/drawing/2014/main" id="{51ED249B-98B2-D34F-1DB8-770C58D82D4D}"/>
                  </a:ext>
                </a:extLst>
              </p:cNvPr>
              <p:cNvCxnSpPr>
                <a:cxnSpLocks/>
                <a:stCxn id="191" idx="6"/>
                <a:endCxn id="192" idx="6"/>
              </p:cNvCxnSpPr>
              <p:nvPr/>
            </p:nvCxnSpPr>
            <p:spPr>
              <a:xfrm>
                <a:off x="1875102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7" name="Connector: Curved 196">
                <a:extLst>
                  <a:ext uri="{FF2B5EF4-FFF2-40B4-BE49-F238E27FC236}">
                    <a16:creationId xmlns:a16="http://schemas.microsoft.com/office/drawing/2014/main" id="{7E021F9A-480A-8937-0563-87E0D0C17F6B}"/>
                  </a:ext>
                </a:extLst>
              </p:cNvPr>
              <p:cNvCxnSpPr>
                <a:cxnSpLocks/>
                <a:stCxn id="192" idx="6"/>
                <a:endCxn id="193" idx="6"/>
              </p:cNvCxnSpPr>
              <p:nvPr/>
            </p:nvCxnSpPr>
            <p:spPr>
              <a:xfrm>
                <a:off x="1875102" y="1871417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80" name="Straight Arrow Connector 179">
              <a:extLst>
                <a:ext uri="{FF2B5EF4-FFF2-40B4-BE49-F238E27FC236}">
                  <a16:creationId xmlns:a16="http://schemas.microsoft.com/office/drawing/2014/main" id="{D276B9A6-F613-3A28-0988-5861D32935BF}"/>
                </a:ext>
              </a:extLst>
            </p:cNvPr>
            <p:cNvCxnSpPr>
              <a:cxnSpLocks/>
              <a:stCxn id="186" idx="5"/>
              <a:endCxn id="177" idx="4"/>
            </p:cNvCxnSpPr>
            <p:nvPr/>
          </p:nvCxnSpPr>
          <p:spPr bwMode="auto">
            <a:xfrm>
              <a:off x="5693899" y="3823687"/>
              <a:ext cx="3648" cy="275605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med"/>
            </a:ln>
            <a:effectLst/>
          </p:spPr>
        </p:cxnSp>
        <p:grpSp>
          <p:nvGrpSpPr>
            <p:cNvPr id="181" name="Group 180">
              <a:extLst>
                <a:ext uri="{FF2B5EF4-FFF2-40B4-BE49-F238E27FC236}">
                  <a16:creationId xmlns:a16="http://schemas.microsoft.com/office/drawing/2014/main" id="{BB99ABA7-E8CF-A21A-4484-6E60DF3A4630}"/>
                </a:ext>
              </a:extLst>
            </p:cNvPr>
            <p:cNvGrpSpPr/>
            <p:nvPr/>
          </p:nvGrpSpPr>
          <p:grpSpPr>
            <a:xfrm>
              <a:off x="5664933" y="3303794"/>
              <a:ext cx="45719" cy="521983"/>
              <a:chOff x="5664933" y="3303794"/>
              <a:chExt cx="45719" cy="521983"/>
            </a:xfrm>
          </p:grpSpPr>
          <p:grpSp>
            <p:nvGrpSpPr>
              <p:cNvPr id="182" name="Group 181">
                <a:extLst>
                  <a:ext uri="{FF2B5EF4-FFF2-40B4-BE49-F238E27FC236}">
                    <a16:creationId xmlns:a16="http://schemas.microsoft.com/office/drawing/2014/main" id="{E79F12C0-7CD0-FD02-F60E-03F84748732F}"/>
                  </a:ext>
                </a:extLst>
              </p:cNvPr>
              <p:cNvGrpSpPr/>
              <p:nvPr/>
            </p:nvGrpSpPr>
            <p:grpSpPr>
              <a:xfrm>
                <a:off x="5664933" y="3303794"/>
                <a:ext cx="45719" cy="521983"/>
                <a:chOff x="1841166" y="1631416"/>
                <a:chExt cx="45719" cy="521983"/>
              </a:xfrm>
            </p:grpSpPr>
            <p:sp>
              <p:nvSpPr>
                <p:cNvPr id="184" name="Oval 183">
                  <a:extLst>
                    <a:ext uri="{FF2B5EF4-FFF2-40B4-BE49-F238E27FC236}">
                      <a16:creationId xmlns:a16="http://schemas.microsoft.com/office/drawing/2014/main" id="{CFF745F5-7B29-2765-9F1F-37D2E80378FF}"/>
                    </a:ext>
                  </a:extLst>
                </p:cNvPr>
                <p:cNvSpPr/>
                <p:nvPr/>
              </p:nvSpPr>
              <p:spPr>
                <a:xfrm>
                  <a:off x="1841166" y="1631416"/>
                  <a:ext cx="33936" cy="1427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Oval 184">
                  <a:extLst>
                    <a:ext uri="{FF2B5EF4-FFF2-40B4-BE49-F238E27FC236}">
                      <a16:creationId xmlns:a16="http://schemas.microsoft.com/office/drawing/2014/main" id="{FCCB1BE1-5095-D9F6-C6E1-5BBA63C58841}"/>
                    </a:ext>
                  </a:extLst>
                </p:cNvPr>
                <p:cNvSpPr/>
                <p:nvPr/>
              </p:nvSpPr>
              <p:spPr>
                <a:xfrm>
                  <a:off x="1841166" y="1864280"/>
                  <a:ext cx="33936" cy="1427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Oval 185">
                  <a:extLst>
                    <a:ext uri="{FF2B5EF4-FFF2-40B4-BE49-F238E27FC236}">
                      <a16:creationId xmlns:a16="http://schemas.microsoft.com/office/drawing/2014/main" id="{ADD8EABD-94CC-65C1-8C51-F42FAF31E24B}"/>
                    </a:ext>
                  </a:extLst>
                </p:cNvPr>
                <p:cNvSpPr/>
                <p:nvPr/>
              </p:nvSpPr>
              <p:spPr>
                <a:xfrm>
                  <a:off x="1841166" y="2139126"/>
                  <a:ext cx="33936" cy="1427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187" name="Connector: Curved 186">
                  <a:extLst>
                    <a:ext uri="{FF2B5EF4-FFF2-40B4-BE49-F238E27FC236}">
                      <a16:creationId xmlns:a16="http://schemas.microsoft.com/office/drawing/2014/main" id="{F2242DF0-FB30-550D-0ECC-DB88F3A79CF5}"/>
                    </a:ext>
                  </a:extLst>
                </p:cNvPr>
                <p:cNvCxnSpPr>
                  <a:cxnSpLocks/>
                  <a:stCxn id="185" idx="2"/>
                  <a:endCxn id="186" idx="2"/>
                </p:cNvCxnSpPr>
                <p:nvPr/>
              </p:nvCxnSpPr>
              <p:spPr>
                <a:xfrm rot="10800000" flipV="1">
                  <a:off x="1841166" y="1871416"/>
                  <a:ext cx="11783" cy="274846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8" name="Connector: Curved 187">
                  <a:extLst>
                    <a:ext uri="{FF2B5EF4-FFF2-40B4-BE49-F238E27FC236}">
                      <a16:creationId xmlns:a16="http://schemas.microsoft.com/office/drawing/2014/main" id="{B43A930C-A987-1DD7-9DE5-6821F19D5EE3}"/>
                    </a:ext>
                  </a:extLst>
                </p:cNvPr>
                <p:cNvCxnSpPr>
                  <a:cxnSpLocks/>
                  <a:stCxn id="184" idx="2"/>
                  <a:endCxn id="185" idx="2"/>
                </p:cNvCxnSpPr>
                <p:nvPr/>
              </p:nvCxnSpPr>
              <p:spPr>
                <a:xfrm rot="10800000" flipV="1">
                  <a:off x="1841166" y="1638552"/>
                  <a:ext cx="11783" cy="232864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9" name="Connector: Curved 188">
                  <a:extLst>
                    <a:ext uri="{FF2B5EF4-FFF2-40B4-BE49-F238E27FC236}">
                      <a16:creationId xmlns:a16="http://schemas.microsoft.com/office/drawing/2014/main" id="{59ECBA99-32F4-1DD0-E6CA-336FD8E5AF60}"/>
                    </a:ext>
                  </a:extLst>
                </p:cNvPr>
                <p:cNvCxnSpPr>
                  <a:cxnSpLocks/>
                  <a:stCxn id="184" idx="6"/>
                  <a:endCxn id="185" idx="6"/>
                </p:cNvCxnSpPr>
                <p:nvPr/>
              </p:nvCxnSpPr>
              <p:spPr>
                <a:xfrm>
                  <a:off x="1875102" y="1638552"/>
                  <a:ext cx="11783" cy="232864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0" name="Connector: Curved 189">
                  <a:extLst>
                    <a:ext uri="{FF2B5EF4-FFF2-40B4-BE49-F238E27FC236}">
                      <a16:creationId xmlns:a16="http://schemas.microsoft.com/office/drawing/2014/main" id="{023F5AE3-F3B7-0F5F-94E5-D44FF8D23D04}"/>
                    </a:ext>
                  </a:extLst>
                </p:cNvPr>
                <p:cNvCxnSpPr>
                  <a:cxnSpLocks/>
                  <a:stCxn id="185" idx="6"/>
                  <a:endCxn id="186" idx="6"/>
                </p:cNvCxnSpPr>
                <p:nvPr/>
              </p:nvCxnSpPr>
              <p:spPr>
                <a:xfrm>
                  <a:off x="1875102" y="1871417"/>
                  <a:ext cx="11783" cy="274846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3" name="Oval 182">
                <a:extLst>
                  <a:ext uri="{FF2B5EF4-FFF2-40B4-BE49-F238E27FC236}">
                    <a16:creationId xmlns:a16="http://schemas.microsoft.com/office/drawing/2014/main" id="{FD747538-8B73-1D22-8251-04A85046DF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687590" y="3309483"/>
                <a:ext cx="9144" cy="9144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800" b="1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Arial" charset="0"/>
                </a:endParaRPr>
              </a:p>
            </p:txBody>
          </p:sp>
        </p:grpSp>
      </p:grpSp>
      <p:cxnSp>
        <p:nvCxnSpPr>
          <p:cNvPr id="205" name="Connector: Curved 204">
            <a:extLst>
              <a:ext uri="{FF2B5EF4-FFF2-40B4-BE49-F238E27FC236}">
                <a16:creationId xmlns:a16="http://schemas.microsoft.com/office/drawing/2014/main" id="{0A7CFFC8-9745-395C-9926-5D025EAEE44C}"/>
              </a:ext>
            </a:extLst>
          </p:cNvPr>
          <p:cNvCxnSpPr>
            <a:cxnSpLocks/>
            <a:stCxn id="200" idx="5"/>
            <a:endCxn id="117" idx="0"/>
          </p:cNvCxnSpPr>
          <p:nvPr/>
        </p:nvCxnSpPr>
        <p:spPr bwMode="auto">
          <a:xfrm rot="5400000" flipH="1" flipV="1">
            <a:off x="2101138" y="1542965"/>
            <a:ext cx="727637" cy="2439935"/>
          </a:xfrm>
          <a:prstGeom prst="curvedConnector5">
            <a:avLst>
              <a:gd name="adj1" fmla="val -18189"/>
              <a:gd name="adj2" fmla="val 40681"/>
              <a:gd name="adj3" fmla="val 131417"/>
            </a:avLst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206" name="Connector: Curved 205">
            <a:extLst>
              <a:ext uri="{FF2B5EF4-FFF2-40B4-BE49-F238E27FC236}">
                <a16:creationId xmlns:a16="http://schemas.microsoft.com/office/drawing/2014/main" id="{F94C4AEB-7A21-A58B-ACE9-7B40D3A03582}"/>
              </a:ext>
            </a:extLst>
          </p:cNvPr>
          <p:cNvCxnSpPr>
            <a:cxnSpLocks/>
            <a:stCxn id="117" idx="4"/>
            <a:endCxn id="191" idx="7"/>
          </p:cNvCxnSpPr>
          <p:nvPr/>
        </p:nvCxnSpPr>
        <p:spPr bwMode="auto">
          <a:xfrm rot="5400000" flipH="1">
            <a:off x="1628832" y="3267481"/>
            <a:ext cx="1672252" cy="2439935"/>
          </a:xfrm>
          <a:prstGeom prst="curvedConnector5">
            <a:avLst>
              <a:gd name="adj1" fmla="val -2158"/>
              <a:gd name="adj2" fmla="val 59319"/>
              <a:gd name="adj3" fmla="val 110792"/>
            </a:avLst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207" name="Connector: Curved 206">
            <a:extLst>
              <a:ext uri="{FF2B5EF4-FFF2-40B4-BE49-F238E27FC236}">
                <a16:creationId xmlns:a16="http://schemas.microsoft.com/office/drawing/2014/main" id="{162FD54A-3F51-4D97-1B27-611CC5EAD516}"/>
              </a:ext>
            </a:extLst>
          </p:cNvPr>
          <p:cNvCxnSpPr>
            <a:cxnSpLocks/>
            <a:stCxn id="193" idx="4"/>
            <a:endCxn id="117" idx="0"/>
          </p:cNvCxnSpPr>
          <p:nvPr/>
        </p:nvCxnSpPr>
        <p:spPr bwMode="auto">
          <a:xfrm rot="5400000" flipH="1" flipV="1">
            <a:off x="1572907" y="2059198"/>
            <a:ext cx="1772101" cy="2451933"/>
          </a:xfrm>
          <a:prstGeom prst="curvedConnector5">
            <a:avLst>
              <a:gd name="adj1" fmla="val -7016"/>
              <a:gd name="adj2" fmla="val 40971"/>
              <a:gd name="adj3" fmla="val 102037"/>
            </a:avLst>
          </a:prstGeom>
          <a:solidFill>
            <a:schemeClr val="accent1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208" name="Connector: Curved 207">
            <a:extLst>
              <a:ext uri="{FF2B5EF4-FFF2-40B4-BE49-F238E27FC236}">
                <a16:creationId xmlns:a16="http://schemas.microsoft.com/office/drawing/2014/main" id="{449D542D-1620-8307-E88C-B74E48FADF9D}"/>
              </a:ext>
            </a:extLst>
          </p:cNvPr>
          <p:cNvCxnSpPr>
            <a:cxnSpLocks/>
            <a:stCxn id="117" idx="4"/>
            <a:endCxn id="183" idx="0"/>
          </p:cNvCxnSpPr>
          <p:nvPr/>
        </p:nvCxnSpPr>
        <p:spPr bwMode="auto">
          <a:xfrm rot="5400000" flipH="1">
            <a:off x="2071965" y="3710615"/>
            <a:ext cx="781977" cy="2443942"/>
          </a:xfrm>
          <a:prstGeom prst="curvedConnector5">
            <a:avLst>
              <a:gd name="adj1" fmla="val -29234"/>
              <a:gd name="adj2" fmla="val 59312"/>
              <a:gd name="adj3" fmla="val 114873"/>
            </a:avLst>
          </a:prstGeom>
          <a:solidFill>
            <a:schemeClr val="accent1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24375205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1759963-C97A-7436-A38E-51606053FF2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/>
              <a:t>What Causes a Profusion of Paths?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E6A2015-8088-E72D-EA2F-2D59A72B42C5}"/>
              </a:ext>
            </a:extLst>
          </p:cNvPr>
          <p:cNvGrpSpPr/>
          <p:nvPr/>
        </p:nvGrpSpPr>
        <p:grpSpPr>
          <a:xfrm>
            <a:off x="8042705" y="33310"/>
            <a:ext cx="1047750" cy="1409057"/>
            <a:chOff x="7639050" y="2166912"/>
            <a:chExt cx="1047750" cy="1409057"/>
          </a:xfrm>
        </p:grpSpPr>
        <p:pic>
          <p:nvPicPr>
            <p:cNvPr id="4" name="Picture 3" descr="A person smiling for the camera&#10;&#10;Description automatically generated with medium confidence">
              <a:extLst>
                <a:ext uri="{FF2B5EF4-FFF2-40B4-BE49-F238E27FC236}">
                  <a16:creationId xmlns:a16="http://schemas.microsoft.com/office/drawing/2014/main" id="{460F22BE-A33C-C3EB-5BB6-71E4C282C2F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639050" y="2166912"/>
              <a:ext cx="1047750" cy="115329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027D671-B55B-4017-571F-EEB364CA5189}"/>
                </a:ext>
              </a:extLst>
            </p:cNvPr>
            <p:cNvSpPr txBox="1"/>
            <p:nvPr/>
          </p:nvSpPr>
          <p:spPr>
            <a:xfrm>
              <a:off x="7717934" y="3322053"/>
              <a:ext cx="919438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dirty="0"/>
                <a:t>Dave Melski</a:t>
              </a:r>
            </a:p>
          </p:txBody>
        </p:sp>
      </p:grpSp>
      <p:sp>
        <p:nvSpPr>
          <p:cNvPr id="7" name="Oval 6">
            <a:extLst>
              <a:ext uri="{FF2B5EF4-FFF2-40B4-BE49-F238E27FC236}">
                <a16:creationId xmlns:a16="http://schemas.microsoft.com/office/drawing/2014/main" id="{605D9F4C-4379-F263-F03C-CBEA823B4661}"/>
              </a:ext>
            </a:extLst>
          </p:cNvPr>
          <p:cNvSpPr/>
          <p:nvPr/>
        </p:nvSpPr>
        <p:spPr>
          <a:xfrm>
            <a:off x="8077860" y="3282424"/>
            <a:ext cx="33936" cy="1427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D448190B-4E16-4BCC-ECB2-FAAFACD0F4D8}"/>
              </a:ext>
            </a:extLst>
          </p:cNvPr>
          <p:cNvSpPr/>
          <p:nvPr/>
        </p:nvSpPr>
        <p:spPr>
          <a:xfrm>
            <a:off x="8093808" y="4341646"/>
            <a:ext cx="33936" cy="1427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0" name="Connector: Curved 19">
            <a:extLst>
              <a:ext uri="{FF2B5EF4-FFF2-40B4-BE49-F238E27FC236}">
                <a16:creationId xmlns:a16="http://schemas.microsoft.com/office/drawing/2014/main" id="{D9AD7077-F757-F337-F1CC-8C454329E564}"/>
              </a:ext>
            </a:extLst>
          </p:cNvPr>
          <p:cNvCxnSpPr>
            <a:cxnSpLocks/>
            <a:stCxn id="7" idx="2"/>
            <a:endCxn id="19" idx="2"/>
          </p:cNvCxnSpPr>
          <p:nvPr/>
        </p:nvCxnSpPr>
        <p:spPr>
          <a:xfrm rot="10800000" flipH="1" flipV="1">
            <a:off x="8077860" y="3289561"/>
            <a:ext cx="15948" cy="1059222"/>
          </a:xfrm>
          <a:prstGeom prst="curvedConnector3">
            <a:avLst>
              <a:gd name="adj1" fmla="val -1433409"/>
            </a:avLst>
          </a:prstGeom>
          <a:ln>
            <a:solidFill>
              <a:srgbClr val="CC00FF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Connector: Curved 20">
            <a:extLst>
              <a:ext uri="{FF2B5EF4-FFF2-40B4-BE49-F238E27FC236}">
                <a16:creationId xmlns:a16="http://schemas.microsoft.com/office/drawing/2014/main" id="{DC1BB4B8-55BB-5898-1AAD-1F84BDBB3072}"/>
              </a:ext>
            </a:extLst>
          </p:cNvPr>
          <p:cNvCxnSpPr>
            <a:cxnSpLocks/>
            <a:stCxn id="7" idx="6"/>
            <a:endCxn id="19" idx="6"/>
          </p:cNvCxnSpPr>
          <p:nvPr/>
        </p:nvCxnSpPr>
        <p:spPr>
          <a:xfrm>
            <a:off x="8111796" y="3289561"/>
            <a:ext cx="15948" cy="1059222"/>
          </a:xfrm>
          <a:prstGeom prst="curvedConnector3">
            <a:avLst>
              <a:gd name="adj1" fmla="val 1533409"/>
            </a:avLst>
          </a:prstGeom>
          <a:ln>
            <a:solidFill>
              <a:srgbClr val="0000FF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7F35CBE-E215-2E6A-D05F-AF09800A2B35}"/>
              </a:ext>
            </a:extLst>
          </p:cNvPr>
          <p:cNvSpPr/>
          <p:nvPr/>
        </p:nvSpPr>
        <p:spPr bwMode="auto">
          <a:xfrm>
            <a:off x="7744652" y="3110840"/>
            <a:ext cx="737937" cy="1443789"/>
          </a:xfrm>
          <a:prstGeom prst="ellips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cxnSp>
        <p:nvCxnSpPr>
          <p:cNvPr id="31" name="Straight Arrow Connector 30">
            <a:extLst>
              <a:ext uri="{FF2B5EF4-FFF2-40B4-BE49-F238E27FC236}">
                <a16:creationId xmlns:a16="http://schemas.microsoft.com/office/drawing/2014/main" id="{B2021DFC-206E-808E-15C3-1352E40112F2}"/>
              </a:ext>
            </a:extLst>
          </p:cNvPr>
          <p:cNvCxnSpPr>
            <a:cxnSpLocks/>
            <a:stCxn id="29" idx="0"/>
            <a:endCxn id="7" idx="5"/>
          </p:cNvCxnSpPr>
          <p:nvPr/>
        </p:nvCxnSpPr>
        <p:spPr bwMode="auto">
          <a:xfrm flipH="1">
            <a:off x="8106826" y="3110840"/>
            <a:ext cx="6795" cy="183767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5C83393F-7952-EA1D-0422-4C2A7767794A}"/>
              </a:ext>
            </a:extLst>
          </p:cNvPr>
          <p:cNvCxnSpPr>
            <a:cxnSpLocks/>
            <a:stCxn id="19" idx="4"/>
            <a:endCxn id="29" idx="4"/>
          </p:cNvCxnSpPr>
          <p:nvPr/>
        </p:nvCxnSpPr>
        <p:spPr bwMode="auto">
          <a:xfrm>
            <a:off x="8110776" y="4355919"/>
            <a:ext cx="2845" cy="19871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71" name="Connector: Curved 70">
            <a:extLst>
              <a:ext uri="{FF2B5EF4-FFF2-40B4-BE49-F238E27FC236}">
                <a16:creationId xmlns:a16="http://schemas.microsoft.com/office/drawing/2014/main" id="{8201AA0F-CE04-A927-F733-E115CFCC36E3}"/>
              </a:ext>
            </a:extLst>
          </p:cNvPr>
          <p:cNvCxnSpPr>
            <a:cxnSpLocks/>
            <a:stCxn id="38" idx="4"/>
            <a:endCxn id="29" idx="0"/>
          </p:cNvCxnSpPr>
          <p:nvPr/>
        </p:nvCxnSpPr>
        <p:spPr bwMode="auto">
          <a:xfrm rot="16200000" flipH="1">
            <a:off x="6771907" y="1769125"/>
            <a:ext cx="502629" cy="2180799"/>
          </a:xfrm>
          <a:prstGeom prst="curvedConnector3">
            <a:avLst>
              <a:gd name="adj1" fmla="val 42596"/>
            </a:avLst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73" name="Connector: Curved 72">
            <a:extLst>
              <a:ext uri="{FF2B5EF4-FFF2-40B4-BE49-F238E27FC236}">
                <a16:creationId xmlns:a16="http://schemas.microsoft.com/office/drawing/2014/main" id="{F360EE5F-429F-005B-8E76-C4AFDF9BB6D4}"/>
              </a:ext>
            </a:extLst>
          </p:cNvPr>
          <p:cNvCxnSpPr>
            <a:cxnSpLocks/>
            <a:stCxn id="29" idx="4"/>
            <a:endCxn id="59" idx="0"/>
          </p:cNvCxnSpPr>
          <p:nvPr/>
        </p:nvCxnSpPr>
        <p:spPr bwMode="auto">
          <a:xfrm rot="5400000" flipH="1">
            <a:off x="6647797" y="3088806"/>
            <a:ext cx="750849" cy="2180799"/>
          </a:xfrm>
          <a:prstGeom prst="curvedConnector5">
            <a:avLst>
              <a:gd name="adj1" fmla="val -19117"/>
              <a:gd name="adj2" fmla="val 58070"/>
              <a:gd name="adj3" fmla="val 130446"/>
            </a:avLst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95" name="Connector: Curved 94">
            <a:extLst>
              <a:ext uri="{FF2B5EF4-FFF2-40B4-BE49-F238E27FC236}">
                <a16:creationId xmlns:a16="http://schemas.microsoft.com/office/drawing/2014/main" id="{F4EA90A6-86E0-D7E2-CF44-BA58D87639AC}"/>
              </a:ext>
            </a:extLst>
          </p:cNvPr>
          <p:cNvCxnSpPr>
            <a:cxnSpLocks/>
            <a:stCxn id="59" idx="5"/>
            <a:endCxn id="29" idx="0"/>
          </p:cNvCxnSpPr>
          <p:nvPr/>
        </p:nvCxnSpPr>
        <p:spPr bwMode="auto">
          <a:xfrm rot="5400000" flipH="1" flipV="1">
            <a:off x="6676658" y="2379001"/>
            <a:ext cx="705123" cy="2168801"/>
          </a:xfrm>
          <a:prstGeom prst="curvedConnector5">
            <a:avLst>
              <a:gd name="adj1" fmla="val -32420"/>
              <a:gd name="adj2" fmla="val 41608"/>
              <a:gd name="adj3" fmla="val 109048"/>
            </a:avLst>
          </a:prstGeom>
          <a:solidFill>
            <a:schemeClr val="accent1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96" name="Connector: Curved 95">
            <a:extLst>
              <a:ext uri="{FF2B5EF4-FFF2-40B4-BE49-F238E27FC236}">
                <a16:creationId xmlns:a16="http://schemas.microsoft.com/office/drawing/2014/main" id="{72499248-8A11-8CFC-8F46-86E9DCCA44ED}"/>
              </a:ext>
            </a:extLst>
          </p:cNvPr>
          <p:cNvCxnSpPr>
            <a:cxnSpLocks/>
            <a:stCxn id="29" idx="4"/>
            <a:endCxn id="68" idx="0"/>
          </p:cNvCxnSpPr>
          <p:nvPr/>
        </p:nvCxnSpPr>
        <p:spPr bwMode="auto">
          <a:xfrm rot="5400000">
            <a:off x="6792027" y="3709103"/>
            <a:ext cx="476069" cy="2167121"/>
          </a:xfrm>
          <a:prstGeom prst="curvedConnector3">
            <a:avLst>
              <a:gd name="adj1" fmla="val 62284"/>
            </a:avLst>
          </a:prstGeom>
          <a:solidFill>
            <a:schemeClr val="accent1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sp>
        <p:nvSpPr>
          <p:cNvPr id="38" name="Oval 37">
            <a:extLst>
              <a:ext uri="{FF2B5EF4-FFF2-40B4-BE49-F238E27FC236}">
                <a16:creationId xmlns:a16="http://schemas.microsoft.com/office/drawing/2014/main" id="{BDC477F0-3FEB-0BF5-7ADF-2C34EA15D15A}"/>
              </a:ext>
            </a:extLst>
          </p:cNvPr>
          <p:cNvSpPr/>
          <p:nvPr/>
        </p:nvSpPr>
        <p:spPr>
          <a:xfrm>
            <a:off x="5915854" y="2593938"/>
            <a:ext cx="33936" cy="1427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F8CC72AA-0A01-ADB3-4987-48943F0AF7A0}"/>
              </a:ext>
            </a:extLst>
          </p:cNvPr>
          <p:cNvSpPr/>
          <p:nvPr/>
        </p:nvSpPr>
        <p:spPr bwMode="auto">
          <a:xfrm>
            <a:off x="5486479" y="2394026"/>
            <a:ext cx="919438" cy="2924460"/>
          </a:xfrm>
          <a:prstGeom prst="ellips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cxnSp>
        <p:nvCxnSpPr>
          <p:cNvPr id="53" name="Straight Arrow Connector 52">
            <a:extLst>
              <a:ext uri="{FF2B5EF4-FFF2-40B4-BE49-F238E27FC236}">
                <a16:creationId xmlns:a16="http://schemas.microsoft.com/office/drawing/2014/main" id="{94D174F0-426A-43E5-8B2B-3D348E3F4589}"/>
              </a:ext>
            </a:extLst>
          </p:cNvPr>
          <p:cNvCxnSpPr>
            <a:cxnSpLocks/>
            <a:stCxn id="52" idx="0"/>
            <a:endCxn id="38" idx="0"/>
          </p:cNvCxnSpPr>
          <p:nvPr/>
        </p:nvCxnSpPr>
        <p:spPr bwMode="auto">
          <a:xfrm flipH="1">
            <a:off x="5932822" y="2394026"/>
            <a:ext cx="13376" cy="199912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CB68769B-D19F-0A7E-0B8B-8D7191864D71}"/>
              </a:ext>
            </a:extLst>
          </p:cNvPr>
          <p:cNvSpPr/>
          <p:nvPr/>
        </p:nvSpPr>
        <p:spPr>
          <a:xfrm>
            <a:off x="5915854" y="3803780"/>
            <a:ext cx="33936" cy="1427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F84451B0-3AB8-DB3D-19BA-60B798CDF0A0}"/>
              </a:ext>
            </a:extLst>
          </p:cNvPr>
          <p:cNvCxnSpPr>
            <a:cxnSpLocks/>
            <a:stCxn id="68" idx="4"/>
            <a:endCxn id="52" idx="4"/>
          </p:cNvCxnSpPr>
          <p:nvPr/>
        </p:nvCxnSpPr>
        <p:spPr bwMode="auto">
          <a:xfrm flipH="1">
            <a:off x="5946198" y="5044971"/>
            <a:ext cx="302" cy="273515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sp>
        <p:nvSpPr>
          <p:cNvPr id="68" name="Oval 67">
            <a:extLst>
              <a:ext uri="{FF2B5EF4-FFF2-40B4-BE49-F238E27FC236}">
                <a16:creationId xmlns:a16="http://schemas.microsoft.com/office/drawing/2014/main" id="{48F71B93-A394-EB46-B21A-1C1BD6E00B71}"/>
              </a:ext>
            </a:extLst>
          </p:cNvPr>
          <p:cNvSpPr/>
          <p:nvPr/>
        </p:nvSpPr>
        <p:spPr>
          <a:xfrm>
            <a:off x="5929532" y="5030698"/>
            <a:ext cx="33936" cy="1427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Oval 137">
            <a:extLst>
              <a:ext uri="{FF2B5EF4-FFF2-40B4-BE49-F238E27FC236}">
                <a16:creationId xmlns:a16="http://schemas.microsoft.com/office/drawing/2014/main" id="{350E6009-7029-21AE-7975-C7ABC70BA3A7}"/>
              </a:ext>
            </a:extLst>
          </p:cNvPr>
          <p:cNvSpPr/>
          <p:nvPr/>
        </p:nvSpPr>
        <p:spPr>
          <a:xfrm>
            <a:off x="3670529" y="2599026"/>
            <a:ext cx="33936" cy="1427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0E603993-EEAC-A7A5-E75D-89F3B37C19E3}"/>
              </a:ext>
            </a:extLst>
          </p:cNvPr>
          <p:cNvSpPr/>
          <p:nvPr/>
        </p:nvSpPr>
        <p:spPr bwMode="auto">
          <a:xfrm>
            <a:off x="3225206" y="2399114"/>
            <a:ext cx="919438" cy="2924460"/>
          </a:xfrm>
          <a:prstGeom prst="ellips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cxnSp>
        <p:nvCxnSpPr>
          <p:cNvPr id="118" name="Straight Arrow Connector 117">
            <a:extLst>
              <a:ext uri="{FF2B5EF4-FFF2-40B4-BE49-F238E27FC236}">
                <a16:creationId xmlns:a16="http://schemas.microsoft.com/office/drawing/2014/main" id="{8AA5A891-3C93-6E07-35C0-DCF0E32A06CF}"/>
              </a:ext>
            </a:extLst>
          </p:cNvPr>
          <p:cNvCxnSpPr>
            <a:cxnSpLocks/>
            <a:stCxn id="117" idx="0"/>
            <a:endCxn id="138" idx="0"/>
          </p:cNvCxnSpPr>
          <p:nvPr/>
        </p:nvCxnSpPr>
        <p:spPr bwMode="auto">
          <a:xfrm>
            <a:off x="3684925" y="2399114"/>
            <a:ext cx="2572" cy="199912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sp>
        <p:nvSpPr>
          <p:cNvPr id="133" name="Oval 132">
            <a:extLst>
              <a:ext uri="{FF2B5EF4-FFF2-40B4-BE49-F238E27FC236}">
                <a16:creationId xmlns:a16="http://schemas.microsoft.com/office/drawing/2014/main" id="{47CC710A-8573-12B9-2DB7-7C3A3871C97D}"/>
              </a:ext>
            </a:extLst>
          </p:cNvPr>
          <p:cNvSpPr/>
          <p:nvPr/>
        </p:nvSpPr>
        <p:spPr>
          <a:xfrm>
            <a:off x="3654581" y="3808872"/>
            <a:ext cx="33936" cy="1427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A7A4F224-D0F2-0D70-C815-628DDF170A09}"/>
              </a:ext>
            </a:extLst>
          </p:cNvPr>
          <p:cNvCxnSpPr>
            <a:cxnSpLocks/>
            <a:stCxn id="126" idx="4"/>
            <a:endCxn id="117" idx="4"/>
          </p:cNvCxnSpPr>
          <p:nvPr/>
        </p:nvCxnSpPr>
        <p:spPr bwMode="auto">
          <a:xfrm flipH="1">
            <a:off x="3684925" y="5050059"/>
            <a:ext cx="302" cy="273515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sp>
        <p:nvSpPr>
          <p:cNvPr id="126" name="Oval 125">
            <a:extLst>
              <a:ext uri="{FF2B5EF4-FFF2-40B4-BE49-F238E27FC236}">
                <a16:creationId xmlns:a16="http://schemas.microsoft.com/office/drawing/2014/main" id="{F2584B2E-1218-38C3-6FBA-DFCCF2C20D5E}"/>
              </a:ext>
            </a:extLst>
          </p:cNvPr>
          <p:cNvSpPr/>
          <p:nvPr/>
        </p:nvSpPr>
        <p:spPr>
          <a:xfrm>
            <a:off x="3668259" y="5035786"/>
            <a:ext cx="33936" cy="1427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45" name="Connector: Curved 144">
            <a:extLst>
              <a:ext uri="{FF2B5EF4-FFF2-40B4-BE49-F238E27FC236}">
                <a16:creationId xmlns:a16="http://schemas.microsoft.com/office/drawing/2014/main" id="{4F59E2CE-E5CA-8898-3090-223F2648376A}"/>
              </a:ext>
            </a:extLst>
          </p:cNvPr>
          <p:cNvCxnSpPr>
            <a:cxnSpLocks/>
            <a:stCxn id="138" idx="4"/>
            <a:endCxn id="52" idx="0"/>
          </p:cNvCxnSpPr>
          <p:nvPr/>
        </p:nvCxnSpPr>
        <p:spPr bwMode="auto">
          <a:xfrm rot="5400000" flipH="1" flipV="1">
            <a:off x="4707210" y="1374312"/>
            <a:ext cx="219273" cy="2258701"/>
          </a:xfrm>
          <a:prstGeom prst="curvedConnector5">
            <a:avLst>
              <a:gd name="adj1" fmla="val -104254"/>
              <a:gd name="adj2" fmla="val 40199"/>
              <a:gd name="adj3" fmla="val 204254"/>
            </a:avLst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146" name="Connector: Curved 145">
            <a:extLst>
              <a:ext uri="{FF2B5EF4-FFF2-40B4-BE49-F238E27FC236}">
                <a16:creationId xmlns:a16="http://schemas.microsoft.com/office/drawing/2014/main" id="{312990B8-FE80-CAD7-014C-18C11CAFEDD0}"/>
              </a:ext>
            </a:extLst>
          </p:cNvPr>
          <p:cNvCxnSpPr>
            <a:cxnSpLocks/>
            <a:stCxn id="52" idx="4"/>
            <a:endCxn id="133" idx="1"/>
          </p:cNvCxnSpPr>
          <p:nvPr/>
        </p:nvCxnSpPr>
        <p:spPr bwMode="auto">
          <a:xfrm rot="5400000" flipH="1">
            <a:off x="4049113" y="3421401"/>
            <a:ext cx="1507524" cy="2286647"/>
          </a:xfrm>
          <a:prstGeom prst="curvedConnector5">
            <a:avLst>
              <a:gd name="adj1" fmla="val -4584"/>
              <a:gd name="adj2" fmla="val 59419"/>
              <a:gd name="adj3" fmla="val 115164"/>
            </a:avLst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147" name="Connector: Curved 146">
            <a:extLst>
              <a:ext uri="{FF2B5EF4-FFF2-40B4-BE49-F238E27FC236}">
                <a16:creationId xmlns:a16="http://schemas.microsoft.com/office/drawing/2014/main" id="{A192011F-EC40-4006-22DE-0CA2368A02EC}"/>
              </a:ext>
            </a:extLst>
          </p:cNvPr>
          <p:cNvCxnSpPr>
            <a:cxnSpLocks/>
            <a:stCxn id="133" idx="4"/>
            <a:endCxn id="52" idx="0"/>
          </p:cNvCxnSpPr>
          <p:nvPr/>
        </p:nvCxnSpPr>
        <p:spPr bwMode="auto">
          <a:xfrm rot="5400000" flipH="1" flipV="1">
            <a:off x="4094313" y="1971261"/>
            <a:ext cx="1429119" cy="2274649"/>
          </a:xfrm>
          <a:prstGeom prst="curvedConnector5">
            <a:avLst>
              <a:gd name="adj1" fmla="val -15996"/>
              <a:gd name="adj2" fmla="val 40268"/>
              <a:gd name="adj3" fmla="val 108556"/>
            </a:avLst>
          </a:prstGeom>
          <a:solidFill>
            <a:schemeClr val="accent1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148" name="Connector: Curved 147">
            <a:extLst>
              <a:ext uri="{FF2B5EF4-FFF2-40B4-BE49-F238E27FC236}">
                <a16:creationId xmlns:a16="http://schemas.microsoft.com/office/drawing/2014/main" id="{11F8BEC1-DC02-725B-FC81-5A744146145A}"/>
              </a:ext>
            </a:extLst>
          </p:cNvPr>
          <p:cNvCxnSpPr>
            <a:cxnSpLocks/>
            <a:stCxn id="52" idx="4"/>
            <a:endCxn id="126" idx="0"/>
          </p:cNvCxnSpPr>
          <p:nvPr/>
        </p:nvCxnSpPr>
        <p:spPr bwMode="auto">
          <a:xfrm rot="5400000" flipH="1">
            <a:off x="4674363" y="4046651"/>
            <a:ext cx="282700" cy="2260971"/>
          </a:xfrm>
          <a:prstGeom prst="curvedConnector5">
            <a:avLst>
              <a:gd name="adj1" fmla="val -80863"/>
              <a:gd name="adj2" fmla="val 59791"/>
              <a:gd name="adj3" fmla="val 180863"/>
            </a:avLst>
          </a:prstGeom>
          <a:solidFill>
            <a:schemeClr val="accent1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723DC8AD-5BFF-E28C-21FA-4A38E61C6B26}"/>
              </a:ext>
            </a:extLst>
          </p:cNvPr>
          <p:cNvSpPr/>
          <p:nvPr/>
        </p:nvSpPr>
        <p:spPr>
          <a:xfrm>
            <a:off x="1223644" y="2606858"/>
            <a:ext cx="33936" cy="1427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Oval 176">
            <a:extLst>
              <a:ext uri="{FF2B5EF4-FFF2-40B4-BE49-F238E27FC236}">
                <a16:creationId xmlns:a16="http://schemas.microsoft.com/office/drawing/2014/main" id="{F77A0E58-C238-5C2B-E3D3-B3573CD46729}"/>
              </a:ext>
            </a:extLst>
          </p:cNvPr>
          <p:cNvSpPr/>
          <p:nvPr/>
        </p:nvSpPr>
        <p:spPr bwMode="auto">
          <a:xfrm>
            <a:off x="786649" y="2406946"/>
            <a:ext cx="919438" cy="2924460"/>
          </a:xfrm>
          <a:prstGeom prst="ellips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cxnSp>
        <p:nvCxnSpPr>
          <p:cNvPr id="178" name="Straight Arrow Connector 177">
            <a:extLst>
              <a:ext uri="{FF2B5EF4-FFF2-40B4-BE49-F238E27FC236}">
                <a16:creationId xmlns:a16="http://schemas.microsoft.com/office/drawing/2014/main" id="{6ACABA1B-425B-6BDE-BD19-F38ABC990B15}"/>
              </a:ext>
            </a:extLst>
          </p:cNvPr>
          <p:cNvCxnSpPr>
            <a:cxnSpLocks/>
            <a:stCxn id="177" idx="0"/>
            <a:endCxn id="198" idx="4"/>
          </p:cNvCxnSpPr>
          <p:nvPr/>
        </p:nvCxnSpPr>
        <p:spPr bwMode="auto">
          <a:xfrm flipH="1">
            <a:off x="1240612" y="2406946"/>
            <a:ext cx="5756" cy="214185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sp>
        <p:nvSpPr>
          <p:cNvPr id="191" name="Oval 190">
            <a:extLst>
              <a:ext uri="{FF2B5EF4-FFF2-40B4-BE49-F238E27FC236}">
                <a16:creationId xmlns:a16="http://schemas.microsoft.com/office/drawing/2014/main" id="{76E2AD13-85D4-8D7B-CF6D-22355FE97A69}"/>
              </a:ext>
            </a:extLst>
          </p:cNvPr>
          <p:cNvSpPr/>
          <p:nvPr/>
        </p:nvSpPr>
        <p:spPr>
          <a:xfrm>
            <a:off x="1216024" y="3801632"/>
            <a:ext cx="33936" cy="1427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80" name="Straight Arrow Connector 179">
            <a:extLst>
              <a:ext uri="{FF2B5EF4-FFF2-40B4-BE49-F238E27FC236}">
                <a16:creationId xmlns:a16="http://schemas.microsoft.com/office/drawing/2014/main" id="{D276B9A6-F613-3A28-0988-5861D32935BF}"/>
              </a:ext>
            </a:extLst>
          </p:cNvPr>
          <p:cNvCxnSpPr>
            <a:cxnSpLocks/>
            <a:stCxn id="186" idx="4"/>
            <a:endCxn id="177" idx="4"/>
          </p:cNvCxnSpPr>
          <p:nvPr/>
        </p:nvCxnSpPr>
        <p:spPr bwMode="auto">
          <a:xfrm>
            <a:off x="1242152" y="5057891"/>
            <a:ext cx="4216" cy="273515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sp>
        <p:nvSpPr>
          <p:cNvPr id="186" name="Oval 185">
            <a:extLst>
              <a:ext uri="{FF2B5EF4-FFF2-40B4-BE49-F238E27FC236}">
                <a16:creationId xmlns:a16="http://schemas.microsoft.com/office/drawing/2014/main" id="{ADD8EABD-94CC-65C1-8C51-F42FAF31E24B}"/>
              </a:ext>
            </a:extLst>
          </p:cNvPr>
          <p:cNvSpPr/>
          <p:nvPr/>
        </p:nvSpPr>
        <p:spPr>
          <a:xfrm>
            <a:off x="1225184" y="5043618"/>
            <a:ext cx="33936" cy="1427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05" name="Connector: Curved 204">
            <a:extLst>
              <a:ext uri="{FF2B5EF4-FFF2-40B4-BE49-F238E27FC236}">
                <a16:creationId xmlns:a16="http://schemas.microsoft.com/office/drawing/2014/main" id="{0A7CFFC8-9745-395C-9926-5D025EAEE44C}"/>
              </a:ext>
            </a:extLst>
          </p:cNvPr>
          <p:cNvCxnSpPr>
            <a:cxnSpLocks/>
            <a:stCxn id="198" idx="5"/>
            <a:endCxn id="117" idx="0"/>
          </p:cNvCxnSpPr>
          <p:nvPr/>
        </p:nvCxnSpPr>
        <p:spPr bwMode="auto">
          <a:xfrm rot="5400000" flipH="1" flipV="1">
            <a:off x="2358803" y="1292920"/>
            <a:ext cx="219927" cy="2432315"/>
          </a:xfrm>
          <a:prstGeom prst="curvedConnector5">
            <a:avLst>
              <a:gd name="adj1" fmla="val -103944"/>
              <a:gd name="adj2" fmla="val 40652"/>
              <a:gd name="adj3" fmla="val 203944"/>
            </a:avLst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206" name="Connector: Curved 205">
            <a:extLst>
              <a:ext uri="{FF2B5EF4-FFF2-40B4-BE49-F238E27FC236}">
                <a16:creationId xmlns:a16="http://schemas.microsoft.com/office/drawing/2014/main" id="{F94C4AEB-7A21-A58B-ACE9-7B40D3A03582}"/>
              </a:ext>
            </a:extLst>
          </p:cNvPr>
          <p:cNvCxnSpPr>
            <a:cxnSpLocks/>
            <a:stCxn id="117" idx="4"/>
            <a:endCxn id="191" idx="1"/>
          </p:cNvCxnSpPr>
          <p:nvPr/>
        </p:nvCxnSpPr>
        <p:spPr bwMode="auto">
          <a:xfrm rot="5400000" flipH="1">
            <a:off x="1693034" y="3331683"/>
            <a:ext cx="1519852" cy="2463931"/>
          </a:xfrm>
          <a:prstGeom prst="curvedConnector5">
            <a:avLst>
              <a:gd name="adj1" fmla="val -8745"/>
              <a:gd name="adj2" fmla="val 58741"/>
              <a:gd name="adj3" fmla="val 115041"/>
            </a:avLst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207" name="Connector: Curved 206">
            <a:extLst>
              <a:ext uri="{FF2B5EF4-FFF2-40B4-BE49-F238E27FC236}">
                <a16:creationId xmlns:a16="http://schemas.microsoft.com/office/drawing/2014/main" id="{162FD54A-3F51-4D97-1B27-611CC5EAD516}"/>
              </a:ext>
            </a:extLst>
          </p:cNvPr>
          <p:cNvCxnSpPr>
            <a:cxnSpLocks/>
            <a:stCxn id="191" idx="4"/>
            <a:endCxn id="117" idx="0"/>
          </p:cNvCxnSpPr>
          <p:nvPr/>
        </p:nvCxnSpPr>
        <p:spPr bwMode="auto">
          <a:xfrm rot="5400000" flipH="1" flipV="1">
            <a:off x="1750562" y="1881543"/>
            <a:ext cx="1416791" cy="2451933"/>
          </a:xfrm>
          <a:prstGeom prst="curvedConnector5">
            <a:avLst>
              <a:gd name="adj1" fmla="val -16135"/>
              <a:gd name="adj2" fmla="val 40971"/>
              <a:gd name="adj3" fmla="val 106379"/>
            </a:avLst>
          </a:prstGeom>
          <a:solidFill>
            <a:schemeClr val="accent1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208" name="Connector: Curved 207">
            <a:extLst>
              <a:ext uri="{FF2B5EF4-FFF2-40B4-BE49-F238E27FC236}">
                <a16:creationId xmlns:a16="http://schemas.microsoft.com/office/drawing/2014/main" id="{449D542D-1620-8307-E88C-B74E48FADF9D}"/>
              </a:ext>
            </a:extLst>
          </p:cNvPr>
          <p:cNvCxnSpPr>
            <a:cxnSpLocks/>
            <a:stCxn id="117" idx="4"/>
            <a:endCxn id="186" idx="0"/>
          </p:cNvCxnSpPr>
          <p:nvPr/>
        </p:nvCxnSpPr>
        <p:spPr bwMode="auto">
          <a:xfrm rot="5400000" flipH="1">
            <a:off x="2323561" y="3962210"/>
            <a:ext cx="279956" cy="2442773"/>
          </a:xfrm>
          <a:prstGeom prst="curvedConnector5">
            <a:avLst>
              <a:gd name="adj1" fmla="val -81656"/>
              <a:gd name="adj2" fmla="val 59062"/>
              <a:gd name="adj3" fmla="val 181656"/>
            </a:avLst>
          </a:prstGeom>
          <a:solidFill>
            <a:schemeClr val="accent1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7D42C852-86A2-C9A5-38AB-AF180B066A0D}"/>
              </a:ext>
            </a:extLst>
          </p:cNvPr>
          <p:cNvSpPr txBox="1"/>
          <p:nvPr/>
        </p:nvSpPr>
        <p:spPr>
          <a:xfrm>
            <a:off x="7544582" y="5833914"/>
            <a:ext cx="11663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2 paths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7498BD6-7EF1-949B-3311-F9B59DA9CB7B}"/>
              </a:ext>
            </a:extLst>
          </p:cNvPr>
          <p:cNvSpPr txBox="1"/>
          <p:nvPr/>
        </p:nvSpPr>
        <p:spPr>
          <a:xfrm>
            <a:off x="5349660" y="5833914"/>
            <a:ext cx="11663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4 paths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48001D5-C9D1-5143-1385-576D9F849413}"/>
              </a:ext>
            </a:extLst>
          </p:cNvPr>
          <p:cNvSpPr txBox="1"/>
          <p:nvPr/>
        </p:nvSpPr>
        <p:spPr>
          <a:xfrm>
            <a:off x="3119033" y="5833914"/>
            <a:ext cx="11663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16 paths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31F8D4A-E2F8-DFA5-4560-EE0606445DFD}"/>
              </a:ext>
            </a:extLst>
          </p:cNvPr>
          <p:cNvSpPr txBox="1"/>
          <p:nvPr/>
        </p:nvSpPr>
        <p:spPr>
          <a:xfrm>
            <a:off x="598530" y="5833914"/>
            <a:ext cx="12689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256 paths</a:t>
            </a:r>
          </a:p>
        </p:txBody>
      </p:sp>
    </p:spTree>
    <p:extLst>
      <p:ext uri="{BB962C8B-B14F-4D97-AF65-F5344CB8AC3E}">
        <p14:creationId xmlns:p14="http://schemas.microsoft.com/office/powerpoint/2010/main" val="24230575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  <p:bldP spid="9" grpId="0"/>
      <p:bldP spid="10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29EDB6-2E4F-6A2C-EB8A-697A451074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228600"/>
            <a:ext cx="7904513" cy="838200"/>
          </a:xfrm>
        </p:spPr>
        <p:txBody>
          <a:bodyPr/>
          <a:lstStyle/>
          <a:p>
            <a:r>
              <a:rPr lang="en-US" sz="2800" dirty="0"/>
              <a:t>What Causes a Profusion of Paths?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F05A01FC-6855-7BF3-E809-63026932B242}"/>
              </a:ext>
            </a:extLst>
          </p:cNvPr>
          <p:cNvGrpSpPr/>
          <p:nvPr/>
        </p:nvGrpSpPr>
        <p:grpSpPr>
          <a:xfrm>
            <a:off x="2167084" y="1431513"/>
            <a:ext cx="4497457" cy="4446183"/>
            <a:chOff x="77021" y="1279114"/>
            <a:chExt cx="4497457" cy="4446183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" name="TextBox 18">
                  <a:extLst>
                    <a:ext uri="{FF2B5EF4-FFF2-40B4-BE49-F238E27FC236}">
                      <a16:creationId xmlns:a16="http://schemas.microsoft.com/office/drawing/2014/main" id="{3DF52D84-E207-3556-9F0B-CA1F75183AEE}"/>
                    </a:ext>
                  </a:extLst>
                </p:cNvPr>
                <p:cNvSpPr txBox="1"/>
                <p:nvPr/>
              </p:nvSpPr>
              <p:spPr>
                <a:xfrm>
                  <a:off x="1412613" y="4931657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19" name="TextBox 18">
                  <a:extLst>
                    <a:ext uri="{FF2B5EF4-FFF2-40B4-BE49-F238E27FC236}">
                      <a16:creationId xmlns:a16="http://schemas.microsoft.com/office/drawing/2014/main" id="{3DF52D84-E207-3556-9F0B-CA1F75183AE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2613" y="4931657"/>
                  <a:ext cx="421910" cy="369332"/>
                </a:xfrm>
                <a:prstGeom prst="rect">
                  <a:avLst/>
                </a:prstGeom>
                <a:blipFill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E51B9729-574D-8920-EE20-E99691189307}"/>
                    </a:ext>
                  </a:extLst>
                </p:cNvPr>
                <p:cNvSpPr txBox="1"/>
                <p:nvPr/>
              </p:nvSpPr>
              <p:spPr>
                <a:xfrm>
                  <a:off x="1841574" y="4937273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E51B9729-574D-8920-EE20-E996911893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41574" y="4937273"/>
                  <a:ext cx="421910" cy="369332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" name="Oval 49">
              <a:extLst>
                <a:ext uri="{FF2B5EF4-FFF2-40B4-BE49-F238E27FC236}">
                  <a16:creationId xmlns:a16="http://schemas.microsoft.com/office/drawing/2014/main" id="{073F86E1-356A-4716-063C-0A4D8C51F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4068" y="1279114"/>
              <a:ext cx="1142538" cy="4446183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" name="Oval 44">
              <a:extLst>
                <a:ext uri="{FF2B5EF4-FFF2-40B4-BE49-F238E27FC236}">
                  <a16:creationId xmlns:a16="http://schemas.microsoft.com/office/drawing/2014/main" id="{AF17FFBA-6437-7E0D-63DD-4C78876A2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218" y="1469614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" name="Oval 45">
              <a:extLst>
                <a:ext uri="{FF2B5EF4-FFF2-40B4-BE49-F238E27FC236}">
                  <a16:creationId xmlns:a16="http://schemas.microsoft.com/office/drawing/2014/main" id="{BC84AF49-2AE1-4A8A-BD35-B390D9BCC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6307" y="3357152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7" name="Oval 47">
              <a:extLst>
                <a:ext uri="{FF2B5EF4-FFF2-40B4-BE49-F238E27FC236}">
                  <a16:creationId xmlns:a16="http://schemas.microsoft.com/office/drawing/2014/main" id="{103C44AF-D67F-FE8D-1412-D34EC23F1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3980" y="5138327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" name="Line 145">
              <a:extLst>
                <a:ext uri="{FF2B5EF4-FFF2-40B4-BE49-F238E27FC236}">
                  <a16:creationId xmlns:a16="http://schemas.microsoft.com/office/drawing/2014/main" id="{41C706BF-8B32-6387-CE5E-B65D4A9880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5418" y="1518826"/>
              <a:ext cx="1198832" cy="21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Oval 163">
              <a:extLst>
                <a:ext uri="{FF2B5EF4-FFF2-40B4-BE49-F238E27FC236}">
                  <a16:creationId xmlns:a16="http://schemas.microsoft.com/office/drawing/2014/main" id="{2D98F5E7-085B-BFB7-EE36-B8AFF1B5E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434" y="1500152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3" name="Oval 164">
              <a:extLst>
                <a:ext uri="{FF2B5EF4-FFF2-40B4-BE49-F238E27FC236}">
                  <a16:creationId xmlns:a16="http://schemas.microsoft.com/office/drawing/2014/main" id="{0D6E54A8-AFFD-8E9D-2909-E68EFD65A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632" y="2974134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" name="Oval 166">
              <a:extLst>
                <a:ext uri="{FF2B5EF4-FFF2-40B4-BE49-F238E27FC236}">
                  <a16:creationId xmlns:a16="http://schemas.microsoft.com/office/drawing/2014/main" id="{8582E948-C78D-EDDB-5F6A-B6AFE96DD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6901" y="1383380"/>
              <a:ext cx="991886" cy="1845852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65405E13-BBA8-AB1D-4B1C-1D59291AC722}"/>
                </a:ext>
              </a:extLst>
            </p:cNvPr>
            <p:cNvSpPr txBox="1"/>
            <p:nvPr/>
          </p:nvSpPr>
          <p:spPr>
            <a:xfrm>
              <a:off x="3825555" y="1867462"/>
              <a:ext cx="748923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dirty="0"/>
                <a:t>P</a:t>
              </a:r>
            </a:p>
            <a:p>
              <a:pPr algn="ctr"/>
              <a:r>
                <a:rPr lang="en-US" dirty="0"/>
                <a:t>paths</a:t>
              </a:r>
            </a:p>
          </p:txBody>
        </p:sp>
        <p:sp>
          <p:nvSpPr>
            <p:cNvPr id="29" name="Line 145">
              <a:extLst>
                <a:ext uri="{FF2B5EF4-FFF2-40B4-BE49-F238E27FC236}">
                  <a16:creationId xmlns:a16="http://schemas.microsoft.com/office/drawing/2014/main" id="{9F3AB682-C01E-81D5-909D-6BFDD0FDC8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0817" y="1545814"/>
              <a:ext cx="725651" cy="898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" name="TextBox 29">
                  <a:extLst>
                    <a:ext uri="{FF2B5EF4-FFF2-40B4-BE49-F238E27FC236}">
                      <a16:creationId xmlns:a16="http://schemas.microsoft.com/office/drawing/2014/main" id="{A4B54233-7F62-0F82-2FEB-F732BE02A645}"/>
                    </a:ext>
                  </a:extLst>
                </p:cNvPr>
                <p:cNvSpPr txBox="1"/>
                <p:nvPr/>
              </p:nvSpPr>
              <p:spPr>
                <a:xfrm rot="305229">
                  <a:off x="3832244" y="1408161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30" name="TextBox 29">
                  <a:extLst>
                    <a:ext uri="{FF2B5EF4-FFF2-40B4-BE49-F238E27FC236}">
                      <a16:creationId xmlns:a16="http://schemas.microsoft.com/office/drawing/2014/main" id="{A4B54233-7F62-0F82-2FEB-F732BE02A6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305229">
                  <a:off x="3832244" y="1408161"/>
                  <a:ext cx="421910" cy="369332"/>
                </a:xfrm>
                <a:prstGeom prst="rect">
                  <a:avLst/>
                </a:prstGeom>
                <a:blipFill>
                  <a:blip r:embed="rId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1" name="TextBox 30">
                  <a:extLst>
                    <a:ext uri="{FF2B5EF4-FFF2-40B4-BE49-F238E27FC236}">
                      <a16:creationId xmlns:a16="http://schemas.microsoft.com/office/drawing/2014/main" id="{A9EDCFEC-F065-182F-397B-C2786F2AE630}"/>
                    </a:ext>
                  </a:extLst>
                </p:cNvPr>
                <p:cNvSpPr txBox="1"/>
                <p:nvPr/>
              </p:nvSpPr>
              <p:spPr>
                <a:xfrm rot="10437047">
                  <a:off x="3899306" y="2811092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31" name="TextBox 30">
                  <a:extLst>
                    <a:ext uri="{FF2B5EF4-FFF2-40B4-BE49-F238E27FC236}">
                      <a16:creationId xmlns:a16="http://schemas.microsoft.com/office/drawing/2014/main" id="{A9EDCFEC-F065-182F-397B-C2786F2AE63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0437047">
                  <a:off x="3899306" y="2811092"/>
                  <a:ext cx="421910" cy="369332"/>
                </a:xfrm>
                <a:prstGeom prst="rect">
                  <a:avLst/>
                </a:prstGeom>
                <a:blipFill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2" name="Line 145">
              <a:extLst>
                <a:ext uri="{FF2B5EF4-FFF2-40B4-BE49-F238E27FC236}">
                  <a16:creationId xmlns:a16="http://schemas.microsoft.com/office/drawing/2014/main" id="{30F56AA5-4B58-3EBF-C8BA-52DE7AB9C2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14593" y="2932944"/>
              <a:ext cx="799735" cy="7619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Line 145">
              <a:extLst>
                <a:ext uri="{FF2B5EF4-FFF2-40B4-BE49-F238E27FC236}">
                  <a16:creationId xmlns:a16="http://schemas.microsoft.com/office/drawing/2014/main" id="{E61C11C3-B85E-48BC-82E0-8583A482F2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8322" y="3026339"/>
              <a:ext cx="1219016" cy="36528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Line 145">
              <a:extLst>
                <a:ext uri="{FF2B5EF4-FFF2-40B4-BE49-F238E27FC236}">
                  <a16:creationId xmlns:a16="http://schemas.microsoft.com/office/drawing/2014/main" id="{9205AFC9-A580-9D98-5FB9-4BA24ABA01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8322" y="3419711"/>
              <a:ext cx="1219016" cy="76198"/>
            </a:xfrm>
            <a:prstGeom prst="line">
              <a:avLst/>
            </a:pr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Oval 163">
              <a:extLst>
                <a:ext uri="{FF2B5EF4-FFF2-40B4-BE49-F238E27FC236}">
                  <a16:creationId xmlns:a16="http://schemas.microsoft.com/office/drawing/2014/main" id="{B34F4D9B-EC31-DA78-787A-5D3172A12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338" y="3458704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6" name="Oval 164">
              <a:extLst>
                <a:ext uri="{FF2B5EF4-FFF2-40B4-BE49-F238E27FC236}">
                  <a16:creationId xmlns:a16="http://schemas.microsoft.com/office/drawing/2014/main" id="{CBC413CE-9E72-8976-706B-F6B0CC509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4250" y="4875020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7" name="Oval 166">
              <a:extLst>
                <a:ext uri="{FF2B5EF4-FFF2-40B4-BE49-F238E27FC236}">
                  <a16:creationId xmlns:a16="http://schemas.microsoft.com/office/drawing/2014/main" id="{1EDF4267-DD47-87AF-AF7C-2C612713E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4519" y="3350170"/>
              <a:ext cx="991886" cy="1845852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AF5F1414-596A-9BED-DC7C-4B3BCCD308CF}"/>
                </a:ext>
              </a:extLst>
            </p:cNvPr>
            <p:cNvSpPr txBox="1"/>
            <p:nvPr/>
          </p:nvSpPr>
          <p:spPr>
            <a:xfrm>
              <a:off x="3816700" y="3744154"/>
              <a:ext cx="748923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dirty="0"/>
                <a:t>Q</a:t>
              </a:r>
            </a:p>
            <a:p>
              <a:pPr algn="ctr"/>
              <a:r>
                <a:rPr lang="en-US" dirty="0"/>
                <a:t>paths</a:t>
              </a:r>
            </a:p>
          </p:txBody>
        </p:sp>
        <p:sp>
          <p:nvSpPr>
            <p:cNvPr id="39" name="Line 145">
              <a:extLst>
                <a:ext uri="{FF2B5EF4-FFF2-40B4-BE49-F238E27FC236}">
                  <a16:creationId xmlns:a16="http://schemas.microsoft.com/office/drawing/2014/main" id="{BF1A88BC-ED61-F427-D659-9594AA24BF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450" y="3501548"/>
              <a:ext cx="748923" cy="7619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F1DC0009-FD4E-BB66-96F1-0501BC02B3B1}"/>
                    </a:ext>
                  </a:extLst>
                </p:cNvPr>
                <p:cNvSpPr txBox="1"/>
                <p:nvPr/>
              </p:nvSpPr>
              <p:spPr>
                <a:xfrm rot="305229">
                  <a:off x="3815148" y="3350237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F1DC0009-FD4E-BB66-96F1-0501BC02B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305229">
                  <a:off x="3815148" y="3350237"/>
                  <a:ext cx="421910" cy="369332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" name="TextBox 40">
                  <a:extLst>
                    <a:ext uri="{FF2B5EF4-FFF2-40B4-BE49-F238E27FC236}">
                      <a16:creationId xmlns:a16="http://schemas.microsoft.com/office/drawing/2014/main" id="{CDECED75-022C-1B6E-4238-1D5B70A6681E}"/>
                    </a:ext>
                  </a:extLst>
                </p:cNvPr>
                <p:cNvSpPr txBox="1"/>
                <p:nvPr/>
              </p:nvSpPr>
              <p:spPr>
                <a:xfrm rot="10187168">
                  <a:off x="3931638" y="4563694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41" name="TextBox 40">
                  <a:extLst>
                    <a:ext uri="{FF2B5EF4-FFF2-40B4-BE49-F238E27FC236}">
                      <a16:creationId xmlns:a16="http://schemas.microsoft.com/office/drawing/2014/main" id="{CDECED75-022C-1B6E-4238-1D5B70A6681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0187168">
                  <a:off x="3931638" y="4563694"/>
                  <a:ext cx="421910" cy="369332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2" name="Line 145">
              <a:extLst>
                <a:ext uri="{FF2B5EF4-FFF2-40B4-BE49-F238E27FC236}">
                  <a16:creationId xmlns:a16="http://schemas.microsoft.com/office/drawing/2014/main" id="{6F2E084B-4B0F-88DA-A115-AC3CFE2DAA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448" y="4715382"/>
              <a:ext cx="838162" cy="2028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Line 145">
              <a:extLst>
                <a:ext uri="{FF2B5EF4-FFF2-40B4-BE49-F238E27FC236}">
                  <a16:creationId xmlns:a16="http://schemas.microsoft.com/office/drawing/2014/main" id="{86C39366-4421-C00E-8EF9-99CF1694B5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60180" y="4918266"/>
              <a:ext cx="1219016" cy="251515"/>
            </a:xfrm>
            <a:prstGeom prst="line">
              <a:avLst/>
            </a:pr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2A27E868-7C34-F418-EC4E-AB72B66AA3DA}"/>
                </a:ext>
              </a:extLst>
            </p:cNvPr>
            <p:cNvSpPr txBox="1"/>
            <p:nvPr/>
          </p:nvSpPr>
          <p:spPr>
            <a:xfrm>
              <a:off x="77021" y="3081204"/>
              <a:ext cx="748923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dirty="0"/>
                <a:t>P*Q</a:t>
              </a:r>
            </a:p>
            <a:p>
              <a:pPr algn="ctr"/>
              <a:r>
                <a:rPr lang="en-US" dirty="0"/>
                <a:t>paths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" name="TextBox 8">
                  <a:extLst>
                    <a:ext uri="{FF2B5EF4-FFF2-40B4-BE49-F238E27FC236}">
                      <a16:creationId xmlns:a16="http://schemas.microsoft.com/office/drawing/2014/main" id="{4E97DF0E-F550-3AC2-386C-CDF8F68F8031}"/>
                    </a:ext>
                  </a:extLst>
                </p:cNvPr>
                <p:cNvSpPr txBox="1"/>
                <p:nvPr/>
              </p:nvSpPr>
              <p:spPr>
                <a:xfrm>
                  <a:off x="1379856" y="3147592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9" name="TextBox 8">
                  <a:extLst>
                    <a:ext uri="{FF2B5EF4-FFF2-40B4-BE49-F238E27FC236}">
                      <a16:creationId xmlns:a16="http://schemas.microsoft.com/office/drawing/2014/main" id="{4E97DF0E-F550-3AC2-386C-CDF8F68F803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379856" y="3147592"/>
                  <a:ext cx="421910" cy="369332"/>
                </a:xfrm>
                <a:prstGeom prst="rect">
                  <a:avLst/>
                </a:prstGeom>
                <a:blipFill>
                  <a:blip r:embed="rId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" name="TextBox 9">
                  <a:extLst>
                    <a:ext uri="{FF2B5EF4-FFF2-40B4-BE49-F238E27FC236}">
                      <a16:creationId xmlns:a16="http://schemas.microsoft.com/office/drawing/2014/main" id="{ABD57BC6-BCB6-516C-487E-70538F7CFF1C}"/>
                    </a:ext>
                  </a:extLst>
                </p:cNvPr>
                <p:cNvSpPr txBox="1"/>
                <p:nvPr/>
              </p:nvSpPr>
              <p:spPr>
                <a:xfrm>
                  <a:off x="1841769" y="3144970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10" name="TextBox 9">
                  <a:extLst>
                    <a:ext uri="{FF2B5EF4-FFF2-40B4-BE49-F238E27FC236}">
                      <a16:creationId xmlns:a16="http://schemas.microsoft.com/office/drawing/2014/main" id="{ABD57BC6-BCB6-516C-487E-70538F7CFF1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41769" y="3144970"/>
                  <a:ext cx="421910" cy="369332"/>
                </a:xfrm>
                <a:prstGeom prst="rect">
                  <a:avLst/>
                </a:prstGeom>
                <a:blipFill>
                  <a:blip r:embed="rId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FBF220B6-DA89-E0D4-141A-4318E5535121}"/>
                    </a:ext>
                  </a:extLst>
                </p:cNvPr>
                <p:cNvSpPr txBox="1"/>
                <p:nvPr/>
              </p:nvSpPr>
              <p:spPr>
                <a:xfrm>
                  <a:off x="2685633" y="4657332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FBF220B6-DA89-E0D4-141A-4318E553512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685633" y="4657332"/>
                  <a:ext cx="421910" cy="369332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09D8051A-A412-FE23-E822-590597F63B7E}"/>
                    </a:ext>
                  </a:extLst>
                </p:cNvPr>
                <p:cNvSpPr txBox="1"/>
                <p:nvPr/>
              </p:nvSpPr>
              <p:spPr>
                <a:xfrm>
                  <a:off x="3106356" y="4662948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09D8051A-A412-FE23-E822-590597F63B7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06356" y="4662948"/>
                  <a:ext cx="421910" cy="369332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4EB23D17-079B-C6F0-C01A-2E61E6C19F18}"/>
                    </a:ext>
                  </a:extLst>
                </p:cNvPr>
                <p:cNvSpPr txBox="1"/>
                <p:nvPr/>
              </p:nvSpPr>
              <p:spPr>
                <a:xfrm>
                  <a:off x="2708488" y="2775614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4EB23D17-079B-C6F0-C01A-2E61E6C19F1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708488" y="2775614"/>
                  <a:ext cx="421910" cy="369332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" name="TextBox 16">
                  <a:extLst>
                    <a:ext uri="{FF2B5EF4-FFF2-40B4-BE49-F238E27FC236}">
                      <a16:creationId xmlns:a16="http://schemas.microsoft.com/office/drawing/2014/main" id="{81AD5EEA-8369-CB33-B797-F69390717D3B}"/>
                    </a:ext>
                  </a:extLst>
                </p:cNvPr>
                <p:cNvSpPr txBox="1"/>
                <p:nvPr/>
              </p:nvSpPr>
              <p:spPr>
                <a:xfrm>
                  <a:off x="3088021" y="2772992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17" name="TextBox 16">
                  <a:extLst>
                    <a:ext uri="{FF2B5EF4-FFF2-40B4-BE49-F238E27FC236}">
                      <a16:creationId xmlns:a16="http://schemas.microsoft.com/office/drawing/2014/main" id="{81AD5EEA-8369-CB33-B797-F69390717D3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88021" y="2772992"/>
                  <a:ext cx="421910" cy="369332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8" name="Left Brace 17">
              <a:extLst>
                <a:ext uri="{FF2B5EF4-FFF2-40B4-BE49-F238E27FC236}">
                  <a16:creationId xmlns:a16="http://schemas.microsoft.com/office/drawing/2014/main" id="{CEB3777E-F8BF-9AAE-2355-A4A651A61FFC}"/>
                </a:ext>
              </a:extLst>
            </p:cNvPr>
            <p:cNvSpPr/>
            <p:nvPr/>
          </p:nvSpPr>
          <p:spPr bwMode="auto">
            <a:xfrm>
              <a:off x="825944" y="1507715"/>
              <a:ext cx="314543" cy="3657034"/>
            </a:xfrm>
            <a:prstGeom prst="leftBrace">
              <a:avLst>
                <a:gd name="adj1" fmla="val 65951"/>
                <a:gd name="adj2" fmla="val 50000"/>
              </a:avLst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94C45494-B75E-0466-C0F1-7AAA8EB3EA21}"/>
              </a:ext>
            </a:extLst>
          </p:cNvPr>
          <p:cNvGrpSpPr/>
          <p:nvPr/>
        </p:nvGrpSpPr>
        <p:grpSpPr>
          <a:xfrm>
            <a:off x="8042705" y="33310"/>
            <a:ext cx="1047750" cy="1409057"/>
            <a:chOff x="7639050" y="2166912"/>
            <a:chExt cx="1047750" cy="1409057"/>
          </a:xfrm>
        </p:grpSpPr>
        <p:pic>
          <p:nvPicPr>
            <p:cNvPr id="54" name="Picture 53" descr="A person smiling for the camera&#10;&#10;Description automatically generated with medium confidence">
              <a:extLst>
                <a:ext uri="{FF2B5EF4-FFF2-40B4-BE49-F238E27FC236}">
                  <a16:creationId xmlns:a16="http://schemas.microsoft.com/office/drawing/2014/main" id="{E7AF6D3B-C068-DF21-DE37-7DF640D69BB1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7639050" y="2166912"/>
              <a:ext cx="1047750" cy="115329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B3D17703-7436-9949-4B92-300FE9930E81}"/>
                </a:ext>
              </a:extLst>
            </p:cNvPr>
            <p:cNvSpPr txBox="1"/>
            <p:nvPr/>
          </p:nvSpPr>
          <p:spPr>
            <a:xfrm>
              <a:off x="7717934" y="3322053"/>
              <a:ext cx="919438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dirty="0"/>
                <a:t>Dave Melski</a:t>
              </a:r>
            </a:p>
          </p:txBody>
        </p:sp>
      </p:grpSp>
      <p:cxnSp>
        <p:nvCxnSpPr>
          <p:cNvPr id="56" name="Straight Arrow Connector 55">
            <a:extLst>
              <a:ext uri="{FF2B5EF4-FFF2-40B4-BE49-F238E27FC236}">
                <a16:creationId xmlns:a16="http://schemas.microsoft.com/office/drawing/2014/main" id="{5D73DF32-DACC-398C-53C2-2B1090795377}"/>
              </a:ext>
            </a:extLst>
          </p:cNvPr>
          <p:cNvCxnSpPr>
            <a:cxnSpLocks/>
            <a:stCxn id="18" idx="0"/>
            <a:endCxn id="5" idx="2"/>
          </p:cNvCxnSpPr>
          <p:nvPr/>
        </p:nvCxnSpPr>
        <p:spPr bwMode="auto">
          <a:xfrm flipV="1">
            <a:off x="3230550" y="1660113"/>
            <a:ext cx="638731" cy="1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72" name="Straight Arrow Connector 71">
            <a:extLst>
              <a:ext uri="{FF2B5EF4-FFF2-40B4-BE49-F238E27FC236}">
                <a16:creationId xmlns:a16="http://schemas.microsoft.com/office/drawing/2014/main" id="{C1A56598-31F1-8868-71CD-8973857F12FF}"/>
              </a:ext>
            </a:extLst>
          </p:cNvPr>
          <p:cNvCxnSpPr>
            <a:cxnSpLocks/>
            <a:stCxn id="18" idx="2"/>
            <a:endCxn id="7" idx="2"/>
          </p:cNvCxnSpPr>
          <p:nvPr/>
        </p:nvCxnSpPr>
        <p:spPr bwMode="auto">
          <a:xfrm>
            <a:off x="3230550" y="5317148"/>
            <a:ext cx="643493" cy="11678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302120908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A8260FC-EFD9-55D6-A6B2-DE7EBDDB66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5AA40E-2EDE-97CB-1ABB-29F42BE6010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228600"/>
            <a:ext cx="7904513" cy="838200"/>
          </a:xfrm>
        </p:spPr>
        <p:txBody>
          <a:bodyPr/>
          <a:lstStyle/>
          <a:p>
            <a:r>
              <a:rPr lang="en-US" sz="2800" dirty="0"/>
              <a:t>What Causes a Profusion of Paths?</a:t>
            </a: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D2E44D06-60B3-7285-EFBC-59E50114F0F8}"/>
              </a:ext>
            </a:extLst>
          </p:cNvPr>
          <p:cNvGrpSpPr/>
          <p:nvPr/>
        </p:nvGrpSpPr>
        <p:grpSpPr>
          <a:xfrm>
            <a:off x="1766856" y="1850194"/>
            <a:ext cx="2593050" cy="4168775"/>
            <a:chOff x="5833269" y="930005"/>
            <a:chExt cx="2593050" cy="4168775"/>
          </a:xfrm>
        </p:grpSpPr>
        <p:sp>
          <p:nvSpPr>
            <p:cNvPr id="22" name="Oval 49">
              <a:extLst>
                <a:ext uri="{FF2B5EF4-FFF2-40B4-BE49-F238E27FC236}">
                  <a16:creationId xmlns:a16="http://schemas.microsoft.com/office/drawing/2014/main" id="{A2BA4FF0-CAC1-5556-A6A4-35BF66B94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3269" y="930005"/>
              <a:ext cx="474663" cy="416877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" name="Oval 44">
              <a:extLst>
                <a:ext uri="{FF2B5EF4-FFF2-40B4-BE49-F238E27FC236}">
                  <a16:creationId xmlns:a16="http://schemas.microsoft.com/office/drawing/2014/main" id="{4F3E1835-01B5-037E-966D-879854727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1707" y="1120505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" name="Oval 45">
              <a:extLst>
                <a:ext uri="{FF2B5EF4-FFF2-40B4-BE49-F238E27FC236}">
                  <a16:creationId xmlns:a16="http://schemas.microsoft.com/office/drawing/2014/main" id="{146F8FF0-C0C4-21B7-EC30-C275A3170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082" y="3008043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5" name="Oval 47">
              <a:extLst>
                <a:ext uri="{FF2B5EF4-FFF2-40B4-BE49-F238E27FC236}">
                  <a16:creationId xmlns:a16="http://schemas.microsoft.com/office/drawing/2014/main" id="{110B400F-63DD-150B-79CB-38F6AB3F0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6469" y="478921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6" name="Line 145">
              <a:extLst>
                <a:ext uri="{FF2B5EF4-FFF2-40B4-BE49-F238E27FC236}">
                  <a16:creationId xmlns:a16="http://schemas.microsoft.com/office/drawing/2014/main" id="{EBE7FCAF-FB03-632A-FD41-2AE5DDDE43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69807" y="1169718"/>
              <a:ext cx="1073150" cy="709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155">
              <a:extLst>
                <a:ext uri="{FF2B5EF4-FFF2-40B4-BE49-F238E27FC236}">
                  <a16:creationId xmlns:a16="http://schemas.microsoft.com/office/drawing/2014/main" id="{D05BD47A-620D-A9CA-DD42-F903B5EE1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0757" y="1796780"/>
              <a:ext cx="1098550" cy="1649413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1" h="1022">
                  <a:moveTo>
                    <a:pt x="0" y="805"/>
                  </a:moveTo>
                  <a:cubicBezTo>
                    <a:pt x="34" y="823"/>
                    <a:pt x="129" y="1022"/>
                    <a:pt x="207" y="911"/>
                  </a:cubicBezTo>
                  <a:cubicBezTo>
                    <a:pt x="285" y="800"/>
                    <a:pt x="392" y="280"/>
                    <a:pt x="469" y="140"/>
                  </a:cubicBezTo>
                  <a:cubicBezTo>
                    <a:pt x="546" y="0"/>
                    <a:pt x="629" y="87"/>
                    <a:pt x="671" y="7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156">
              <a:extLst>
                <a:ext uri="{FF2B5EF4-FFF2-40B4-BE49-F238E27FC236}">
                  <a16:creationId xmlns:a16="http://schemas.microsoft.com/office/drawing/2014/main" id="{0B6501EF-AE42-05C5-ABB9-A9DF151CA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9807" y="4100243"/>
              <a:ext cx="1128713" cy="700088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1" h="449">
                  <a:moveTo>
                    <a:pt x="711" y="0"/>
                  </a:moveTo>
                  <a:cubicBezTo>
                    <a:pt x="687" y="39"/>
                    <a:pt x="632" y="187"/>
                    <a:pt x="569" y="232"/>
                  </a:cubicBezTo>
                  <a:cubicBezTo>
                    <a:pt x="506" y="277"/>
                    <a:pt x="415" y="269"/>
                    <a:pt x="330" y="270"/>
                  </a:cubicBezTo>
                  <a:cubicBezTo>
                    <a:pt x="245" y="271"/>
                    <a:pt x="115" y="210"/>
                    <a:pt x="60" y="240"/>
                  </a:cubicBezTo>
                  <a:cubicBezTo>
                    <a:pt x="5" y="270"/>
                    <a:pt x="12" y="406"/>
                    <a:pt x="0" y="449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158">
              <a:extLst>
                <a:ext uri="{FF2B5EF4-FFF2-40B4-BE49-F238E27FC236}">
                  <a16:creationId xmlns:a16="http://schemas.microsoft.com/office/drawing/2014/main" id="{285BCAC0-83E1-A5EE-3D89-872186672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8057" y="2647680"/>
              <a:ext cx="1125538" cy="1597025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Oval 163">
              <a:extLst>
                <a:ext uri="{FF2B5EF4-FFF2-40B4-BE49-F238E27FC236}">
                  <a16:creationId xmlns:a16="http://schemas.microsoft.com/office/drawing/2014/main" id="{DB727F35-2E9C-0E44-3BB8-79D965CFB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8832" y="1879330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" name="Oval 165">
              <a:extLst>
                <a:ext uri="{FF2B5EF4-FFF2-40B4-BE49-F238E27FC236}">
                  <a16:creationId xmlns:a16="http://schemas.microsoft.com/office/drawing/2014/main" id="{2F573439-BF7B-483A-7E81-39835391B8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8832" y="3981180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" name="Oval 166">
              <a:extLst>
                <a:ext uri="{FF2B5EF4-FFF2-40B4-BE49-F238E27FC236}">
                  <a16:creationId xmlns:a16="http://schemas.microsoft.com/office/drawing/2014/main" id="{A1B997DD-5199-3A7E-E967-8375F6EBB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7057" y="1688830"/>
              <a:ext cx="534988" cy="256698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2" name="Line 145">
              <a:extLst>
                <a:ext uri="{FF2B5EF4-FFF2-40B4-BE49-F238E27FC236}">
                  <a16:creationId xmlns:a16="http://schemas.microsoft.com/office/drawing/2014/main" id="{C50CE080-FDC1-66B7-5B60-AD6D20078C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51206" y="1925089"/>
              <a:ext cx="725651" cy="898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3" name="TextBox 62">
                  <a:extLst>
                    <a:ext uri="{FF2B5EF4-FFF2-40B4-BE49-F238E27FC236}">
                      <a16:creationId xmlns:a16="http://schemas.microsoft.com/office/drawing/2014/main" id="{FF99DD58-71A4-F76E-6DCA-DDADB6CED865}"/>
                    </a:ext>
                  </a:extLst>
                </p:cNvPr>
                <p:cNvSpPr txBox="1"/>
                <p:nvPr/>
              </p:nvSpPr>
              <p:spPr>
                <a:xfrm rot="305229">
                  <a:off x="7912633" y="1779198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63" name="TextBox 62">
                  <a:extLst>
                    <a:ext uri="{FF2B5EF4-FFF2-40B4-BE49-F238E27FC236}">
                      <a16:creationId xmlns:a16="http://schemas.microsoft.com/office/drawing/2014/main" id="{FF99DD58-71A4-F76E-6DCA-DDADB6CED86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305229">
                  <a:off x="7912633" y="1779198"/>
                  <a:ext cx="421910" cy="369332"/>
                </a:xfrm>
                <a:prstGeom prst="rect">
                  <a:avLst/>
                </a:prstGeom>
                <a:blipFill>
                  <a:blip r:embed="rId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4" name="TextBox 63">
                  <a:extLst>
                    <a:ext uri="{FF2B5EF4-FFF2-40B4-BE49-F238E27FC236}">
                      <a16:creationId xmlns:a16="http://schemas.microsoft.com/office/drawing/2014/main" id="{3C84E194-4662-609F-C995-9D14932420D8}"/>
                    </a:ext>
                  </a:extLst>
                </p:cNvPr>
                <p:cNvSpPr txBox="1"/>
                <p:nvPr/>
              </p:nvSpPr>
              <p:spPr>
                <a:xfrm rot="10437047">
                  <a:off x="8004409" y="3816446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64" name="TextBox 63">
                  <a:extLst>
                    <a:ext uri="{FF2B5EF4-FFF2-40B4-BE49-F238E27FC236}">
                      <a16:creationId xmlns:a16="http://schemas.microsoft.com/office/drawing/2014/main" id="{3C84E194-4662-609F-C995-9D14932420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0437047">
                  <a:off x="8004409" y="3816446"/>
                  <a:ext cx="421910" cy="369332"/>
                </a:xfrm>
                <a:prstGeom prst="rect">
                  <a:avLst/>
                </a:prstGeom>
                <a:blipFill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65" name="Line 145">
              <a:extLst>
                <a:ext uri="{FF2B5EF4-FFF2-40B4-BE49-F238E27FC236}">
                  <a16:creationId xmlns:a16="http://schemas.microsoft.com/office/drawing/2014/main" id="{FBBEFA59-FD6B-4EB8-6AA2-3E77DDB787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19696" y="3938298"/>
              <a:ext cx="799735" cy="7619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7EEA9D6A-6EA9-2D0C-CF5C-4AB48695B6B8}"/>
                  </a:ext>
                </a:extLst>
              </p:cNvPr>
              <p:cNvSpPr txBox="1"/>
              <p:nvPr/>
            </p:nvSpPr>
            <p:spPr>
              <a:xfrm>
                <a:off x="3625384" y="3506372"/>
                <a:ext cx="790024" cy="69794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b="0" i="1" dirty="0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b="0" i="1" dirty="0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  <m:sup>
                          <m:sSup>
                            <m:sSupPr>
                              <m:ctrlP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e>
                            <m:sup>
                              <m: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  <m: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p>
                          </m:sSup>
                        </m:sup>
                      </m:sSup>
                    </m:oMath>
                  </m:oMathPara>
                </a14:m>
                <a:endParaRPr lang="en-US" b="0" dirty="0"/>
              </a:p>
              <a:p>
                <a:pPr algn="ctr"/>
                <a:r>
                  <a:rPr lang="en-US" dirty="0"/>
                  <a:t>paths</a:t>
                </a:r>
              </a:p>
            </p:txBody>
          </p:sp>
        </mc:Choice>
        <mc:Fallback xmlns=""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7EEA9D6A-6EA9-2D0C-CF5C-4AB48695B6B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25384" y="3506372"/>
                <a:ext cx="790024" cy="697948"/>
              </a:xfrm>
              <a:prstGeom prst="rect">
                <a:avLst/>
              </a:prstGeom>
              <a:blipFill>
                <a:blip r:embed="rId4"/>
                <a:stretch>
                  <a:fillRect l="-4651" r="-3876" b="-1304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D9648F94-14D4-B4BD-D1D2-530CDE35AC36}"/>
                  </a:ext>
                </a:extLst>
              </p:cNvPr>
              <p:cNvSpPr txBox="1"/>
              <p:nvPr/>
            </p:nvSpPr>
            <p:spPr>
              <a:xfrm>
                <a:off x="4900342" y="4783616"/>
                <a:ext cx="2442015" cy="11737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0" dirty="0"/>
                  <a:t>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𝑘</m:t>
                        </m:r>
                      </m:e>
                    </m:d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ctrlP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  <m:t>𝑃</m:t>
                            </m:r>
                            <m:d>
                              <m:dPr>
                                <m:ctrlP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  <m:t>𝑘</m:t>
                                </m:r>
                                <m: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  <m:t>−1</m:t>
                                </m:r>
                              </m:e>
                            </m:d>
                          </m:e>
                        </m:d>
                      </m:e>
                      <m:sup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lang="en-US" sz="2000" b="0" i="1" dirty="0">
                  <a:latin typeface="Cambria Math" panose="02040503050406030204" pitchFamily="18" charset="0"/>
                </a:endParaRPr>
              </a:p>
              <a:p>
                <a:r>
                  <a:rPr lang="en-US" sz="2000" b="0" dirty="0"/>
                  <a:t>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e>
                    </m:d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=2</m:t>
                    </m:r>
                  </m:oMath>
                </a14:m>
                <a:endParaRPr lang="en-US" sz="2000" dirty="0"/>
              </a:p>
              <a:p>
                <a:r>
                  <a:rPr lang="en-US" sz="2000" dirty="0"/>
                  <a:t> </a:t>
                </a:r>
                <a14:m>
                  <m:oMath xmlns:m="http://schemas.openxmlformats.org/officeDocument/2006/math">
                    <m:r>
                      <a:rPr lang="en-US" sz="2000" b="0" i="1" dirty="0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sz="2000" b="0" i="1" dirty="0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b="0" i="1" dirty="0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𝑘</m:t>
                        </m:r>
                      </m:e>
                    </m:d>
                    <m:r>
                      <a:rPr lang="en-US" sz="2000" b="0" i="1" dirty="0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US" sz="2000" b="0" i="1" dirty="0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b="0" i="1" dirty="0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lang="en-US" sz="2000" b="0" i="1" dirty="0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sz="2000" b="0" i="1" dirty="0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lang="en-US" sz="2000" b="0" i="1" dirty="0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𝑘</m:t>
                            </m:r>
                          </m:sup>
                        </m:sSup>
                      </m:sup>
                    </m:sSup>
                  </m:oMath>
                </a14:m>
                <a:endParaRPr lang="en-US" sz="2000" dirty="0"/>
              </a:p>
            </p:txBody>
          </p:sp>
        </mc:Choice>
        <mc:Fallback xmlns="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D9648F94-14D4-B4BD-D1D2-530CDE35AC3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00342" y="4783616"/>
                <a:ext cx="2442015" cy="1173719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18E40F05-8596-1F39-BFFE-7B0164FE6FDA}"/>
                  </a:ext>
                </a:extLst>
              </p:cNvPr>
              <p:cNvSpPr txBox="1"/>
              <p:nvPr/>
            </p:nvSpPr>
            <p:spPr>
              <a:xfrm>
                <a:off x="2630809" y="1917223"/>
                <a:ext cx="988732" cy="3000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:r>
                  <a:rPr lang="en-US" sz="1350" dirty="0">
                    <a:solidFill>
                      <a:srgbClr val="C00000"/>
                    </a:solidFill>
                    <a:latin typeface="Calibri" panose="020F0502020204030204"/>
                  </a:rPr>
                  <a:t>Level </a:t>
                </a:r>
                <a14:m>
                  <m:oMath xmlns:m="http://schemas.openxmlformats.org/officeDocument/2006/math">
                    <m:r>
                      <a:rPr lang="en-US" sz="1350" b="0" i="1" dirty="0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𝑘</m:t>
                    </m:r>
                    <m:r>
                      <a:rPr lang="en-US" sz="1350" b="0" i="1" dirty="0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−1</m:t>
                    </m:r>
                  </m:oMath>
                </a14:m>
                <a:endParaRPr lang="en-US" sz="1350" dirty="0">
                  <a:solidFill>
                    <a:srgbClr val="C0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18E40F05-8596-1F39-BFFE-7B0164FE6FD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30809" y="1917223"/>
                <a:ext cx="988732" cy="300082"/>
              </a:xfrm>
              <a:prstGeom prst="rect">
                <a:avLst/>
              </a:prstGeom>
              <a:blipFill>
                <a:blip r:embed="rId6"/>
                <a:stretch>
                  <a:fillRect l="-1852" t="-4082" b="-204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DA39AD5F-7E20-B073-3E28-F47DEC4C1D98}"/>
                  </a:ext>
                </a:extLst>
              </p:cNvPr>
              <p:cNvSpPr txBox="1"/>
              <p:nvPr/>
            </p:nvSpPr>
            <p:spPr>
              <a:xfrm>
                <a:off x="1665086" y="1120704"/>
                <a:ext cx="680699" cy="3000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:r>
                  <a:rPr lang="en-US" sz="1350" dirty="0">
                    <a:solidFill>
                      <a:srgbClr val="C00000"/>
                    </a:solidFill>
                    <a:latin typeface="Calibri" panose="020F0502020204030204"/>
                  </a:rPr>
                  <a:t>Level </a:t>
                </a:r>
                <a14:m>
                  <m:oMath xmlns:m="http://schemas.openxmlformats.org/officeDocument/2006/math">
                    <m:r>
                      <a:rPr lang="en-US" sz="1350" b="0" i="1" dirty="0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𝑘</m:t>
                    </m:r>
                  </m:oMath>
                </a14:m>
                <a:endParaRPr lang="en-US" sz="1350" dirty="0">
                  <a:solidFill>
                    <a:srgbClr val="C0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DA39AD5F-7E20-B073-3E28-F47DEC4C1D9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65086" y="1120704"/>
                <a:ext cx="680699" cy="300082"/>
              </a:xfrm>
              <a:prstGeom prst="rect">
                <a:avLst/>
              </a:prstGeom>
              <a:blipFill>
                <a:blip r:embed="rId7"/>
                <a:stretch>
                  <a:fillRect l="-1786" t="-4082" b="-204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0" name="Straight Arrow Connector 49">
            <a:extLst>
              <a:ext uri="{FF2B5EF4-FFF2-40B4-BE49-F238E27FC236}">
                <a16:creationId xmlns:a16="http://schemas.microsoft.com/office/drawing/2014/main" id="{6DA7A53A-C2A4-2205-46FD-D7076E9E8898}"/>
              </a:ext>
            </a:extLst>
          </p:cNvPr>
          <p:cNvCxnSpPr>
            <a:cxnSpLocks/>
            <a:stCxn id="47" idx="2"/>
            <a:endCxn id="22" idx="0"/>
          </p:cNvCxnSpPr>
          <p:nvPr/>
        </p:nvCxnSpPr>
        <p:spPr>
          <a:xfrm flipH="1">
            <a:off x="2004188" y="1420786"/>
            <a:ext cx="1248" cy="429408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Arrow Connector 50">
            <a:extLst>
              <a:ext uri="{FF2B5EF4-FFF2-40B4-BE49-F238E27FC236}">
                <a16:creationId xmlns:a16="http://schemas.microsoft.com/office/drawing/2014/main" id="{FFB65526-8B8E-1DF4-A323-4718B49A1EF2}"/>
              </a:ext>
            </a:extLst>
          </p:cNvPr>
          <p:cNvCxnSpPr>
            <a:cxnSpLocks/>
            <a:stCxn id="21" idx="2"/>
            <a:endCxn id="49" idx="0"/>
          </p:cNvCxnSpPr>
          <p:nvPr/>
        </p:nvCxnSpPr>
        <p:spPr>
          <a:xfrm>
            <a:off x="3125175" y="2217305"/>
            <a:ext cx="2963" cy="391714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3" name="Group 52">
            <a:extLst>
              <a:ext uri="{FF2B5EF4-FFF2-40B4-BE49-F238E27FC236}">
                <a16:creationId xmlns:a16="http://schemas.microsoft.com/office/drawing/2014/main" id="{05A983EE-A4D5-7543-669B-14425578E6A8}"/>
              </a:ext>
            </a:extLst>
          </p:cNvPr>
          <p:cNvGrpSpPr/>
          <p:nvPr/>
        </p:nvGrpSpPr>
        <p:grpSpPr>
          <a:xfrm>
            <a:off x="8042705" y="33310"/>
            <a:ext cx="1047750" cy="1409057"/>
            <a:chOff x="7639050" y="2166912"/>
            <a:chExt cx="1047750" cy="1409057"/>
          </a:xfrm>
        </p:grpSpPr>
        <p:pic>
          <p:nvPicPr>
            <p:cNvPr id="54" name="Picture 53" descr="A person smiling for the camera&#10;&#10;Description automatically generated with medium confidence">
              <a:extLst>
                <a:ext uri="{FF2B5EF4-FFF2-40B4-BE49-F238E27FC236}">
                  <a16:creationId xmlns:a16="http://schemas.microsoft.com/office/drawing/2014/main" id="{C0E4C01A-2FEF-D8A4-2445-11533B19FED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7639050" y="2166912"/>
              <a:ext cx="1047750" cy="115329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58668707-0428-6E15-7DF6-305AAFE8508C}"/>
                </a:ext>
              </a:extLst>
            </p:cNvPr>
            <p:cNvSpPr txBox="1"/>
            <p:nvPr/>
          </p:nvSpPr>
          <p:spPr>
            <a:xfrm>
              <a:off x="7717934" y="3322053"/>
              <a:ext cx="919438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dirty="0"/>
                <a:t>Dave Melski</a:t>
              </a: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7F554808-DDE6-4344-5AA7-58ADFA7F1F54}"/>
              </a:ext>
            </a:extLst>
          </p:cNvPr>
          <p:cNvGrpSpPr/>
          <p:nvPr/>
        </p:nvGrpSpPr>
        <p:grpSpPr>
          <a:xfrm>
            <a:off x="6232283" y="3347053"/>
            <a:ext cx="558800" cy="914400"/>
            <a:chOff x="7540526" y="5822587"/>
            <a:chExt cx="558800" cy="914400"/>
          </a:xfrm>
        </p:grpSpPr>
        <p:sp>
          <p:nvSpPr>
            <p:cNvPr id="57" name="Oval 168">
              <a:extLst>
                <a:ext uri="{FF2B5EF4-FFF2-40B4-BE49-F238E27FC236}">
                  <a16:creationId xmlns:a16="http://schemas.microsoft.com/office/drawing/2014/main" id="{B1CCEA8E-7A84-BEDC-8BAE-07DB9D4F9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3414" y="6571887"/>
              <a:ext cx="7778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8" name="Oval 169">
              <a:extLst>
                <a:ext uri="{FF2B5EF4-FFF2-40B4-BE49-F238E27FC236}">
                  <a16:creationId xmlns:a16="http://schemas.microsoft.com/office/drawing/2014/main" id="{71BB3402-5745-70D7-1B9C-755C86F15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1826" y="5922600"/>
              <a:ext cx="7778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" name="Oval 170">
              <a:extLst>
                <a:ext uri="{FF2B5EF4-FFF2-40B4-BE49-F238E27FC236}">
                  <a16:creationId xmlns:a16="http://schemas.microsoft.com/office/drawing/2014/main" id="{8F3ECD17-21A7-446D-CDB9-E97AE47E0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526" y="5822587"/>
              <a:ext cx="558800" cy="91440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" name="Freeform 171">
              <a:extLst>
                <a:ext uri="{FF2B5EF4-FFF2-40B4-BE49-F238E27FC236}">
                  <a16:creationId xmlns:a16="http://schemas.microsoft.com/office/drawing/2014/main" id="{95245E5F-E08B-B3AB-D9A1-32CC863B4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9751" y="6001975"/>
              <a:ext cx="93663" cy="571500"/>
            </a:xfrm>
            <a:custGeom>
              <a:avLst/>
              <a:gdLst>
                <a:gd name="T0" fmla="*/ 59 w 59"/>
                <a:gd name="T1" fmla="*/ 0 h 360"/>
                <a:gd name="T2" fmla="*/ 8 w 59"/>
                <a:gd name="T3" fmla="*/ 135 h 360"/>
                <a:gd name="T4" fmla="*/ 11 w 59"/>
                <a:gd name="T5" fmla="*/ 270 h 360"/>
                <a:gd name="T6" fmla="*/ 59 w 59"/>
                <a:gd name="T7" fmla="*/ 360 h 3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60">
                  <a:moveTo>
                    <a:pt x="59" y="0"/>
                  </a:moveTo>
                  <a:cubicBezTo>
                    <a:pt x="37" y="45"/>
                    <a:pt x="16" y="90"/>
                    <a:pt x="8" y="135"/>
                  </a:cubicBezTo>
                  <a:cubicBezTo>
                    <a:pt x="0" y="180"/>
                    <a:pt x="3" y="232"/>
                    <a:pt x="11" y="270"/>
                  </a:cubicBezTo>
                  <a:cubicBezTo>
                    <a:pt x="19" y="308"/>
                    <a:pt x="39" y="334"/>
                    <a:pt x="59" y="36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172">
              <a:extLst>
                <a:ext uri="{FF2B5EF4-FFF2-40B4-BE49-F238E27FC236}">
                  <a16:creationId xmlns:a16="http://schemas.microsoft.com/office/drawing/2014/main" id="{F4D980BA-7FCD-8755-D456-E40BCD2C532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867551" y="6006737"/>
              <a:ext cx="93663" cy="571500"/>
            </a:xfrm>
            <a:custGeom>
              <a:avLst/>
              <a:gdLst>
                <a:gd name="T0" fmla="*/ 59 w 59"/>
                <a:gd name="T1" fmla="*/ 0 h 360"/>
                <a:gd name="T2" fmla="*/ 8 w 59"/>
                <a:gd name="T3" fmla="*/ 135 h 360"/>
                <a:gd name="T4" fmla="*/ 11 w 59"/>
                <a:gd name="T5" fmla="*/ 270 h 360"/>
                <a:gd name="T6" fmla="*/ 59 w 59"/>
                <a:gd name="T7" fmla="*/ 360 h 3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60">
                  <a:moveTo>
                    <a:pt x="59" y="0"/>
                  </a:moveTo>
                  <a:cubicBezTo>
                    <a:pt x="37" y="45"/>
                    <a:pt x="16" y="90"/>
                    <a:pt x="8" y="135"/>
                  </a:cubicBezTo>
                  <a:cubicBezTo>
                    <a:pt x="0" y="180"/>
                    <a:pt x="3" y="232"/>
                    <a:pt x="11" y="270"/>
                  </a:cubicBezTo>
                  <a:cubicBezTo>
                    <a:pt x="19" y="308"/>
                    <a:pt x="39" y="334"/>
                    <a:pt x="59" y="36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TextBox 69">
                <a:extLst>
                  <a:ext uri="{FF2B5EF4-FFF2-40B4-BE49-F238E27FC236}">
                    <a16:creationId xmlns:a16="http://schemas.microsoft.com/office/drawing/2014/main" id="{7F1783A4-58C6-9293-DD09-B0902C1AD2DB}"/>
                  </a:ext>
                </a:extLst>
              </p:cNvPr>
              <p:cNvSpPr txBox="1"/>
              <p:nvPr/>
            </p:nvSpPr>
            <p:spPr>
              <a:xfrm>
                <a:off x="6170457" y="2785466"/>
                <a:ext cx="680699" cy="3000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:r>
                  <a:rPr lang="en-US" sz="1350" dirty="0">
                    <a:solidFill>
                      <a:srgbClr val="C00000"/>
                    </a:solidFill>
                    <a:latin typeface="Calibri" panose="020F0502020204030204"/>
                  </a:rPr>
                  <a:t>Level </a:t>
                </a:r>
                <a14:m>
                  <m:oMath xmlns:m="http://schemas.openxmlformats.org/officeDocument/2006/math">
                    <m:r>
                      <a:rPr lang="en-US" sz="1350" b="0" i="1" dirty="0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0</m:t>
                    </m:r>
                  </m:oMath>
                </a14:m>
                <a:endParaRPr lang="en-US" sz="1350" dirty="0">
                  <a:solidFill>
                    <a:srgbClr val="C0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70" name="TextBox 69">
                <a:extLst>
                  <a:ext uri="{FF2B5EF4-FFF2-40B4-BE49-F238E27FC236}">
                    <a16:creationId xmlns:a16="http://schemas.microsoft.com/office/drawing/2014/main" id="{7F1783A4-58C6-9293-DD09-B0902C1AD2D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70457" y="2785466"/>
                <a:ext cx="680699" cy="300082"/>
              </a:xfrm>
              <a:prstGeom prst="rect">
                <a:avLst/>
              </a:prstGeom>
              <a:blipFill>
                <a:blip r:embed="rId9"/>
                <a:stretch>
                  <a:fillRect l="-1786" t="-4082" b="-204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1" name="Straight Arrow Connector 70">
            <a:extLst>
              <a:ext uri="{FF2B5EF4-FFF2-40B4-BE49-F238E27FC236}">
                <a16:creationId xmlns:a16="http://schemas.microsoft.com/office/drawing/2014/main" id="{0525C107-80B1-9912-CD68-33B218389432}"/>
              </a:ext>
            </a:extLst>
          </p:cNvPr>
          <p:cNvCxnSpPr>
            <a:cxnSpLocks/>
            <a:stCxn id="70" idx="2"/>
            <a:endCxn id="58" idx="0"/>
          </p:cNvCxnSpPr>
          <p:nvPr/>
        </p:nvCxnSpPr>
        <p:spPr>
          <a:xfrm>
            <a:off x="6510807" y="3085548"/>
            <a:ext cx="1670" cy="361518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EDD9D568-ED3F-3F94-C686-5CDC6FE4C531}"/>
                  </a:ext>
                </a:extLst>
              </p:cNvPr>
              <p:cNvSpPr txBox="1"/>
              <p:nvPr/>
            </p:nvSpPr>
            <p:spPr>
              <a:xfrm>
                <a:off x="6878128" y="3610107"/>
                <a:ext cx="92845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2 </m:t>
                    </m:r>
                  </m:oMath>
                </a14:m>
                <a:r>
                  <a:rPr lang="en-US" dirty="0"/>
                  <a:t>paths</a:t>
                </a:r>
              </a:p>
            </p:txBody>
          </p:sp>
        </mc:Choice>
        <mc:Fallback xmlns=""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EDD9D568-ED3F-3F94-C686-5CDC6FE4C53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78128" y="3610107"/>
                <a:ext cx="928459" cy="369332"/>
              </a:xfrm>
              <a:prstGeom prst="rect">
                <a:avLst/>
              </a:prstGeom>
              <a:blipFill>
                <a:blip r:embed="rId10"/>
                <a:stretch>
                  <a:fillRect t="-8197" r="-5229" b="-245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65CEA429-EE2A-95D1-94F6-6AB4AE831E80}"/>
                  </a:ext>
                </a:extLst>
              </p:cNvPr>
              <p:cNvSpPr txBox="1"/>
              <p:nvPr/>
            </p:nvSpPr>
            <p:spPr>
              <a:xfrm>
                <a:off x="775556" y="3506372"/>
                <a:ext cx="748923" cy="69794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b="0" i="1" dirty="0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b="0" i="1" dirty="0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  <m:sup>
                          <m:sSup>
                            <m:sSupPr>
                              <m:ctrlP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e>
                            <m:sup>
                              <m: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</m:sup>
                          </m:sSup>
                        </m:sup>
                      </m:sSup>
                    </m:oMath>
                  </m:oMathPara>
                </a14:m>
                <a:endParaRPr lang="en-US" b="0" dirty="0"/>
              </a:p>
              <a:p>
                <a:pPr algn="ctr"/>
                <a:r>
                  <a:rPr lang="en-US" dirty="0"/>
                  <a:t>paths</a:t>
                </a:r>
              </a:p>
            </p:txBody>
          </p:sp>
        </mc:Choice>
        <mc:Fallback xmlns=""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65CEA429-EE2A-95D1-94F6-6AB4AE831E8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75556" y="3506372"/>
                <a:ext cx="748923" cy="697948"/>
              </a:xfrm>
              <a:prstGeom prst="rect">
                <a:avLst/>
              </a:prstGeom>
              <a:blipFill>
                <a:blip r:embed="rId11"/>
                <a:stretch>
                  <a:fillRect l="-6504" r="-7317" b="-1304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8275766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29EDB6-2E4F-6A2C-EB8A-697A451074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228600"/>
            <a:ext cx="7904513" cy="838200"/>
          </a:xfrm>
        </p:spPr>
        <p:txBody>
          <a:bodyPr/>
          <a:lstStyle/>
          <a:p>
            <a:r>
              <a:rPr lang="en-US" sz="2800" dirty="0"/>
              <a:t>What Causes a Profusion of Paths?</a:t>
            </a: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44540772-B785-53A9-EE74-29567797CF1D}"/>
              </a:ext>
            </a:extLst>
          </p:cNvPr>
          <p:cNvGrpSpPr/>
          <p:nvPr/>
        </p:nvGrpSpPr>
        <p:grpSpPr>
          <a:xfrm>
            <a:off x="6386079" y="1578839"/>
            <a:ext cx="2593050" cy="4168775"/>
            <a:chOff x="5833269" y="930005"/>
            <a:chExt cx="2593050" cy="4168775"/>
          </a:xfrm>
        </p:grpSpPr>
        <p:sp>
          <p:nvSpPr>
            <p:cNvPr id="22" name="Oval 49">
              <a:extLst>
                <a:ext uri="{FF2B5EF4-FFF2-40B4-BE49-F238E27FC236}">
                  <a16:creationId xmlns:a16="http://schemas.microsoft.com/office/drawing/2014/main" id="{90778518-FA9B-EE31-7999-764C82D28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3269" y="930005"/>
              <a:ext cx="474663" cy="416877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" name="Oval 44">
              <a:extLst>
                <a:ext uri="{FF2B5EF4-FFF2-40B4-BE49-F238E27FC236}">
                  <a16:creationId xmlns:a16="http://schemas.microsoft.com/office/drawing/2014/main" id="{F79586AC-839D-85CD-D76C-2EC2AD0F1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1707" y="1120505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" name="Oval 45">
              <a:extLst>
                <a:ext uri="{FF2B5EF4-FFF2-40B4-BE49-F238E27FC236}">
                  <a16:creationId xmlns:a16="http://schemas.microsoft.com/office/drawing/2014/main" id="{F5EE4AFF-3CFE-6D15-08D4-8ACD98131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082" y="3008043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5" name="Oval 47">
              <a:extLst>
                <a:ext uri="{FF2B5EF4-FFF2-40B4-BE49-F238E27FC236}">
                  <a16:creationId xmlns:a16="http://schemas.microsoft.com/office/drawing/2014/main" id="{63CEBE75-81FC-F336-DD54-AEB299856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6469" y="478921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6" name="Line 145">
              <a:extLst>
                <a:ext uri="{FF2B5EF4-FFF2-40B4-BE49-F238E27FC236}">
                  <a16:creationId xmlns:a16="http://schemas.microsoft.com/office/drawing/2014/main" id="{C1EF8DAC-BE44-1F0E-1748-701A1D9AB6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69807" y="1169718"/>
              <a:ext cx="1073150" cy="709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155">
              <a:extLst>
                <a:ext uri="{FF2B5EF4-FFF2-40B4-BE49-F238E27FC236}">
                  <a16:creationId xmlns:a16="http://schemas.microsoft.com/office/drawing/2014/main" id="{1B60F6AB-4CFE-9C39-DDEB-50CCB2FE9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0757" y="1796780"/>
              <a:ext cx="1098550" cy="1649413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1" h="1022">
                  <a:moveTo>
                    <a:pt x="0" y="805"/>
                  </a:moveTo>
                  <a:cubicBezTo>
                    <a:pt x="34" y="823"/>
                    <a:pt x="129" y="1022"/>
                    <a:pt x="207" y="911"/>
                  </a:cubicBezTo>
                  <a:cubicBezTo>
                    <a:pt x="285" y="800"/>
                    <a:pt x="392" y="280"/>
                    <a:pt x="469" y="140"/>
                  </a:cubicBezTo>
                  <a:cubicBezTo>
                    <a:pt x="546" y="0"/>
                    <a:pt x="629" y="87"/>
                    <a:pt x="671" y="7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156">
              <a:extLst>
                <a:ext uri="{FF2B5EF4-FFF2-40B4-BE49-F238E27FC236}">
                  <a16:creationId xmlns:a16="http://schemas.microsoft.com/office/drawing/2014/main" id="{19D9FC4C-ACDA-0524-0939-399761937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9807" y="4100243"/>
              <a:ext cx="1128713" cy="700088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1" h="449">
                  <a:moveTo>
                    <a:pt x="711" y="0"/>
                  </a:moveTo>
                  <a:cubicBezTo>
                    <a:pt x="687" y="39"/>
                    <a:pt x="632" y="187"/>
                    <a:pt x="569" y="232"/>
                  </a:cubicBezTo>
                  <a:cubicBezTo>
                    <a:pt x="506" y="277"/>
                    <a:pt x="415" y="269"/>
                    <a:pt x="330" y="270"/>
                  </a:cubicBezTo>
                  <a:cubicBezTo>
                    <a:pt x="245" y="271"/>
                    <a:pt x="115" y="210"/>
                    <a:pt x="60" y="240"/>
                  </a:cubicBezTo>
                  <a:cubicBezTo>
                    <a:pt x="5" y="270"/>
                    <a:pt x="12" y="406"/>
                    <a:pt x="0" y="449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158">
              <a:extLst>
                <a:ext uri="{FF2B5EF4-FFF2-40B4-BE49-F238E27FC236}">
                  <a16:creationId xmlns:a16="http://schemas.microsoft.com/office/drawing/2014/main" id="{4F5C2B08-422C-C4CF-0D22-C254DF891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8057" y="2647680"/>
              <a:ext cx="1125538" cy="1597025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Oval 163">
              <a:extLst>
                <a:ext uri="{FF2B5EF4-FFF2-40B4-BE49-F238E27FC236}">
                  <a16:creationId xmlns:a16="http://schemas.microsoft.com/office/drawing/2014/main" id="{5ED832A2-6EA7-E9B2-1169-903884109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8832" y="1879330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" name="Oval 165">
              <a:extLst>
                <a:ext uri="{FF2B5EF4-FFF2-40B4-BE49-F238E27FC236}">
                  <a16:creationId xmlns:a16="http://schemas.microsoft.com/office/drawing/2014/main" id="{B4BBF6C2-9EB1-1574-8C02-9F3376DE6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8832" y="3981180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" name="Oval 166">
              <a:extLst>
                <a:ext uri="{FF2B5EF4-FFF2-40B4-BE49-F238E27FC236}">
                  <a16:creationId xmlns:a16="http://schemas.microsoft.com/office/drawing/2014/main" id="{FBC2F852-1004-3FD3-AAFD-8A1118182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7057" y="1688830"/>
              <a:ext cx="534988" cy="256698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2" name="Line 145">
              <a:extLst>
                <a:ext uri="{FF2B5EF4-FFF2-40B4-BE49-F238E27FC236}">
                  <a16:creationId xmlns:a16="http://schemas.microsoft.com/office/drawing/2014/main" id="{CD84FFDA-829F-2B67-F031-B18089FDBE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51206" y="1925089"/>
              <a:ext cx="725651" cy="898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3" name="TextBox 62">
                  <a:extLst>
                    <a:ext uri="{FF2B5EF4-FFF2-40B4-BE49-F238E27FC236}">
                      <a16:creationId xmlns:a16="http://schemas.microsoft.com/office/drawing/2014/main" id="{20F0DD24-FACC-8853-96E5-8B98B8CCC739}"/>
                    </a:ext>
                  </a:extLst>
                </p:cNvPr>
                <p:cNvSpPr txBox="1"/>
                <p:nvPr/>
              </p:nvSpPr>
              <p:spPr>
                <a:xfrm rot="305229">
                  <a:off x="7912633" y="1779198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63" name="TextBox 62">
                  <a:extLst>
                    <a:ext uri="{FF2B5EF4-FFF2-40B4-BE49-F238E27FC236}">
                      <a16:creationId xmlns:a16="http://schemas.microsoft.com/office/drawing/2014/main" id="{20F0DD24-FACC-8853-96E5-8B98B8CCC7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305229">
                  <a:off x="7912633" y="1779198"/>
                  <a:ext cx="421910" cy="369332"/>
                </a:xfrm>
                <a:prstGeom prst="rect">
                  <a:avLst/>
                </a:prstGeom>
                <a:blipFill>
                  <a:blip r:embed="rId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4" name="TextBox 63">
                  <a:extLst>
                    <a:ext uri="{FF2B5EF4-FFF2-40B4-BE49-F238E27FC236}">
                      <a16:creationId xmlns:a16="http://schemas.microsoft.com/office/drawing/2014/main" id="{043E3F1E-5B40-5E5A-9D56-65A38924A04B}"/>
                    </a:ext>
                  </a:extLst>
                </p:cNvPr>
                <p:cNvSpPr txBox="1"/>
                <p:nvPr/>
              </p:nvSpPr>
              <p:spPr>
                <a:xfrm rot="10437047">
                  <a:off x="8004409" y="3816446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64" name="TextBox 63">
                  <a:extLst>
                    <a:ext uri="{FF2B5EF4-FFF2-40B4-BE49-F238E27FC236}">
                      <a16:creationId xmlns:a16="http://schemas.microsoft.com/office/drawing/2014/main" id="{043E3F1E-5B40-5E5A-9D56-65A38924A04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0437047">
                  <a:off x="8004409" y="3816446"/>
                  <a:ext cx="421910" cy="369332"/>
                </a:xfrm>
                <a:prstGeom prst="rect">
                  <a:avLst/>
                </a:prstGeom>
                <a:blipFill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65" name="Line 145">
              <a:extLst>
                <a:ext uri="{FF2B5EF4-FFF2-40B4-BE49-F238E27FC236}">
                  <a16:creationId xmlns:a16="http://schemas.microsoft.com/office/drawing/2014/main" id="{EDA162C5-51C0-45EF-E8D7-1ABEC5869F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19696" y="3938298"/>
              <a:ext cx="799735" cy="7619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7DB6FC1A-575D-08F6-FA1E-43297569F745}"/>
                  </a:ext>
                </a:extLst>
              </p:cNvPr>
              <p:cNvSpPr txBox="1"/>
              <p:nvPr/>
            </p:nvSpPr>
            <p:spPr>
              <a:xfrm>
                <a:off x="8177229" y="3235017"/>
                <a:ext cx="790024" cy="69794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b="0" i="1" dirty="0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b="0" i="1" dirty="0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  <m:sup>
                          <m:sSup>
                            <m:sSupPr>
                              <m:ctrlP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e>
                            <m:sup>
                              <m: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  <m: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p>
                          </m:sSup>
                        </m:sup>
                      </m:sSup>
                    </m:oMath>
                  </m:oMathPara>
                </a14:m>
                <a:endParaRPr lang="en-US" b="0" dirty="0"/>
              </a:p>
              <a:p>
                <a:pPr algn="ctr"/>
                <a:r>
                  <a:rPr lang="en-US" dirty="0"/>
                  <a:t>paths</a:t>
                </a:r>
              </a:p>
            </p:txBody>
          </p:sp>
        </mc:Choice>
        <mc:Fallback xmlns=""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7DB6FC1A-575D-08F6-FA1E-43297569F74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77229" y="3235017"/>
                <a:ext cx="790024" cy="697948"/>
              </a:xfrm>
              <a:prstGeom prst="rect">
                <a:avLst/>
              </a:prstGeom>
              <a:blipFill>
                <a:blip r:embed="rId4"/>
                <a:stretch>
                  <a:fillRect l="-3846" r="-3846" b="-1403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415DEB1D-94BF-FA1F-8B92-BAD0156FDC93}"/>
                  </a:ext>
                </a:extLst>
              </p:cNvPr>
              <p:cNvSpPr txBox="1"/>
              <p:nvPr/>
            </p:nvSpPr>
            <p:spPr>
              <a:xfrm>
                <a:off x="4968583" y="2566264"/>
                <a:ext cx="1476629" cy="25147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b="0" i="1" dirty="0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b="0" i="1" dirty="0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  <m:sup>
                          <m:sSup>
                            <m:sSupPr>
                              <m:ctrlP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e>
                            <m:sup>
                              <m: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  <m: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p>
                          </m:sSup>
                        </m:sup>
                      </m:sSup>
                      <m:r>
                        <a:rPr lang="en-US" b="0" i="1" dirty="0" smtClean="0">
                          <a:latin typeface="Cambria Math" panose="02040503050406030204" pitchFamily="18" charset="0"/>
                        </a:rPr>
                        <m:t>∗</m:t>
                      </m:r>
                      <m:sSup>
                        <m:sSupPr>
                          <m:ctrlPr>
                            <a:rPr lang="en-US" b="0" i="1" dirty="0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b="0" i="1" dirty="0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  <m:sup>
                          <m:sSup>
                            <m:sSupPr>
                              <m:ctrlP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e>
                            <m:sup>
                              <m: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  <m: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p>
                          </m:sSup>
                        </m:sup>
                      </m:sSup>
                    </m:oMath>
                  </m:oMathPara>
                </a14:m>
                <a:endParaRPr lang="en-US" b="0" dirty="0"/>
              </a:p>
              <a:p>
                <a:pPr algn="ctr"/>
                <a:r>
                  <a:rPr lang="en-US" dirty="0"/>
                  <a:t>=</a:t>
                </a: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  <m: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+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)</m:t>
                          </m:r>
                        </m:sup>
                      </m:sSup>
                    </m:oMath>
                  </m:oMathPara>
                </a14:m>
                <a:endParaRPr lang="en-US" b="0" dirty="0"/>
              </a:p>
              <a:p>
                <a:pPr algn="ctr"/>
                <a:r>
                  <a:rPr lang="en-US" dirty="0"/>
                  <a:t>=</a:t>
                </a: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  <m: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2⋅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p>
                          </m:sSup>
                        </m:sup>
                      </m:sSup>
                    </m:oMath>
                  </m:oMathPara>
                </a14:m>
                <a:endParaRPr lang="en-US" b="0" dirty="0"/>
              </a:p>
              <a:p>
                <a:pPr algn="ctr"/>
                <a:r>
                  <a:rPr lang="en-US" dirty="0"/>
                  <a:t>=</a:t>
                </a: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  <m:sup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</m:sup>
                          </m:sSup>
                        </m:sup>
                      </m:sSup>
                    </m:oMath>
                  </m:oMathPara>
                </a14:m>
                <a:endParaRPr lang="en-US" b="0" dirty="0"/>
              </a:p>
              <a:p>
                <a:pPr algn="ctr"/>
                <a:r>
                  <a:rPr lang="en-US" dirty="0"/>
                  <a:t>paths</a:t>
                </a:r>
              </a:p>
            </p:txBody>
          </p:sp>
        </mc:Choice>
        <mc:Fallback xmlns=""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415DEB1D-94BF-FA1F-8B92-BAD0156FDC9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68583" y="2566264"/>
                <a:ext cx="1476629" cy="2514791"/>
              </a:xfrm>
              <a:prstGeom prst="rect">
                <a:avLst/>
              </a:prstGeom>
              <a:blipFill>
                <a:blip r:embed="rId5"/>
                <a:stretch>
                  <a:fillRect b="-290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F98BA5EF-B0CD-2913-047E-384487397EAE}"/>
                  </a:ext>
                </a:extLst>
              </p:cNvPr>
              <p:cNvSpPr txBox="1"/>
              <p:nvPr/>
            </p:nvSpPr>
            <p:spPr>
              <a:xfrm>
                <a:off x="3545777" y="5657340"/>
                <a:ext cx="2442015" cy="11737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0" dirty="0"/>
                  <a:t>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𝑘</m:t>
                        </m:r>
                      </m:e>
                    </m:d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ctrlP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  <m:t>𝑃</m:t>
                            </m:r>
                            <m:d>
                              <m:dPr>
                                <m:ctrlP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  <m:t>𝑘</m:t>
                                </m:r>
                                <m: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  <m:t>−1</m:t>
                                </m:r>
                              </m:e>
                            </m:d>
                          </m:e>
                        </m:d>
                      </m:e>
                      <m:sup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lang="en-US" sz="2000" b="0" i="1" dirty="0">
                  <a:latin typeface="Cambria Math" panose="02040503050406030204" pitchFamily="18" charset="0"/>
                </a:endParaRPr>
              </a:p>
              <a:p>
                <a:r>
                  <a:rPr lang="en-US" sz="2000" b="0" dirty="0"/>
                  <a:t>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e>
                    </m:d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=2</m:t>
                    </m:r>
                  </m:oMath>
                </a14:m>
                <a:endParaRPr lang="en-US" sz="2000" dirty="0"/>
              </a:p>
              <a:p>
                <a:r>
                  <a:rPr lang="en-US" sz="2000" dirty="0"/>
                  <a:t> </a:t>
                </a:r>
                <a14:m>
                  <m:oMath xmlns:m="http://schemas.openxmlformats.org/officeDocument/2006/math">
                    <m:r>
                      <a:rPr lang="en-US" sz="2000" b="0" i="1" dirty="0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sz="2000" b="0" i="1" dirty="0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b="0" i="1" dirty="0" smtClean="0">
                            <a:latin typeface="Cambria Math" panose="02040503050406030204" pitchFamily="18" charset="0"/>
                          </a:rPr>
                          <m:t>𝑘</m:t>
                        </m:r>
                      </m:e>
                    </m:d>
                    <m:r>
                      <a:rPr lang="en-US" sz="2000" b="0" i="1" dirty="0" smtClean="0"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US" sz="2000" b="0" i="1" dirty="0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b="0" i="1" dirty="0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lang="en-US" sz="2000" b="0" i="1" dirty="0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sz="2000" b="0" i="1" dirty="0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lang="en-US" sz="2000" b="0" i="1" dirty="0" smtClean="0">
                                <a:latin typeface="Cambria Math" panose="02040503050406030204" pitchFamily="18" charset="0"/>
                              </a:rPr>
                              <m:t>𝑘</m:t>
                            </m:r>
                          </m:sup>
                        </m:sSup>
                      </m:sup>
                    </m:sSup>
                  </m:oMath>
                </a14:m>
                <a:endParaRPr lang="en-US" sz="2000" dirty="0"/>
              </a:p>
            </p:txBody>
          </p:sp>
        </mc:Choice>
        <mc:Fallback xmlns="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F98BA5EF-B0CD-2913-047E-384487397EA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45777" y="5657340"/>
                <a:ext cx="2442015" cy="1173719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16440FDE-432B-51CD-B167-068D80ACEC43}"/>
                  </a:ext>
                </a:extLst>
              </p:cNvPr>
              <p:cNvSpPr txBox="1"/>
              <p:nvPr/>
            </p:nvSpPr>
            <p:spPr>
              <a:xfrm>
                <a:off x="7250032" y="1645868"/>
                <a:ext cx="988732" cy="3000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:r>
                  <a:rPr lang="en-US" sz="1350" dirty="0">
                    <a:solidFill>
                      <a:srgbClr val="C00000"/>
                    </a:solidFill>
                    <a:latin typeface="Calibri" panose="020F0502020204030204"/>
                  </a:rPr>
                  <a:t>Level </a:t>
                </a:r>
                <a14:m>
                  <m:oMath xmlns:m="http://schemas.openxmlformats.org/officeDocument/2006/math">
                    <m:r>
                      <a:rPr lang="en-US" sz="1350" b="0" i="1" dirty="0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𝑘</m:t>
                    </m:r>
                    <m:r>
                      <a:rPr lang="en-US" sz="1350" b="0" i="1" dirty="0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−1</m:t>
                    </m:r>
                  </m:oMath>
                </a14:m>
                <a:endParaRPr lang="en-US" sz="1350" dirty="0">
                  <a:solidFill>
                    <a:srgbClr val="C0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16440FDE-432B-51CD-B167-068D80ACEC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50032" y="1645868"/>
                <a:ext cx="988732" cy="300082"/>
              </a:xfrm>
              <a:prstGeom prst="rect">
                <a:avLst/>
              </a:prstGeom>
              <a:blipFill>
                <a:blip r:embed="rId7"/>
                <a:stretch>
                  <a:fillRect l="-1227" t="-4082" b="-204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81FBD808-5DE4-448A-AAD9-2D3B882243BD}"/>
                  </a:ext>
                </a:extLst>
              </p:cNvPr>
              <p:cNvSpPr txBox="1"/>
              <p:nvPr/>
            </p:nvSpPr>
            <p:spPr>
              <a:xfrm>
                <a:off x="6284309" y="849349"/>
                <a:ext cx="680699" cy="3000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:r>
                  <a:rPr lang="en-US" sz="1350" dirty="0">
                    <a:solidFill>
                      <a:srgbClr val="C00000"/>
                    </a:solidFill>
                    <a:latin typeface="Calibri" panose="020F0502020204030204"/>
                  </a:rPr>
                  <a:t>Level </a:t>
                </a:r>
                <a14:m>
                  <m:oMath xmlns:m="http://schemas.openxmlformats.org/officeDocument/2006/math">
                    <m:r>
                      <a:rPr lang="en-US" sz="1350" b="0" i="1" dirty="0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𝑘</m:t>
                    </m:r>
                  </m:oMath>
                </a14:m>
                <a:endParaRPr lang="en-US" sz="1350" dirty="0">
                  <a:solidFill>
                    <a:srgbClr val="C0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81FBD808-5DE4-448A-AAD9-2D3B882243B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84309" y="849349"/>
                <a:ext cx="680699" cy="300082"/>
              </a:xfrm>
              <a:prstGeom prst="rect">
                <a:avLst/>
              </a:prstGeom>
              <a:blipFill>
                <a:blip r:embed="rId8"/>
                <a:stretch>
                  <a:fillRect l="-2679" t="-2000" b="-18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0" name="Straight Arrow Connector 49">
            <a:extLst>
              <a:ext uri="{FF2B5EF4-FFF2-40B4-BE49-F238E27FC236}">
                <a16:creationId xmlns:a16="http://schemas.microsoft.com/office/drawing/2014/main" id="{D6DA55E5-39BF-687B-11B5-FC0B412B467B}"/>
              </a:ext>
            </a:extLst>
          </p:cNvPr>
          <p:cNvCxnSpPr>
            <a:cxnSpLocks/>
            <a:stCxn id="47" idx="2"/>
            <a:endCxn id="22" idx="0"/>
          </p:cNvCxnSpPr>
          <p:nvPr/>
        </p:nvCxnSpPr>
        <p:spPr>
          <a:xfrm flipH="1">
            <a:off x="6623411" y="1149431"/>
            <a:ext cx="1248" cy="429408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Arrow Connector 50">
            <a:extLst>
              <a:ext uri="{FF2B5EF4-FFF2-40B4-BE49-F238E27FC236}">
                <a16:creationId xmlns:a16="http://schemas.microsoft.com/office/drawing/2014/main" id="{D404DA56-F19E-6BC2-91C9-C800AFB68671}"/>
              </a:ext>
            </a:extLst>
          </p:cNvPr>
          <p:cNvCxnSpPr>
            <a:cxnSpLocks/>
            <a:stCxn id="21" idx="2"/>
            <a:endCxn id="49" idx="0"/>
          </p:cNvCxnSpPr>
          <p:nvPr/>
        </p:nvCxnSpPr>
        <p:spPr>
          <a:xfrm>
            <a:off x="7744398" y="1945950"/>
            <a:ext cx="2963" cy="391714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3" name="Group 52">
            <a:extLst>
              <a:ext uri="{FF2B5EF4-FFF2-40B4-BE49-F238E27FC236}">
                <a16:creationId xmlns:a16="http://schemas.microsoft.com/office/drawing/2014/main" id="{94C45494-B75E-0466-C0F1-7AAA8EB3EA21}"/>
              </a:ext>
            </a:extLst>
          </p:cNvPr>
          <p:cNvGrpSpPr/>
          <p:nvPr/>
        </p:nvGrpSpPr>
        <p:grpSpPr>
          <a:xfrm>
            <a:off x="8042705" y="33310"/>
            <a:ext cx="1047750" cy="1409057"/>
            <a:chOff x="7639050" y="2166912"/>
            <a:chExt cx="1047750" cy="1409057"/>
          </a:xfrm>
        </p:grpSpPr>
        <p:pic>
          <p:nvPicPr>
            <p:cNvPr id="54" name="Picture 53" descr="A person smiling for the camera&#10;&#10;Description automatically generated with medium confidence">
              <a:extLst>
                <a:ext uri="{FF2B5EF4-FFF2-40B4-BE49-F238E27FC236}">
                  <a16:creationId xmlns:a16="http://schemas.microsoft.com/office/drawing/2014/main" id="{E7AF6D3B-C068-DF21-DE37-7DF640D69BB1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7639050" y="2166912"/>
              <a:ext cx="1047750" cy="115329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B3D17703-7436-9949-4B92-300FE9930E81}"/>
                </a:ext>
              </a:extLst>
            </p:cNvPr>
            <p:cNvSpPr txBox="1"/>
            <p:nvPr/>
          </p:nvSpPr>
          <p:spPr>
            <a:xfrm>
              <a:off x="7717934" y="3322053"/>
              <a:ext cx="919438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dirty="0"/>
                <a:t>Dave Melski</a:t>
              </a: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B66CC276-B0D9-7F24-C1C6-596D41B64ADE}"/>
              </a:ext>
            </a:extLst>
          </p:cNvPr>
          <p:cNvGrpSpPr/>
          <p:nvPr/>
        </p:nvGrpSpPr>
        <p:grpSpPr>
          <a:xfrm>
            <a:off x="7845324" y="5878734"/>
            <a:ext cx="558800" cy="914400"/>
            <a:chOff x="7540526" y="5822587"/>
            <a:chExt cx="558800" cy="914400"/>
          </a:xfrm>
        </p:grpSpPr>
        <p:sp>
          <p:nvSpPr>
            <p:cNvPr id="57" name="Oval 168">
              <a:extLst>
                <a:ext uri="{FF2B5EF4-FFF2-40B4-BE49-F238E27FC236}">
                  <a16:creationId xmlns:a16="http://schemas.microsoft.com/office/drawing/2014/main" id="{4B690A08-AF9D-219D-C4BC-24D374E2C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3414" y="6571887"/>
              <a:ext cx="7778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8" name="Oval 169">
              <a:extLst>
                <a:ext uri="{FF2B5EF4-FFF2-40B4-BE49-F238E27FC236}">
                  <a16:creationId xmlns:a16="http://schemas.microsoft.com/office/drawing/2014/main" id="{8ABB077C-F567-3603-2E04-838402CCB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1826" y="5922600"/>
              <a:ext cx="7778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" name="Oval 170">
              <a:extLst>
                <a:ext uri="{FF2B5EF4-FFF2-40B4-BE49-F238E27FC236}">
                  <a16:creationId xmlns:a16="http://schemas.microsoft.com/office/drawing/2014/main" id="{B9D11772-A7DD-3EB9-2827-41868FDB3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526" y="5822587"/>
              <a:ext cx="558800" cy="91440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" name="Freeform 171">
              <a:extLst>
                <a:ext uri="{FF2B5EF4-FFF2-40B4-BE49-F238E27FC236}">
                  <a16:creationId xmlns:a16="http://schemas.microsoft.com/office/drawing/2014/main" id="{83E76164-212A-C27F-F2D3-4F451659F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9751" y="6001975"/>
              <a:ext cx="93663" cy="571500"/>
            </a:xfrm>
            <a:custGeom>
              <a:avLst/>
              <a:gdLst>
                <a:gd name="T0" fmla="*/ 59 w 59"/>
                <a:gd name="T1" fmla="*/ 0 h 360"/>
                <a:gd name="T2" fmla="*/ 8 w 59"/>
                <a:gd name="T3" fmla="*/ 135 h 360"/>
                <a:gd name="T4" fmla="*/ 11 w 59"/>
                <a:gd name="T5" fmla="*/ 270 h 360"/>
                <a:gd name="T6" fmla="*/ 59 w 59"/>
                <a:gd name="T7" fmla="*/ 360 h 3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60">
                  <a:moveTo>
                    <a:pt x="59" y="0"/>
                  </a:moveTo>
                  <a:cubicBezTo>
                    <a:pt x="37" y="45"/>
                    <a:pt x="16" y="90"/>
                    <a:pt x="8" y="135"/>
                  </a:cubicBezTo>
                  <a:cubicBezTo>
                    <a:pt x="0" y="180"/>
                    <a:pt x="3" y="232"/>
                    <a:pt x="11" y="270"/>
                  </a:cubicBezTo>
                  <a:cubicBezTo>
                    <a:pt x="19" y="308"/>
                    <a:pt x="39" y="334"/>
                    <a:pt x="59" y="36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172">
              <a:extLst>
                <a:ext uri="{FF2B5EF4-FFF2-40B4-BE49-F238E27FC236}">
                  <a16:creationId xmlns:a16="http://schemas.microsoft.com/office/drawing/2014/main" id="{3BB7BFA5-F246-5728-80F3-98C9778CF28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867551" y="6006737"/>
              <a:ext cx="93663" cy="571500"/>
            </a:xfrm>
            <a:custGeom>
              <a:avLst/>
              <a:gdLst>
                <a:gd name="T0" fmla="*/ 59 w 59"/>
                <a:gd name="T1" fmla="*/ 0 h 360"/>
                <a:gd name="T2" fmla="*/ 8 w 59"/>
                <a:gd name="T3" fmla="*/ 135 h 360"/>
                <a:gd name="T4" fmla="*/ 11 w 59"/>
                <a:gd name="T5" fmla="*/ 270 h 360"/>
                <a:gd name="T6" fmla="*/ 59 w 59"/>
                <a:gd name="T7" fmla="*/ 360 h 3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60">
                  <a:moveTo>
                    <a:pt x="59" y="0"/>
                  </a:moveTo>
                  <a:cubicBezTo>
                    <a:pt x="37" y="45"/>
                    <a:pt x="16" y="90"/>
                    <a:pt x="8" y="135"/>
                  </a:cubicBezTo>
                  <a:cubicBezTo>
                    <a:pt x="0" y="180"/>
                    <a:pt x="3" y="232"/>
                    <a:pt x="11" y="270"/>
                  </a:cubicBezTo>
                  <a:cubicBezTo>
                    <a:pt x="19" y="308"/>
                    <a:pt x="39" y="334"/>
                    <a:pt x="59" y="36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TextBox 69">
                <a:extLst>
                  <a:ext uri="{FF2B5EF4-FFF2-40B4-BE49-F238E27FC236}">
                    <a16:creationId xmlns:a16="http://schemas.microsoft.com/office/drawing/2014/main" id="{F333063C-35C2-7DC3-CF74-24DD4BE64817}"/>
                  </a:ext>
                </a:extLst>
              </p:cNvPr>
              <p:cNvSpPr txBox="1"/>
              <p:nvPr/>
            </p:nvSpPr>
            <p:spPr>
              <a:xfrm>
                <a:off x="7783498" y="5317147"/>
                <a:ext cx="680699" cy="3000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:r>
                  <a:rPr lang="en-US" sz="1350" dirty="0">
                    <a:solidFill>
                      <a:srgbClr val="C00000"/>
                    </a:solidFill>
                    <a:latin typeface="Calibri" panose="020F0502020204030204"/>
                  </a:rPr>
                  <a:t>Level </a:t>
                </a:r>
                <a14:m>
                  <m:oMath xmlns:m="http://schemas.openxmlformats.org/officeDocument/2006/math">
                    <m:r>
                      <a:rPr lang="en-US" sz="1350" b="0" i="1" dirty="0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0</m:t>
                    </m:r>
                  </m:oMath>
                </a14:m>
                <a:endParaRPr lang="en-US" sz="1350" dirty="0">
                  <a:solidFill>
                    <a:srgbClr val="C0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70" name="TextBox 69">
                <a:extLst>
                  <a:ext uri="{FF2B5EF4-FFF2-40B4-BE49-F238E27FC236}">
                    <a16:creationId xmlns:a16="http://schemas.microsoft.com/office/drawing/2014/main" id="{F333063C-35C2-7DC3-CF74-24DD4BE6481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783498" y="5317147"/>
                <a:ext cx="680699" cy="300082"/>
              </a:xfrm>
              <a:prstGeom prst="rect">
                <a:avLst/>
              </a:prstGeom>
              <a:blipFill>
                <a:blip r:embed="rId10"/>
                <a:stretch>
                  <a:fillRect l="-2703" t="-2041" b="-204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1" name="Straight Arrow Connector 70">
            <a:extLst>
              <a:ext uri="{FF2B5EF4-FFF2-40B4-BE49-F238E27FC236}">
                <a16:creationId xmlns:a16="http://schemas.microsoft.com/office/drawing/2014/main" id="{5AF63579-DC3F-DDBD-3967-DC1BBCD0AA1A}"/>
              </a:ext>
            </a:extLst>
          </p:cNvPr>
          <p:cNvCxnSpPr>
            <a:cxnSpLocks/>
            <a:stCxn id="70" idx="2"/>
            <a:endCxn id="58" idx="0"/>
          </p:cNvCxnSpPr>
          <p:nvPr/>
        </p:nvCxnSpPr>
        <p:spPr>
          <a:xfrm>
            <a:off x="8123848" y="5617229"/>
            <a:ext cx="1670" cy="361518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49988FD7-E29B-F4FA-04D9-63F1D2D82518}"/>
                  </a:ext>
                </a:extLst>
              </p:cNvPr>
              <p:cNvSpPr txBox="1"/>
              <p:nvPr/>
            </p:nvSpPr>
            <p:spPr>
              <a:xfrm>
                <a:off x="360417" y="1945950"/>
                <a:ext cx="4231223" cy="2333588"/>
              </a:xfrm>
              <a:prstGeom prst="rect">
                <a:avLst/>
              </a:prstGeom>
              <a:noFill/>
              <a:ln w="25400">
                <a:solidFill>
                  <a:srgbClr val="C00000"/>
                </a:solidFill>
              </a:ln>
            </p:spPr>
            <p:txBody>
              <a:bodyPr wrap="none" rtlCol="0">
                <a:spAutoFit/>
              </a:bodyPr>
              <a:lstStyle/>
              <a:p>
                <a:r>
                  <a:rPr lang="en-US" u="sng" dirty="0"/>
                  <a:t>The essence of the problem</a:t>
                </a:r>
                <a:r>
                  <a:rPr lang="en-US" dirty="0"/>
                  <a:t>:</a:t>
                </a:r>
              </a:p>
              <a:p>
                <a:endParaRPr lang="en-US" dirty="0"/>
              </a:p>
              <a:p>
                <a:r>
                  <a:rPr lang="en-US" b="0" dirty="0"/>
                  <a:t>         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→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−1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−1</m:t>
                        </m:r>
                      </m:sub>
                    </m:sSub>
                  </m:oMath>
                </a14:m>
                <a:endParaRPr lang="en-US" b="0" dirty="0"/>
              </a:p>
              <a:p>
                <a:r>
                  <a:rPr lang="en-US" b="0" dirty="0"/>
                  <a:t>          </a:t>
                </a:r>
                <a:r>
                  <a:rPr lang="en-US" sz="1050" b="0" dirty="0"/>
                  <a:t> </a:t>
                </a:r>
                <a:r>
                  <a:rPr lang="en-US" b="0" dirty="0"/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→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∣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𝑏</m:t>
                    </m:r>
                  </m:oMath>
                </a14:m>
                <a:endParaRPr lang="en-US" dirty="0"/>
              </a:p>
              <a:p>
                <a:endParaRPr lang="en-US" dirty="0"/>
              </a:p>
              <a:p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𝐿</m:t>
                    </m:r>
                    <m:d>
                      <m:d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𝑋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</m:e>
                    </m:d>
                    <m:r>
                      <a:rPr lang="en-US" b="0" i="1" smtClean="0">
                        <a:latin typeface="Cambria Math" panose="02040503050406030204" pitchFamily="18" charset="0"/>
                      </a:rPr>
                      <m:t>={</m:t>
                    </m:r>
                  </m:oMath>
                </a14:m>
                <a:r>
                  <a:rPr lang="en-US" dirty="0"/>
                  <a:t> strings over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𝑏</m:t>
                    </m:r>
                  </m:oMath>
                </a14:m>
                <a:r>
                  <a:rPr lang="en-US" dirty="0"/>
                  <a:t> of length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  <m:r>
                      <a:rPr lang="en-US" b="0" i="1" smtClean="0">
                        <a:latin typeface="Cambria Math" panose="02040503050406030204" pitchFamily="18" charset="0"/>
                      </a:rPr>
                      <m:t> }</m:t>
                    </m:r>
                  </m:oMath>
                </a14:m>
                <a:endParaRPr lang="en-US" dirty="0"/>
              </a:p>
              <a:p>
                <a:endParaRPr lang="en-US" dirty="0"/>
              </a:p>
              <a:p>
                <a14:m>
                  <m:oMath xmlns:m="http://schemas.openxmlformats.org/officeDocument/2006/math">
                    <m:r>
                      <a:rPr lang="en-US" b="0" i="1" dirty="0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𝐿</m:t>
                    </m:r>
                    <m:r>
                      <a:rPr lang="en-US" b="0" i="1" dirty="0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b="0" i="1" dirty="0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dirty="0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en-US" b="0" i="1" dirty="0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b="0" i="1" dirty="0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>
                    <a:solidFill>
                      <a:srgbClr val="C00000"/>
                    </a:solidFill>
                  </a:rPr>
                  <a:t> has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p>
                        </m:sSup>
                      </m:sup>
                    </m:sSup>
                  </m:oMath>
                </a14:m>
                <a:r>
                  <a:rPr lang="en-US" dirty="0">
                    <a:solidFill>
                      <a:srgbClr val="C00000"/>
                    </a:solidFill>
                  </a:rPr>
                  <a:t> strings!</a:t>
                </a:r>
              </a:p>
            </p:txBody>
          </p:sp>
        </mc:Choice>
        <mc:Fallback xmlns=""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49988FD7-E29B-F4FA-04D9-63F1D2D8251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0417" y="1945950"/>
                <a:ext cx="4231223" cy="2333588"/>
              </a:xfrm>
              <a:prstGeom prst="rect">
                <a:avLst/>
              </a:prstGeom>
              <a:blipFill>
                <a:blip r:embed="rId11"/>
                <a:stretch>
                  <a:fillRect l="-860" t="-775" b="-2842"/>
                </a:stretch>
              </a:blipFill>
              <a:ln w="25400">
                <a:solidFill>
                  <a:srgbClr val="C00000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6519319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3200" dirty="0"/>
              <a:t>Turning a Frog into a Prince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268448" y="1089419"/>
                <a:ext cx="8875551" cy="5768581"/>
              </a:xfrm>
              <a:ln>
                <a:noFill/>
              </a:ln>
            </p:spPr>
            <p:txBody>
              <a:bodyPr>
                <a:normAutofit/>
              </a:bodyPr>
              <a:lstStyle/>
              <a:p>
                <a:r>
                  <a:rPr lang="en-US" sz="2400" dirty="0"/>
                  <a:t>Idea: Hijack the bad for the good!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Make a data structure akin to BDDs in which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              “bad program graphs” (for </a:t>
                </a:r>
                <a:r>
                  <a:rPr lang="en-US" sz="2000" dirty="0" err="1"/>
                  <a:t>interprocedural</a:t>
                </a:r>
                <a:r>
                  <a:rPr lang="en-US" sz="2000" dirty="0"/>
                  <a:t> profiling)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         </a:t>
                </a:r>
                <a14:m>
                  <m:oMath xmlns:m="http://schemas.openxmlformats.org/officeDocument/2006/math">
                    <m:r>
                      <a:rPr lang="en-US" sz="2000" i="1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2000" dirty="0"/>
                  <a:t>  “good data structures” (for representing relations)</a:t>
                </a:r>
                <a:endParaRPr lang="en-US" sz="2400" dirty="0"/>
              </a:p>
              <a:p>
                <a:r>
                  <a:rPr lang="en-US" sz="2400" dirty="0">
                    <a:latin typeface="Arial" charset="0"/>
                  </a:rPr>
                  <a:t>In the best case, the representation of a function/relation can be double-exponentially smaller than a decision tree</a:t>
                </a:r>
              </a:p>
              <a:p>
                <a:pPr lvl="1"/>
                <a:r>
                  <a:rPr lang="en-US" sz="2000" dirty="0">
                    <a:latin typeface="Arial" charset="0"/>
                  </a:rPr>
                  <a:t>decision tree is of size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2000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O</m:t>
                    </m:r>
                    <m:r>
                      <a:rPr lang="en-US" sz="2000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(</m:t>
                    </m:r>
                    <m:sSup>
                      <m:sSupPr>
                        <m:ctrlPr>
                          <a:rPr lang="en-US" sz="20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lang="en-US" sz="2000" i="1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sz="2000" i="1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lang="en-US" sz="2000" i="1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p>
                        </m:sSup>
                      </m:sup>
                    </m:sSup>
                    <m:r>
                      <a:rPr lang="en-US" sz="2000" i="1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2000" dirty="0">
                  <a:latin typeface="Arial" charset="0"/>
                </a:endParaRPr>
              </a:p>
              <a:p>
                <a:pPr lvl="1"/>
                <a:r>
                  <a:rPr lang="en-US" sz="2000" dirty="0">
                    <a:latin typeface="Arial" charset="0"/>
                  </a:rPr>
                  <a:t>but the graph representation is of size </a:t>
                </a:r>
                <a14:m>
                  <m:oMath xmlns:m="http://schemas.openxmlformats.org/officeDocument/2006/math">
                    <m:r>
                      <a:rPr lang="en-US" sz="2000" i="1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endParaRPr lang="en-US" sz="2400" dirty="0">
                  <a:latin typeface="Arial" charset="0"/>
                </a:endParaRPr>
              </a:p>
              <a:p>
                <a:r>
                  <a:rPr lang="en-US" sz="2400" dirty="0">
                    <a:latin typeface="Arial" charset="0"/>
                  </a:rPr>
                  <a:t>Challenge: </a:t>
                </a:r>
                <a:r>
                  <a:rPr lang="en-US" sz="2400" dirty="0">
                    <a:solidFill>
                      <a:srgbClr val="C00000"/>
                    </a:solidFill>
                    <a:latin typeface="Arial" charset="0"/>
                  </a:rPr>
                  <a:t>Create a plug-compatible replacement for BDDs</a:t>
                </a:r>
              </a:p>
              <a:p>
                <a:pPr marL="0" indent="0">
                  <a:buNone/>
                </a:pPr>
                <a:endParaRPr lang="en-US" sz="24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268448" y="1089419"/>
                <a:ext cx="8875551" cy="5768581"/>
              </a:xfrm>
              <a:blipFill>
                <a:blip r:embed="rId3"/>
                <a:stretch>
                  <a:fillRect l="-893" t="-740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6" name="Picture 5" descr="A green frog with a white background&#10;&#10;Description automatically generated with medium confidence">
            <a:extLst>
              <a:ext uri="{FF2B5EF4-FFF2-40B4-BE49-F238E27FC236}">
                <a16:creationId xmlns:a16="http://schemas.microsoft.com/office/drawing/2014/main" id="{AA5253FE-8855-0F99-70FF-47B68133BFA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837473B0-CC2E-450A-ABE3-18F120FF3D39}">
                <a1611:picAttrSrcUrl xmlns:a1611="http://schemas.microsoft.com/office/drawing/2016/11/main" r:id="rId5"/>
              </a:ext>
            </a:extLst>
          </a:blip>
          <a:stretch>
            <a:fillRect/>
          </a:stretch>
        </p:blipFill>
        <p:spPr>
          <a:xfrm>
            <a:off x="1428024" y="4889726"/>
            <a:ext cx="1984010" cy="1757709"/>
          </a:xfrm>
          <a:prstGeom prst="rect">
            <a:avLst/>
          </a:prstGeom>
        </p:spPr>
      </p:pic>
      <p:pic>
        <p:nvPicPr>
          <p:cNvPr id="4" name="Graphic 3" descr="A lightbulb">
            <a:extLst>
              <a:ext uri="{FF2B5EF4-FFF2-40B4-BE49-F238E27FC236}">
                <a16:creationId xmlns:a16="http://schemas.microsoft.com/office/drawing/2014/main" id="{270A3569-7852-FDE1-8825-8B6EF110DD6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243651" y="908222"/>
            <a:ext cx="693148" cy="693148"/>
          </a:xfrm>
          <a:prstGeom prst="rect">
            <a:avLst/>
          </a:prstGeom>
        </p:spPr>
      </p:pic>
      <p:pic>
        <p:nvPicPr>
          <p:cNvPr id="10" name="Picture 9" descr="A cartoon of a child wearing a garment&#10;&#10;AI-generated content may be incorrect.">
            <a:extLst>
              <a:ext uri="{FF2B5EF4-FFF2-40B4-BE49-F238E27FC236}">
                <a16:creationId xmlns:a16="http://schemas.microsoft.com/office/drawing/2014/main" id="{4A265CDA-0DAC-C9B2-61D8-3495DB5BB11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842080" y="4721086"/>
            <a:ext cx="1424609" cy="21369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851827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4314761-7AF7-71F4-D27B-956A2EE42F8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Ingredients of the Story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7257B88-A06F-A9F6-996B-9B67780CF96C}"/>
              </a:ext>
            </a:extLst>
          </p:cNvPr>
          <p:cNvSpPr>
            <a:spLocks noGrp="1"/>
          </p:cNvSpPr>
          <p:nvPr>
            <p:ph idx="1"/>
          </p:nvPr>
        </p:nvSpPr>
        <p:spPr>
          <a:ln>
            <a:noFill/>
          </a:ln>
        </p:spPr>
        <p:txBody>
          <a:bodyPr>
            <a:normAutofit/>
          </a:bodyPr>
          <a:lstStyle/>
          <a:p>
            <a:r>
              <a:rPr lang="en-US" sz="2400" dirty="0"/>
              <a:t>A 25-year quest … ?</a:t>
            </a:r>
          </a:p>
          <a:p>
            <a:endParaRPr lang="en-US" sz="2400" dirty="0"/>
          </a:p>
          <a:p>
            <a:r>
              <a:rPr lang="en-US" sz="2400" dirty="0"/>
              <a:t>Symbolic model checking</a:t>
            </a:r>
          </a:p>
          <a:p>
            <a:r>
              <a:rPr lang="en-US" sz="2400" dirty="0"/>
              <a:t>Matched paths (à la CFL-reachability)</a:t>
            </a:r>
          </a:p>
          <a:p>
            <a:r>
              <a:rPr lang="en-US" sz="2400" dirty="0"/>
              <a:t>Path profiling</a:t>
            </a:r>
          </a:p>
          <a:p>
            <a:r>
              <a:rPr lang="en-US" sz="2400" dirty="0"/>
              <a:t>Quantum simulation</a:t>
            </a:r>
          </a:p>
          <a:p>
            <a:endParaRPr lang="en-US" sz="2400" dirty="0"/>
          </a:p>
          <a:p>
            <a:r>
              <a:rPr lang="en-US" sz="2400" dirty="0"/>
              <a:t>A 25-year random walk … ?</a:t>
            </a:r>
          </a:p>
          <a:p>
            <a:endParaRPr lang="en-US" sz="2400" dirty="0"/>
          </a:p>
          <a:p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38935880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76A41DF-D201-F156-EF60-B56A5B30D7D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/>
              <a:t>OBDDs, aka</a:t>
            </a:r>
            <a:br>
              <a:rPr lang="en-US" sz="2800" dirty="0"/>
            </a:br>
            <a:r>
              <a:rPr lang="en-US" sz="2800" dirty="0"/>
              <a:t>Read-Once, Ordered, Branching Programs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2C858B4-42EA-1A4E-924B-28530688AE60}"/>
              </a:ext>
            </a:extLst>
          </p:cNvPr>
          <p:cNvSpPr txBox="1"/>
          <p:nvPr/>
        </p:nvSpPr>
        <p:spPr>
          <a:xfrm>
            <a:off x="1629439" y="1808243"/>
            <a:ext cx="66095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Read-once, ordered, branching program</a:t>
            </a:r>
          </a:p>
        </p:txBody>
      </p:sp>
      <p:sp>
        <p:nvSpPr>
          <p:cNvPr id="4" name="Right Brace 3">
            <a:extLst>
              <a:ext uri="{FF2B5EF4-FFF2-40B4-BE49-F238E27FC236}">
                <a16:creationId xmlns:a16="http://schemas.microsoft.com/office/drawing/2014/main" id="{61163352-CFD3-BF35-92A0-8C6A21F79F0A}"/>
              </a:ext>
            </a:extLst>
          </p:cNvPr>
          <p:cNvSpPr/>
          <p:nvPr/>
        </p:nvSpPr>
        <p:spPr bwMode="auto">
          <a:xfrm rot="5400000">
            <a:off x="2471527" y="1709679"/>
            <a:ext cx="205946" cy="1696416"/>
          </a:xfrm>
          <a:prstGeom prst="rightBrace">
            <a:avLst>
              <a:gd name="adj1" fmla="val 44333"/>
              <a:gd name="adj2" fmla="val 50000"/>
            </a:avLst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/>
          </a:ln>
          <a:effectLst/>
        </p:spPr>
        <p:txBody>
          <a:bodyPr rtlCol="0" anchor="ctr"/>
          <a:lstStyle/>
          <a:p>
            <a:pPr algn="ctr"/>
            <a:endParaRPr lang="en-US" sz="1600"/>
          </a:p>
        </p:txBody>
      </p:sp>
      <p:sp>
        <p:nvSpPr>
          <p:cNvPr id="5" name="Right Brace 4">
            <a:extLst>
              <a:ext uri="{FF2B5EF4-FFF2-40B4-BE49-F238E27FC236}">
                <a16:creationId xmlns:a16="http://schemas.microsoft.com/office/drawing/2014/main" id="{188B3A69-6C43-95FF-DEB7-E485D6C68B74}"/>
              </a:ext>
            </a:extLst>
          </p:cNvPr>
          <p:cNvSpPr/>
          <p:nvPr/>
        </p:nvSpPr>
        <p:spPr bwMode="auto">
          <a:xfrm rot="5400000">
            <a:off x="5789629" y="376227"/>
            <a:ext cx="205946" cy="4363324"/>
          </a:xfrm>
          <a:prstGeom prst="rightBrace">
            <a:avLst>
              <a:gd name="adj1" fmla="val 44333"/>
              <a:gd name="adj2" fmla="val 50000"/>
            </a:avLst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/>
          </a:ln>
          <a:effectLst/>
        </p:spPr>
        <p:txBody>
          <a:bodyPr rtlCol="0" anchor="ctr"/>
          <a:lstStyle/>
          <a:p>
            <a:pPr algn="ctr"/>
            <a:endParaRPr lang="en-US" sz="160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5B6B15E-02DA-43FE-542E-C5E74C0DEA0D}"/>
              </a:ext>
            </a:extLst>
          </p:cNvPr>
          <p:cNvSpPr txBox="1"/>
          <p:nvPr/>
        </p:nvSpPr>
        <p:spPr>
          <a:xfrm>
            <a:off x="1772036" y="2719088"/>
            <a:ext cx="1604927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dirty="0"/>
              <a:t>memory-</a:t>
            </a:r>
          </a:p>
          <a:p>
            <a:pPr algn="ctr"/>
            <a:r>
              <a:rPr lang="en-US" sz="2800" dirty="0"/>
              <a:t>access</a:t>
            </a:r>
          </a:p>
          <a:p>
            <a:pPr algn="ctr"/>
            <a:r>
              <a:rPr lang="en-US" sz="2800" dirty="0"/>
              <a:t>limitation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094E134-8E17-9A97-A7B1-0A0D8580D34B}"/>
              </a:ext>
            </a:extLst>
          </p:cNvPr>
          <p:cNvSpPr txBox="1"/>
          <p:nvPr/>
        </p:nvSpPr>
        <p:spPr>
          <a:xfrm>
            <a:off x="5132395" y="2768561"/>
            <a:ext cx="152638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dirty="0"/>
              <a:t>acyclic</a:t>
            </a:r>
          </a:p>
          <a:p>
            <a:pPr algn="ctr"/>
            <a:r>
              <a:rPr lang="en-US" sz="2800" dirty="0"/>
              <a:t>program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84EFF24-2C16-2AAF-10BC-44B65315EBA6}"/>
              </a:ext>
            </a:extLst>
          </p:cNvPr>
          <p:cNvSpPr txBox="1"/>
          <p:nvPr/>
        </p:nvSpPr>
        <p:spPr>
          <a:xfrm>
            <a:off x="1139062" y="4703475"/>
            <a:ext cx="675498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CFLOBDD: acyclic program with</a:t>
            </a:r>
          </a:p>
          <a:p>
            <a:r>
              <a:rPr lang="en-US" sz="2800" dirty="0"/>
              <a:t>                   </a:t>
            </a:r>
            <a:r>
              <a:rPr lang="en-US" sz="2800" dirty="0">
                <a:solidFill>
                  <a:srgbClr val="C00000"/>
                </a:solidFill>
              </a:rPr>
              <a:t>non-recursive procedure calls</a:t>
            </a:r>
          </a:p>
          <a:p>
            <a:r>
              <a:rPr lang="en-US" sz="2800" dirty="0">
                <a:solidFill>
                  <a:srgbClr val="C00000"/>
                </a:solidFill>
              </a:rPr>
              <a:t>                   </a:t>
            </a:r>
            <a:r>
              <a:rPr lang="en-US" sz="2800" dirty="0"/>
              <a:t>with a restricted structure</a:t>
            </a:r>
          </a:p>
        </p:txBody>
      </p:sp>
      <p:sp>
        <p:nvSpPr>
          <p:cNvPr id="9" name="Speech Bubble: Rectangle with Corners Rounded 8">
            <a:extLst>
              <a:ext uri="{FF2B5EF4-FFF2-40B4-BE49-F238E27FC236}">
                <a16:creationId xmlns:a16="http://schemas.microsoft.com/office/drawing/2014/main" id="{9C95DD31-DBD4-11B0-302B-5C7E7D992134}"/>
              </a:ext>
            </a:extLst>
          </p:cNvPr>
          <p:cNvSpPr/>
          <p:nvPr/>
        </p:nvSpPr>
        <p:spPr bwMode="auto">
          <a:xfrm>
            <a:off x="1203411" y="1666192"/>
            <a:ext cx="7035530" cy="1692732"/>
          </a:xfrm>
          <a:prstGeom prst="wedgeRoundRectCallout">
            <a:avLst>
              <a:gd name="adj1" fmla="val 34190"/>
              <a:gd name="adj2" fmla="val 162917"/>
              <a:gd name="adj3" fmla="val 16667"/>
            </a:avLst>
          </a:prstGeom>
          <a:solidFill>
            <a:schemeClr val="bg1"/>
          </a:solidFill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latin typeface="Arial" charset="0"/>
              </a:rPr>
              <a:t>Key Benefit</a:t>
            </a:r>
          </a:p>
          <a:p>
            <a:pPr marL="342900" indent="-342900" defTabSz="9144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2400" dirty="0">
                <a:latin typeface="Arial" charset="0"/>
              </a:rPr>
              <a:t>BDDs: Compression from sharing </a:t>
            </a:r>
            <a:r>
              <a:rPr lang="en-US" sz="2400" dirty="0">
                <a:solidFill>
                  <a:srgbClr val="C00000"/>
                </a:solidFill>
                <a:latin typeface="Arial" charset="0"/>
              </a:rPr>
              <a:t>sub-DAGs</a:t>
            </a:r>
          </a:p>
          <a:p>
            <a:pPr marL="342900" indent="-342900" defTabSz="9144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2400" dirty="0">
                <a:latin typeface="Arial" charset="0"/>
              </a:rPr>
              <a:t>CFLOBDDs: Compression from sharing elements in the</a:t>
            </a:r>
            <a:r>
              <a:rPr lang="en-US" sz="2400" dirty="0">
                <a:solidFill>
                  <a:srgbClr val="C00000"/>
                </a:solidFill>
                <a:latin typeface="Arial" charset="0"/>
              </a:rPr>
              <a:t> </a:t>
            </a:r>
            <a:r>
              <a:rPr lang="en-US" sz="2400" dirty="0">
                <a:solidFill>
                  <a:srgbClr val="00B050"/>
                </a:solidFill>
                <a:latin typeface="Arial" charset="0"/>
              </a:rPr>
              <a:t>“middle of a DAG”</a:t>
            </a:r>
          </a:p>
        </p:txBody>
      </p:sp>
      <p:pic>
        <p:nvPicPr>
          <p:cNvPr id="11" name="Graphic 10" descr="A lightbulb">
            <a:extLst>
              <a:ext uri="{FF2B5EF4-FFF2-40B4-BE49-F238E27FC236}">
                <a16:creationId xmlns:a16="http://schemas.microsoft.com/office/drawing/2014/main" id="{43B21095-D094-7C52-DCA4-518C682BFEC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312201" y="2694524"/>
            <a:ext cx="693148" cy="6931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44336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2D6D3B-4F66-F50F-85B9-2E82ACD227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4B7F7F80-71C5-3C1D-D0A0-6E2AD4D9F741}"/>
              </a:ext>
            </a:extLst>
          </p:cNvPr>
          <p:cNvSpPr txBox="1"/>
          <p:nvPr/>
        </p:nvSpPr>
        <p:spPr>
          <a:xfrm>
            <a:off x="1229106" y="5989372"/>
            <a:ext cx="1742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Quasi-BDD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6BA1851A-4F55-2992-892F-3AE88A2902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02083"/>
            <a:ext cx="7886700" cy="609599"/>
          </a:xfrm>
        </p:spPr>
        <p:txBody>
          <a:bodyPr/>
          <a:lstStyle/>
          <a:p>
            <a:r>
              <a:rPr lang="en-US" dirty="0"/>
              <a:t>Sharing via Procedure Calls?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577BD23-D0BA-0BB0-521F-31913C969819}"/>
              </a:ext>
            </a:extLst>
          </p:cNvPr>
          <p:cNvSpPr txBox="1"/>
          <p:nvPr/>
        </p:nvSpPr>
        <p:spPr>
          <a:xfrm>
            <a:off x="2405890" y="5270482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78BB0B3-E152-CFDB-A6F4-F46B638B3E3F}"/>
              </a:ext>
            </a:extLst>
          </p:cNvPr>
          <p:cNvSpPr txBox="1"/>
          <p:nvPr/>
        </p:nvSpPr>
        <p:spPr>
          <a:xfrm>
            <a:off x="1613809" y="5270482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1D1BACE1-25F8-94C6-B503-F2BD08A7D32F}"/>
              </a:ext>
            </a:extLst>
          </p:cNvPr>
          <p:cNvSpPr/>
          <p:nvPr/>
        </p:nvSpPr>
        <p:spPr bwMode="auto">
          <a:xfrm>
            <a:off x="1310135" y="998220"/>
            <a:ext cx="1690208" cy="4282440"/>
          </a:xfrm>
          <a:custGeom>
            <a:avLst/>
            <a:gdLst>
              <a:gd name="connsiteX0" fmla="*/ 845342 w 1688201"/>
              <a:gd name="connsiteY0" fmla="*/ 1524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0" fmla="*/ 845342 w 1688201"/>
              <a:gd name="connsiteY0" fmla="*/ 1524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14" fmla="*/ 845342 w 1688201"/>
              <a:gd name="connsiteY14" fmla="*/ 15240 h 4318891"/>
              <a:gd name="connsiteX0" fmla="*/ 845342 w 1688201"/>
              <a:gd name="connsiteY0" fmla="*/ 1524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14" fmla="*/ 845342 w 1688201"/>
              <a:gd name="connsiteY14" fmla="*/ 15240 h 4318891"/>
              <a:gd name="connsiteX0" fmla="*/ 967262 w 1688201"/>
              <a:gd name="connsiteY0" fmla="*/ 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0" fmla="*/ 967262 w 1688201"/>
              <a:gd name="connsiteY0" fmla="*/ 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0" fmla="*/ 967262 w 1688201"/>
              <a:gd name="connsiteY0" fmla="*/ 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0" fmla="*/ 967262 w 1689224"/>
              <a:gd name="connsiteY0" fmla="*/ 0 h 4318891"/>
              <a:gd name="connsiteX1" fmla="*/ 426242 w 1689224"/>
              <a:gd name="connsiteY1" fmla="*/ 563880 h 4318891"/>
              <a:gd name="connsiteX2" fmla="*/ 197642 w 1689224"/>
              <a:gd name="connsiteY2" fmla="*/ 1470660 h 4318891"/>
              <a:gd name="connsiteX3" fmla="*/ 7142 w 1689224"/>
              <a:gd name="connsiteY3" fmla="*/ 2956560 h 4318891"/>
              <a:gd name="connsiteX4" fmla="*/ 456722 w 1689224"/>
              <a:gd name="connsiteY4" fmla="*/ 4221480 h 4318891"/>
              <a:gd name="connsiteX5" fmla="*/ 692942 w 1689224"/>
              <a:gd name="connsiteY5" fmla="*/ 4038600 h 4318891"/>
              <a:gd name="connsiteX6" fmla="*/ 807242 w 1689224"/>
              <a:gd name="connsiteY6" fmla="*/ 3657600 h 4318891"/>
              <a:gd name="connsiteX7" fmla="*/ 1081562 w 1689224"/>
              <a:gd name="connsiteY7" fmla="*/ 4198620 h 4318891"/>
              <a:gd name="connsiteX8" fmla="*/ 1249202 w 1689224"/>
              <a:gd name="connsiteY8" fmla="*/ 4282440 h 4318891"/>
              <a:gd name="connsiteX9" fmla="*/ 1515902 w 1689224"/>
              <a:gd name="connsiteY9" fmla="*/ 3726180 h 4318891"/>
              <a:gd name="connsiteX10" fmla="*/ 1675922 w 1689224"/>
              <a:gd name="connsiteY10" fmla="*/ 2971800 h 4318891"/>
              <a:gd name="connsiteX11" fmla="*/ 1637822 w 1689224"/>
              <a:gd name="connsiteY11" fmla="*/ 2202180 h 4318891"/>
              <a:gd name="connsiteX12" fmla="*/ 1302542 w 1689224"/>
              <a:gd name="connsiteY12" fmla="*/ 662940 h 4318891"/>
              <a:gd name="connsiteX13" fmla="*/ 967262 w 1689224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693926 w 1690208"/>
              <a:gd name="connsiteY5" fmla="*/ 4038600 h 4318891"/>
              <a:gd name="connsiteX6" fmla="*/ 808226 w 1690208"/>
              <a:gd name="connsiteY6" fmla="*/ 3657600 h 4318891"/>
              <a:gd name="connsiteX7" fmla="*/ 1082546 w 1690208"/>
              <a:gd name="connsiteY7" fmla="*/ 4198620 h 4318891"/>
              <a:gd name="connsiteX8" fmla="*/ 1250186 w 1690208"/>
              <a:gd name="connsiteY8" fmla="*/ 4282440 h 4318891"/>
              <a:gd name="connsiteX9" fmla="*/ 1516886 w 1690208"/>
              <a:gd name="connsiteY9" fmla="*/ 3726180 h 4318891"/>
              <a:gd name="connsiteX10" fmla="*/ 1676906 w 1690208"/>
              <a:gd name="connsiteY10" fmla="*/ 2971800 h 4318891"/>
              <a:gd name="connsiteX11" fmla="*/ 1638806 w 1690208"/>
              <a:gd name="connsiteY11" fmla="*/ 2202180 h 4318891"/>
              <a:gd name="connsiteX12" fmla="*/ 1303526 w 1690208"/>
              <a:gd name="connsiteY12" fmla="*/ 662940 h 4318891"/>
              <a:gd name="connsiteX13" fmla="*/ 968246 w 1690208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693926 w 1690208"/>
              <a:gd name="connsiteY5" fmla="*/ 4038600 h 4318891"/>
              <a:gd name="connsiteX6" fmla="*/ 808226 w 1690208"/>
              <a:gd name="connsiteY6" fmla="*/ 3657600 h 4318891"/>
              <a:gd name="connsiteX7" fmla="*/ 1082546 w 1690208"/>
              <a:gd name="connsiteY7" fmla="*/ 4198620 h 4318891"/>
              <a:gd name="connsiteX8" fmla="*/ 1250186 w 1690208"/>
              <a:gd name="connsiteY8" fmla="*/ 4282440 h 4318891"/>
              <a:gd name="connsiteX9" fmla="*/ 1516886 w 1690208"/>
              <a:gd name="connsiteY9" fmla="*/ 3726180 h 4318891"/>
              <a:gd name="connsiteX10" fmla="*/ 1676906 w 1690208"/>
              <a:gd name="connsiteY10" fmla="*/ 2971800 h 4318891"/>
              <a:gd name="connsiteX11" fmla="*/ 1638806 w 1690208"/>
              <a:gd name="connsiteY11" fmla="*/ 2202180 h 4318891"/>
              <a:gd name="connsiteX12" fmla="*/ 1303526 w 1690208"/>
              <a:gd name="connsiteY12" fmla="*/ 662940 h 4318891"/>
              <a:gd name="connsiteX13" fmla="*/ 968246 w 1690208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693926 w 1690208"/>
              <a:gd name="connsiteY5" fmla="*/ 4038600 h 4318891"/>
              <a:gd name="connsiteX6" fmla="*/ 808226 w 1690208"/>
              <a:gd name="connsiteY6" fmla="*/ 3657600 h 4318891"/>
              <a:gd name="connsiteX7" fmla="*/ 1082546 w 1690208"/>
              <a:gd name="connsiteY7" fmla="*/ 4198620 h 4318891"/>
              <a:gd name="connsiteX8" fmla="*/ 1250186 w 1690208"/>
              <a:gd name="connsiteY8" fmla="*/ 4282440 h 4318891"/>
              <a:gd name="connsiteX9" fmla="*/ 1516886 w 1690208"/>
              <a:gd name="connsiteY9" fmla="*/ 3726180 h 4318891"/>
              <a:gd name="connsiteX10" fmla="*/ 1676906 w 1690208"/>
              <a:gd name="connsiteY10" fmla="*/ 2971800 h 4318891"/>
              <a:gd name="connsiteX11" fmla="*/ 1638806 w 1690208"/>
              <a:gd name="connsiteY11" fmla="*/ 2202180 h 4318891"/>
              <a:gd name="connsiteX12" fmla="*/ 1303526 w 1690208"/>
              <a:gd name="connsiteY12" fmla="*/ 662940 h 4318891"/>
              <a:gd name="connsiteX13" fmla="*/ 968246 w 1690208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693926 w 1690208"/>
              <a:gd name="connsiteY5" fmla="*/ 4038600 h 4318891"/>
              <a:gd name="connsiteX6" fmla="*/ 808226 w 1690208"/>
              <a:gd name="connsiteY6" fmla="*/ 3657600 h 4318891"/>
              <a:gd name="connsiteX7" fmla="*/ 1082546 w 1690208"/>
              <a:gd name="connsiteY7" fmla="*/ 4198620 h 4318891"/>
              <a:gd name="connsiteX8" fmla="*/ 1250186 w 1690208"/>
              <a:gd name="connsiteY8" fmla="*/ 4282440 h 4318891"/>
              <a:gd name="connsiteX9" fmla="*/ 1516886 w 1690208"/>
              <a:gd name="connsiteY9" fmla="*/ 3726180 h 4318891"/>
              <a:gd name="connsiteX10" fmla="*/ 1676906 w 1690208"/>
              <a:gd name="connsiteY10" fmla="*/ 2971800 h 4318891"/>
              <a:gd name="connsiteX11" fmla="*/ 1638806 w 1690208"/>
              <a:gd name="connsiteY11" fmla="*/ 2202180 h 4318891"/>
              <a:gd name="connsiteX12" fmla="*/ 1303526 w 1690208"/>
              <a:gd name="connsiteY12" fmla="*/ 662940 h 4318891"/>
              <a:gd name="connsiteX13" fmla="*/ 968246 w 1690208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808226 w 1690208"/>
              <a:gd name="connsiteY5" fmla="*/ 3657600 h 4318891"/>
              <a:gd name="connsiteX6" fmla="*/ 1082546 w 1690208"/>
              <a:gd name="connsiteY6" fmla="*/ 4198620 h 4318891"/>
              <a:gd name="connsiteX7" fmla="*/ 1250186 w 1690208"/>
              <a:gd name="connsiteY7" fmla="*/ 4282440 h 4318891"/>
              <a:gd name="connsiteX8" fmla="*/ 1516886 w 1690208"/>
              <a:gd name="connsiteY8" fmla="*/ 3726180 h 4318891"/>
              <a:gd name="connsiteX9" fmla="*/ 1676906 w 1690208"/>
              <a:gd name="connsiteY9" fmla="*/ 2971800 h 4318891"/>
              <a:gd name="connsiteX10" fmla="*/ 1638806 w 1690208"/>
              <a:gd name="connsiteY10" fmla="*/ 2202180 h 4318891"/>
              <a:gd name="connsiteX11" fmla="*/ 1303526 w 1690208"/>
              <a:gd name="connsiteY11" fmla="*/ 662940 h 4318891"/>
              <a:gd name="connsiteX12" fmla="*/ 968246 w 1690208"/>
              <a:gd name="connsiteY12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808226 w 1690208"/>
              <a:gd name="connsiteY5" fmla="*/ 3657600 h 4318891"/>
              <a:gd name="connsiteX6" fmla="*/ 1082546 w 1690208"/>
              <a:gd name="connsiteY6" fmla="*/ 4198620 h 4318891"/>
              <a:gd name="connsiteX7" fmla="*/ 1250186 w 1690208"/>
              <a:gd name="connsiteY7" fmla="*/ 4282440 h 4318891"/>
              <a:gd name="connsiteX8" fmla="*/ 1516886 w 1690208"/>
              <a:gd name="connsiteY8" fmla="*/ 3726180 h 4318891"/>
              <a:gd name="connsiteX9" fmla="*/ 1676906 w 1690208"/>
              <a:gd name="connsiteY9" fmla="*/ 2971800 h 4318891"/>
              <a:gd name="connsiteX10" fmla="*/ 1638806 w 1690208"/>
              <a:gd name="connsiteY10" fmla="*/ 2202180 h 4318891"/>
              <a:gd name="connsiteX11" fmla="*/ 1303526 w 1690208"/>
              <a:gd name="connsiteY11" fmla="*/ 662940 h 4318891"/>
              <a:gd name="connsiteX12" fmla="*/ 968246 w 1690208"/>
              <a:gd name="connsiteY12" fmla="*/ 0 h 4318891"/>
              <a:gd name="connsiteX0" fmla="*/ 968246 w 1690208"/>
              <a:gd name="connsiteY0" fmla="*/ 0 h 4282713"/>
              <a:gd name="connsiteX1" fmla="*/ 579626 w 1690208"/>
              <a:gd name="connsiteY1" fmla="*/ 571500 h 4282713"/>
              <a:gd name="connsiteX2" fmla="*/ 198626 w 1690208"/>
              <a:gd name="connsiteY2" fmla="*/ 1470660 h 4282713"/>
              <a:gd name="connsiteX3" fmla="*/ 8126 w 1690208"/>
              <a:gd name="connsiteY3" fmla="*/ 2956560 h 4282713"/>
              <a:gd name="connsiteX4" fmla="*/ 457706 w 1690208"/>
              <a:gd name="connsiteY4" fmla="*/ 4221480 h 4282713"/>
              <a:gd name="connsiteX5" fmla="*/ 808226 w 1690208"/>
              <a:gd name="connsiteY5" fmla="*/ 3657600 h 4282713"/>
              <a:gd name="connsiteX6" fmla="*/ 1250186 w 1690208"/>
              <a:gd name="connsiteY6" fmla="*/ 4282440 h 4282713"/>
              <a:gd name="connsiteX7" fmla="*/ 1516886 w 1690208"/>
              <a:gd name="connsiteY7" fmla="*/ 3726180 h 4282713"/>
              <a:gd name="connsiteX8" fmla="*/ 1676906 w 1690208"/>
              <a:gd name="connsiteY8" fmla="*/ 2971800 h 4282713"/>
              <a:gd name="connsiteX9" fmla="*/ 1638806 w 1690208"/>
              <a:gd name="connsiteY9" fmla="*/ 2202180 h 4282713"/>
              <a:gd name="connsiteX10" fmla="*/ 1303526 w 1690208"/>
              <a:gd name="connsiteY10" fmla="*/ 662940 h 4282713"/>
              <a:gd name="connsiteX11" fmla="*/ 968246 w 1690208"/>
              <a:gd name="connsiteY11" fmla="*/ 0 h 4282713"/>
              <a:gd name="connsiteX0" fmla="*/ 968246 w 1690208"/>
              <a:gd name="connsiteY0" fmla="*/ 0 h 4282713"/>
              <a:gd name="connsiteX1" fmla="*/ 579626 w 1690208"/>
              <a:gd name="connsiteY1" fmla="*/ 571500 h 4282713"/>
              <a:gd name="connsiteX2" fmla="*/ 198626 w 1690208"/>
              <a:gd name="connsiteY2" fmla="*/ 1470660 h 4282713"/>
              <a:gd name="connsiteX3" fmla="*/ 8126 w 1690208"/>
              <a:gd name="connsiteY3" fmla="*/ 2956560 h 4282713"/>
              <a:gd name="connsiteX4" fmla="*/ 457706 w 1690208"/>
              <a:gd name="connsiteY4" fmla="*/ 4221480 h 4282713"/>
              <a:gd name="connsiteX5" fmla="*/ 808226 w 1690208"/>
              <a:gd name="connsiteY5" fmla="*/ 3657600 h 4282713"/>
              <a:gd name="connsiteX6" fmla="*/ 1250186 w 1690208"/>
              <a:gd name="connsiteY6" fmla="*/ 4282440 h 4282713"/>
              <a:gd name="connsiteX7" fmla="*/ 1516886 w 1690208"/>
              <a:gd name="connsiteY7" fmla="*/ 3726180 h 4282713"/>
              <a:gd name="connsiteX8" fmla="*/ 1676906 w 1690208"/>
              <a:gd name="connsiteY8" fmla="*/ 2971800 h 4282713"/>
              <a:gd name="connsiteX9" fmla="*/ 1638806 w 1690208"/>
              <a:gd name="connsiteY9" fmla="*/ 2202180 h 4282713"/>
              <a:gd name="connsiteX10" fmla="*/ 1303526 w 1690208"/>
              <a:gd name="connsiteY10" fmla="*/ 662940 h 4282713"/>
              <a:gd name="connsiteX11" fmla="*/ 968246 w 1690208"/>
              <a:gd name="connsiteY11" fmla="*/ 0 h 4282713"/>
              <a:gd name="connsiteX0" fmla="*/ 968246 w 1690208"/>
              <a:gd name="connsiteY0" fmla="*/ 0 h 4282440"/>
              <a:gd name="connsiteX1" fmla="*/ 579626 w 1690208"/>
              <a:gd name="connsiteY1" fmla="*/ 571500 h 4282440"/>
              <a:gd name="connsiteX2" fmla="*/ 198626 w 1690208"/>
              <a:gd name="connsiteY2" fmla="*/ 1470660 h 4282440"/>
              <a:gd name="connsiteX3" fmla="*/ 8126 w 1690208"/>
              <a:gd name="connsiteY3" fmla="*/ 2956560 h 4282440"/>
              <a:gd name="connsiteX4" fmla="*/ 457706 w 1690208"/>
              <a:gd name="connsiteY4" fmla="*/ 4221480 h 4282440"/>
              <a:gd name="connsiteX5" fmla="*/ 808226 w 1690208"/>
              <a:gd name="connsiteY5" fmla="*/ 3657600 h 4282440"/>
              <a:gd name="connsiteX6" fmla="*/ 1250186 w 1690208"/>
              <a:gd name="connsiteY6" fmla="*/ 4282440 h 4282440"/>
              <a:gd name="connsiteX7" fmla="*/ 1516886 w 1690208"/>
              <a:gd name="connsiteY7" fmla="*/ 3726180 h 4282440"/>
              <a:gd name="connsiteX8" fmla="*/ 1676906 w 1690208"/>
              <a:gd name="connsiteY8" fmla="*/ 2971800 h 4282440"/>
              <a:gd name="connsiteX9" fmla="*/ 1638806 w 1690208"/>
              <a:gd name="connsiteY9" fmla="*/ 2202180 h 4282440"/>
              <a:gd name="connsiteX10" fmla="*/ 1303526 w 1690208"/>
              <a:gd name="connsiteY10" fmla="*/ 662940 h 4282440"/>
              <a:gd name="connsiteX11" fmla="*/ 968246 w 1690208"/>
              <a:gd name="connsiteY11" fmla="*/ 0 h 4282440"/>
              <a:gd name="connsiteX0" fmla="*/ 968246 w 1690208"/>
              <a:gd name="connsiteY0" fmla="*/ 0 h 4282440"/>
              <a:gd name="connsiteX1" fmla="*/ 579626 w 1690208"/>
              <a:gd name="connsiteY1" fmla="*/ 571500 h 4282440"/>
              <a:gd name="connsiteX2" fmla="*/ 198626 w 1690208"/>
              <a:gd name="connsiteY2" fmla="*/ 1470660 h 4282440"/>
              <a:gd name="connsiteX3" fmla="*/ 8126 w 1690208"/>
              <a:gd name="connsiteY3" fmla="*/ 2956560 h 4282440"/>
              <a:gd name="connsiteX4" fmla="*/ 457706 w 1690208"/>
              <a:gd name="connsiteY4" fmla="*/ 4221480 h 4282440"/>
              <a:gd name="connsiteX5" fmla="*/ 808226 w 1690208"/>
              <a:gd name="connsiteY5" fmla="*/ 3657600 h 4282440"/>
              <a:gd name="connsiteX6" fmla="*/ 1250186 w 1690208"/>
              <a:gd name="connsiteY6" fmla="*/ 4282440 h 4282440"/>
              <a:gd name="connsiteX7" fmla="*/ 1516886 w 1690208"/>
              <a:gd name="connsiteY7" fmla="*/ 3726180 h 4282440"/>
              <a:gd name="connsiteX8" fmla="*/ 1676906 w 1690208"/>
              <a:gd name="connsiteY8" fmla="*/ 2971800 h 4282440"/>
              <a:gd name="connsiteX9" fmla="*/ 1638806 w 1690208"/>
              <a:gd name="connsiteY9" fmla="*/ 2202180 h 4282440"/>
              <a:gd name="connsiteX10" fmla="*/ 1303526 w 1690208"/>
              <a:gd name="connsiteY10" fmla="*/ 662940 h 4282440"/>
              <a:gd name="connsiteX11" fmla="*/ 968246 w 1690208"/>
              <a:gd name="connsiteY11" fmla="*/ 0 h 4282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90208" h="4282440">
                <a:moveTo>
                  <a:pt x="968246" y="0"/>
                </a:moveTo>
                <a:lnTo>
                  <a:pt x="579626" y="571500"/>
                </a:lnTo>
                <a:cubicBezTo>
                  <a:pt x="450086" y="762000"/>
                  <a:pt x="293876" y="1073150"/>
                  <a:pt x="198626" y="1470660"/>
                </a:cubicBezTo>
                <a:cubicBezTo>
                  <a:pt x="103376" y="1868170"/>
                  <a:pt x="-35054" y="2498090"/>
                  <a:pt x="8126" y="2956560"/>
                </a:cubicBezTo>
                <a:cubicBezTo>
                  <a:pt x="51306" y="3415030"/>
                  <a:pt x="343406" y="4041140"/>
                  <a:pt x="457706" y="4221480"/>
                </a:cubicBezTo>
                <a:cubicBezTo>
                  <a:pt x="629156" y="3987800"/>
                  <a:pt x="676146" y="3647440"/>
                  <a:pt x="808226" y="3657600"/>
                </a:cubicBezTo>
                <a:cubicBezTo>
                  <a:pt x="940306" y="3667760"/>
                  <a:pt x="1109216" y="4103370"/>
                  <a:pt x="1250186" y="4282440"/>
                </a:cubicBezTo>
                <a:cubicBezTo>
                  <a:pt x="1391156" y="4072890"/>
                  <a:pt x="1445766" y="3944620"/>
                  <a:pt x="1516886" y="3726180"/>
                </a:cubicBezTo>
                <a:cubicBezTo>
                  <a:pt x="1588006" y="3507740"/>
                  <a:pt x="1656586" y="3225800"/>
                  <a:pt x="1676906" y="2971800"/>
                </a:cubicBezTo>
                <a:cubicBezTo>
                  <a:pt x="1697226" y="2717800"/>
                  <a:pt x="1701036" y="2586990"/>
                  <a:pt x="1638806" y="2202180"/>
                </a:cubicBezTo>
                <a:cubicBezTo>
                  <a:pt x="1576576" y="1817370"/>
                  <a:pt x="1415286" y="1029970"/>
                  <a:pt x="1303526" y="662940"/>
                </a:cubicBezTo>
                <a:cubicBezTo>
                  <a:pt x="1191766" y="295910"/>
                  <a:pt x="1099056" y="250825"/>
                  <a:pt x="968246" y="0"/>
                </a:cubicBezTo>
                <a:close/>
              </a:path>
            </a:pathLst>
          </a:cu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174D4A9B-F147-2B01-E1A5-2C2C49EE911C}"/>
              </a:ext>
            </a:extLst>
          </p:cNvPr>
          <p:cNvSpPr/>
          <p:nvPr/>
        </p:nvSpPr>
        <p:spPr bwMode="auto">
          <a:xfrm>
            <a:off x="2405890" y="3820278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C1023947-0AA6-7D93-5BF1-F647F37A6B13}"/>
              </a:ext>
            </a:extLst>
          </p:cNvPr>
          <p:cNvSpPr/>
          <p:nvPr/>
        </p:nvSpPr>
        <p:spPr bwMode="auto">
          <a:xfrm>
            <a:off x="2100499" y="3005427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447AB754-904A-C3D1-0931-8ECBCF446F47}"/>
              </a:ext>
            </a:extLst>
          </p:cNvPr>
          <p:cNvSpPr/>
          <p:nvPr/>
        </p:nvSpPr>
        <p:spPr bwMode="auto">
          <a:xfrm>
            <a:off x="2561698" y="2999790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479EC0C5-D0E4-20C7-95D3-876DD2F5257E}"/>
              </a:ext>
            </a:extLst>
          </p:cNvPr>
          <p:cNvSpPr/>
          <p:nvPr/>
        </p:nvSpPr>
        <p:spPr bwMode="auto">
          <a:xfrm>
            <a:off x="1739688" y="1899460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FAB0EBED-1922-2D19-112D-2F1F6C03F18E}"/>
              </a:ext>
            </a:extLst>
          </p:cNvPr>
          <p:cNvSpPr/>
          <p:nvPr/>
        </p:nvSpPr>
        <p:spPr bwMode="auto">
          <a:xfrm>
            <a:off x="2456136" y="3980122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ABD9631D-3C62-9812-849E-4E82738E7808}"/>
              </a:ext>
            </a:extLst>
          </p:cNvPr>
          <p:cNvSpPr/>
          <p:nvPr/>
        </p:nvSpPr>
        <p:spPr bwMode="auto">
          <a:xfrm>
            <a:off x="1545878" y="3823891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90F3EE50-7520-6AC6-330D-5BD3366ACFDE}"/>
              </a:ext>
            </a:extLst>
          </p:cNvPr>
          <p:cNvSpPr/>
          <p:nvPr/>
        </p:nvSpPr>
        <p:spPr bwMode="auto">
          <a:xfrm>
            <a:off x="1596124" y="3983735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5E64C1A0-F009-4856-CF4B-34E4209CF4AE}"/>
              </a:ext>
            </a:extLst>
          </p:cNvPr>
          <p:cNvSpPr/>
          <p:nvPr/>
        </p:nvSpPr>
        <p:spPr bwMode="auto">
          <a:xfrm>
            <a:off x="1506221" y="2703663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DE9008FD-183D-07BE-1ABD-310B15F5898B}"/>
              </a:ext>
            </a:extLst>
          </p:cNvPr>
          <p:cNvSpPr/>
          <p:nvPr/>
        </p:nvSpPr>
        <p:spPr bwMode="auto">
          <a:xfrm>
            <a:off x="1556467" y="2863507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A697F1ED-CDA5-11E8-C319-C3A9DF802A05}"/>
              </a:ext>
            </a:extLst>
          </p:cNvPr>
          <p:cNvSpPr/>
          <p:nvPr/>
        </p:nvSpPr>
        <p:spPr bwMode="auto">
          <a:xfrm>
            <a:off x="2253126" y="1752091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0A1E9D8-962F-473C-14A2-CB807468AF64}"/>
              </a:ext>
            </a:extLst>
          </p:cNvPr>
          <p:cNvSpPr/>
          <p:nvPr/>
        </p:nvSpPr>
        <p:spPr bwMode="auto">
          <a:xfrm>
            <a:off x="2303372" y="1911935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16212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6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55C961-B902-F8CD-578D-E481E1C327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D1B377F2-4EEA-A282-EB5B-41A9836111A4}"/>
              </a:ext>
            </a:extLst>
          </p:cNvPr>
          <p:cNvSpPr txBox="1"/>
          <p:nvPr/>
        </p:nvSpPr>
        <p:spPr>
          <a:xfrm>
            <a:off x="1229106" y="5989372"/>
            <a:ext cx="1742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Quasi-BDD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D5D3F783-C180-E704-26B9-FEE4F381C6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02083"/>
            <a:ext cx="7886700" cy="609599"/>
          </a:xfrm>
        </p:spPr>
        <p:txBody>
          <a:bodyPr/>
          <a:lstStyle/>
          <a:p>
            <a:r>
              <a:rPr lang="en-US" dirty="0"/>
              <a:t>Sharing via Procedure Calls?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1887532-B970-AAA5-09EC-DE1FCE7C99C7}"/>
              </a:ext>
            </a:extLst>
          </p:cNvPr>
          <p:cNvSpPr txBox="1"/>
          <p:nvPr/>
        </p:nvSpPr>
        <p:spPr>
          <a:xfrm>
            <a:off x="2405890" y="5270482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6ED5310-EEDF-656F-EB56-415DEDFE0801}"/>
              </a:ext>
            </a:extLst>
          </p:cNvPr>
          <p:cNvSpPr txBox="1"/>
          <p:nvPr/>
        </p:nvSpPr>
        <p:spPr>
          <a:xfrm>
            <a:off x="1613809" y="5270482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967ADCBB-3819-30DE-2B91-44CDDCACF70B}"/>
              </a:ext>
            </a:extLst>
          </p:cNvPr>
          <p:cNvSpPr/>
          <p:nvPr/>
        </p:nvSpPr>
        <p:spPr bwMode="auto">
          <a:xfrm>
            <a:off x="1310135" y="998220"/>
            <a:ext cx="1690208" cy="4282440"/>
          </a:xfrm>
          <a:custGeom>
            <a:avLst/>
            <a:gdLst>
              <a:gd name="connsiteX0" fmla="*/ 845342 w 1688201"/>
              <a:gd name="connsiteY0" fmla="*/ 1524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0" fmla="*/ 845342 w 1688201"/>
              <a:gd name="connsiteY0" fmla="*/ 1524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14" fmla="*/ 845342 w 1688201"/>
              <a:gd name="connsiteY14" fmla="*/ 15240 h 4318891"/>
              <a:gd name="connsiteX0" fmla="*/ 845342 w 1688201"/>
              <a:gd name="connsiteY0" fmla="*/ 1524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14" fmla="*/ 845342 w 1688201"/>
              <a:gd name="connsiteY14" fmla="*/ 15240 h 4318891"/>
              <a:gd name="connsiteX0" fmla="*/ 967262 w 1688201"/>
              <a:gd name="connsiteY0" fmla="*/ 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0" fmla="*/ 967262 w 1688201"/>
              <a:gd name="connsiteY0" fmla="*/ 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0" fmla="*/ 967262 w 1688201"/>
              <a:gd name="connsiteY0" fmla="*/ 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0" fmla="*/ 967262 w 1689224"/>
              <a:gd name="connsiteY0" fmla="*/ 0 h 4318891"/>
              <a:gd name="connsiteX1" fmla="*/ 426242 w 1689224"/>
              <a:gd name="connsiteY1" fmla="*/ 563880 h 4318891"/>
              <a:gd name="connsiteX2" fmla="*/ 197642 w 1689224"/>
              <a:gd name="connsiteY2" fmla="*/ 1470660 h 4318891"/>
              <a:gd name="connsiteX3" fmla="*/ 7142 w 1689224"/>
              <a:gd name="connsiteY3" fmla="*/ 2956560 h 4318891"/>
              <a:gd name="connsiteX4" fmla="*/ 456722 w 1689224"/>
              <a:gd name="connsiteY4" fmla="*/ 4221480 h 4318891"/>
              <a:gd name="connsiteX5" fmla="*/ 692942 w 1689224"/>
              <a:gd name="connsiteY5" fmla="*/ 4038600 h 4318891"/>
              <a:gd name="connsiteX6" fmla="*/ 807242 w 1689224"/>
              <a:gd name="connsiteY6" fmla="*/ 3657600 h 4318891"/>
              <a:gd name="connsiteX7" fmla="*/ 1081562 w 1689224"/>
              <a:gd name="connsiteY7" fmla="*/ 4198620 h 4318891"/>
              <a:gd name="connsiteX8" fmla="*/ 1249202 w 1689224"/>
              <a:gd name="connsiteY8" fmla="*/ 4282440 h 4318891"/>
              <a:gd name="connsiteX9" fmla="*/ 1515902 w 1689224"/>
              <a:gd name="connsiteY9" fmla="*/ 3726180 h 4318891"/>
              <a:gd name="connsiteX10" fmla="*/ 1675922 w 1689224"/>
              <a:gd name="connsiteY10" fmla="*/ 2971800 h 4318891"/>
              <a:gd name="connsiteX11" fmla="*/ 1637822 w 1689224"/>
              <a:gd name="connsiteY11" fmla="*/ 2202180 h 4318891"/>
              <a:gd name="connsiteX12" fmla="*/ 1302542 w 1689224"/>
              <a:gd name="connsiteY12" fmla="*/ 662940 h 4318891"/>
              <a:gd name="connsiteX13" fmla="*/ 967262 w 1689224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693926 w 1690208"/>
              <a:gd name="connsiteY5" fmla="*/ 4038600 h 4318891"/>
              <a:gd name="connsiteX6" fmla="*/ 808226 w 1690208"/>
              <a:gd name="connsiteY6" fmla="*/ 3657600 h 4318891"/>
              <a:gd name="connsiteX7" fmla="*/ 1082546 w 1690208"/>
              <a:gd name="connsiteY7" fmla="*/ 4198620 h 4318891"/>
              <a:gd name="connsiteX8" fmla="*/ 1250186 w 1690208"/>
              <a:gd name="connsiteY8" fmla="*/ 4282440 h 4318891"/>
              <a:gd name="connsiteX9" fmla="*/ 1516886 w 1690208"/>
              <a:gd name="connsiteY9" fmla="*/ 3726180 h 4318891"/>
              <a:gd name="connsiteX10" fmla="*/ 1676906 w 1690208"/>
              <a:gd name="connsiteY10" fmla="*/ 2971800 h 4318891"/>
              <a:gd name="connsiteX11" fmla="*/ 1638806 w 1690208"/>
              <a:gd name="connsiteY11" fmla="*/ 2202180 h 4318891"/>
              <a:gd name="connsiteX12" fmla="*/ 1303526 w 1690208"/>
              <a:gd name="connsiteY12" fmla="*/ 662940 h 4318891"/>
              <a:gd name="connsiteX13" fmla="*/ 968246 w 1690208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693926 w 1690208"/>
              <a:gd name="connsiteY5" fmla="*/ 4038600 h 4318891"/>
              <a:gd name="connsiteX6" fmla="*/ 808226 w 1690208"/>
              <a:gd name="connsiteY6" fmla="*/ 3657600 h 4318891"/>
              <a:gd name="connsiteX7" fmla="*/ 1082546 w 1690208"/>
              <a:gd name="connsiteY7" fmla="*/ 4198620 h 4318891"/>
              <a:gd name="connsiteX8" fmla="*/ 1250186 w 1690208"/>
              <a:gd name="connsiteY8" fmla="*/ 4282440 h 4318891"/>
              <a:gd name="connsiteX9" fmla="*/ 1516886 w 1690208"/>
              <a:gd name="connsiteY9" fmla="*/ 3726180 h 4318891"/>
              <a:gd name="connsiteX10" fmla="*/ 1676906 w 1690208"/>
              <a:gd name="connsiteY10" fmla="*/ 2971800 h 4318891"/>
              <a:gd name="connsiteX11" fmla="*/ 1638806 w 1690208"/>
              <a:gd name="connsiteY11" fmla="*/ 2202180 h 4318891"/>
              <a:gd name="connsiteX12" fmla="*/ 1303526 w 1690208"/>
              <a:gd name="connsiteY12" fmla="*/ 662940 h 4318891"/>
              <a:gd name="connsiteX13" fmla="*/ 968246 w 1690208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693926 w 1690208"/>
              <a:gd name="connsiteY5" fmla="*/ 4038600 h 4318891"/>
              <a:gd name="connsiteX6" fmla="*/ 808226 w 1690208"/>
              <a:gd name="connsiteY6" fmla="*/ 3657600 h 4318891"/>
              <a:gd name="connsiteX7" fmla="*/ 1082546 w 1690208"/>
              <a:gd name="connsiteY7" fmla="*/ 4198620 h 4318891"/>
              <a:gd name="connsiteX8" fmla="*/ 1250186 w 1690208"/>
              <a:gd name="connsiteY8" fmla="*/ 4282440 h 4318891"/>
              <a:gd name="connsiteX9" fmla="*/ 1516886 w 1690208"/>
              <a:gd name="connsiteY9" fmla="*/ 3726180 h 4318891"/>
              <a:gd name="connsiteX10" fmla="*/ 1676906 w 1690208"/>
              <a:gd name="connsiteY10" fmla="*/ 2971800 h 4318891"/>
              <a:gd name="connsiteX11" fmla="*/ 1638806 w 1690208"/>
              <a:gd name="connsiteY11" fmla="*/ 2202180 h 4318891"/>
              <a:gd name="connsiteX12" fmla="*/ 1303526 w 1690208"/>
              <a:gd name="connsiteY12" fmla="*/ 662940 h 4318891"/>
              <a:gd name="connsiteX13" fmla="*/ 968246 w 1690208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693926 w 1690208"/>
              <a:gd name="connsiteY5" fmla="*/ 4038600 h 4318891"/>
              <a:gd name="connsiteX6" fmla="*/ 808226 w 1690208"/>
              <a:gd name="connsiteY6" fmla="*/ 3657600 h 4318891"/>
              <a:gd name="connsiteX7" fmla="*/ 1082546 w 1690208"/>
              <a:gd name="connsiteY7" fmla="*/ 4198620 h 4318891"/>
              <a:gd name="connsiteX8" fmla="*/ 1250186 w 1690208"/>
              <a:gd name="connsiteY8" fmla="*/ 4282440 h 4318891"/>
              <a:gd name="connsiteX9" fmla="*/ 1516886 w 1690208"/>
              <a:gd name="connsiteY9" fmla="*/ 3726180 h 4318891"/>
              <a:gd name="connsiteX10" fmla="*/ 1676906 w 1690208"/>
              <a:gd name="connsiteY10" fmla="*/ 2971800 h 4318891"/>
              <a:gd name="connsiteX11" fmla="*/ 1638806 w 1690208"/>
              <a:gd name="connsiteY11" fmla="*/ 2202180 h 4318891"/>
              <a:gd name="connsiteX12" fmla="*/ 1303526 w 1690208"/>
              <a:gd name="connsiteY12" fmla="*/ 662940 h 4318891"/>
              <a:gd name="connsiteX13" fmla="*/ 968246 w 1690208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808226 w 1690208"/>
              <a:gd name="connsiteY5" fmla="*/ 3657600 h 4318891"/>
              <a:gd name="connsiteX6" fmla="*/ 1082546 w 1690208"/>
              <a:gd name="connsiteY6" fmla="*/ 4198620 h 4318891"/>
              <a:gd name="connsiteX7" fmla="*/ 1250186 w 1690208"/>
              <a:gd name="connsiteY7" fmla="*/ 4282440 h 4318891"/>
              <a:gd name="connsiteX8" fmla="*/ 1516886 w 1690208"/>
              <a:gd name="connsiteY8" fmla="*/ 3726180 h 4318891"/>
              <a:gd name="connsiteX9" fmla="*/ 1676906 w 1690208"/>
              <a:gd name="connsiteY9" fmla="*/ 2971800 h 4318891"/>
              <a:gd name="connsiteX10" fmla="*/ 1638806 w 1690208"/>
              <a:gd name="connsiteY10" fmla="*/ 2202180 h 4318891"/>
              <a:gd name="connsiteX11" fmla="*/ 1303526 w 1690208"/>
              <a:gd name="connsiteY11" fmla="*/ 662940 h 4318891"/>
              <a:gd name="connsiteX12" fmla="*/ 968246 w 1690208"/>
              <a:gd name="connsiteY12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808226 w 1690208"/>
              <a:gd name="connsiteY5" fmla="*/ 3657600 h 4318891"/>
              <a:gd name="connsiteX6" fmla="*/ 1082546 w 1690208"/>
              <a:gd name="connsiteY6" fmla="*/ 4198620 h 4318891"/>
              <a:gd name="connsiteX7" fmla="*/ 1250186 w 1690208"/>
              <a:gd name="connsiteY7" fmla="*/ 4282440 h 4318891"/>
              <a:gd name="connsiteX8" fmla="*/ 1516886 w 1690208"/>
              <a:gd name="connsiteY8" fmla="*/ 3726180 h 4318891"/>
              <a:gd name="connsiteX9" fmla="*/ 1676906 w 1690208"/>
              <a:gd name="connsiteY9" fmla="*/ 2971800 h 4318891"/>
              <a:gd name="connsiteX10" fmla="*/ 1638806 w 1690208"/>
              <a:gd name="connsiteY10" fmla="*/ 2202180 h 4318891"/>
              <a:gd name="connsiteX11" fmla="*/ 1303526 w 1690208"/>
              <a:gd name="connsiteY11" fmla="*/ 662940 h 4318891"/>
              <a:gd name="connsiteX12" fmla="*/ 968246 w 1690208"/>
              <a:gd name="connsiteY12" fmla="*/ 0 h 4318891"/>
              <a:gd name="connsiteX0" fmla="*/ 968246 w 1690208"/>
              <a:gd name="connsiteY0" fmla="*/ 0 h 4282713"/>
              <a:gd name="connsiteX1" fmla="*/ 579626 w 1690208"/>
              <a:gd name="connsiteY1" fmla="*/ 571500 h 4282713"/>
              <a:gd name="connsiteX2" fmla="*/ 198626 w 1690208"/>
              <a:gd name="connsiteY2" fmla="*/ 1470660 h 4282713"/>
              <a:gd name="connsiteX3" fmla="*/ 8126 w 1690208"/>
              <a:gd name="connsiteY3" fmla="*/ 2956560 h 4282713"/>
              <a:gd name="connsiteX4" fmla="*/ 457706 w 1690208"/>
              <a:gd name="connsiteY4" fmla="*/ 4221480 h 4282713"/>
              <a:gd name="connsiteX5" fmla="*/ 808226 w 1690208"/>
              <a:gd name="connsiteY5" fmla="*/ 3657600 h 4282713"/>
              <a:gd name="connsiteX6" fmla="*/ 1250186 w 1690208"/>
              <a:gd name="connsiteY6" fmla="*/ 4282440 h 4282713"/>
              <a:gd name="connsiteX7" fmla="*/ 1516886 w 1690208"/>
              <a:gd name="connsiteY7" fmla="*/ 3726180 h 4282713"/>
              <a:gd name="connsiteX8" fmla="*/ 1676906 w 1690208"/>
              <a:gd name="connsiteY8" fmla="*/ 2971800 h 4282713"/>
              <a:gd name="connsiteX9" fmla="*/ 1638806 w 1690208"/>
              <a:gd name="connsiteY9" fmla="*/ 2202180 h 4282713"/>
              <a:gd name="connsiteX10" fmla="*/ 1303526 w 1690208"/>
              <a:gd name="connsiteY10" fmla="*/ 662940 h 4282713"/>
              <a:gd name="connsiteX11" fmla="*/ 968246 w 1690208"/>
              <a:gd name="connsiteY11" fmla="*/ 0 h 4282713"/>
              <a:gd name="connsiteX0" fmla="*/ 968246 w 1690208"/>
              <a:gd name="connsiteY0" fmla="*/ 0 h 4282713"/>
              <a:gd name="connsiteX1" fmla="*/ 579626 w 1690208"/>
              <a:gd name="connsiteY1" fmla="*/ 571500 h 4282713"/>
              <a:gd name="connsiteX2" fmla="*/ 198626 w 1690208"/>
              <a:gd name="connsiteY2" fmla="*/ 1470660 h 4282713"/>
              <a:gd name="connsiteX3" fmla="*/ 8126 w 1690208"/>
              <a:gd name="connsiteY3" fmla="*/ 2956560 h 4282713"/>
              <a:gd name="connsiteX4" fmla="*/ 457706 w 1690208"/>
              <a:gd name="connsiteY4" fmla="*/ 4221480 h 4282713"/>
              <a:gd name="connsiteX5" fmla="*/ 808226 w 1690208"/>
              <a:gd name="connsiteY5" fmla="*/ 3657600 h 4282713"/>
              <a:gd name="connsiteX6" fmla="*/ 1250186 w 1690208"/>
              <a:gd name="connsiteY6" fmla="*/ 4282440 h 4282713"/>
              <a:gd name="connsiteX7" fmla="*/ 1516886 w 1690208"/>
              <a:gd name="connsiteY7" fmla="*/ 3726180 h 4282713"/>
              <a:gd name="connsiteX8" fmla="*/ 1676906 w 1690208"/>
              <a:gd name="connsiteY8" fmla="*/ 2971800 h 4282713"/>
              <a:gd name="connsiteX9" fmla="*/ 1638806 w 1690208"/>
              <a:gd name="connsiteY9" fmla="*/ 2202180 h 4282713"/>
              <a:gd name="connsiteX10" fmla="*/ 1303526 w 1690208"/>
              <a:gd name="connsiteY10" fmla="*/ 662940 h 4282713"/>
              <a:gd name="connsiteX11" fmla="*/ 968246 w 1690208"/>
              <a:gd name="connsiteY11" fmla="*/ 0 h 4282713"/>
              <a:gd name="connsiteX0" fmla="*/ 968246 w 1690208"/>
              <a:gd name="connsiteY0" fmla="*/ 0 h 4282440"/>
              <a:gd name="connsiteX1" fmla="*/ 579626 w 1690208"/>
              <a:gd name="connsiteY1" fmla="*/ 571500 h 4282440"/>
              <a:gd name="connsiteX2" fmla="*/ 198626 w 1690208"/>
              <a:gd name="connsiteY2" fmla="*/ 1470660 h 4282440"/>
              <a:gd name="connsiteX3" fmla="*/ 8126 w 1690208"/>
              <a:gd name="connsiteY3" fmla="*/ 2956560 h 4282440"/>
              <a:gd name="connsiteX4" fmla="*/ 457706 w 1690208"/>
              <a:gd name="connsiteY4" fmla="*/ 4221480 h 4282440"/>
              <a:gd name="connsiteX5" fmla="*/ 808226 w 1690208"/>
              <a:gd name="connsiteY5" fmla="*/ 3657600 h 4282440"/>
              <a:gd name="connsiteX6" fmla="*/ 1250186 w 1690208"/>
              <a:gd name="connsiteY6" fmla="*/ 4282440 h 4282440"/>
              <a:gd name="connsiteX7" fmla="*/ 1516886 w 1690208"/>
              <a:gd name="connsiteY7" fmla="*/ 3726180 h 4282440"/>
              <a:gd name="connsiteX8" fmla="*/ 1676906 w 1690208"/>
              <a:gd name="connsiteY8" fmla="*/ 2971800 h 4282440"/>
              <a:gd name="connsiteX9" fmla="*/ 1638806 w 1690208"/>
              <a:gd name="connsiteY9" fmla="*/ 2202180 h 4282440"/>
              <a:gd name="connsiteX10" fmla="*/ 1303526 w 1690208"/>
              <a:gd name="connsiteY10" fmla="*/ 662940 h 4282440"/>
              <a:gd name="connsiteX11" fmla="*/ 968246 w 1690208"/>
              <a:gd name="connsiteY11" fmla="*/ 0 h 4282440"/>
              <a:gd name="connsiteX0" fmla="*/ 968246 w 1690208"/>
              <a:gd name="connsiteY0" fmla="*/ 0 h 4282440"/>
              <a:gd name="connsiteX1" fmla="*/ 579626 w 1690208"/>
              <a:gd name="connsiteY1" fmla="*/ 571500 h 4282440"/>
              <a:gd name="connsiteX2" fmla="*/ 198626 w 1690208"/>
              <a:gd name="connsiteY2" fmla="*/ 1470660 h 4282440"/>
              <a:gd name="connsiteX3" fmla="*/ 8126 w 1690208"/>
              <a:gd name="connsiteY3" fmla="*/ 2956560 h 4282440"/>
              <a:gd name="connsiteX4" fmla="*/ 457706 w 1690208"/>
              <a:gd name="connsiteY4" fmla="*/ 4221480 h 4282440"/>
              <a:gd name="connsiteX5" fmla="*/ 808226 w 1690208"/>
              <a:gd name="connsiteY5" fmla="*/ 3657600 h 4282440"/>
              <a:gd name="connsiteX6" fmla="*/ 1250186 w 1690208"/>
              <a:gd name="connsiteY6" fmla="*/ 4282440 h 4282440"/>
              <a:gd name="connsiteX7" fmla="*/ 1516886 w 1690208"/>
              <a:gd name="connsiteY7" fmla="*/ 3726180 h 4282440"/>
              <a:gd name="connsiteX8" fmla="*/ 1676906 w 1690208"/>
              <a:gd name="connsiteY8" fmla="*/ 2971800 h 4282440"/>
              <a:gd name="connsiteX9" fmla="*/ 1638806 w 1690208"/>
              <a:gd name="connsiteY9" fmla="*/ 2202180 h 4282440"/>
              <a:gd name="connsiteX10" fmla="*/ 1303526 w 1690208"/>
              <a:gd name="connsiteY10" fmla="*/ 662940 h 4282440"/>
              <a:gd name="connsiteX11" fmla="*/ 968246 w 1690208"/>
              <a:gd name="connsiteY11" fmla="*/ 0 h 4282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90208" h="4282440">
                <a:moveTo>
                  <a:pt x="968246" y="0"/>
                </a:moveTo>
                <a:lnTo>
                  <a:pt x="579626" y="571500"/>
                </a:lnTo>
                <a:cubicBezTo>
                  <a:pt x="450086" y="762000"/>
                  <a:pt x="293876" y="1073150"/>
                  <a:pt x="198626" y="1470660"/>
                </a:cubicBezTo>
                <a:cubicBezTo>
                  <a:pt x="103376" y="1868170"/>
                  <a:pt x="-35054" y="2498090"/>
                  <a:pt x="8126" y="2956560"/>
                </a:cubicBezTo>
                <a:cubicBezTo>
                  <a:pt x="51306" y="3415030"/>
                  <a:pt x="343406" y="4041140"/>
                  <a:pt x="457706" y="4221480"/>
                </a:cubicBezTo>
                <a:cubicBezTo>
                  <a:pt x="629156" y="3987800"/>
                  <a:pt x="676146" y="3647440"/>
                  <a:pt x="808226" y="3657600"/>
                </a:cubicBezTo>
                <a:cubicBezTo>
                  <a:pt x="940306" y="3667760"/>
                  <a:pt x="1109216" y="4103370"/>
                  <a:pt x="1250186" y="4282440"/>
                </a:cubicBezTo>
                <a:cubicBezTo>
                  <a:pt x="1391156" y="4072890"/>
                  <a:pt x="1445766" y="3944620"/>
                  <a:pt x="1516886" y="3726180"/>
                </a:cubicBezTo>
                <a:cubicBezTo>
                  <a:pt x="1588006" y="3507740"/>
                  <a:pt x="1656586" y="3225800"/>
                  <a:pt x="1676906" y="2971800"/>
                </a:cubicBezTo>
                <a:cubicBezTo>
                  <a:pt x="1697226" y="2717800"/>
                  <a:pt x="1701036" y="2586990"/>
                  <a:pt x="1638806" y="2202180"/>
                </a:cubicBezTo>
                <a:cubicBezTo>
                  <a:pt x="1576576" y="1817370"/>
                  <a:pt x="1415286" y="1029970"/>
                  <a:pt x="1303526" y="662940"/>
                </a:cubicBezTo>
                <a:cubicBezTo>
                  <a:pt x="1191766" y="295910"/>
                  <a:pt x="1099056" y="250825"/>
                  <a:pt x="968246" y="0"/>
                </a:cubicBezTo>
                <a:close/>
              </a:path>
            </a:pathLst>
          </a:cu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2D88787D-AB00-D39B-4ABC-BE26DB18CDBB}"/>
              </a:ext>
            </a:extLst>
          </p:cNvPr>
          <p:cNvSpPr/>
          <p:nvPr/>
        </p:nvSpPr>
        <p:spPr bwMode="auto">
          <a:xfrm>
            <a:off x="2405890" y="3820278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DF9A1592-86C8-1983-EA15-CF2B8F158818}"/>
              </a:ext>
            </a:extLst>
          </p:cNvPr>
          <p:cNvSpPr/>
          <p:nvPr/>
        </p:nvSpPr>
        <p:spPr bwMode="auto">
          <a:xfrm>
            <a:off x="2100499" y="3005427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FF64B672-40C0-6960-DAB8-A4B714519B0D}"/>
              </a:ext>
            </a:extLst>
          </p:cNvPr>
          <p:cNvSpPr/>
          <p:nvPr/>
        </p:nvSpPr>
        <p:spPr bwMode="auto">
          <a:xfrm>
            <a:off x="2561698" y="2999790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96785348-03C2-7870-CD7C-29F641CE3D98}"/>
              </a:ext>
            </a:extLst>
          </p:cNvPr>
          <p:cNvSpPr/>
          <p:nvPr/>
        </p:nvSpPr>
        <p:spPr bwMode="auto">
          <a:xfrm>
            <a:off x="1739688" y="1899460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781EA5EC-8538-25C0-FFD8-363EAD0547F0}"/>
              </a:ext>
            </a:extLst>
          </p:cNvPr>
          <p:cNvSpPr/>
          <p:nvPr/>
        </p:nvSpPr>
        <p:spPr bwMode="auto">
          <a:xfrm>
            <a:off x="2456136" y="3980122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2F2EC795-0CFE-E82C-32CC-1E3B8E337ED2}"/>
              </a:ext>
            </a:extLst>
          </p:cNvPr>
          <p:cNvSpPr/>
          <p:nvPr/>
        </p:nvSpPr>
        <p:spPr bwMode="auto">
          <a:xfrm>
            <a:off x="1545878" y="3823891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DACA1CED-3008-E476-B505-3650031AB10F}"/>
              </a:ext>
            </a:extLst>
          </p:cNvPr>
          <p:cNvSpPr/>
          <p:nvPr/>
        </p:nvSpPr>
        <p:spPr bwMode="auto">
          <a:xfrm>
            <a:off x="1596124" y="3983735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E94C6682-B679-838B-45D6-DD1B6DC1F444}"/>
              </a:ext>
            </a:extLst>
          </p:cNvPr>
          <p:cNvSpPr/>
          <p:nvPr/>
        </p:nvSpPr>
        <p:spPr bwMode="auto">
          <a:xfrm>
            <a:off x="1506221" y="2703663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37E4FE97-F481-3F37-6B0A-66EE15A52EEB}"/>
              </a:ext>
            </a:extLst>
          </p:cNvPr>
          <p:cNvSpPr/>
          <p:nvPr/>
        </p:nvSpPr>
        <p:spPr bwMode="auto">
          <a:xfrm>
            <a:off x="1556467" y="2863507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D2BC990B-333B-AF50-DBAE-E68F642C374D}"/>
              </a:ext>
            </a:extLst>
          </p:cNvPr>
          <p:cNvSpPr/>
          <p:nvPr/>
        </p:nvSpPr>
        <p:spPr bwMode="auto">
          <a:xfrm>
            <a:off x="2253126" y="1752091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58F88CA6-8D47-E929-3DB5-EFF5A11196D6}"/>
              </a:ext>
            </a:extLst>
          </p:cNvPr>
          <p:cNvSpPr/>
          <p:nvPr/>
        </p:nvSpPr>
        <p:spPr bwMode="auto">
          <a:xfrm>
            <a:off x="2303372" y="1911935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1B665802-747B-EA55-EA2C-F38683D00FC9}"/>
              </a:ext>
            </a:extLst>
          </p:cNvPr>
          <p:cNvSpPr txBox="1"/>
          <p:nvPr/>
        </p:nvSpPr>
        <p:spPr>
          <a:xfrm>
            <a:off x="6262140" y="5270482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7818765-35DA-7239-A1BB-F9CFCA625CAD}"/>
              </a:ext>
            </a:extLst>
          </p:cNvPr>
          <p:cNvSpPr txBox="1"/>
          <p:nvPr/>
        </p:nvSpPr>
        <p:spPr>
          <a:xfrm>
            <a:off x="5470059" y="5270482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FF1D7255-5C60-1419-B102-B8E481B7E8AA}"/>
              </a:ext>
            </a:extLst>
          </p:cNvPr>
          <p:cNvSpPr/>
          <p:nvPr/>
        </p:nvSpPr>
        <p:spPr bwMode="auto">
          <a:xfrm>
            <a:off x="5166385" y="998220"/>
            <a:ext cx="1690208" cy="4282440"/>
          </a:xfrm>
          <a:custGeom>
            <a:avLst/>
            <a:gdLst>
              <a:gd name="connsiteX0" fmla="*/ 845342 w 1688201"/>
              <a:gd name="connsiteY0" fmla="*/ 1524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0" fmla="*/ 845342 w 1688201"/>
              <a:gd name="connsiteY0" fmla="*/ 1524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14" fmla="*/ 845342 w 1688201"/>
              <a:gd name="connsiteY14" fmla="*/ 15240 h 4318891"/>
              <a:gd name="connsiteX0" fmla="*/ 845342 w 1688201"/>
              <a:gd name="connsiteY0" fmla="*/ 1524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14" fmla="*/ 845342 w 1688201"/>
              <a:gd name="connsiteY14" fmla="*/ 15240 h 4318891"/>
              <a:gd name="connsiteX0" fmla="*/ 967262 w 1688201"/>
              <a:gd name="connsiteY0" fmla="*/ 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0" fmla="*/ 967262 w 1688201"/>
              <a:gd name="connsiteY0" fmla="*/ 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0" fmla="*/ 967262 w 1688201"/>
              <a:gd name="connsiteY0" fmla="*/ 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0" fmla="*/ 967262 w 1689224"/>
              <a:gd name="connsiteY0" fmla="*/ 0 h 4318891"/>
              <a:gd name="connsiteX1" fmla="*/ 426242 w 1689224"/>
              <a:gd name="connsiteY1" fmla="*/ 563880 h 4318891"/>
              <a:gd name="connsiteX2" fmla="*/ 197642 w 1689224"/>
              <a:gd name="connsiteY2" fmla="*/ 1470660 h 4318891"/>
              <a:gd name="connsiteX3" fmla="*/ 7142 w 1689224"/>
              <a:gd name="connsiteY3" fmla="*/ 2956560 h 4318891"/>
              <a:gd name="connsiteX4" fmla="*/ 456722 w 1689224"/>
              <a:gd name="connsiteY4" fmla="*/ 4221480 h 4318891"/>
              <a:gd name="connsiteX5" fmla="*/ 692942 w 1689224"/>
              <a:gd name="connsiteY5" fmla="*/ 4038600 h 4318891"/>
              <a:gd name="connsiteX6" fmla="*/ 807242 w 1689224"/>
              <a:gd name="connsiteY6" fmla="*/ 3657600 h 4318891"/>
              <a:gd name="connsiteX7" fmla="*/ 1081562 w 1689224"/>
              <a:gd name="connsiteY7" fmla="*/ 4198620 h 4318891"/>
              <a:gd name="connsiteX8" fmla="*/ 1249202 w 1689224"/>
              <a:gd name="connsiteY8" fmla="*/ 4282440 h 4318891"/>
              <a:gd name="connsiteX9" fmla="*/ 1515902 w 1689224"/>
              <a:gd name="connsiteY9" fmla="*/ 3726180 h 4318891"/>
              <a:gd name="connsiteX10" fmla="*/ 1675922 w 1689224"/>
              <a:gd name="connsiteY10" fmla="*/ 2971800 h 4318891"/>
              <a:gd name="connsiteX11" fmla="*/ 1637822 w 1689224"/>
              <a:gd name="connsiteY11" fmla="*/ 2202180 h 4318891"/>
              <a:gd name="connsiteX12" fmla="*/ 1302542 w 1689224"/>
              <a:gd name="connsiteY12" fmla="*/ 662940 h 4318891"/>
              <a:gd name="connsiteX13" fmla="*/ 967262 w 1689224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693926 w 1690208"/>
              <a:gd name="connsiteY5" fmla="*/ 4038600 h 4318891"/>
              <a:gd name="connsiteX6" fmla="*/ 808226 w 1690208"/>
              <a:gd name="connsiteY6" fmla="*/ 3657600 h 4318891"/>
              <a:gd name="connsiteX7" fmla="*/ 1082546 w 1690208"/>
              <a:gd name="connsiteY7" fmla="*/ 4198620 h 4318891"/>
              <a:gd name="connsiteX8" fmla="*/ 1250186 w 1690208"/>
              <a:gd name="connsiteY8" fmla="*/ 4282440 h 4318891"/>
              <a:gd name="connsiteX9" fmla="*/ 1516886 w 1690208"/>
              <a:gd name="connsiteY9" fmla="*/ 3726180 h 4318891"/>
              <a:gd name="connsiteX10" fmla="*/ 1676906 w 1690208"/>
              <a:gd name="connsiteY10" fmla="*/ 2971800 h 4318891"/>
              <a:gd name="connsiteX11" fmla="*/ 1638806 w 1690208"/>
              <a:gd name="connsiteY11" fmla="*/ 2202180 h 4318891"/>
              <a:gd name="connsiteX12" fmla="*/ 1303526 w 1690208"/>
              <a:gd name="connsiteY12" fmla="*/ 662940 h 4318891"/>
              <a:gd name="connsiteX13" fmla="*/ 968246 w 1690208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693926 w 1690208"/>
              <a:gd name="connsiteY5" fmla="*/ 4038600 h 4318891"/>
              <a:gd name="connsiteX6" fmla="*/ 808226 w 1690208"/>
              <a:gd name="connsiteY6" fmla="*/ 3657600 h 4318891"/>
              <a:gd name="connsiteX7" fmla="*/ 1082546 w 1690208"/>
              <a:gd name="connsiteY7" fmla="*/ 4198620 h 4318891"/>
              <a:gd name="connsiteX8" fmla="*/ 1250186 w 1690208"/>
              <a:gd name="connsiteY8" fmla="*/ 4282440 h 4318891"/>
              <a:gd name="connsiteX9" fmla="*/ 1516886 w 1690208"/>
              <a:gd name="connsiteY9" fmla="*/ 3726180 h 4318891"/>
              <a:gd name="connsiteX10" fmla="*/ 1676906 w 1690208"/>
              <a:gd name="connsiteY10" fmla="*/ 2971800 h 4318891"/>
              <a:gd name="connsiteX11" fmla="*/ 1638806 w 1690208"/>
              <a:gd name="connsiteY11" fmla="*/ 2202180 h 4318891"/>
              <a:gd name="connsiteX12" fmla="*/ 1303526 w 1690208"/>
              <a:gd name="connsiteY12" fmla="*/ 662940 h 4318891"/>
              <a:gd name="connsiteX13" fmla="*/ 968246 w 1690208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693926 w 1690208"/>
              <a:gd name="connsiteY5" fmla="*/ 4038600 h 4318891"/>
              <a:gd name="connsiteX6" fmla="*/ 808226 w 1690208"/>
              <a:gd name="connsiteY6" fmla="*/ 3657600 h 4318891"/>
              <a:gd name="connsiteX7" fmla="*/ 1082546 w 1690208"/>
              <a:gd name="connsiteY7" fmla="*/ 4198620 h 4318891"/>
              <a:gd name="connsiteX8" fmla="*/ 1250186 w 1690208"/>
              <a:gd name="connsiteY8" fmla="*/ 4282440 h 4318891"/>
              <a:gd name="connsiteX9" fmla="*/ 1516886 w 1690208"/>
              <a:gd name="connsiteY9" fmla="*/ 3726180 h 4318891"/>
              <a:gd name="connsiteX10" fmla="*/ 1676906 w 1690208"/>
              <a:gd name="connsiteY10" fmla="*/ 2971800 h 4318891"/>
              <a:gd name="connsiteX11" fmla="*/ 1638806 w 1690208"/>
              <a:gd name="connsiteY11" fmla="*/ 2202180 h 4318891"/>
              <a:gd name="connsiteX12" fmla="*/ 1303526 w 1690208"/>
              <a:gd name="connsiteY12" fmla="*/ 662940 h 4318891"/>
              <a:gd name="connsiteX13" fmla="*/ 968246 w 1690208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693926 w 1690208"/>
              <a:gd name="connsiteY5" fmla="*/ 4038600 h 4318891"/>
              <a:gd name="connsiteX6" fmla="*/ 808226 w 1690208"/>
              <a:gd name="connsiteY6" fmla="*/ 3657600 h 4318891"/>
              <a:gd name="connsiteX7" fmla="*/ 1082546 w 1690208"/>
              <a:gd name="connsiteY7" fmla="*/ 4198620 h 4318891"/>
              <a:gd name="connsiteX8" fmla="*/ 1250186 w 1690208"/>
              <a:gd name="connsiteY8" fmla="*/ 4282440 h 4318891"/>
              <a:gd name="connsiteX9" fmla="*/ 1516886 w 1690208"/>
              <a:gd name="connsiteY9" fmla="*/ 3726180 h 4318891"/>
              <a:gd name="connsiteX10" fmla="*/ 1676906 w 1690208"/>
              <a:gd name="connsiteY10" fmla="*/ 2971800 h 4318891"/>
              <a:gd name="connsiteX11" fmla="*/ 1638806 w 1690208"/>
              <a:gd name="connsiteY11" fmla="*/ 2202180 h 4318891"/>
              <a:gd name="connsiteX12" fmla="*/ 1303526 w 1690208"/>
              <a:gd name="connsiteY12" fmla="*/ 662940 h 4318891"/>
              <a:gd name="connsiteX13" fmla="*/ 968246 w 1690208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808226 w 1690208"/>
              <a:gd name="connsiteY5" fmla="*/ 3657600 h 4318891"/>
              <a:gd name="connsiteX6" fmla="*/ 1082546 w 1690208"/>
              <a:gd name="connsiteY6" fmla="*/ 4198620 h 4318891"/>
              <a:gd name="connsiteX7" fmla="*/ 1250186 w 1690208"/>
              <a:gd name="connsiteY7" fmla="*/ 4282440 h 4318891"/>
              <a:gd name="connsiteX8" fmla="*/ 1516886 w 1690208"/>
              <a:gd name="connsiteY8" fmla="*/ 3726180 h 4318891"/>
              <a:gd name="connsiteX9" fmla="*/ 1676906 w 1690208"/>
              <a:gd name="connsiteY9" fmla="*/ 2971800 h 4318891"/>
              <a:gd name="connsiteX10" fmla="*/ 1638806 w 1690208"/>
              <a:gd name="connsiteY10" fmla="*/ 2202180 h 4318891"/>
              <a:gd name="connsiteX11" fmla="*/ 1303526 w 1690208"/>
              <a:gd name="connsiteY11" fmla="*/ 662940 h 4318891"/>
              <a:gd name="connsiteX12" fmla="*/ 968246 w 1690208"/>
              <a:gd name="connsiteY12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808226 w 1690208"/>
              <a:gd name="connsiteY5" fmla="*/ 3657600 h 4318891"/>
              <a:gd name="connsiteX6" fmla="*/ 1082546 w 1690208"/>
              <a:gd name="connsiteY6" fmla="*/ 4198620 h 4318891"/>
              <a:gd name="connsiteX7" fmla="*/ 1250186 w 1690208"/>
              <a:gd name="connsiteY7" fmla="*/ 4282440 h 4318891"/>
              <a:gd name="connsiteX8" fmla="*/ 1516886 w 1690208"/>
              <a:gd name="connsiteY8" fmla="*/ 3726180 h 4318891"/>
              <a:gd name="connsiteX9" fmla="*/ 1676906 w 1690208"/>
              <a:gd name="connsiteY9" fmla="*/ 2971800 h 4318891"/>
              <a:gd name="connsiteX10" fmla="*/ 1638806 w 1690208"/>
              <a:gd name="connsiteY10" fmla="*/ 2202180 h 4318891"/>
              <a:gd name="connsiteX11" fmla="*/ 1303526 w 1690208"/>
              <a:gd name="connsiteY11" fmla="*/ 662940 h 4318891"/>
              <a:gd name="connsiteX12" fmla="*/ 968246 w 1690208"/>
              <a:gd name="connsiteY12" fmla="*/ 0 h 4318891"/>
              <a:gd name="connsiteX0" fmla="*/ 968246 w 1690208"/>
              <a:gd name="connsiteY0" fmla="*/ 0 h 4282713"/>
              <a:gd name="connsiteX1" fmla="*/ 579626 w 1690208"/>
              <a:gd name="connsiteY1" fmla="*/ 571500 h 4282713"/>
              <a:gd name="connsiteX2" fmla="*/ 198626 w 1690208"/>
              <a:gd name="connsiteY2" fmla="*/ 1470660 h 4282713"/>
              <a:gd name="connsiteX3" fmla="*/ 8126 w 1690208"/>
              <a:gd name="connsiteY3" fmla="*/ 2956560 h 4282713"/>
              <a:gd name="connsiteX4" fmla="*/ 457706 w 1690208"/>
              <a:gd name="connsiteY4" fmla="*/ 4221480 h 4282713"/>
              <a:gd name="connsiteX5" fmla="*/ 808226 w 1690208"/>
              <a:gd name="connsiteY5" fmla="*/ 3657600 h 4282713"/>
              <a:gd name="connsiteX6" fmla="*/ 1250186 w 1690208"/>
              <a:gd name="connsiteY6" fmla="*/ 4282440 h 4282713"/>
              <a:gd name="connsiteX7" fmla="*/ 1516886 w 1690208"/>
              <a:gd name="connsiteY7" fmla="*/ 3726180 h 4282713"/>
              <a:gd name="connsiteX8" fmla="*/ 1676906 w 1690208"/>
              <a:gd name="connsiteY8" fmla="*/ 2971800 h 4282713"/>
              <a:gd name="connsiteX9" fmla="*/ 1638806 w 1690208"/>
              <a:gd name="connsiteY9" fmla="*/ 2202180 h 4282713"/>
              <a:gd name="connsiteX10" fmla="*/ 1303526 w 1690208"/>
              <a:gd name="connsiteY10" fmla="*/ 662940 h 4282713"/>
              <a:gd name="connsiteX11" fmla="*/ 968246 w 1690208"/>
              <a:gd name="connsiteY11" fmla="*/ 0 h 4282713"/>
              <a:gd name="connsiteX0" fmla="*/ 968246 w 1690208"/>
              <a:gd name="connsiteY0" fmla="*/ 0 h 4282713"/>
              <a:gd name="connsiteX1" fmla="*/ 579626 w 1690208"/>
              <a:gd name="connsiteY1" fmla="*/ 571500 h 4282713"/>
              <a:gd name="connsiteX2" fmla="*/ 198626 w 1690208"/>
              <a:gd name="connsiteY2" fmla="*/ 1470660 h 4282713"/>
              <a:gd name="connsiteX3" fmla="*/ 8126 w 1690208"/>
              <a:gd name="connsiteY3" fmla="*/ 2956560 h 4282713"/>
              <a:gd name="connsiteX4" fmla="*/ 457706 w 1690208"/>
              <a:gd name="connsiteY4" fmla="*/ 4221480 h 4282713"/>
              <a:gd name="connsiteX5" fmla="*/ 808226 w 1690208"/>
              <a:gd name="connsiteY5" fmla="*/ 3657600 h 4282713"/>
              <a:gd name="connsiteX6" fmla="*/ 1250186 w 1690208"/>
              <a:gd name="connsiteY6" fmla="*/ 4282440 h 4282713"/>
              <a:gd name="connsiteX7" fmla="*/ 1516886 w 1690208"/>
              <a:gd name="connsiteY7" fmla="*/ 3726180 h 4282713"/>
              <a:gd name="connsiteX8" fmla="*/ 1676906 w 1690208"/>
              <a:gd name="connsiteY8" fmla="*/ 2971800 h 4282713"/>
              <a:gd name="connsiteX9" fmla="*/ 1638806 w 1690208"/>
              <a:gd name="connsiteY9" fmla="*/ 2202180 h 4282713"/>
              <a:gd name="connsiteX10" fmla="*/ 1303526 w 1690208"/>
              <a:gd name="connsiteY10" fmla="*/ 662940 h 4282713"/>
              <a:gd name="connsiteX11" fmla="*/ 968246 w 1690208"/>
              <a:gd name="connsiteY11" fmla="*/ 0 h 4282713"/>
              <a:gd name="connsiteX0" fmla="*/ 968246 w 1690208"/>
              <a:gd name="connsiteY0" fmla="*/ 0 h 4282440"/>
              <a:gd name="connsiteX1" fmla="*/ 579626 w 1690208"/>
              <a:gd name="connsiteY1" fmla="*/ 571500 h 4282440"/>
              <a:gd name="connsiteX2" fmla="*/ 198626 w 1690208"/>
              <a:gd name="connsiteY2" fmla="*/ 1470660 h 4282440"/>
              <a:gd name="connsiteX3" fmla="*/ 8126 w 1690208"/>
              <a:gd name="connsiteY3" fmla="*/ 2956560 h 4282440"/>
              <a:gd name="connsiteX4" fmla="*/ 457706 w 1690208"/>
              <a:gd name="connsiteY4" fmla="*/ 4221480 h 4282440"/>
              <a:gd name="connsiteX5" fmla="*/ 808226 w 1690208"/>
              <a:gd name="connsiteY5" fmla="*/ 3657600 h 4282440"/>
              <a:gd name="connsiteX6" fmla="*/ 1250186 w 1690208"/>
              <a:gd name="connsiteY6" fmla="*/ 4282440 h 4282440"/>
              <a:gd name="connsiteX7" fmla="*/ 1516886 w 1690208"/>
              <a:gd name="connsiteY7" fmla="*/ 3726180 h 4282440"/>
              <a:gd name="connsiteX8" fmla="*/ 1676906 w 1690208"/>
              <a:gd name="connsiteY8" fmla="*/ 2971800 h 4282440"/>
              <a:gd name="connsiteX9" fmla="*/ 1638806 w 1690208"/>
              <a:gd name="connsiteY9" fmla="*/ 2202180 h 4282440"/>
              <a:gd name="connsiteX10" fmla="*/ 1303526 w 1690208"/>
              <a:gd name="connsiteY10" fmla="*/ 662940 h 4282440"/>
              <a:gd name="connsiteX11" fmla="*/ 968246 w 1690208"/>
              <a:gd name="connsiteY11" fmla="*/ 0 h 4282440"/>
              <a:gd name="connsiteX0" fmla="*/ 968246 w 1690208"/>
              <a:gd name="connsiteY0" fmla="*/ 0 h 4282440"/>
              <a:gd name="connsiteX1" fmla="*/ 579626 w 1690208"/>
              <a:gd name="connsiteY1" fmla="*/ 571500 h 4282440"/>
              <a:gd name="connsiteX2" fmla="*/ 198626 w 1690208"/>
              <a:gd name="connsiteY2" fmla="*/ 1470660 h 4282440"/>
              <a:gd name="connsiteX3" fmla="*/ 8126 w 1690208"/>
              <a:gd name="connsiteY3" fmla="*/ 2956560 h 4282440"/>
              <a:gd name="connsiteX4" fmla="*/ 457706 w 1690208"/>
              <a:gd name="connsiteY4" fmla="*/ 4221480 h 4282440"/>
              <a:gd name="connsiteX5" fmla="*/ 808226 w 1690208"/>
              <a:gd name="connsiteY5" fmla="*/ 3657600 h 4282440"/>
              <a:gd name="connsiteX6" fmla="*/ 1250186 w 1690208"/>
              <a:gd name="connsiteY6" fmla="*/ 4282440 h 4282440"/>
              <a:gd name="connsiteX7" fmla="*/ 1516886 w 1690208"/>
              <a:gd name="connsiteY7" fmla="*/ 3726180 h 4282440"/>
              <a:gd name="connsiteX8" fmla="*/ 1676906 w 1690208"/>
              <a:gd name="connsiteY8" fmla="*/ 2971800 h 4282440"/>
              <a:gd name="connsiteX9" fmla="*/ 1638806 w 1690208"/>
              <a:gd name="connsiteY9" fmla="*/ 2202180 h 4282440"/>
              <a:gd name="connsiteX10" fmla="*/ 1303526 w 1690208"/>
              <a:gd name="connsiteY10" fmla="*/ 662940 h 4282440"/>
              <a:gd name="connsiteX11" fmla="*/ 968246 w 1690208"/>
              <a:gd name="connsiteY11" fmla="*/ 0 h 4282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90208" h="4282440">
                <a:moveTo>
                  <a:pt x="968246" y="0"/>
                </a:moveTo>
                <a:lnTo>
                  <a:pt x="579626" y="571500"/>
                </a:lnTo>
                <a:cubicBezTo>
                  <a:pt x="450086" y="762000"/>
                  <a:pt x="293876" y="1073150"/>
                  <a:pt x="198626" y="1470660"/>
                </a:cubicBezTo>
                <a:cubicBezTo>
                  <a:pt x="103376" y="1868170"/>
                  <a:pt x="-35054" y="2498090"/>
                  <a:pt x="8126" y="2956560"/>
                </a:cubicBezTo>
                <a:cubicBezTo>
                  <a:pt x="51306" y="3415030"/>
                  <a:pt x="343406" y="4041140"/>
                  <a:pt x="457706" y="4221480"/>
                </a:cubicBezTo>
                <a:cubicBezTo>
                  <a:pt x="629156" y="3987800"/>
                  <a:pt x="676146" y="3647440"/>
                  <a:pt x="808226" y="3657600"/>
                </a:cubicBezTo>
                <a:cubicBezTo>
                  <a:pt x="940306" y="3667760"/>
                  <a:pt x="1109216" y="4103370"/>
                  <a:pt x="1250186" y="4282440"/>
                </a:cubicBezTo>
                <a:cubicBezTo>
                  <a:pt x="1391156" y="4072890"/>
                  <a:pt x="1445766" y="3944620"/>
                  <a:pt x="1516886" y="3726180"/>
                </a:cubicBezTo>
                <a:cubicBezTo>
                  <a:pt x="1588006" y="3507740"/>
                  <a:pt x="1656586" y="3225800"/>
                  <a:pt x="1676906" y="2971800"/>
                </a:cubicBezTo>
                <a:cubicBezTo>
                  <a:pt x="1697226" y="2717800"/>
                  <a:pt x="1701036" y="2586990"/>
                  <a:pt x="1638806" y="2202180"/>
                </a:cubicBezTo>
                <a:cubicBezTo>
                  <a:pt x="1576576" y="1817370"/>
                  <a:pt x="1415286" y="1029970"/>
                  <a:pt x="1303526" y="662940"/>
                </a:cubicBezTo>
                <a:cubicBezTo>
                  <a:pt x="1191766" y="295910"/>
                  <a:pt x="1099056" y="250825"/>
                  <a:pt x="968246" y="0"/>
                </a:cubicBezTo>
                <a:close/>
              </a:path>
            </a:pathLst>
          </a:cu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1716803A-B912-543B-6DFE-964AF695D7F0}"/>
              </a:ext>
            </a:extLst>
          </p:cNvPr>
          <p:cNvSpPr/>
          <p:nvPr/>
        </p:nvSpPr>
        <p:spPr bwMode="auto">
          <a:xfrm>
            <a:off x="6262140" y="3820278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pattFill prst="openDmnd">
            <a:fgClr>
              <a:schemeClr val="tx1"/>
            </a:fgClr>
            <a:bgClr>
              <a:schemeClr val="bg1"/>
            </a:bgClr>
          </a:patt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800" b="1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DA0788B8-CF45-14BB-ABC4-AF05088F4270}"/>
              </a:ext>
            </a:extLst>
          </p:cNvPr>
          <p:cNvSpPr/>
          <p:nvPr/>
        </p:nvSpPr>
        <p:spPr bwMode="auto">
          <a:xfrm>
            <a:off x="5956749" y="3005427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pattFill prst="openDmnd">
            <a:fgClr>
              <a:schemeClr val="tx1"/>
            </a:fgClr>
            <a:bgClr>
              <a:schemeClr val="bg1"/>
            </a:bgClr>
          </a:patt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800" b="1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76B15413-0E7A-5565-5D34-44CFB98334BD}"/>
              </a:ext>
            </a:extLst>
          </p:cNvPr>
          <p:cNvSpPr/>
          <p:nvPr/>
        </p:nvSpPr>
        <p:spPr bwMode="auto">
          <a:xfrm>
            <a:off x="6417948" y="2999790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pattFill prst="openDmnd">
            <a:fgClr>
              <a:schemeClr val="tx1"/>
            </a:fgClr>
            <a:bgClr>
              <a:schemeClr val="bg1"/>
            </a:bgClr>
          </a:patt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800" b="1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D5DF2781-6A77-0649-E190-3898A5BE222C}"/>
              </a:ext>
            </a:extLst>
          </p:cNvPr>
          <p:cNvSpPr/>
          <p:nvPr/>
        </p:nvSpPr>
        <p:spPr bwMode="auto">
          <a:xfrm>
            <a:off x="5595938" y="1899460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pattFill prst="openDmnd">
            <a:fgClr>
              <a:schemeClr val="tx1"/>
            </a:fgClr>
            <a:bgClr>
              <a:schemeClr val="bg1"/>
            </a:bgClr>
          </a:patt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800" b="1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C8F50D9A-E3A8-7ECD-B029-67D6267869FC}"/>
              </a:ext>
            </a:extLst>
          </p:cNvPr>
          <p:cNvSpPr/>
          <p:nvPr/>
        </p:nvSpPr>
        <p:spPr bwMode="auto">
          <a:xfrm>
            <a:off x="5402128" y="3823891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pattFill prst="openDmnd">
            <a:fgClr>
              <a:schemeClr val="tx1"/>
            </a:fgClr>
            <a:bgClr>
              <a:schemeClr val="bg1"/>
            </a:bgClr>
          </a:patt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800" b="1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6E72F1B7-5F4C-3AF4-CB00-34675EF258AA}"/>
              </a:ext>
            </a:extLst>
          </p:cNvPr>
          <p:cNvSpPr/>
          <p:nvPr/>
        </p:nvSpPr>
        <p:spPr bwMode="auto">
          <a:xfrm>
            <a:off x="5362471" y="2703663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pattFill prst="openDmnd">
            <a:fgClr>
              <a:schemeClr val="tx1"/>
            </a:fgClr>
            <a:bgClr>
              <a:schemeClr val="bg1"/>
            </a:bgClr>
          </a:patt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800" b="1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8D7827D2-A113-0DBE-663C-46226A1F4DF1}"/>
              </a:ext>
            </a:extLst>
          </p:cNvPr>
          <p:cNvSpPr/>
          <p:nvPr/>
        </p:nvSpPr>
        <p:spPr bwMode="auto">
          <a:xfrm>
            <a:off x="6109376" y="1752091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pattFill prst="openDmnd">
            <a:fgClr>
              <a:schemeClr val="tx1"/>
            </a:fgClr>
            <a:bgClr>
              <a:schemeClr val="bg1"/>
            </a:bgClr>
          </a:patt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42E8E740-60BB-9DF8-9135-B1D717C99747}"/>
              </a:ext>
            </a:extLst>
          </p:cNvPr>
          <p:cNvSpPr/>
          <p:nvPr/>
        </p:nvSpPr>
        <p:spPr bwMode="auto">
          <a:xfrm>
            <a:off x="8067716" y="1746068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6757332D-88A9-49EC-3D2C-4372653217B0}"/>
              </a:ext>
            </a:extLst>
          </p:cNvPr>
          <p:cNvSpPr/>
          <p:nvPr/>
        </p:nvSpPr>
        <p:spPr bwMode="auto">
          <a:xfrm>
            <a:off x="7460235" y="1882142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2511B500-92E1-8834-683A-C51F472AE48E}"/>
              </a:ext>
            </a:extLst>
          </p:cNvPr>
          <p:cNvSpPr/>
          <p:nvPr/>
        </p:nvSpPr>
        <p:spPr bwMode="auto">
          <a:xfrm>
            <a:off x="8114027" y="1924730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pattFill prst="openDmnd">
            <a:fgClr>
              <a:schemeClr val="tx1"/>
            </a:fgClr>
            <a:bgClr>
              <a:schemeClr val="bg1"/>
            </a:bgClr>
          </a:patt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800" b="1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F1AB74CA-DCDD-C7C2-251B-51401BF266A2}"/>
              </a:ext>
            </a:extLst>
          </p:cNvPr>
          <p:cNvSpPr/>
          <p:nvPr/>
        </p:nvSpPr>
        <p:spPr bwMode="auto">
          <a:xfrm>
            <a:off x="7640023" y="2136430"/>
            <a:ext cx="658400" cy="77726"/>
          </a:xfrm>
          <a:custGeom>
            <a:avLst/>
            <a:gdLst>
              <a:gd name="connsiteX0" fmla="*/ 0 w 1943100"/>
              <a:gd name="connsiteY0" fmla="*/ 7620 h 114321"/>
              <a:gd name="connsiteX1" fmla="*/ 906780 w 1943100"/>
              <a:gd name="connsiteY1" fmla="*/ 114300 h 114321"/>
              <a:gd name="connsiteX2" fmla="*/ 1943100 w 1943100"/>
              <a:gd name="connsiteY2" fmla="*/ 0 h 114321"/>
              <a:gd name="connsiteX0" fmla="*/ 0 w 1943100"/>
              <a:gd name="connsiteY0" fmla="*/ 7620 h 43698"/>
              <a:gd name="connsiteX1" fmla="*/ 929640 w 1943100"/>
              <a:gd name="connsiteY1" fmla="*/ 38100 h 43698"/>
              <a:gd name="connsiteX2" fmla="*/ 1943100 w 1943100"/>
              <a:gd name="connsiteY2" fmla="*/ 0 h 43698"/>
              <a:gd name="connsiteX0" fmla="*/ 0 w 1943100"/>
              <a:gd name="connsiteY0" fmla="*/ 7620 h 40416"/>
              <a:gd name="connsiteX1" fmla="*/ 929640 w 1943100"/>
              <a:gd name="connsiteY1" fmla="*/ 38100 h 40416"/>
              <a:gd name="connsiteX2" fmla="*/ 1943100 w 1943100"/>
              <a:gd name="connsiteY2" fmla="*/ 0 h 40416"/>
              <a:gd name="connsiteX0" fmla="*/ 0 w 1943100"/>
              <a:gd name="connsiteY0" fmla="*/ 7620 h 7620"/>
              <a:gd name="connsiteX1" fmla="*/ 1943100 w 1943100"/>
              <a:gd name="connsiteY1" fmla="*/ 0 h 7620"/>
              <a:gd name="connsiteX0" fmla="*/ 0 w 3398"/>
              <a:gd name="connsiteY0" fmla="*/ 0 h 7911"/>
              <a:gd name="connsiteX1" fmla="*/ 3398 w 3398"/>
              <a:gd name="connsiteY1" fmla="*/ 7911 h 79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52 h 85073"/>
              <a:gd name="connsiteX1" fmla="*/ 2327 w 10000"/>
              <a:gd name="connsiteY1" fmla="*/ 83110 h 85073"/>
              <a:gd name="connsiteX2" fmla="*/ 7219 w 10000"/>
              <a:gd name="connsiteY2" fmla="*/ 92 h 85073"/>
              <a:gd name="connsiteX3" fmla="*/ 10000 w 10000"/>
              <a:gd name="connsiteY3" fmla="*/ 71552 h 85073"/>
              <a:gd name="connsiteX0" fmla="*/ 0 w 10000"/>
              <a:gd name="connsiteY0" fmla="*/ 136977 h 160498"/>
              <a:gd name="connsiteX1" fmla="*/ 2327 w 10000"/>
              <a:gd name="connsiteY1" fmla="*/ 158535 h 160498"/>
              <a:gd name="connsiteX2" fmla="*/ 6943 w 10000"/>
              <a:gd name="connsiteY2" fmla="*/ 47 h 160498"/>
              <a:gd name="connsiteX3" fmla="*/ 10000 w 10000"/>
              <a:gd name="connsiteY3" fmla="*/ 146977 h 160498"/>
              <a:gd name="connsiteX0" fmla="*/ 0 w 10000"/>
              <a:gd name="connsiteY0" fmla="*/ 136985 h 146986"/>
              <a:gd name="connsiteX1" fmla="*/ 3154 w 10000"/>
              <a:gd name="connsiteY1" fmla="*/ 135902 h 146986"/>
              <a:gd name="connsiteX2" fmla="*/ 6943 w 10000"/>
              <a:gd name="connsiteY2" fmla="*/ 55 h 146986"/>
              <a:gd name="connsiteX3" fmla="*/ 10000 w 10000"/>
              <a:gd name="connsiteY3" fmla="*/ 146985 h 146986"/>
              <a:gd name="connsiteX0" fmla="*/ 0 w 10069"/>
              <a:gd name="connsiteY0" fmla="*/ 31327 h 146984"/>
              <a:gd name="connsiteX1" fmla="*/ 3223 w 10069"/>
              <a:gd name="connsiteY1" fmla="*/ 135902 h 146984"/>
              <a:gd name="connsiteX2" fmla="*/ 7012 w 10069"/>
              <a:gd name="connsiteY2" fmla="*/ 55 h 146984"/>
              <a:gd name="connsiteX3" fmla="*/ 10069 w 10069"/>
              <a:gd name="connsiteY3" fmla="*/ 146985 h 146984"/>
              <a:gd name="connsiteX0" fmla="*/ 0 w 10069"/>
              <a:gd name="connsiteY0" fmla="*/ 31402 h 147060"/>
              <a:gd name="connsiteX1" fmla="*/ 3292 w 10069"/>
              <a:gd name="connsiteY1" fmla="*/ 60508 h 147060"/>
              <a:gd name="connsiteX2" fmla="*/ 7012 w 10069"/>
              <a:gd name="connsiteY2" fmla="*/ 130 h 147060"/>
              <a:gd name="connsiteX3" fmla="*/ 10069 w 10069"/>
              <a:gd name="connsiteY3" fmla="*/ 147060 h 147060"/>
              <a:gd name="connsiteX0" fmla="*/ 0 w 10069"/>
              <a:gd name="connsiteY0" fmla="*/ 31520 h 147178"/>
              <a:gd name="connsiteX1" fmla="*/ 3332 w 10069"/>
              <a:gd name="connsiteY1" fmla="*/ 34244 h 147178"/>
              <a:gd name="connsiteX2" fmla="*/ 7012 w 10069"/>
              <a:gd name="connsiteY2" fmla="*/ 248 h 147178"/>
              <a:gd name="connsiteX3" fmla="*/ 10069 w 10069"/>
              <a:gd name="connsiteY3" fmla="*/ 147178 h 147178"/>
              <a:gd name="connsiteX0" fmla="*/ 0 w 9908"/>
              <a:gd name="connsiteY0" fmla="*/ 31520 h 147178"/>
              <a:gd name="connsiteX1" fmla="*/ 3171 w 9908"/>
              <a:gd name="connsiteY1" fmla="*/ 34244 h 147178"/>
              <a:gd name="connsiteX2" fmla="*/ 6851 w 9908"/>
              <a:gd name="connsiteY2" fmla="*/ 248 h 147178"/>
              <a:gd name="connsiteX3" fmla="*/ 9908 w 9908"/>
              <a:gd name="connsiteY3" fmla="*/ 147178 h 147178"/>
              <a:gd name="connsiteX0" fmla="*/ 0 w 10000"/>
              <a:gd name="connsiteY0" fmla="*/ 2142 h 10000"/>
              <a:gd name="connsiteX1" fmla="*/ 3200 w 10000"/>
              <a:gd name="connsiteY1" fmla="*/ 2327 h 10000"/>
              <a:gd name="connsiteX2" fmla="*/ 6915 w 10000"/>
              <a:gd name="connsiteY2" fmla="*/ 17 h 10000"/>
              <a:gd name="connsiteX3" fmla="*/ 10000 w 10000"/>
              <a:gd name="connsiteY3" fmla="*/ 10000 h 10000"/>
              <a:gd name="connsiteX0" fmla="*/ 0 w 10081"/>
              <a:gd name="connsiteY0" fmla="*/ 2740 h 10000"/>
              <a:gd name="connsiteX1" fmla="*/ 3281 w 10081"/>
              <a:gd name="connsiteY1" fmla="*/ 2327 h 10000"/>
              <a:gd name="connsiteX2" fmla="*/ 6996 w 10081"/>
              <a:gd name="connsiteY2" fmla="*/ 17 h 10000"/>
              <a:gd name="connsiteX3" fmla="*/ 10081 w 10081"/>
              <a:gd name="connsiteY3" fmla="*/ 10000 h 10000"/>
              <a:gd name="connsiteX0" fmla="*/ 0 w 10081"/>
              <a:gd name="connsiteY0" fmla="*/ 2740 h 10000"/>
              <a:gd name="connsiteX1" fmla="*/ 3281 w 10081"/>
              <a:gd name="connsiteY1" fmla="*/ 2327 h 10000"/>
              <a:gd name="connsiteX2" fmla="*/ 6996 w 10081"/>
              <a:gd name="connsiteY2" fmla="*/ 17 h 10000"/>
              <a:gd name="connsiteX3" fmla="*/ 10081 w 10081"/>
              <a:gd name="connsiteY3" fmla="*/ 10000 h 10000"/>
              <a:gd name="connsiteX0" fmla="*/ 0 w 10081"/>
              <a:gd name="connsiteY0" fmla="*/ 2837 h 10097"/>
              <a:gd name="connsiteX1" fmla="*/ 3727 w 10081"/>
              <a:gd name="connsiteY1" fmla="*/ 631 h 10097"/>
              <a:gd name="connsiteX2" fmla="*/ 6996 w 10081"/>
              <a:gd name="connsiteY2" fmla="*/ 114 h 10097"/>
              <a:gd name="connsiteX3" fmla="*/ 10081 w 10081"/>
              <a:gd name="connsiteY3" fmla="*/ 10097 h 10097"/>
              <a:gd name="connsiteX0" fmla="*/ 0 w 10081"/>
              <a:gd name="connsiteY0" fmla="*/ 3942 h 11202"/>
              <a:gd name="connsiteX1" fmla="*/ 3727 w 10081"/>
              <a:gd name="connsiteY1" fmla="*/ 1736 h 11202"/>
              <a:gd name="connsiteX2" fmla="*/ 6996 w 10081"/>
              <a:gd name="connsiteY2" fmla="*/ 24 h 11202"/>
              <a:gd name="connsiteX3" fmla="*/ 10081 w 10081"/>
              <a:gd name="connsiteY3" fmla="*/ 11202 h 11202"/>
              <a:gd name="connsiteX0" fmla="*/ 0 w 10081"/>
              <a:gd name="connsiteY0" fmla="*/ 3942 h 11202"/>
              <a:gd name="connsiteX1" fmla="*/ 3727 w 10081"/>
              <a:gd name="connsiteY1" fmla="*/ 1736 h 11202"/>
              <a:gd name="connsiteX2" fmla="*/ 6996 w 10081"/>
              <a:gd name="connsiteY2" fmla="*/ 24 h 11202"/>
              <a:gd name="connsiteX3" fmla="*/ 10081 w 10081"/>
              <a:gd name="connsiteY3" fmla="*/ 11202 h 11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1" h="11202">
                <a:moveTo>
                  <a:pt x="0" y="3942"/>
                </a:moveTo>
                <a:cubicBezTo>
                  <a:pt x="1393" y="5338"/>
                  <a:pt x="2513" y="2432"/>
                  <a:pt x="3727" y="1736"/>
                </a:cubicBezTo>
                <a:cubicBezTo>
                  <a:pt x="4942" y="1040"/>
                  <a:pt x="5612" y="-187"/>
                  <a:pt x="6996" y="24"/>
                </a:cubicBezTo>
                <a:cubicBezTo>
                  <a:pt x="7931" y="1642"/>
                  <a:pt x="9870" y="4929"/>
                  <a:pt x="10081" y="11202"/>
                </a:cubicBezTo>
              </a:path>
            </a:pathLst>
          </a:cu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sm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433FB5AA-3A4C-6F8C-D506-64BD792B1687}"/>
              </a:ext>
            </a:extLst>
          </p:cNvPr>
          <p:cNvSpPr/>
          <p:nvPr/>
        </p:nvSpPr>
        <p:spPr bwMode="auto">
          <a:xfrm>
            <a:off x="7574668" y="2161481"/>
            <a:ext cx="666799" cy="49922"/>
          </a:xfrm>
          <a:custGeom>
            <a:avLst/>
            <a:gdLst>
              <a:gd name="connsiteX0" fmla="*/ 0 w 1943100"/>
              <a:gd name="connsiteY0" fmla="*/ 7620 h 114321"/>
              <a:gd name="connsiteX1" fmla="*/ 906780 w 1943100"/>
              <a:gd name="connsiteY1" fmla="*/ 114300 h 114321"/>
              <a:gd name="connsiteX2" fmla="*/ 1943100 w 1943100"/>
              <a:gd name="connsiteY2" fmla="*/ 0 h 114321"/>
              <a:gd name="connsiteX0" fmla="*/ 0 w 1943100"/>
              <a:gd name="connsiteY0" fmla="*/ 7620 h 43698"/>
              <a:gd name="connsiteX1" fmla="*/ 929640 w 1943100"/>
              <a:gd name="connsiteY1" fmla="*/ 38100 h 43698"/>
              <a:gd name="connsiteX2" fmla="*/ 1943100 w 1943100"/>
              <a:gd name="connsiteY2" fmla="*/ 0 h 43698"/>
              <a:gd name="connsiteX0" fmla="*/ 0 w 1943100"/>
              <a:gd name="connsiteY0" fmla="*/ 7620 h 40416"/>
              <a:gd name="connsiteX1" fmla="*/ 929640 w 1943100"/>
              <a:gd name="connsiteY1" fmla="*/ 38100 h 40416"/>
              <a:gd name="connsiteX2" fmla="*/ 1943100 w 1943100"/>
              <a:gd name="connsiteY2" fmla="*/ 0 h 40416"/>
              <a:gd name="connsiteX0" fmla="*/ 0 w 1943100"/>
              <a:gd name="connsiteY0" fmla="*/ 7620 h 7620"/>
              <a:gd name="connsiteX1" fmla="*/ 1943100 w 1943100"/>
              <a:gd name="connsiteY1" fmla="*/ 0 h 7620"/>
              <a:gd name="connsiteX0" fmla="*/ 0 w 3398"/>
              <a:gd name="connsiteY0" fmla="*/ 0 h 7911"/>
              <a:gd name="connsiteX1" fmla="*/ 3398 w 3398"/>
              <a:gd name="connsiteY1" fmla="*/ 7911 h 79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52 h 85073"/>
              <a:gd name="connsiteX1" fmla="*/ 2327 w 10000"/>
              <a:gd name="connsiteY1" fmla="*/ 83110 h 85073"/>
              <a:gd name="connsiteX2" fmla="*/ 7219 w 10000"/>
              <a:gd name="connsiteY2" fmla="*/ 92 h 85073"/>
              <a:gd name="connsiteX3" fmla="*/ 10000 w 10000"/>
              <a:gd name="connsiteY3" fmla="*/ 71552 h 85073"/>
              <a:gd name="connsiteX0" fmla="*/ 0 w 10207"/>
              <a:gd name="connsiteY0" fmla="*/ 154795 h 178316"/>
              <a:gd name="connsiteX1" fmla="*/ 2327 w 10207"/>
              <a:gd name="connsiteY1" fmla="*/ 176353 h 178316"/>
              <a:gd name="connsiteX2" fmla="*/ 7219 w 10207"/>
              <a:gd name="connsiteY2" fmla="*/ 93335 h 178316"/>
              <a:gd name="connsiteX3" fmla="*/ 10207 w 10207"/>
              <a:gd name="connsiteY3" fmla="*/ 13858 h 178316"/>
              <a:gd name="connsiteX0" fmla="*/ 0 w 10207"/>
              <a:gd name="connsiteY0" fmla="*/ 242612 h 266133"/>
              <a:gd name="connsiteX1" fmla="*/ 2327 w 10207"/>
              <a:gd name="connsiteY1" fmla="*/ 264170 h 266133"/>
              <a:gd name="connsiteX2" fmla="*/ 8046 w 10207"/>
              <a:gd name="connsiteY2" fmla="*/ 27 h 266133"/>
              <a:gd name="connsiteX3" fmla="*/ 10207 w 10207"/>
              <a:gd name="connsiteY3" fmla="*/ 101675 h 266133"/>
              <a:gd name="connsiteX0" fmla="*/ 0 w 10207"/>
              <a:gd name="connsiteY0" fmla="*/ 242652 h 242653"/>
              <a:gd name="connsiteX1" fmla="*/ 4532 w 10207"/>
              <a:gd name="connsiteY1" fmla="*/ 113273 h 242653"/>
              <a:gd name="connsiteX2" fmla="*/ 8046 w 10207"/>
              <a:gd name="connsiteY2" fmla="*/ 67 h 242653"/>
              <a:gd name="connsiteX3" fmla="*/ 10207 w 10207"/>
              <a:gd name="connsiteY3" fmla="*/ 101715 h 242653"/>
              <a:gd name="connsiteX0" fmla="*/ 0 w 10069"/>
              <a:gd name="connsiteY0" fmla="*/ 53978 h 114284"/>
              <a:gd name="connsiteX1" fmla="*/ 4394 w 10069"/>
              <a:gd name="connsiteY1" fmla="*/ 113273 h 114284"/>
              <a:gd name="connsiteX2" fmla="*/ 7908 w 10069"/>
              <a:gd name="connsiteY2" fmla="*/ 67 h 114284"/>
              <a:gd name="connsiteX3" fmla="*/ 10069 w 10069"/>
              <a:gd name="connsiteY3" fmla="*/ 101715 h 114284"/>
              <a:gd name="connsiteX0" fmla="*/ 0 w 10069"/>
              <a:gd name="connsiteY0" fmla="*/ 76620 h 114699"/>
              <a:gd name="connsiteX1" fmla="*/ 4394 w 10069"/>
              <a:gd name="connsiteY1" fmla="*/ 113273 h 114699"/>
              <a:gd name="connsiteX2" fmla="*/ 7908 w 10069"/>
              <a:gd name="connsiteY2" fmla="*/ 67 h 114699"/>
              <a:gd name="connsiteX3" fmla="*/ 10069 w 10069"/>
              <a:gd name="connsiteY3" fmla="*/ 101715 h 114699"/>
              <a:gd name="connsiteX0" fmla="*/ 0 w 10069"/>
              <a:gd name="connsiteY0" fmla="*/ 76625 h 122599"/>
              <a:gd name="connsiteX1" fmla="*/ 1444 w 10069"/>
              <a:gd name="connsiteY1" fmla="*/ 111784 h 122599"/>
              <a:gd name="connsiteX2" fmla="*/ 4394 w 10069"/>
              <a:gd name="connsiteY2" fmla="*/ 113278 h 122599"/>
              <a:gd name="connsiteX3" fmla="*/ 7908 w 10069"/>
              <a:gd name="connsiteY3" fmla="*/ 72 h 122599"/>
              <a:gd name="connsiteX4" fmla="*/ 10069 w 10069"/>
              <a:gd name="connsiteY4" fmla="*/ 101720 h 122599"/>
              <a:gd name="connsiteX0" fmla="*/ 0 w 10138"/>
              <a:gd name="connsiteY0" fmla="*/ 0 h 151632"/>
              <a:gd name="connsiteX1" fmla="*/ 1513 w 10138"/>
              <a:gd name="connsiteY1" fmla="*/ 140817 h 151632"/>
              <a:gd name="connsiteX2" fmla="*/ 4463 w 10138"/>
              <a:gd name="connsiteY2" fmla="*/ 142311 h 151632"/>
              <a:gd name="connsiteX3" fmla="*/ 7977 w 10138"/>
              <a:gd name="connsiteY3" fmla="*/ 29105 h 151632"/>
              <a:gd name="connsiteX4" fmla="*/ 10138 w 10138"/>
              <a:gd name="connsiteY4" fmla="*/ 130753 h 151632"/>
              <a:gd name="connsiteX0" fmla="*/ 0 w 10138"/>
              <a:gd name="connsiteY0" fmla="*/ 0 h 145293"/>
              <a:gd name="connsiteX1" fmla="*/ 2064 w 10138"/>
              <a:gd name="connsiteY1" fmla="*/ 80442 h 145293"/>
              <a:gd name="connsiteX2" fmla="*/ 4463 w 10138"/>
              <a:gd name="connsiteY2" fmla="*/ 142311 h 145293"/>
              <a:gd name="connsiteX3" fmla="*/ 7977 w 10138"/>
              <a:gd name="connsiteY3" fmla="*/ 29105 h 145293"/>
              <a:gd name="connsiteX4" fmla="*/ 10138 w 10138"/>
              <a:gd name="connsiteY4" fmla="*/ 130753 h 145293"/>
              <a:gd name="connsiteX0" fmla="*/ 0 w 10138"/>
              <a:gd name="connsiteY0" fmla="*/ 0 h 130752"/>
              <a:gd name="connsiteX1" fmla="*/ 2064 w 10138"/>
              <a:gd name="connsiteY1" fmla="*/ 80442 h 130752"/>
              <a:gd name="connsiteX2" fmla="*/ 5497 w 10138"/>
              <a:gd name="connsiteY2" fmla="*/ 59294 h 130752"/>
              <a:gd name="connsiteX3" fmla="*/ 7977 w 10138"/>
              <a:gd name="connsiteY3" fmla="*/ 29105 h 130752"/>
              <a:gd name="connsiteX4" fmla="*/ 10138 w 10138"/>
              <a:gd name="connsiteY4" fmla="*/ 130753 h 130752"/>
              <a:gd name="connsiteX0" fmla="*/ 0 w 10138"/>
              <a:gd name="connsiteY0" fmla="*/ 0 h 130754"/>
              <a:gd name="connsiteX1" fmla="*/ 2064 w 10138"/>
              <a:gd name="connsiteY1" fmla="*/ 80442 h 130754"/>
              <a:gd name="connsiteX2" fmla="*/ 5497 w 10138"/>
              <a:gd name="connsiteY2" fmla="*/ 59294 h 130754"/>
              <a:gd name="connsiteX3" fmla="*/ 7839 w 10138"/>
              <a:gd name="connsiteY3" fmla="*/ 6465 h 130754"/>
              <a:gd name="connsiteX4" fmla="*/ 10138 w 10138"/>
              <a:gd name="connsiteY4" fmla="*/ 130753 h 130754"/>
              <a:gd name="connsiteX0" fmla="*/ 0 w 10299"/>
              <a:gd name="connsiteY0" fmla="*/ 0 h 91180"/>
              <a:gd name="connsiteX1" fmla="*/ 2064 w 10299"/>
              <a:gd name="connsiteY1" fmla="*/ 80442 h 91180"/>
              <a:gd name="connsiteX2" fmla="*/ 5497 w 10299"/>
              <a:gd name="connsiteY2" fmla="*/ 59294 h 91180"/>
              <a:gd name="connsiteX3" fmla="*/ 7839 w 10299"/>
              <a:gd name="connsiteY3" fmla="*/ 6465 h 91180"/>
              <a:gd name="connsiteX4" fmla="*/ 10299 w 10299"/>
              <a:gd name="connsiteY4" fmla="*/ 91180 h 91180"/>
              <a:gd name="connsiteX0" fmla="*/ 0 w 10299"/>
              <a:gd name="connsiteY0" fmla="*/ 15635 h 106815"/>
              <a:gd name="connsiteX1" fmla="*/ 2064 w 10299"/>
              <a:gd name="connsiteY1" fmla="*/ 96077 h 106815"/>
              <a:gd name="connsiteX2" fmla="*/ 5497 w 10299"/>
              <a:gd name="connsiteY2" fmla="*/ 74929 h 106815"/>
              <a:gd name="connsiteX3" fmla="*/ 8120 w 10299"/>
              <a:gd name="connsiteY3" fmla="*/ 116 h 106815"/>
              <a:gd name="connsiteX4" fmla="*/ 10299 w 10299"/>
              <a:gd name="connsiteY4" fmla="*/ 106815 h 106815"/>
              <a:gd name="connsiteX0" fmla="*/ 0 w 10299"/>
              <a:gd name="connsiteY0" fmla="*/ 16693 h 107873"/>
              <a:gd name="connsiteX1" fmla="*/ 2064 w 10299"/>
              <a:gd name="connsiteY1" fmla="*/ 97135 h 107873"/>
              <a:gd name="connsiteX2" fmla="*/ 6019 w 10299"/>
              <a:gd name="connsiteY2" fmla="*/ 18828 h 107873"/>
              <a:gd name="connsiteX3" fmla="*/ 8120 w 10299"/>
              <a:gd name="connsiteY3" fmla="*/ 1174 h 107873"/>
              <a:gd name="connsiteX4" fmla="*/ 10299 w 10299"/>
              <a:gd name="connsiteY4" fmla="*/ 107873 h 107873"/>
              <a:gd name="connsiteX0" fmla="*/ 0 w 10299"/>
              <a:gd name="connsiteY0" fmla="*/ 16693 h 107873"/>
              <a:gd name="connsiteX1" fmla="*/ 2546 w 10299"/>
              <a:gd name="connsiteY1" fmla="*/ 70753 h 107873"/>
              <a:gd name="connsiteX2" fmla="*/ 6019 w 10299"/>
              <a:gd name="connsiteY2" fmla="*/ 18828 h 107873"/>
              <a:gd name="connsiteX3" fmla="*/ 8120 w 10299"/>
              <a:gd name="connsiteY3" fmla="*/ 1174 h 107873"/>
              <a:gd name="connsiteX4" fmla="*/ 10299 w 10299"/>
              <a:gd name="connsiteY4" fmla="*/ 107873 h 107873"/>
              <a:gd name="connsiteX0" fmla="*/ 0 w 10299"/>
              <a:gd name="connsiteY0" fmla="*/ 16693 h 107873"/>
              <a:gd name="connsiteX1" fmla="*/ 2546 w 10299"/>
              <a:gd name="connsiteY1" fmla="*/ 70753 h 107873"/>
              <a:gd name="connsiteX2" fmla="*/ 6019 w 10299"/>
              <a:gd name="connsiteY2" fmla="*/ 18828 h 107873"/>
              <a:gd name="connsiteX3" fmla="*/ 8120 w 10299"/>
              <a:gd name="connsiteY3" fmla="*/ 1174 h 107873"/>
              <a:gd name="connsiteX4" fmla="*/ 10299 w 10299"/>
              <a:gd name="connsiteY4" fmla="*/ 107873 h 107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9" h="107873">
                <a:moveTo>
                  <a:pt x="0" y="16693"/>
                </a:moveTo>
                <a:cubicBezTo>
                  <a:pt x="832" y="70919"/>
                  <a:pt x="1814" y="64644"/>
                  <a:pt x="2546" y="70753"/>
                </a:cubicBezTo>
                <a:cubicBezTo>
                  <a:pt x="3278" y="76862"/>
                  <a:pt x="5011" y="37447"/>
                  <a:pt x="6019" y="18828"/>
                </a:cubicBezTo>
                <a:cubicBezTo>
                  <a:pt x="7027" y="209"/>
                  <a:pt x="6749" y="-1931"/>
                  <a:pt x="8120" y="1174"/>
                </a:cubicBezTo>
                <a:cubicBezTo>
                  <a:pt x="9047" y="24994"/>
                  <a:pt x="9648" y="46317"/>
                  <a:pt x="10299" y="107873"/>
                </a:cubicBezTo>
              </a:path>
            </a:pathLst>
          </a:cu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sm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25BA7AD6-339F-F01F-72EB-DDCC32BFA4CE}"/>
              </a:ext>
            </a:extLst>
          </p:cNvPr>
          <p:cNvSpPr/>
          <p:nvPr/>
        </p:nvSpPr>
        <p:spPr bwMode="auto">
          <a:xfrm>
            <a:off x="7515402" y="2171567"/>
            <a:ext cx="666799" cy="45719"/>
          </a:xfrm>
          <a:custGeom>
            <a:avLst/>
            <a:gdLst>
              <a:gd name="connsiteX0" fmla="*/ 0 w 1943100"/>
              <a:gd name="connsiteY0" fmla="*/ 7620 h 114321"/>
              <a:gd name="connsiteX1" fmla="*/ 906780 w 1943100"/>
              <a:gd name="connsiteY1" fmla="*/ 114300 h 114321"/>
              <a:gd name="connsiteX2" fmla="*/ 1943100 w 1943100"/>
              <a:gd name="connsiteY2" fmla="*/ 0 h 114321"/>
              <a:gd name="connsiteX0" fmla="*/ 0 w 1943100"/>
              <a:gd name="connsiteY0" fmla="*/ 7620 h 43698"/>
              <a:gd name="connsiteX1" fmla="*/ 929640 w 1943100"/>
              <a:gd name="connsiteY1" fmla="*/ 38100 h 43698"/>
              <a:gd name="connsiteX2" fmla="*/ 1943100 w 1943100"/>
              <a:gd name="connsiteY2" fmla="*/ 0 h 43698"/>
              <a:gd name="connsiteX0" fmla="*/ 0 w 1943100"/>
              <a:gd name="connsiteY0" fmla="*/ 7620 h 40416"/>
              <a:gd name="connsiteX1" fmla="*/ 929640 w 1943100"/>
              <a:gd name="connsiteY1" fmla="*/ 38100 h 40416"/>
              <a:gd name="connsiteX2" fmla="*/ 1943100 w 1943100"/>
              <a:gd name="connsiteY2" fmla="*/ 0 h 40416"/>
              <a:gd name="connsiteX0" fmla="*/ 0 w 1943100"/>
              <a:gd name="connsiteY0" fmla="*/ 7620 h 7620"/>
              <a:gd name="connsiteX1" fmla="*/ 1943100 w 1943100"/>
              <a:gd name="connsiteY1" fmla="*/ 0 h 7620"/>
              <a:gd name="connsiteX0" fmla="*/ 0 w 3398"/>
              <a:gd name="connsiteY0" fmla="*/ 0 h 7911"/>
              <a:gd name="connsiteX1" fmla="*/ 3398 w 3398"/>
              <a:gd name="connsiteY1" fmla="*/ 7911 h 79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52 h 85073"/>
              <a:gd name="connsiteX1" fmla="*/ 2327 w 10000"/>
              <a:gd name="connsiteY1" fmla="*/ 83110 h 85073"/>
              <a:gd name="connsiteX2" fmla="*/ 7219 w 10000"/>
              <a:gd name="connsiteY2" fmla="*/ 92 h 85073"/>
              <a:gd name="connsiteX3" fmla="*/ 10000 w 10000"/>
              <a:gd name="connsiteY3" fmla="*/ 71552 h 85073"/>
              <a:gd name="connsiteX0" fmla="*/ 0 w 9104"/>
              <a:gd name="connsiteY0" fmla="*/ 5 h 263341"/>
              <a:gd name="connsiteX1" fmla="*/ 1431 w 9104"/>
              <a:gd name="connsiteY1" fmla="*/ 263062 h 263341"/>
              <a:gd name="connsiteX2" fmla="*/ 6323 w 9104"/>
              <a:gd name="connsiteY2" fmla="*/ 180044 h 263341"/>
              <a:gd name="connsiteX3" fmla="*/ 9104 w 9104"/>
              <a:gd name="connsiteY3" fmla="*/ 251504 h 263341"/>
              <a:gd name="connsiteX0" fmla="*/ 0 w 11514"/>
              <a:gd name="connsiteY0" fmla="*/ 0 h 9999"/>
              <a:gd name="connsiteX1" fmla="*/ 1572 w 11514"/>
              <a:gd name="connsiteY1" fmla="*/ 9989 h 9999"/>
              <a:gd name="connsiteX2" fmla="*/ 6945 w 11514"/>
              <a:gd name="connsiteY2" fmla="*/ 6837 h 9999"/>
              <a:gd name="connsiteX3" fmla="*/ 11514 w 11514"/>
              <a:gd name="connsiteY3" fmla="*/ 2673 h 9999"/>
              <a:gd name="connsiteX0" fmla="*/ 0 w 10000"/>
              <a:gd name="connsiteY0" fmla="*/ 615 h 10615"/>
              <a:gd name="connsiteX1" fmla="*/ 1365 w 10000"/>
              <a:gd name="connsiteY1" fmla="*/ 10605 h 10615"/>
              <a:gd name="connsiteX2" fmla="*/ 8530 w 10000"/>
              <a:gd name="connsiteY2" fmla="*/ 1 h 10615"/>
              <a:gd name="connsiteX3" fmla="*/ 10000 w 10000"/>
              <a:gd name="connsiteY3" fmla="*/ 3288 h 10615"/>
              <a:gd name="connsiteX0" fmla="*/ 0 w 10000"/>
              <a:gd name="connsiteY0" fmla="*/ 616 h 4896"/>
              <a:gd name="connsiteX1" fmla="*/ 3928 w 10000"/>
              <a:gd name="connsiteY1" fmla="*/ 4874 h 4896"/>
              <a:gd name="connsiteX2" fmla="*/ 8530 w 10000"/>
              <a:gd name="connsiteY2" fmla="*/ 2 h 4896"/>
              <a:gd name="connsiteX3" fmla="*/ 10000 w 10000"/>
              <a:gd name="connsiteY3" fmla="*/ 3289 h 4896"/>
              <a:gd name="connsiteX0" fmla="*/ 0 w 10000"/>
              <a:gd name="connsiteY0" fmla="*/ 0 h 15164"/>
              <a:gd name="connsiteX1" fmla="*/ 3928 w 10000"/>
              <a:gd name="connsiteY1" fmla="*/ 15136 h 15164"/>
              <a:gd name="connsiteX2" fmla="*/ 8530 w 10000"/>
              <a:gd name="connsiteY2" fmla="*/ 5185 h 15164"/>
              <a:gd name="connsiteX3" fmla="*/ 10000 w 10000"/>
              <a:gd name="connsiteY3" fmla="*/ 11899 h 15164"/>
              <a:gd name="connsiteX0" fmla="*/ 0 w 10000"/>
              <a:gd name="connsiteY0" fmla="*/ 0 h 11899"/>
              <a:gd name="connsiteX1" fmla="*/ 3862 w 10000"/>
              <a:gd name="connsiteY1" fmla="*/ 10453 h 11899"/>
              <a:gd name="connsiteX2" fmla="*/ 8530 w 10000"/>
              <a:gd name="connsiteY2" fmla="*/ 5185 h 11899"/>
              <a:gd name="connsiteX3" fmla="*/ 10000 w 10000"/>
              <a:gd name="connsiteY3" fmla="*/ 11899 h 11899"/>
              <a:gd name="connsiteX0" fmla="*/ 0 w 10000"/>
              <a:gd name="connsiteY0" fmla="*/ 0 h 11899"/>
              <a:gd name="connsiteX1" fmla="*/ 3862 w 10000"/>
              <a:gd name="connsiteY1" fmla="*/ 10453 h 11899"/>
              <a:gd name="connsiteX2" fmla="*/ 8267 w 10000"/>
              <a:gd name="connsiteY2" fmla="*/ 4599 h 11899"/>
              <a:gd name="connsiteX3" fmla="*/ 10000 w 10000"/>
              <a:gd name="connsiteY3" fmla="*/ 11899 h 11899"/>
              <a:gd name="connsiteX0" fmla="*/ 0 w 9540"/>
              <a:gd name="connsiteY0" fmla="*/ 0 h 10492"/>
              <a:gd name="connsiteX1" fmla="*/ 3862 w 9540"/>
              <a:gd name="connsiteY1" fmla="*/ 10453 h 10492"/>
              <a:gd name="connsiteX2" fmla="*/ 8267 w 9540"/>
              <a:gd name="connsiteY2" fmla="*/ 4599 h 10492"/>
              <a:gd name="connsiteX3" fmla="*/ 9540 w 9540"/>
              <a:gd name="connsiteY3" fmla="*/ 8972 h 10492"/>
              <a:gd name="connsiteX0" fmla="*/ 0 w 9839"/>
              <a:gd name="connsiteY0" fmla="*/ 0 h 10973"/>
              <a:gd name="connsiteX1" fmla="*/ 3887 w 9839"/>
              <a:gd name="connsiteY1" fmla="*/ 10938 h 10973"/>
              <a:gd name="connsiteX2" fmla="*/ 8505 w 9839"/>
              <a:gd name="connsiteY2" fmla="*/ 5358 h 10973"/>
              <a:gd name="connsiteX3" fmla="*/ 9839 w 9839"/>
              <a:gd name="connsiteY3" fmla="*/ 9526 h 10973"/>
              <a:gd name="connsiteX0" fmla="*/ 0 w 10000"/>
              <a:gd name="connsiteY0" fmla="*/ 0 h 10016"/>
              <a:gd name="connsiteX1" fmla="*/ 3951 w 10000"/>
              <a:gd name="connsiteY1" fmla="*/ 9968 h 10016"/>
              <a:gd name="connsiteX2" fmla="*/ 8644 w 10000"/>
              <a:gd name="connsiteY2" fmla="*/ 4883 h 10016"/>
              <a:gd name="connsiteX3" fmla="*/ 10000 w 10000"/>
              <a:gd name="connsiteY3" fmla="*/ 8681 h 10016"/>
              <a:gd name="connsiteX0" fmla="*/ 0 w 10000"/>
              <a:gd name="connsiteY0" fmla="*/ 0 h 8681"/>
              <a:gd name="connsiteX1" fmla="*/ 3543 w 10000"/>
              <a:gd name="connsiteY1" fmla="*/ 7006 h 8681"/>
              <a:gd name="connsiteX2" fmla="*/ 8644 w 10000"/>
              <a:gd name="connsiteY2" fmla="*/ 4883 h 8681"/>
              <a:gd name="connsiteX3" fmla="*/ 10000 w 10000"/>
              <a:gd name="connsiteY3" fmla="*/ 8681 h 8681"/>
              <a:gd name="connsiteX0" fmla="*/ 0 w 10000"/>
              <a:gd name="connsiteY0" fmla="*/ 0 h 10000"/>
              <a:gd name="connsiteX1" fmla="*/ 3543 w 10000"/>
              <a:gd name="connsiteY1" fmla="*/ 8070 h 10000"/>
              <a:gd name="connsiteX2" fmla="*/ 8154 w 10000"/>
              <a:gd name="connsiteY2" fmla="*/ 2554 h 10000"/>
              <a:gd name="connsiteX3" fmla="*/ 10000 w 10000"/>
              <a:gd name="connsiteY3" fmla="*/ 10000 h 10000"/>
              <a:gd name="connsiteX0" fmla="*/ 0 w 10000"/>
              <a:gd name="connsiteY0" fmla="*/ 0 h 10000"/>
              <a:gd name="connsiteX1" fmla="*/ 3543 w 10000"/>
              <a:gd name="connsiteY1" fmla="*/ 8070 h 10000"/>
              <a:gd name="connsiteX2" fmla="*/ 8154 w 10000"/>
              <a:gd name="connsiteY2" fmla="*/ 2554 h 10000"/>
              <a:gd name="connsiteX3" fmla="*/ 10000 w 10000"/>
              <a:gd name="connsiteY3" fmla="*/ 10000 h 10000"/>
              <a:gd name="connsiteX0" fmla="*/ 0 w 10286"/>
              <a:gd name="connsiteY0" fmla="*/ 0 h 8635"/>
              <a:gd name="connsiteX1" fmla="*/ 3543 w 10286"/>
              <a:gd name="connsiteY1" fmla="*/ 8070 h 8635"/>
              <a:gd name="connsiteX2" fmla="*/ 8154 w 10286"/>
              <a:gd name="connsiteY2" fmla="*/ 2554 h 8635"/>
              <a:gd name="connsiteX3" fmla="*/ 10286 w 10286"/>
              <a:gd name="connsiteY3" fmla="*/ 8635 h 8635"/>
              <a:gd name="connsiteX0" fmla="*/ 0 w 10000"/>
              <a:gd name="connsiteY0" fmla="*/ 0 h 9452"/>
              <a:gd name="connsiteX1" fmla="*/ 3444 w 10000"/>
              <a:gd name="connsiteY1" fmla="*/ 9346 h 9452"/>
              <a:gd name="connsiteX2" fmla="*/ 7927 w 10000"/>
              <a:gd name="connsiteY2" fmla="*/ 2958 h 9452"/>
              <a:gd name="connsiteX3" fmla="*/ 10000 w 10000"/>
              <a:gd name="connsiteY3" fmla="*/ 8814 h 9452"/>
              <a:gd name="connsiteX0" fmla="*/ 0 w 10040"/>
              <a:gd name="connsiteY0" fmla="*/ 0 h 10000"/>
              <a:gd name="connsiteX1" fmla="*/ 3444 w 10040"/>
              <a:gd name="connsiteY1" fmla="*/ 9888 h 10000"/>
              <a:gd name="connsiteX2" fmla="*/ 7927 w 10040"/>
              <a:gd name="connsiteY2" fmla="*/ 3129 h 10000"/>
              <a:gd name="connsiteX3" fmla="*/ 10040 w 10040"/>
              <a:gd name="connsiteY3" fmla="*/ 8071 h 10000"/>
              <a:gd name="connsiteX0" fmla="*/ 0 w 10040"/>
              <a:gd name="connsiteY0" fmla="*/ 0 h 10000"/>
              <a:gd name="connsiteX1" fmla="*/ 3444 w 10040"/>
              <a:gd name="connsiteY1" fmla="*/ 9888 h 10000"/>
              <a:gd name="connsiteX2" fmla="*/ 7927 w 10040"/>
              <a:gd name="connsiteY2" fmla="*/ 3129 h 10000"/>
              <a:gd name="connsiteX3" fmla="*/ 10040 w 10040"/>
              <a:gd name="connsiteY3" fmla="*/ 8071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40" h="10000">
                <a:moveTo>
                  <a:pt x="0" y="0"/>
                </a:moveTo>
                <a:cubicBezTo>
                  <a:pt x="571" y="5300"/>
                  <a:pt x="2255" y="10863"/>
                  <a:pt x="3444" y="9888"/>
                </a:cubicBezTo>
                <a:cubicBezTo>
                  <a:pt x="4633" y="8915"/>
                  <a:pt x="6573" y="2834"/>
                  <a:pt x="7927" y="3129"/>
                </a:cubicBezTo>
                <a:cubicBezTo>
                  <a:pt x="8843" y="5394"/>
                  <a:pt x="9435" y="1798"/>
                  <a:pt x="10040" y="8071"/>
                </a:cubicBezTo>
              </a:path>
            </a:pathLst>
          </a:cu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sm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7508EFDB-BBF8-D558-67C4-DA77C11541EC}"/>
              </a:ext>
            </a:extLst>
          </p:cNvPr>
          <p:cNvSpPr/>
          <p:nvPr/>
        </p:nvSpPr>
        <p:spPr bwMode="auto">
          <a:xfrm>
            <a:off x="7467677" y="2174276"/>
            <a:ext cx="666798" cy="63181"/>
          </a:xfrm>
          <a:custGeom>
            <a:avLst/>
            <a:gdLst>
              <a:gd name="connsiteX0" fmla="*/ 0 w 1943100"/>
              <a:gd name="connsiteY0" fmla="*/ 7620 h 114321"/>
              <a:gd name="connsiteX1" fmla="*/ 906780 w 1943100"/>
              <a:gd name="connsiteY1" fmla="*/ 114300 h 114321"/>
              <a:gd name="connsiteX2" fmla="*/ 1943100 w 1943100"/>
              <a:gd name="connsiteY2" fmla="*/ 0 h 114321"/>
              <a:gd name="connsiteX0" fmla="*/ 0 w 1943100"/>
              <a:gd name="connsiteY0" fmla="*/ 7620 h 43698"/>
              <a:gd name="connsiteX1" fmla="*/ 929640 w 1943100"/>
              <a:gd name="connsiteY1" fmla="*/ 38100 h 43698"/>
              <a:gd name="connsiteX2" fmla="*/ 1943100 w 1943100"/>
              <a:gd name="connsiteY2" fmla="*/ 0 h 43698"/>
              <a:gd name="connsiteX0" fmla="*/ 0 w 1943100"/>
              <a:gd name="connsiteY0" fmla="*/ 7620 h 40416"/>
              <a:gd name="connsiteX1" fmla="*/ 929640 w 1943100"/>
              <a:gd name="connsiteY1" fmla="*/ 38100 h 40416"/>
              <a:gd name="connsiteX2" fmla="*/ 1943100 w 1943100"/>
              <a:gd name="connsiteY2" fmla="*/ 0 h 40416"/>
              <a:gd name="connsiteX0" fmla="*/ 0 w 1943100"/>
              <a:gd name="connsiteY0" fmla="*/ 7620 h 7620"/>
              <a:gd name="connsiteX1" fmla="*/ 1943100 w 1943100"/>
              <a:gd name="connsiteY1" fmla="*/ 0 h 7620"/>
              <a:gd name="connsiteX0" fmla="*/ 0 w 3398"/>
              <a:gd name="connsiteY0" fmla="*/ 0 h 7911"/>
              <a:gd name="connsiteX1" fmla="*/ 3398 w 3398"/>
              <a:gd name="connsiteY1" fmla="*/ 7911 h 79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52 h 85073"/>
              <a:gd name="connsiteX1" fmla="*/ 2327 w 10000"/>
              <a:gd name="connsiteY1" fmla="*/ 83110 h 85073"/>
              <a:gd name="connsiteX2" fmla="*/ 7219 w 10000"/>
              <a:gd name="connsiteY2" fmla="*/ 92 h 85073"/>
              <a:gd name="connsiteX3" fmla="*/ 10000 w 10000"/>
              <a:gd name="connsiteY3" fmla="*/ 71552 h 85073"/>
              <a:gd name="connsiteX0" fmla="*/ 0 w 9724"/>
              <a:gd name="connsiteY0" fmla="*/ 5 h 293502"/>
              <a:gd name="connsiteX1" fmla="*/ 2051 w 9724"/>
              <a:gd name="connsiteY1" fmla="*/ 293249 h 293502"/>
              <a:gd name="connsiteX2" fmla="*/ 6943 w 9724"/>
              <a:gd name="connsiteY2" fmla="*/ 210231 h 293502"/>
              <a:gd name="connsiteX3" fmla="*/ 9724 w 9724"/>
              <a:gd name="connsiteY3" fmla="*/ 281691 h 293502"/>
              <a:gd name="connsiteX0" fmla="*/ 0 w 10000"/>
              <a:gd name="connsiteY0" fmla="*/ 0 h 9598"/>
              <a:gd name="connsiteX1" fmla="*/ 2818 w 10000"/>
              <a:gd name="connsiteY1" fmla="*/ 5877 h 9598"/>
              <a:gd name="connsiteX2" fmla="*/ 7140 w 10000"/>
              <a:gd name="connsiteY2" fmla="*/ 7163 h 9598"/>
              <a:gd name="connsiteX3" fmla="*/ 10000 w 10000"/>
              <a:gd name="connsiteY3" fmla="*/ 9598 h 9598"/>
              <a:gd name="connsiteX0" fmla="*/ 0 w 10000"/>
              <a:gd name="connsiteY0" fmla="*/ 0 h 10000"/>
              <a:gd name="connsiteX1" fmla="*/ 2818 w 10000"/>
              <a:gd name="connsiteY1" fmla="*/ 6123 h 10000"/>
              <a:gd name="connsiteX2" fmla="*/ 7140 w 10000"/>
              <a:gd name="connsiteY2" fmla="*/ 7463 h 10000"/>
              <a:gd name="connsiteX3" fmla="*/ 10000 w 10000"/>
              <a:gd name="connsiteY3" fmla="*/ 10000 h 10000"/>
              <a:gd name="connsiteX0" fmla="*/ 0 w 10000"/>
              <a:gd name="connsiteY0" fmla="*/ 0 h 10000"/>
              <a:gd name="connsiteX1" fmla="*/ 2818 w 10000"/>
              <a:gd name="connsiteY1" fmla="*/ 6123 h 10000"/>
              <a:gd name="connsiteX2" fmla="*/ 7140 w 10000"/>
              <a:gd name="connsiteY2" fmla="*/ 7463 h 10000"/>
              <a:gd name="connsiteX3" fmla="*/ 10000 w 10000"/>
              <a:gd name="connsiteY3" fmla="*/ 10000 h 10000"/>
              <a:gd name="connsiteX0" fmla="*/ 0 w 10000"/>
              <a:gd name="connsiteY0" fmla="*/ 0 h 10000"/>
              <a:gd name="connsiteX1" fmla="*/ 2818 w 10000"/>
              <a:gd name="connsiteY1" fmla="*/ 6123 h 10000"/>
              <a:gd name="connsiteX2" fmla="*/ 7565 w 10000"/>
              <a:gd name="connsiteY2" fmla="*/ 5320 h 10000"/>
              <a:gd name="connsiteX3" fmla="*/ 10000 w 10000"/>
              <a:gd name="connsiteY3" fmla="*/ 10000 h 10000"/>
              <a:gd name="connsiteX0" fmla="*/ 0 w 10213"/>
              <a:gd name="connsiteY0" fmla="*/ 0 h 6403"/>
              <a:gd name="connsiteX1" fmla="*/ 2818 w 10213"/>
              <a:gd name="connsiteY1" fmla="*/ 6123 h 6403"/>
              <a:gd name="connsiteX2" fmla="*/ 7565 w 10213"/>
              <a:gd name="connsiteY2" fmla="*/ 5320 h 6403"/>
              <a:gd name="connsiteX3" fmla="*/ 10213 w 10213"/>
              <a:gd name="connsiteY3" fmla="*/ 3570 h 6403"/>
              <a:gd name="connsiteX0" fmla="*/ 0 w 10000"/>
              <a:gd name="connsiteY0" fmla="*/ 0 h 9925"/>
              <a:gd name="connsiteX1" fmla="*/ 2759 w 10000"/>
              <a:gd name="connsiteY1" fmla="*/ 9563 h 9925"/>
              <a:gd name="connsiteX2" fmla="*/ 7615 w 10000"/>
              <a:gd name="connsiteY2" fmla="*/ 7472 h 9925"/>
              <a:gd name="connsiteX3" fmla="*/ 10000 w 10000"/>
              <a:gd name="connsiteY3" fmla="*/ 5576 h 9925"/>
              <a:gd name="connsiteX0" fmla="*/ 0 w 10485"/>
              <a:gd name="connsiteY0" fmla="*/ 0 h 10000"/>
              <a:gd name="connsiteX1" fmla="*/ 2759 w 10485"/>
              <a:gd name="connsiteY1" fmla="*/ 9635 h 10000"/>
              <a:gd name="connsiteX2" fmla="*/ 7615 w 10485"/>
              <a:gd name="connsiteY2" fmla="*/ 7528 h 10000"/>
              <a:gd name="connsiteX3" fmla="*/ 10485 w 10485"/>
              <a:gd name="connsiteY3" fmla="*/ 4144 h 10000"/>
              <a:gd name="connsiteX0" fmla="*/ 0 w 10485"/>
              <a:gd name="connsiteY0" fmla="*/ 0 h 9836"/>
              <a:gd name="connsiteX1" fmla="*/ 2759 w 10485"/>
              <a:gd name="connsiteY1" fmla="*/ 9635 h 9836"/>
              <a:gd name="connsiteX2" fmla="*/ 8343 w 10485"/>
              <a:gd name="connsiteY2" fmla="*/ 3598 h 9836"/>
              <a:gd name="connsiteX3" fmla="*/ 10485 w 10485"/>
              <a:gd name="connsiteY3" fmla="*/ 4144 h 9836"/>
              <a:gd name="connsiteX0" fmla="*/ 0 w 10000"/>
              <a:gd name="connsiteY0" fmla="*/ 0 h 10000"/>
              <a:gd name="connsiteX1" fmla="*/ 2631 w 10000"/>
              <a:gd name="connsiteY1" fmla="*/ 9796 h 10000"/>
              <a:gd name="connsiteX2" fmla="*/ 7957 w 10000"/>
              <a:gd name="connsiteY2" fmla="*/ 3658 h 10000"/>
              <a:gd name="connsiteX3" fmla="*/ 10000 w 10000"/>
              <a:gd name="connsiteY3" fmla="*/ 4213 h 10000"/>
              <a:gd name="connsiteX0" fmla="*/ 0 w 10000"/>
              <a:gd name="connsiteY0" fmla="*/ 0 h 10018"/>
              <a:gd name="connsiteX1" fmla="*/ 2631 w 10000"/>
              <a:gd name="connsiteY1" fmla="*/ 9796 h 10018"/>
              <a:gd name="connsiteX2" fmla="*/ 7957 w 10000"/>
              <a:gd name="connsiteY2" fmla="*/ 3658 h 10018"/>
              <a:gd name="connsiteX3" fmla="*/ 10000 w 10000"/>
              <a:gd name="connsiteY3" fmla="*/ 4213 h 10018"/>
              <a:gd name="connsiteX0" fmla="*/ 0 w 10000"/>
              <a:gd name="connsiteY0" fmla="*/ 0 h 8810"/>
              <a:gd name="connsiteX1" fmla="*/ 3865 w 10000"/>
              <a:gd name="connsiteY1" fmla="*/ 8548 h 8810"/>
              <a:gd name="connsiteX2" fmla="*/ 7957 w 10000"/>
              <a:gd name="connsiteY2" fmla="*/ 3658 h 8810"/>
              <a:gd name="connsiteX3" fmla="*/ 10000 w 10000"/>
              <a:gd name="connsiteY3" fmla="*/ 4213 h 8810"/>
              <a:gd name="connsiteX0" fmla="*/ 0 w 10000"/>
              <a:gd name="connsiteY0" fmla="*/ 0 h 9703"/>
              <a:gd name="connsiteX1" fmla="*/ 3865 w 10000"/>
              <a:gd name="connsiteY1" fmla="*/ 9703 h 9703"/>
              <a:gd name="connsiteX2" fmla="*/ 7957 w 10000"/>
              <a:gd name="connsiteY2" fmla="*/ 4152 h 9703"/>
              <a:gd name="connsiteX3" fmla="*/ 10000 w 10000"/>
              <a:gd name="connsiteY3" fmla="*/ 4782 h 9703"/>
              <a:gd name="connsiteX0" fmla="*/ 0 w 10000"/>
              <a:gd name="connsiteY0" fmla="*/ 0 h 10042"/>
              <a:gd name="connsiteX1" fmla="*/ 3865 w 10000"/>
              <a:gd name="connsiteY1" fmla="*/ 10000 h 10042"/>
              <a:gd name="connsiteX2" fmla="*/ 7957 w 10000"/>
              <a:gd name="connsiteY2" fmla="*/ 4279 h 10042"/>
              <a:gd name="connsiteX3" fmla="*/ 10000 w 10000"/>
              <a:gd name="connsiteY3" fmla="*/ 4928 h 10042"/>
              <a:gd name="connsiteX0" fmla="*/ 0 w 10000"/>
              <a:gd name="connsiteY0" fmla="*/ 0 h 10000"/>
              <a:gd name="connsiteX1" fmla="*/ 3865 w 10000"/>
              <a:gd name="connsiteY1" fmla="*/ 10000 h 10000"/>
              <a:gd name="connsiteX2" fmla="*/ 7957 w 10000"/>
              <a:gd name="connsiteY2" fmla="*/ 4279 h 10000"/>
              <a:gd name="connsiteX3" fmla="*/ 10000 w 10000"/>
              <a:gd name="connsiteY3" fmla="*/ 4928 h 10000"/>
              <a:gd name="connsiteX0" fmla="*/ 0 w 9807"/>
              <a:gd name="connsiteY0" fmla="*/ 0 h 10360"/>
              <a:gd name="connsiteX1" fmla="*/ 3672 w 9807"/>
              <a:gd name="connsiteY1" fmla="*/ 10292 h 10360"/>
              <a:gd name="connsiteX2" fmla="*/ 7764 w 9807"/>
              <a:gd name="connsiteY2" fmla="*/ 4571 h 10360"/>
              <a:gd name="connsiteX3" fmla="*/ 9807 w 9807"/>
              <a:gd name="connsiteY3" fmla="*/ 5220 h 10360"/>
              <a:gd name="connsiteX0" fmla="*/ 0 w 10000"/>
              <a:gd name="connsiteY0" fmla="*/ 0 h 10000"/>
              <a:gd name="connsiteX1" fmla="*/ 3744 w 10000"/>
              <a:gd name="connsiteY1" fmla="*/ 9934 h 10000"/>
              <a:gd name="connsiteX2" fmla="*/ 7917 w 10000"/>
              <a:gd name="connsiteY2" fmla="*/ 4412 h 10000"/>
              <a:gd name="connsiteX3" fmla="*/ 10000 w 10000"/>
              <a:gd name="connsiteY3" fmla="*/ 5039 h 10000"/>
              <a:gd name="connsiteX0" fmla="*/ 0 w 9450"/>
              <a:gd name="connsiteY0" fmla="*/ 0 h 10000"/>
              <a:gd name="connsiteX1" fmla="*/ 3744 w 9450"/>
              <a:gd name="connsiteY1" fmla="*/ 9934 h 10000"/>
              <a:gd name="connsiteX2" fmla="*/ 7917 w 9450"/>
              <a:gd name="connsiteY2" fmla="*/ 4412 h 10000"/>
              <a:gd name="connsiteX3" fmla="*/ 9450 w 9450"/>
              <a:gd name="connsiteY3" fmla="*/ 5321 h 10000"/>
              <a:gd name="connsiteX0" fmla="*/ 0 w 10000"/>
              <a:gd name="connsiteY0" fmla="*/ 0 h 10000"/>
              <a:gd name="connsiteX1" fmla="*/ 3962 w 10000"/>
              <a:gd name="connsiteY1" fmla="*/ 9934 h 10000"/>
              <a:gd name="connsiteX2" fmla="*/ 8378 w 10000"/>
              <a:gd name="connsiteY2" fmla="*/ 4412 h 10000"/>
              <a:gd name="connsiteX3" fmla="*/ 10000 w 10000"/>
              <a:gd name="connsiteY3" fmla="*/ 5321 h 10000"/>
              <a:gd name="connsiteX0" fmla="*/ 0 w 10000"/>
              <a:gd name="connsiteY0" fmla="*/ 0 h 10072"/>
              <a:gd name="connsiteX1" fmla="*/ 3962 w 10000"/>
              <a:gd name="connsiteY1" fmla="*/ 9934 h 10072"/>
              <a:gd name="connsiteX2" fmla="*/ 7546 w 10000"/>
              <a:gd name="connsiteY2" fmla="*/ 5822 h 10072"/>
              <a:gd name="connsiteX3" fmla="*/ 10000 w 10000"/>
              <a:gd name="connsiteY3" fmla="*/ 5321 h 10072"/>
              <a:gd name="connsiteX0" fmla="*/ 0 w 10000"/>
              <a:gd name="connsiteY0" fmla="*/ 0 h 10346"/>
              <a:gd name="connsiteX1" fmla="*/ 3920 w 10000"/>
              <a:gd name="connsiteY1" fmla="*/ 10216 h 10346"/>
              <a:gd name="connsiteX2" fmla="*/ 7546 w 10000"/>
              <a:gd name="connsiteY2" fmla="*/ 5822 h 10346"/>
              <a:gd name="connsiteX3" fmla="*/ 10000 w 10000"/>
              <a:gd name="connsiteY3" fmla="*/ 5321 h 10346"/>
              <a:gd name="connsiteX0" fmla="*/ 0 w 10000"/>
              <a:gd name="connsiteY0" fmla="*/ 0 h 10260"/>
              <a:gd name="connsiteX1" fmla="*/ 3920 w 10000"/>
              <a:gd name="connsiteY1" fmla="*/ 10216 h 10260"/>
              <a:gd name="connsiteX2" fmla="*/ 7546 w 10000"/>
              <a:gd name="connsiteY2" fmla="*/ 5822 h 10260"/>
              <a:gd name="connsiteX3" fmla="*/ 10000 w 10000"/>
              <a:gd name="connsiteY3" fmla="*/ 5321 h 10260"/>
              <a:gd name="connsiteX0" fmla="*/ 0 w 10000"/>
              <a:gd name="connsiteY0" fmla="*/ 0 h 9419"/>
              <a:gd name="connsiteX1" fmla="*/ 4045 w 10000"/>
              <a:gd name="connsiteY1" fmla="*/ 9370 h 9419"/>
              <a:gd name="connsiteX2" fmla="*/ 7546 w 10000"/>
              <a:gd name="connsiteY2" fmla="*/ 5822 h 9419"/>
              <a:gd name="connsiteX3" fmla="*/ 10000 w 10000"/>
              <a:gd name="connsiteY3" fmla="*/ 5321 h 9419"/>
              <a:gd name="connsiteX0" fmla="*/ 0 w 10000"/>
              <a:gd name="connsiteY0" fmla="*/ 0 h 12233"/>
              <a:gd name="connsiteX1" fmla="*/ 3554 w 10000"/>
              <a:gd name="connsiteY1" fmla="*/ 12192 h 12233"/>
              <a:gd name="connsiteX2" fmla="*/ 7546 w 10000"/>
              <a:gd name="connsiteY2" fmla="*/ 6181 h 12233"/>
              <a:gd name="connsiteX3" fmla="*/ 10000 w 10000"/>
              <a:gd name="connsiteY3" fmla="*/ 5649 h 12233"/>
              <a:gd name="connsiteX0" fmla="*/ 0 w 10000"/>
              <a:gd name="connsiteY0" fmla="*/ 0 h 12233"/>
              <a:gd name="connsiteX1" fmla="*/ 3554 w 10000"/>
              <a:gd name="connsiteY1" fmla="*/ 12192 h 12233"/>
              <a:gd name="connsiteX2" fmla="*/ 7546 w 10000"/>
              <a:gd name="connsiteY2" fmla="*/ 6181 h 12233"/>
              <a:gd name="connsiteX3" fmla="*/ 10000 w 10000"/>
              <a:gd name="connsiteY3" fmla="*/ 5649 h 12233"/>
              <a:gd name="connsiteX0" fmla="*/ 0 w 10000"/>
              <a:gd name="connsiteY0" fmla="*/ 0 h 12429"/>
              <a:gd name="connsiteX1" fmla="*/ 3554 w 10000"/>
              <a:gd name="connsiteY1" fmla="*/ 12192 h 12429"/>
              <a:gd name="connsiteX2" fmla="*/ 7457 w 10000"/>
              <a:gd name="connsiteY2" fmla="*/ 7303 h 12429"/>
              <a:gd name="connsiteX3" fmla="*/ 10000 w 10000"/>
              <a:gd name="connsiteY3" fmla="*/ 5649 h 12429"/>
              <a:gd name="connsiteX0" fmla="*/ 0 w 10000"/>
              <a:gd name="connsiteY0" fmla="*/ 0 h 11899"/>
              <a:gd name="connsiteX1" fmla="*/ 3197 w 10000"/>
              <a:gd name="connsiteY1" fmla="*/ 11631 h 11899"/>
              <a:gd name="connsiteX2" fmla="*/ 7457 w 10000"/>
              <a:gd name="connsiteY2" fmla="*/ 7303 h 11899"/>
              <a:gd name="connsiteX3" fmla="*/ 10000 w 10000"/>
              <a:gd name="connsiteY3" fmla="*/ 5649 h 11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00" h="11899">
                <a:moveTo>
                  <a:pt x="0" y="0"/>
                </a:moveTo>
                <a:cubicBezTo>
                  <a:pt x="390" y="2894"/>
                  <a:pt x="1954" y="10414"/>
                  <a:pt x="3197" y="11631"/>
                </a:cubicBezTo>
                <a:cubicBezTo>
                  <a:pt x="4440" y="12848"/>
                  <a:pt x="5949" y="9673"/>
                  <a:pt x="7457" y="7303"/>
                </a:cubicBezTo>
                <a:cubicBezTo>
                  <a:pt x="8625" y="6230"/>
                  <a:pt x="9118" y="2654"/>
                  <a:pt x="10000" y="5649"/>
                </a:cubicBezTo>
              </a:path>
            </a:pathLst>
          </a:cu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sm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8" name="Straight Arrow Connector 87">
            <a:extLst>
              <a:ext uri="{FF2B5EF4-FFF2-40B4-BE49-F238E27FC236}">
                <a16:creationId xmlns:a16="http://schemas.microsoft.com/office/drawing/2014/main" id="{F82625F8-51B5-05AC-EA83-0EA9414215D2}"/>
              </a:ext>
            </a:extLst>
          </p:cNvPr>
          <p:cNvCxnSpPr>
            <a:cxnSpLocks/>
            <a:stCxn id="98" idx="0"/>
            <a:endCxn id="91" idx="0"/>
          </p:cNvCxnSpPr>
          <p:nvPr/>
        </p:nvCxnSpPr>
        <p:spPr bwMode="auto">
          <a:xfrm flipH="1" flipV="1">
            <a:off x="7548847" y="1882142"/>
            <a:ext cx="653792" cy="42588"/>
          </a:xfrm>
          <a:prstGeom prst="straightConnector1">
            <a:avLst/>
          </a:pr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sm" len="med"/>
          </a:ln>
          <a:effectLst/>
        </p:spPr>
      </p:cxn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65C1BCB3-C857-20A0-E968-747C7F567771}"/>
              </a:ext>
            </a:extLst>
          </p:cNvPr>
          <p:cNvSpPr/>
          <p:nvPr/>
        </p:nvSpPr>
        <p:spPr bwMode="auto">
          <a:xfrm>
            <a:off x="6132735" y="2521712"/>
            <a:ext cx="1958340" cy="181952"/>
          </a:xfrm>
          <a:custGeom>
            <a:avLst/>
            <a:gdLst>
              <a:gd name="connsiteX0" fmla="*/ 1936026 w 1936026"/>
              <a:gd name="connsiteY0" fmla="*/ 0 h 119713"/>
              <a:gd name="connsiteX1" fmla="*/ 1361175 w 1936026"/>
              <a:gd name="connsiteY1" fmla="*/ 113183 h 119713"/>
              <a:gd name="connsiteX2" fmla="*/ 360399 w 1936026"/>
              <a:gd name="connsiteY2" fmla="*/ 95312 h 119713"/>
              <a:gd name="connsiteX3" fmla="*/ 0 w 1936026"/>
              <a:gd name="connsiteY3" fmla="*/ 5957 h 119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6026" h="119713">
                <a:moveTo>
                  <a:pt x="1936026" y="0"/>
                </a:moveTo>
                <a:cubicBezTo>
                  <a:pt x="1779902" y="48649"/>
                  <a:pt x="1623779" y="97298"/>
                  <a:pt x="1361175" y="113183"/>
                </a:cubicBezTo>
                <a:cubicBezTo>
                  <a:pt x="1098571" y="129068"/>
                  <a:pt x="587261" y="113183"/>
                  <a:pt x="360399" y="95312"/>
                </a:cubicBezTo>
                <a:cubicBezTo>
                  <a:pt x="133537" y="77441"/>
                  <a:pt x="66768" y="41699"/>
                  <a:pt x="0" y="5957"/>
                </a:cubicBez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stealth" w="med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FEFC4BCC-9B8E-F3A3-1C9E-F2D07BFBECA7}"/>
              </a:ext>
            </a:extLst>
          </p:cNvPr>
          <p:cNvSpPr/>
          <p:nvPr/>
        </p:nvSpPr>
        <p:spPr bwMode="auto">
          <a:xfrm>
            <a:off x="6262140" y="2513132"/>
            <a:ext cx="1958340" cy="181952"/>
          </a:xfrm>
          <a:custGeom>
            <a:avLst/>
            <a:gdLst>
              <a:gd name="connsiteX0" fmla="*/ 1936026 w 1936026"/>
              <a:gd name="connsiteY0" fmla="*/ 0 h 119713"/>
              <a:gd name="connsiteX1" fmla="*/ 1361175 w 1936026"/>
              <a:gd name="connsiteY1" fmla="*/ 113183 h 119713"/>
              <a:gd name="connsiteX2" fmla="*/ 360399 w 1936026"/>
              <a:gd name="connsiteY2" fmla="*/ 95312 h 119713"/>
              <a:gd name="connsiteX3" fmla="*/ 0 w 1936026"/>
              <a:gd name="connsiteY3" fmla="*/ 5957 h 119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6026" h="119713">
                <a:moveTo>
                  <a:pt x="1936026" y="0"/>
                </a:moveTo>
                <a:cubicBezTo>
                  <a:pt x="1779902" y="48649"/>
                  <a:pt x="1623779" y="97298"/>
                  <a:pt x="1361175" y="113183"/>
                </a:cubicBezTo>
                <a:cubicBezTo>
                  <a:pt x="1098571" y="129068"/>
                  <a:pt x="587261" y="113183"/>
                  <a:pt x="360399" y="95312"/>
                </a:cubicBezTo>
                <a:cubicBezTo>
                  <a:pt x="133537" y="77441"/>
                  <a:pt x="66768" y="41699"/>
                  <a:pt x="0" y="5957"/>
                </a:cubicBez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stealth" w="med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FB640D23-18D1-5FF8-50C1-640F54D378D4}"/>
              </a:ext>
            </a:extLst>
          </p:cNvPr>
          <p:cNvSpPr/>
          <p:nvPr/>
        </p:nvSpPr>
        <p:spPr bwMode="auto">
          <a:xfrm>
            <a:off x="6444013" y="2493580"/>
            <a:ext cx="1958340" cy="181952"/>
          </a:xfrm>
          <a:custGeom>
            <a:avLst/>
            <a:gdLst>
              <a:gd name="connsiteX0" fmla="*/ 1936026 w 1936026"/>
              <a:gd name="connsiteY0" fmla="*/ 0 h 119713"/>
              <a:gd name="connsiteX1" fmla="*/ 1361175 w 1936026"/>
              <a:gd name="connsiteY1" fmla="*/ 113183 h 119713"/>
              <a:gd name="connsiteX2" fmla="*/ 360399 w 1936026"/>
              <a:gd name="connsiteY2" fmla="*/ 95312 h 119713"/>
              <a:gd name="connsiteX3" fmla="*/ 0 w 1936026"/>
              <a:gd name="connsiteY3" fmla="*/ 5957 h 119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6026" h="119713">
                <a:moveTo>
                  <a:pt x="1936026" y="0"/>
                </a:moveTo>
                <a:cubicBezTo>
                  <a:pt x="1779902" y="48649"/>
                  <a:pt x="1623779" y="97298"/>
                  <a:pt x="1361175" y="113183"/>
                </a:cubicBezTo>
                <a:cubicBezTo>
                  <a:pt x="1098571" y="129068"/>
                  <a:pt x="587261" y="113183"/>
                  <a:pt x="360399" y="95312"/>
                </a:cubicBezTo>
                <a:cubicBezTo>
                  <a:pt x="133537" y="77441"/>
                  <a:pt x="66768" y="41699"/>
                  <a:pt x="0" y="5957"/>
                </a:cubicBez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stealth" w="med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D9978BBB-08B2-6A2F-3B23-949A257E5964}"/>
              </a:ext>
            </a:extLst>
          </p:cNvPr>
          <p:cNvSpPr/>
          <p:nvPr/>
        </p:nvSpPr>
        <p:spPr bwMode="auto">
          <a:xfrm flipH="1">
            <a:off x="5542064" y="1380949"/>
            <a:ext cx="2697480" cy="1399034"/>
          </a:xfrm>
          <a:custGeom>
            <a:avLst/>
            <a:gdLst>
              <a:gd name="connsiteX0" fmla="*/ 1936026 w 1936026"/>
              <a:gd name="connsiteY0" fmla="*/ 0 h 119713"/>
              <a:gd name="connsiteX1" fmla="*/ 1361175 w 1936026"/>
              <a:gd name="connsiteY1" fmla="*/ 113183 h 119713"/>
              <a:gd name="connsiteX2" fmla="*/ 360399 w 1936026"/>
              <a:gd name="connsiteY2" fmla="*/ 95312 h 119713"/>
              <a:gd name="connsiteX3" fmla="*/ 0 w 1936026"/>
              <a:gd name="connsiteY3" fmla="*/ 5957 h 119713"/>
              <a:gd name="connsiteX0" fmla="*/ 2199687 w 2199687"/>
              <a:gd name="connsiteY0" fmla="*/ 9083 h 112660"/>
              <a:gd name="connsiteX1" fmla="*/ 1361175 w 2199687"/>
              <a:gd name="connsiteY1" fmla="*/ 107226 h 112660"/>
              <a:gd name="connsiteX2" fmla="*/ 360399 w 2199687"/>
              <a:gd name="connsiteY2" fmla="*/ 89355 h 112660"/>
              <a:gd name="connsiteX3" fmla="*/ 0 w 2199687"/>
              <a:gd name="connsiteY3" fmla="*/ 0 h 112660"/>
              <a:gd name="connsiteX0" fmla="*/ 2666744 w 2666744"/>
              <a:gd name="connsiteY0" fmla="*/ 660836 h 764413"/>
              <a:gd name="connsiteX1" fmla="*/ 1828232 w 2666744"/>
              <a:gd name="connsiteY1" fmla="*/ 758979 h 764413"/>
              <a:gd name="connsiteX2" fmla="*/ 827456 w 2666744"/>
              <a:gd name="connsiteY2" fmla="*/ 741108 h 764413"/>
              <a:gd name="connsiteX3" fmla="*/ 0 w 2666744"/>
              <a:gd name="connsiteY3" fmla="*/ 0 h 764413"/>
              <a:gd name="connsiteX0" fmla="*/ 2666744 w 2666744"/>
              <a:gd name="connsiteY0" fmla="*/ 685647 h 789224"/>
              <a:gd name="connsiteX1" fmla="*/ 1828232 w 2666744"/>
              <a:gd name="connsiteY1" fmla="*/ 783790 h 789224"/>
              <a:gd name="connsiteX2" fmla="*/ 827456 w 2666744"/>
              <a:gd name="connsiteY2" fmla="*/ 765919 h 789224"/>
              <a:gd name="connsiteX3" fmla="*/ 0 w 2666744"/>
              <a:gd name="connsiteY3" fmla="*/ 24811 h 789224"/>
              <a:gd name="connsiteX0" fmla="*/ 2666744 w 2666744"/>
              <a:gd name="connsiteY0" fmla="*/ 800352 h 945019"/>
              <a:gd name="connsiteX1" fmla="*/ 1828232 w 2666744"/>
              <a:gd name="connsiteY1" fmla="*/ 898495 h 945019"/>
              <a:gd name="connsiteX2" fmla="*/ 578861 w 2666744"/>
              <a:gd name="connsiteY2" fmla="*/ 18305 h 945019"/>
              <a:gd name="connsiteX3" fmla="*/ 0 w 2666744"/>
              <a:gd name="connsiteY3" fmla="*/ 139516 h 945019"/>
              <a:gd name="connsiteX0" fmla="*/ 2666744 w 2666744"/>
              <a:gd name="connsiteY0" fmla="*/ 800352 h 863021"/>
              <a:gd name="connsiteX1" fmla="*/ 1459107 w 2666744"/>
              <a:gd name="connsiteY1" fmla="*/ 788198 h 863021"/>
              <a:gd name="connsiteX2" fmla="*/ 578861 w 2666744"/>
              <a:gd name="connsiteY2" fmla="*/ 18305 h 863021"/>
              <a:gd name="connsiteX3" fmla="*/ 0 w 2666744"/>
              <a:gd name="connsiteY3" fmla="*/ 139516 h 863021"/>
              <a:gd name="connsiteX0" fmla="*/ 2644144 w 2644144"/>
              <a:gd name="connsiteY0" fmla="*/ 795338 h 860749"/>
              <a:gd name="connsiteX1" fmla="*/ 1459107 w 2644144"/>
              <a:gd name="connsiteY1" fmla="*/ 788198 h 860749"/>
              <a:gd name="connsiteX2" fmla="*/ 578861 w 2644144"/>
              <a:gd name="connsiteY2" fmla="*/ 18305 h 860749"/>
              <a:gd name="connsiteX3" fmla="*/ 0 w 2644144"/>
              <a:gd name="connsiteY3" fmla="*/ 139516 h 860749"/>
              <a:gd name="connsiteX0" fmla="*/ 2644144 w 2644144"/>
              <a:gd name="connsiteY0" fmla="*/ 795338 h 860749"/>
              <a:gd name="connsiteX1" fmla="*/ 1459107 w 2644144"/>
              <a:gd name="connsiteY1" fmla="*/ 788198 h 860749"/>
              <a:gd name="connsiteX2" fmla="*/ 578861 w 2644144"/>
              <a:gd name="connsiteY2" fmla="*/ 18305 h 860749"/>
              <a:gd name="connsiteX3" fmla="*/ 0 w 2644144"/>
              <a:gd name="connsiteY3" fmla="*/ 139516 h 860749"/>
              <a:gd name="connsiteX0" fmla="*/ 2644144 w 2644144"/>
              <a:gd name="connsiteY0" fmla="*/ 861428 h 932555"/>
              <a:gd name="connsiteX1" fmla="*/ 1459107 w 2644144"/>
              <a:gd name="connsiteY1" fmla="*/ 854288 h 932555"/>
              <a:gd name="connsiteX2" fmla="*/ 616527 w 2644144"/>
              <a:gd name="connsiteY2" fmla="*/ 4179 h 932555"/>
              <a:gd name="connsiteX3" fmla="*/ 0 w 2644144"/>
              <a:gd name="connsiteY3" fmla="*/ 205606 h 932555"/>
              <a:gd name="connsiteX0" fmla="*/ 2644144 w 2644144"/>
              <a:gd name="connsiteY0" fmla="*/ 885341 h 958262"/>
              <a:gd name="connsiteX1" fmla="*/ 1459107 w 2644144"/>
              <a:gd name="connsiteY1" fmla="*/ 878201 h 958262"/>
              <a:gd name="connsiteX2" fmla="*/ 819923 w 2644144"/>
              <a:gd name="connsiteY2" fmla="*/ 3025 h 958262"/>
              <a:gd name="connsiteX3" fmla="*/ 0 w 2644144"/>
              <a:gd name="connsiteY3" fmla="*/ 229519 h 958262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98950 h 971871"/>
              <a:gd name="connsiteX1" fmla="*/ 1459107 w 2644144"/>
              <a:gd name="connsiteY1" fmla="*/ 891810 h 971871"/>
              <a:gd name="connsiteX2" fmla="*/ 819923 w 2644144"/>
              <a:gd name="connsiteY2" fmla="*/ 16634 h 971871"/>
              <a:gd name="connsiteX3" fmla="*/ 0 w 2644144"/>
              <a:gd name="connsiteY3" fmla="*/ 243128 h 971871"/>
              <a:gd name="connsiteX0" fmla="*/ 2666744 w 2666744"/>
              <a:gd name="connsiteY0" fmla="*/ 883848 h 965639"/>
              <a:gd name="connsiteX1" fmla="*/ 1459107 w 2666744"/>
              <a:gd name="connsiteY1" fmla="*/ 891810 h 965639"/>
              <a:gd name="connsiteX2" fmla="*/ 819923 w 2666744"/>
              <a:gd name="connsiteY2" fmla="*/ 16634 h 965639"/>
              <a:gd name="connsiteX3" fmla="*/ 0 w 2666744"/>
              <a:gd name="connsiteY3" fmla="*/ 243128 h 965639"/>
              <a:gd name="connsiteX0" fmla="*/ 2666744 w 2666744"/>
              <a:gd name="connsiteY0" fmla="*/ 883848 h 963011"/>
              <a:gd name="connsiteX1" fmla="*/ 1459107 w 2666744"/>
              <a:gd name="connsiteY1" fmla="*/ 891810 h 963011"/>
              <a:gd name="connsiteX2" fmla="*/ 819923 w 2666744"/>
              <a:gd name="connsiteY2" fmla="*/ 16634 h 963011"/>
              <a:gd name="connsiteX3" fmla="*/ 0 w 2666744"/>
              <a:gd name="connsiteY3" fmla="*/ 243128 h 963011"/>
              <a:gd name="connsiteX0" fmla="*/ 2666744 w 2666744"/>
              <a:gd name="connsiteY0" fmla="*/ 895898 h 929091"/>
              <a:gd name="connsiteX1" fmla="*/ 1572104 w 2666744"/>
              <a:gd name="connsiteY1" fmla="*/ 823316 h 929091"/>
              <a:gd name="connsiteX2" fmla="*/ 819923 w 2666744"/>
              <a:gd name="connsiteY2" fmla="*/ 28684 h 929091"/>
              <a:gd name="connsiteX3" fmla="*/ 0 w 2666744"/>
              <a:gd name="connsiteY3" fmla="*/ 255178 h 929091"/>
              <a:gd name="connsiteX0" fmla="*/ 2666744 w 2666744"/>
              <a:gd name="connsiteY0" fmla="*/ 895898 h 917471"/>
              <a:gd name="connsiteX1" fmla="*/ 1572104 w 2666744"/>
              <a:gd name="connsiteY1" fmla="*/ 823316 h 917471"/>
              <a:gd name="connsiteX2" fmla="*/ 819923 w 2666744"/>
              <a:gd name="connsiteY2" fmla="*/ 28684 h 917471"/>
              <a:gd name="connsiteX3" fmla="*/ 0 w 2666744"/>
              <a:gd name="connsiteY3" fmla="*/ 255178 h 917471"/>
              <a:gd name="connsiteX0" fmla="*/ 2666744 w 2666744"/>
              <a:gd name="connsiteY0" fmla="*/ 894256 h 910026"/>
              <a:gd name="connsiteX1" fmla="*/ 1519372 w 2666744"/>
              <a:gd name="connsiteY1" fmla="*/ 796504 h 910026"/>
              <a:gd name="connsiteX2" fmla="*/ 819923 w 2666744"/>
              <a:gd name="connsiteY2" fmla="*/ 27042 h 910026"/>
              <a:gd name="connsiteX3" fmla="*/ 0 w 2666744"/>
              <a:gd name="connsiteY3" fmla="*/ 253536 h 910026"/>
              <a:gd name="connsiteX0" fmla="*/ 2666744 w 2666744"/>
              <a:gd name="connsiteY0" fmla="*/ 885344 h 909074"/>
              <a:gd name="connsiteX1" fmla="*/ 1519372 w 2666744"/>
              <a:gd name="connsiteY1" fmla="*/ 787592 h 909074"/>
              <a:gd name="connsiteX2" fmla="*/ 819923 w 2666744"/>
              <a:gd name="connsiteY2" fmla="*/ 28198 h 909074"/>
              <a:gd name="connsiteX3" fmla="*/ 0 w 2666744"/>
              <a:gd name="connsiteY3" fmla="*/ 244624 h 909074"/>
              <a:gd name="connsiteX0" fmla="*/ 2666744 w 2666744"/>
              <a:gd name="connsiteY0" fmla="*/ 863291 h 887021"/>
              <a:gd name="connsiteX1" fmla="*/ 1519372 w 2666744"/>
              <a:gd name="connsiteY1" fmla="*/ 765539 h 887021"/>
              <a:gd name="connsiteX2" fmla="*/ 819923 w 2666744"/>
              <a:gd name="connsiteY2" fmla="*/ 6145 h 887021"/>
              <a:gd name="connsiteX3" fmla="*/ 0 w 2666744"/>
              <a:gd name="connsiteY3" fmla="*/ 222571 h 887021"/>
              <a:gd name="connsiteX0" fmla="*/ 2666744 w 2666744"/>
              <a:gd name="connsiteY0" fmla="*/ 882534 h 907118"/>
              <a:gd name="connsiteX1" fmla="*/ 1519372 w 2666744"/>
              <a:gd name="connsiteY1" fmla="*/ 784782 h 907118"/>
              <a:gd name="connsiteX2" fmla="*/ 767191 w 2666744"/>
              <a:gd name="connsiteY2" fmla="*/ 5252 h 907118"/>
              <a:gd name="connsiteX3" fmla="*/ 0 w 2666744"/>
              <a:gd name="connsiteY3" fmla="*/ 241814 h 907118"/>
              <a:gd name="connsiteX0" fmla="*/ 2666744 w 2666744"/>
              <a:gd name="connsiteY0" fmla="*/ 890345 h 914929"/>
              <a:gd name="connsiteX1" fmla="*/ 1519372 w 2666744"/>
              <a:gd name="connsiteY1" fmla="*/ 792593 h 914929"/>
              <a:gd name="connsiteX2" fmla="*/ 767191 w 2666744"/>
              <a:gd name="connsiteY2" fmla="*/ 13063 h 914929"/>
              <a:gd name="connsiteX3" fmla="*/ 0 w 2666744"/>
              <a:gd name="connsiteY3" fmla="*/ 249625 h 914929"/>
              <a:gd name="connsiteX0" fmla="*/ 2666744 w 2666744"/>
              <a:gd name="connsiteY0" fmla="*/ 890345 h 937308"/>
              <a:gd name="connsiteX1" fmla="*/ 1519372 w 2666744"/>
              <a:gd name="connsiteY1" fmla="*/ 792593 h 937308"/>
              <a:gd name="connsiteX2" fmla="*/ 767191 w 2666744"/>
              <a:gd name="connsiteY2" fmla="*/ 13063 h 937308"/>
              <a:gd name="connsiteX3" fmla="*/ 0 w 2666744"/>
              <a:gd name="connsiteY3" fmla="*/ 249625 h 937308"/>
              <a:gd name="connsiteX0" fmla="*/ 2666744 w 2666744"/>
              <a:gd name="connsiteY0" fmla="*/ 878165 h 925128"/>
              <a:gd name="connsiteX1" fmla="*/ 1519372 w 2666744"/>
              <a:gd name="connsiteY1" fmla="*/ 780413 h 925128"/>
              <a:gd name="connsiteX2" fmla="*/ 767191 w 2666744"/>
              <a:gd name="connsiteY2" fmla="*/ 883 h 925128"/>
              <a:gd name="connsiteX3" fmla="*/ 0 w 2666744"/>
              <a:gd name="connsiteY3" fmla="*/ 237445 h 925128"/>
              <a:gd name="connsiteX0" fmla="*/ 2666744 w 2666744"/>
              <a:gd name="connsiteY0" fmla="*/ 878165 h 925128"/>
              <a:gd name="connsiteX1" fmla="*/ 1519372 w 2666744"/>
              <a:gd name="connsiteY1" fmla="*/ 780413 h 925128"/>
              <a:gd name="connsiteX2" fmla="*/ 767191 w 2666744"/>
              <a:gd name="connsiteY2" fmla="*/ 883 h 925128"/>
              <a:gd name="connsiteX3" fmla="*/ 0 w 2666744"/>
              <a:gd name="connsiteY3" fmla="*/ 237445 h 925128"/>
              <a:gd name="connsiteX0" fmla="*/ 2666744 w 2666744"/>
              <a:gd name="connsiteY0" fmla="*/ 877283 h 924246"/>
              <a:gd name="connsiteX1" fmla="*/ 1519372 w 2666744"/>
              <a:gd name="connsiteY1" fmla="*/ 779531 h 924246"/>
              <a:gd name="connsiteX2" fmla="*/ 767191 w 2666744"/>
              <a:gd name="connsiteY2" fmla="*/ 1 h 924246"/>
              <a:gd name="connsiteX3" fmla="*/ 0 w 2666744"/>
              <a:gd name="connsiteY3" fmla="*/ 236563 h 924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66744" h="924246">
                <a:moveTo>
                  <a:pt x="2666744" y="877283"/>
                </a:moveTo>
                <a:cubicBezTo>
                  <a:pt x="2239426" y="915864"/>
                  <a:pt x="1738033" y="996221"/>
                  <a:pt x="1519372" y="779531"/>
                </a:cubicBezTo>
                <a:cubicBezTo>
                  <a:pt x="1300711" y="562841"/>
                  <a:pt x="1178616" y="-116"/>
                  <a:pt x="767191" y="1"/>
                </a:cubicBezTo>
                <a:cubicBezTo>
                  <a:pt x="355766" y="118"/>
                  <a:pt x="232498" y="6323"/>
                  <a:pt x="0" y="236563"/>
                </a:cubicBez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stealth" w="med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B0038F4B-432B-DA04-4A26-507141CEAC28}"/>
              </a:ext>
            </a:extLst>
          </p:cNvPr>
          <p:cNvSpPr/>
          <p:nvPr/>
        </p:nvSpPr>
        <p:spPr bwMode="auto">
          <a:xfrm flipH="1">
            <a:off x="5607843" y="1457205"/>
            <a:ext cx="2631701" cy="2383933"/>
          </a:xfrm>
          <a:custGeom>
            <a:avLst/>
            <a:gdLst>
              <a:gd name="connsiteX0" fmla="*/ 1936026 w 1936026"/>
              <a:gd name="connsiteY0" fmla="*/ 0 h 119713"/>
              <a:gd name="connsiteX1" fmla="*/ 1361175 w 1936026"/>
              <a:gd name="connsiteY1" fmla="*/ 113183 h 119713"/>
              <a:gd name="connsiteX2" fmla="*/ 360399 w 1936026"/>
              <a:gd name="connsiteY2" fmla="*/ 95312 h 119713"/>
              <a:gd name="connsiteX3" fmla="*/ 0 w 1936026"/>
              <a:gd name="connsiteY3" fmla="*/ 5957 h 119713"/>
              <a:gd name="connsiteX0" fmla="*/ 2199687 w 2199687"/>
              <a:gd name="connsiteY0" fmla="*/ 9083 h 112660"/>
              <a:gd name="connsiteX1" fmla="*/ 1361175 w 2199687"/>
              <a:gd name="connsiteY1" fmla="*/ 107226 h 112660"/>
              <a:gd name="connsiteX2" fmla="*/ 360399 w 2199687"/>
              <a:gd name="connsiteY2" fmla="*/ 89355 h 112660"/>
              <a:gd name="connsiteX3" fmla="*/ 0 w 2199687"/>
              <a:gd name="connsiteY3" fmla="*/ 0 h 112660"/>
              <a:gd name="connsiteX0" fmla="*/ 2666744 w 2666744"/>
              <a:gd name="connsiteY0" fmla="*/ 660836 h 764413"/>
              <a:gd name="connsiteX1" fmla="*/ 1828232 w 2666744"/>
              <a:gd name="connsiteY1" fmla="*/ 758979 h 764413"/>
              <a:gd name="connsiteX2" fmla="*/ 827456 w 2666744"/>
              <a:gd name="connsiteY2" fmla="*/ 741108 h 764413"/>
              <a:gd name="connsiteX3" fmla="*/ 0 w 2666744"/>
              <a:gd name="connsiteY3" fmla="*/ 0 h 764413"/>
              <a:gd name="connsiteX0" fmla="*/ 2666744 w 2666744"/>
              <a:gd name="connsiteY0" fmla="*/ 685647 h 789224"/>
              <a:gd name="connsiteX1" fmla="*/ 1828232 w 2666744"/>
              <a:gd name="connsiteY1" fmla="*/ 783790 h 789224"/>
              <a:gd name="connsiteX2" fmla="*/ 827456 w 2666744"/>
              <a:gd name="connsiteY2" fmla="*/ 765919 h 789224"/>
              <a:gd name="connsiteX3" fmla="*/ 0 w 2666744"/>
              <a:gd name="connsiteY3" fmla="*/ 24811 h 789224"/>
              <a:gd name="connsiteX0" fmla="*/ 2666744 w 2666744"/>
              <a:gd name="connsiteY0" fmla="*/ 800352 h 945019"/>
              <a:gd name="connsiteX1" fmla="*/ 1828232 w 2666744"/>
              <a:gd name="connsiteY1" fmla="*/ 898495 h 945019"/>
              <a:gd name="connsiteX2" fmla="*/ 578861 w 2666744"/>
              <a:gd name="connsiteY2" fmla="*/ 18305 h 945019"/>
              <a:gd name="connsiteX3" fmla="*/ 0 w 2666744"/>
              <a:gd name="connsiteY3" fmla="*/ 139516 h 945019"/>
              <a:gd name="connsiteX0" fmla="*/ 2666744 w 2666744"/>
              <a:gd name="connsiteY0" fmla="*/ 800352 h 863021"/>
              <a:gd name="connsiteX1" fmla="*/ 1459107 w 2666744"/>
              <a:gd name="connsiteY1" fmla="*/ 788198 h 863021"/>
              <a:gd name="connsiteX2" fmla="*/ 578861 w 2666744"/>
              <a:gd name="connsiteY2" fmla="*/ 18305 h 863021"/>
              <a:gd name="connsiteX3" fmla="*/ 0 w 2666744"/>
              <a:gd name="connsiteY3" fmla="*/ 139516 h 863021"/>
              <a:gd name="connsiteX0" fmla="*/ 2644144 w 2644144"/>
              <a:gd name="connsiteY0" fmla="*/ 795338 h 860749"/>
              <a:gd name="connsiteX1" fmla="*/ 1459107 w 2644144"/>
              <a:gd name="connsiteY1" fmla="*/ 788198 h 860749"/>
              <a:gd name="connsiteX2" fmla="*/ 578861 w 2644144"/>
              <a:gd name="connsiteY2" fmla="*/ 18305 h 860749"/>
              <a:gd name="connsiteX3" fmla="*/ 0 w 2644144"/>
              <a:gd name="connsiteY3" fmla="*/ 139516 h 860749"/>
              <a:gd name="connsiteX0" fmla="*/ 2644144 w 2644144"/>
              <a:gd name="connsiteY0" fmla="*/ 795338 h 860749"/>
              <a:gd name="connsiteX1" fmla="*/ 1459107 w 2644144"/>
              <a:gd name="connsiteY1" fmla="*/ 788198 h 860749"/>
              <a:gd name="connsiteX2" fmla="*/ 578861 w 2644144"/>
              <a:gd name="connsiteY2" fmla="*/ 18305 h 860749"/>
              <a:gd name="connsiteX3" fmla="*/ 0 w 2644144"/>
              <a:gd name="connsiteY3" fmla="*/ 139516 h 860749"/>
              <a:gd name="connsiteX0" fmla="*/ 2644144 w 2644144"/>
              <a:gd name="connsiteY0" fmla="*/ 861428 h 932555"/>
              <a:gd name="connsiteX1" fmla="*/ 1459107 w 2644144"/>
              <a:gd name="connsiteY1" fmla="*/ 854288 h 932555"/>
              <a:gd name="connsiteX2" fmla="*/ 616527 w 2644144"/>
              <a:gd name="connsiteY2" fmla="*/ 4179 h 932555"/>
              <a:gd name="connsiteX3" fmla="*/ 0 w 2644144"/>
              <a:gd name="connsiteY3" fmla="*/ 205606 h 932555"/>
              <a:gd name="connsiteX0" fmla="*/ 2644144 w 2644144"/>
              <a:gd name="connsiteY0" fmla="*/ 885341 h 958262"/>
              <a:gd name="connsiteX1" fmla="*/ 1459107 w 2644144"/>
              <a:gd name="connsiteY1" fmla="*/ 878201 h 958262"/>
              <a:gd name="connsiteX2" fmla="*/ 819923 w 2644144"/>
              <a:gd name="connsiteY2" fmla="*/ 3025 h 958262"/>
              <a:gd name="connsiteX3" fmla="*/ 0 w 2644144"/>
              <a:gd name="connsiteY3" fmla="*/ 229519 h 958262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98950 h 971871"/>
              <a:gd name="connsiteX1" fmla="*/ 1459107 w 2644144"/>
              <a:gd name="connsiteY1" fmla="*/ 891810 h 971871"/>
              <a:gd name="connsiteX2" fmla="*/ 819923 w 2644144"/>
              <a:gd name="connsiteY2" fmla="*/ 16634 h 971871"/>
              <a:gd name="connsiteX3" fmla="*/ 0 w 2644144"/>
              <a:gd name="connsiteY3" fmla="*/ 243128 h 971871"/>
              <a:gd name="connsiteX0" fmla="*/ 2644144 w 2644144"/>
              <a:gd name="connsiteY0" fmla="*/ 759640 h 819043"/>
              <a:gd name="connsiteX1" fmla="*/ 1459107 w 2644144"/>
              <a:gd name="connsiteY1" fmla="*/ 752500 h 819043"/>
              <a:gd name="connsiteX2" fmla="*/ 880994 w 2644144"/>
              <a:gd name="connsiteY2" fmla="*/ 67733 h 819043"/>
              <a:gd name="connsiteX3" fmla="*/ 0 w 2644144"/>
              <a:gd name="connsiteY3" fmla="*/ 103818 h 819043"/>
              <a:gd name="connsiteX0" fmla="*/ 2644144 w 2644144"/>
              <a:gd name="connsiteY0" fmla="*/ 747858 h 807261"/>
              <a:gd name="connsiteX1" fmla="*/ 1459107 w 2644144"/>
              <a:gd name="connsiteY1" fmla="*/ 740718 h 807261"/>
              <a:gd name="connsiteX2" fmla="*/ 880994 w 2644144"/>
              <a:gd name="connsiteY2" fmla="*/ 55951 h 807261"/>
              <a:gd name="connsiteX3" fmla="*/ 0 w 2644144"/>
              <a:gd name="connsiteY3" fmla="*/ 92036 h 807261"/>
              <a:gd name="connsiteX0" fmla="*/ 2644144 w 2644144"/>
              <a:gd name="connsiteY0" fmla="*/ 723121 h 782524"/>
              <a:gd name="connsiteX1" fmla="*/ 1459107 w 2644144"/>
              <a:gd name="connsiteY1" fmla="*/ 715981 h 782524"/>
              <a:gd name="connsiteX2" fmla="*/ 880994 w 2644144"/>
              <a:gd name="connsiteY2" fmla="*/ 31214 h 782524"/>
              <a:gd name="connsiteX3" fmla="*/ 0 w 2644144"/>
              <a:gd name="connsiteY3" fmla="*/ 67299 h 782524"/>
              <a:gd name="connsiteX0" fmla="*/ 2636510 w 2636510"/>
              <a:gd name="connsiteY0" fmla="*/ 771358 h 808897"/>
              <a:gd name="connsiteX1" fmla="*/ 1459107 w 2636510"/>
              <a:gd name="connsiteY1" fmla="*/ 715981 h 808897"/>
              <a:gd name="connsiteX2" fmla="*/ 880994 w 2636510"/>
              <a:gd name="connsiteY2" fmla="*/ 31214 h 808897"/>
              <a:gd name="connsiteX3" fmla="*/ 0 w 2636510"/>
              <a:gd name="connsiteY3" fmla="*/ 67299 h 808897"/>
              <a:gd name="connsiteX0" fmla="*/ 2636510 w 2636510"/>
              <a:gd name="connsiteY0" fmla="*/ 771358 h 783307"/>
              <a:gd name="connsiteX1" fmla="*/ 1459107 w 2636510"/>
              <a:gd name="connsiteY1" fmla="*/ 715981 h 783307"/>
              <a:gd name="connsiteX2" fmla="*/ 880994 w 2636510"/>
              <a:gd name="connsiteY2" fmla="*/ 31214 h 783307"/>
              <a:gd name="connsiteX3" fmla="*/ 0 w 2636510"/>
              <a:gd name="connsiteY3" fmla="*/ 67299 h 783307"/>
              <a:gd name="connsiteX0" fmla="*/ 2636510 w 2636510"/>
              <a:gd name="connsiteY0" fmla="*/ 794265 h 794265"/>
              <a:gd name="connsiteX1" fmla="*/ 1527813 w 2636510"/>
              <a:gd name="connsiteY1" fmla="*/ 599255 h 794265"/>
              <a:gd name="connsiteX2" fmla="*/ 880994 w 2636510"/>
              <a:gd name="connsiteY2" fmla="*/ 54121 h 794265"/>
              <a:gd name="connsiteX3" fmla="*/ 0 w 2636510"/>
              <a:gd name="connsiteY3" fmla="*/ 90206 h 794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10" h="794265">
                <a:moveTo>
                  <a:pt x="2636510" y="794265"/>
                </a:moveTo>
                <a:cubicBezTo>
                  <a:pt x="2276890" y="774367"/>
                  <a:pt x="1820399" y="722612"/>
                  <a:pt x="1527813" y="599255"/>
                </a:cubicBezTo>
                <a:cubicBezTo>
                  <a:pt x="1235227" y="475898"/>
                  <a:pt x="1135630" y="138963"/>
                  <a:pt x="880994" y="54121"/>
                </a:cubicBezTo>
                <a:cubicBezTo>
                  <a:pt x="626358" y="-30721"/>
                  <a:pt x="325314" y="-13661"/>
                  <a:pt x="0" y="90206"/>
                </a:cubicBez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stealth" w="med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B8A65C02-EABA-8F98-450A-A1C078AEF39A}"/>
              </a:ext>
            </a:extLst>
          </p:cNvPr>
          <p:cNvSpPr/>
          <p:nvPr/>
        </p:nvSpPr>
        <p:spPr bwMode="auto">
          <a:xfrm flipH="1">
            <a:off x="6444012" y="1527012"/>
            <a:ext cx="1811354" cy="2307697"/>
          </a:xfrm>
          <a:custGeom>
            <a:avLst/>
            <a:gdLst>
              <a:gd name="connsiteX0" fmla="*/ 1936026 w 1936026"/>
              <a:gd name="connsiteY0" fmla="*/ 0 h 119713"/>
              <a:gd name="connsiteX1" fmla="*/ 1361175 w 1936026"/>
              <a:gd name="connsiteY1" fmla="*/ 113183 h 119713"/>
              <a:gd name="connsiteX2" fmla="*/ 360399 w 1936026"/>
              <a:gd name="connsiteY2" fmla="*/ 95312 h 119713"/>
              <a:gd name="connsiteX3" fmla="*/ 0 w 1936026"/>
              <a:gd name="connsiteY3" fmla="*/ 5957 h 119713"/>
              <a:gd name="connsiteX0" fmla="*/ 2199687 w 2199687"/>
              <a:gd name="connsiteY0" fmla="*/ 9083 h 112660"/>
              <a:gd name="connsiteX1" fmla="*/ 1361175 w 2199687"/>
              <a:gd name="connsiteY1" fmla="*/ 107226 h 112660"/>
              <a:gd name="connsiteX2" fmla="*/ 360399 w 2199687"/>
              <a:gd name="connsiteY2" fmla="*/ 89355 h 112660"/>
              <a:gd name="connsiteX3" fmla="*/ 0 w 2199687"/>
              <a:gd name="connsiteY3" fmla="*/ 0 h 112660"/>
              <a:gd name="connsiteX0" fmla="*/ 2666744 w 2666744"/>
              <a:gd name="connsiteY0" fmla="*/ 660836 h 764413"/>
              <a:gd name="connsiteX1" fmla="*/ 1828232 w 2666744"/>
              <a:gd name="connsiteY1" fmla="*/ 758979 h 764413"/>
              <a:gd name="connsiteX2" fmla="*/ 827456 w 2666744"/>
              <a:gd name="connsiteY2" fmla="*/ 741108 h 764413"/>
              <a:gd name="connsiteX3" fmla="*/ 0 w 2666744"/>
              <a:gd name="connsiteY3" fmla="*/ 0 h 764413"/>
              <a:gd name="connsiteX0" fmla="*/ 2666744 w 2666744"/>
              <a:gd name="connsiteY0" fmla="*/ 685647 h 789224"/>
              <a:gd name="connsiteX1" fmla="*/ 1828232 w 2666744"/>
              <a:gd name="connsiteY1" fmla="*/ 783790 h 789224"/>
              <a:gd name="connsiteX2" fmla="*/ 827456 w 2666744"/>
              <a:gd name="connsiteY2" fmla="*/ 765919 h 789224"/>
              <a:gd name="connsiteX3" fmla="*/ 0 w 2666744"/>
              <a:gd name="connsiteY3" fmla="*/ 24811 h 789224"/>
              <a:gd name="connsiteX0" fmla="*/ 2666744 w 2666744"/>
              <a:gd name="connsiteY0" fmla="*/ 800352 h 945019"/>
              <a:gd name="connsiteX1" fmla="*/ 1828232 w 2666744"/>
              <a:gd name="connsiteY1" fmla="*/ 898495 h 945019"/>
              <a:gd name="connsiteX2" fmla="*/ 578861 w 2666744"/>
              <a:gd name="connsiteY2" fmla="*/ 18305 h 945019"/>
              <a:gd name="connsiteX3" fmla="*/ 0 w 2666744"/>
              <a:gd name="connsiteY3" fmla="*/ 139516 h 945019"/>
              <a:gd name="connsiteX0" fmla="*/ 2666744 w 2666744"/>
              <a:gd name="connsiteY0" fmla="*/ 800352 h 863021"/>
              <a:gd name="connsiteX1" fmla="*/ 1459107 w 2666744"/>
              <a:gd name="connsiteY1" fmla="*/ 788198 h 863021"/>
              <a:gd name="connsiteX2" fmla="*/ 578861 w 2666744"/>
              <a:gd name="connsiteY2" fmla="*/ 18305 h 863021"/>
              <a:gd name="connsiteX3" fmla="*/ 0 w 2666744"/>
              <a:gd name="connsiteY3" fmla="*/ 139516 h 863021"/>
              <a:gd name="connsiteX0" fmla="*/ 2644144 w 2644144"/>
              <a:gd name="connsiteY0" fmla="*/ 795338 h 860749"/>
              <a:gd name="connsiteX1" fmla="*/ 1459107 w 2644144"/>
              <a:gd name="connsiteY1" fmla="*/ 788198 h 860749"/>
              <a:gd name="connsiteX2" fmla="*/ 578861 w 2644144"/>
              <a:gd name="connsiteY2" fmla="*/ 18305 h 860749"/>
              <a:gd name="connsiteX3" fmla="*/ 0 w 2644144"/>
              <a:gd name="connsiteY3" fmla="*/ 139516 h 860749"/>
              <a:gd name="connsiteX0" fmla="*/ 2644144 w 2644144"/>
              <a:gd name="connsiteY0" fmla="*/ 795338 h 860749"/>
              <a:gd name="connsiteX1" fmla="*/ 1459107 w 2644144"/>
              <a:gd name="connsiteY1" fmla="*/ 788198 h 860749"/>
              <a:gd name="connsiteX2" fmla="*/ 578861 w 2644144"/>
              <a:gd name="connsiteY2" fmla="*/ 18305 h 860749"/>
              <a:gd name="connsiteX3" fmla="*/ 0 w 2644144"/>
              <a:gd name="connsiteY3" fmla="*/ 139516 h 860749"/>
              <a:gd name="connsiteX0" fmla="*/ 2644144 w 2644144"/>
              <a:gd name="connsiteY0" fmla="*/ 861428 h 932555"/>
              <a:gd name="connsiteX1" fmla="*/ 1459107 w 2644144"/>
              <a:gd name="connsiteY1" fmla="*/ 854288 h 932555"/>
              <a:gd name="connsiteX2" fmla="*/ 616527 w 2644144"/>
              <a:gd name="connsiteY2" fmla="*/ 4179 h 932555"/>
              <a:gd name="connsiteX3" fmla="*/ 0 w 2644144"/>
              <a:gd name="connsiteY3" fmla="*/ 205606 h 932555"/>
              <a:gd name="connsiteX0" fmla="*/ 2644144 w 2644144"/>
              <a:gd name="connsiteY0" fmla="*/ 885341 h 958262"/>
              <a:gd name="connsiteX1" fmla="*/ 1459107 w 2644144"/>
              <a:gd name="connsiteY1" fmla="*/ 878201 h 958262"/>
              <a:gd name="connsiteX2" fmla="*/ 819923 w 2644144"/>
              <a:gd name="connsiteY2" fmla="*/ 3025 h 958262"/>
              <a:gd name="connsiteX3" fmla="*/ 0 w 2644144"/>
              <a:gd name="connsiteY3" fmla="*/ 229519 h 958262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98950 h 971871"/>
              <a:gd name="connsiteX1" fmla="*/ 1459107 w 2644144"/>
              <a:gd name="connsiteY1" fmla="*/ 891810 h 971871"/>
              <a:gd name="connsiteX2" fmla="*/ 819923 w 2644144"/>
              <a:gd name="connsiteY2" fmla="*/ 16634 h 971871"/>
              <a:gd name="connsiteX3" fmla="*/ 0 w 2644144"/>
              <a:gd name="connsiteY3" fmla="*/ 243128 h 971871"/>
              <a:gd name="connsiteX0" fmla="*/ 2644144 w 2644144"/>
              <a:gd name="connsiteY0" fmla="*/ 759640 h 819043"/>
              <a:gd name="connsiteX1" fmla="*/ 1459107 w 2644144"/>
              <a:gd name="connsiteY1" fmla="*/ 752500 h 819043"/>
              <a:gd name="connsiteX2" fmla="*/ 880994 w 2644144"/>
              <a:gd name="connsiteY2" fmla="*/ 67733 h 819043"/>
              <a:gd name="connsiteX3" fmla="*/ 0 w 2644144"/>
              <a:gd name="connsiteY3" fmla="*/ 103818 h 819043"/>
              <a:gd name="connsiteX0" fmla="*/ 2644144 w 2644144"/>
              <a:gd name="connsiteY0" fmla="*/ 747858 h 807261"/>
              <a:gd name="connsiteX1" fmla="*/ 1459107 w 2644144"/>
              <a:gd name="connsiteY1" fmla="*/ 740718 h 807261"/>
              <a:gd name="connsiteX2" fmla="*/ 880994 w 2644144"/>
              <a:gd name="connsiteY2" fmla="*/ 55951 h 807261"/>
              <a:gd name="connsiteX3" fmla="*/ 0 w 2644144"/>
              <a:gd name="connsiteY3" fmla="*/ 92036 h 807261"/>
              <a:gd name="connsiteX0" fmla="*/ 2644144 w 2644144"/>
              <a:gd name="connsiteY0" fmla="*/ 723121 h 782524"/>
              <a:gd name="connsiteX1" fmla="*/ 1459107 w 2644144"/>
              <a:gd name="connsiteY1" fmla="*/ 715981 h 782524"/>
              <a:gd name="connsiteX2" fmla="*/ 880994 w 2644144"/>
              <a:gd name="connsiteY2" fmla="*/ 31214 h 782524"/>
              <a:gd name="connsiteX3" fmla="*/ 0 w 2644144"/>
              <a:gd name="connsiteY3" fmla="*/ 67299 h 782524"/>
              <a:gd name="connsiteX0" fmla="*/ 2636510 w 2636510"/>
              <a:gd name="connsiteY0" fmla="*/ 771358 h 808897"/>
              <a:gd name="connsiteX1" fmla="*/ 1459107 w 2636510"/>
              <a:gd name="connsiteY1" fmla="*/ 715981 h 808897"/>
              <a:gd name="connsiteX2" fmla="*/ 880994 w 2636510"/>
              <a:gd name="connsiteY2" fmla="*/ 31214 h 808897"/>
              <a:gd name="connsiteX3" fmla="*/ 0 w 2636510"/>
              <a:gd name="connsiteY3" fmla="*/ 67299 h 808897"/>
              <a:gd name="connsiteX0" fmla="*/ 2636510 w 2636510"/>
              <a:gd name="connsiteY0" fmla="*/ 771358 h 783307"/>
              <a:gd name="connsiteX1" fmla="*/ 1459107 w 2636510"/>
              <a:gd name="connsiteY1" fmla="*/ 715981 h 783307"/>
              <a:gd name="connsiteX2" fmla="*/ 880994 w 2636510"/>
              <a:gd name="connsiteY2" fmla="*/ 31214 h 783307"/>
              <a:gd name="connsiteX3" fmla="*/ 0 w 2636510"/>
              <a:gd name="connsiteY3" fmla="*/ 67299 h 783307"/>
              <a:gd name="connsiteX0" fmla="*/ 2636510 w 2636510"/>
              <a:gd name="connsiteY0" fmla="*/ 794265 h 794265"/>
              <a:gd name="connsiteX1" fmla="*/ 1527813 w 2636510"/>
              <a:gd name="connsiteY1" fmla="*/ 599255 h 794265"/>
              <a:gd name="connsiteX2" fmla="*/ 880994 w 2636510"/>
              <a:gd name="connsiteY2" fmla="*/ 54121 h 794265"/>
              <a:gd name="connsiteX3" fmla="*/ 0 w 2636510"/>
              <a:gd name="connsiteY3" fmla="*/ 90206 h 794265"/>
              <a:gd name="connsiteX0" fmla="*/ 2636510 w 2636510"/>
              <a:gd name="connsiteY0" fmla="*/ 791138 h 791138"/>
              <a:gd name="connsiteX1" fmla="*/ 1527813 w 2636510"/>
              <a:gd name="connsiteY1" fmla="*/ 596128 h 791138"/>
              <a:gd name="connsiteX2" fmla="*/ 1147185 w 2636510"/>
              <a:gd name="connsiteY2" fmla="*/ 56257 h 791138"/>
              <a:gd name="connsiteX3" fmla="*/ 0 w 2636510"/>
              <a:gd name="connsiteY3" fmla="*/ 87079 h 791138"/>
              <a:gd name="connsiteX0" fmla="*/ 2636510 w 2636510"/>
              <a:gd name="connsiteY0" fmla="*/ 788977 h 788977"/>
              <a:gd name="connsiteX1" fmla="*/ 1660908 w 2636510"/>
              <a:gd name="connsiteY1" fmla="*/ 562392 h 788977"/>
              <a:gd name="connsiteX2" fmla="*/ 1147185 w 2636510"/>
              <a:gd name="connsiteY2" fmla="*/ 54096 h 788977"/>
              <a:gd name="connsiteX3" fmla="*/ 0 w 2636510"/>
              <a:gd name="connsiteY3" fmla="*/ 84918 h 788977"/>
              <a:gd name="connsiteX0" fmla="*/ 2636510 w 2636510"/>
              <a:gd name="connsiteY0" fmla="*/ 788977 h 788977"/>
              <a:gd name="connsiteX1" fmla="*/ 1660908 w 2636510"/>
              <a:gd name="connsiteY1" fmla="*/ 562392 h 788977"/>
              <a:gd name="connsiteX2" fmla="*/ 1147185 w 2636510"/>
              <a:gd name="connsiteY2" fmla="*/ 54096 h 788977"/>
              <a:gd name="connsiteX3" fmla="*/ 0 w 2636510"/>
              <a:gd name="connsiteY3" fmla="*/ 84918 h 788977"/>
              <a:gd name="connsiteX0" fmla="*/ 2636510 w 2636510"/>
              <a:gd name="connsiteY0" fmla="*/ 796871 h 796871"/>
              <a:gd name="connsiteX1" fmla="*/ 1660908 w 2636510"/>
              <a:gd name="connsiteY1" fmla="*/ 562392 h 796871"/>
              <a:gd name="connsiteX2" fmla="*/ 1147185 w 2636510"/>
              <a:gd name="connsiteY2" fmla="*/ 54096 h 796871"/>
              <a:gd name="connsiteX3" fmla="*/ 0 w 2636510"/>
              <a:gd name="connsiteY3" fmla="*/ 84918 h 796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10" h="796871">
                <a:moveTo>
                  <a:pt x="2636510" y="796871"/>
                </a:moveTo>
                <a:cubicBezTo>
                  <a:pt x="2243616" y="721717"/>
                  <a:pt x="1909129" y="686188"/>
                  <a:pt x="1660908" y="562392"/>
                </a:cubicBezTo>
                <a:cubicBezTo>
                  <a:pt x="1412687" y="438596"/>
                  <a:pt x="1424003" y="133675"/>
                  <a:pt x="1147185" y="54096"/>
                </a:cubicBezTo>
                <a:cubicBezTo>
                  <a:pt x="870367" y="-25483"/>
                  <a:pt x="325314" y="-18949"/>
                  <a:pt x="0" y="84918"/>
                </a:cubicBez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stealth" w="med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F973BB91-2739-76E6-33B8-9BE20B279332}"/>
              </a:ext>
            </a:extLst>
          </p:cNvPr>
          <p:cNvSpPr/>
          <p:nvPr/>
        </p:nvSpPr>
        <p:spPr bwMode="auto">
          <a:xfrm>
            <a:off x="6514332" y="1767834"/>
            <a:ext cx="1053164" cy="1232488"/>
          </a:xfrm>
          <a:custGeom>
            <a:avLst/>
            <a:gdLst>
              <a:gd name="connsiteX0" fmla="*/ 0 w 1943100"/>
              <a:gd name="connsiteY0" fmla="*/ 7620 h 114321"/>
              <a:gd name="connsiteX1" fmla="*/ 906780 w 1943100"/>
              <a:gd name="connsiteY1" fmla="*/ 114300 h 114321"/>
              <a:gd name="connsiteX2" fmla="*/ 1943100 w 1943100"/>
              <a:gd name="connsiteY2" fmla="*/ 0 h 114321"/>
              <a:gd name="connsiteX0" fmla="*/ 0 w 1943100"/>
              <a:gd name="connsiteY0" fmla="*/ 7620 h 43698"/>
              <a:gd name="connsiteX1" fmla="*/ 929640 w 1943100"/>
              <a:gd name="connsiteY1" fmla="*/ 38100 h 43698"/>
              <a:gd name="connsiteX2" fmla="*/ 1943100 w 1943100"/>
              <a:gd name="connsiteY2" fmla="*/ 0 h 43698"/>
              <a:gd name="connsiteX0" fmla="*/ 0 w 1943100"/>
              <a:gd name="connsiteY0" fmla="*/ 7620 h 40416"/>
              <a:gd name="connsiteX1" fmla="*/ 929640 w 1943100"/>
              <a:gd name="connsiteY1" fmla="*/ 38100 h 40416"/>
              <a:gd name="connsiteX2" fmla="*/ 1943100 w 1943100"/>
              <a:gd name="connsiteY2" fmla="*/ 0 h 40416"/>
              <a:gd name="connsiteX0" fmla="*/ 0 w 1943100"/>
              <a:gd name="connsiteY0" fmla="*/ 7620 h 7620"/>
              <a:gd name="connsiteX1" fmla="*/ 1943100 w 1943100"/>
              <a:gd name="connsiteY1" fmla="*/ 0 h 7620"/>
              <a:gd name="connsiteX0" fmla="*/ 0 w 3398"/>
              <a:gd name="connsiteY0" fmla="*/ 0 h 7911"/>
              <a:gd name="connsiteX1" fmla="*/ 3398 w 3398"/>
              <a:gd name="connsiteY1" fmla="*/ 7911 h 79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52 h 85073"/>
              <a:gd name="connsiteX1" fmla="*/ 2327 w 10000"/>
              <a:gd name="connsiteY1" fmla="*/ 83110 h 85073"/>
              <a:gd name="connsiteX2" fmla="*/ 7219 w 10000"/>
              <a:gd name="connsiteY2" fmla="*/ 92 h 85073"/>
              <a:gd name="connsiteX3" fmla="*/ 10000 w 10000"/>
              <a:gd name="connsiteY3" fmla="*/ 71552 h 85073"/>
              <a:gd name="connsiteX0" fmla="*/ 0 w 10000"/>
              <a:gd name="connsiteY0" fmla="*/ 136977 h 160498"/>
              <a:gd name="connsiteX1" fmla="*/ 2327 w 10000"/>
              <a:gd name="connsiteY1" fmla="*/ 158535 h 160498"/>
              <a:gd name="connsiteX2" fmla="*/ 6943 w 10000"/>
              <a:gd name="connsiteY2" fmla="*/ 47 h 160498"/>
              <a:gd name="connsiteX3" fmla="*/ 10000 w 10000"/>
              <a:gd name="connsiteY3" fmla="*/ 146977 h 160498"/>
              <a:gd name="connsiteX0" fmla="*/ 0 w 10000"/>
              <a:gd name="connsiteY0" fmla="*/ 136985 h 146986"/>
              <a:gd name="connsiteX1" fmla="*/ 3154 w 10000"/>
              <a:gd name="connsiteY1" fmla="*/ 135902 h 146986"/>
              <a:gd name="connsiteX2" fmla="*/ 6943 w 10000"/>
              <a:gd name="connsiteY2" fmla="*/ 55 h 146986"/>
              <a:gd name="connsiteX3" fmla="*/ 10000 w 10000"/>
              <a:gd name="connsiteY3" fmla="*/ 146985 h 146986"/>
              <a:gd name="connsiteX0" fmla="*/ 0 w 10069"/>
              <a:gd name="connsiteY0" fmla="*/ 31327 h 146984"/>
              <a:gd name="connsiteX1" fmla="*/ 3223 w 10069"/>
              <a:gd name="connsiteY1" fmla="*/ 135902 h 146984"/>
              <a:gd name="connsiteX2" fmla="*/ 7012 w 10069"/>
              <a:gd name="connsiteY2" fmla="*/ 55 h 146984"/>
              <a:gd name="connsiteX3" fmla="*/ 10069 w 10069"/>
              <a:gd name="connsiteY3" fmla="*/ 146985 h 146984"/>
              <a:gd name="connsiteX0" fmla="*/ 0 w 10069"/>
              <a:gd name="connsiteY0" fmla="*/ 31402 h 147060"/>
              <a:gd name="connsiteX1" fmla="*/ 3292 w 10069"/>
              <a:gd name="connsiteY1" fmla="*/ 60508 h 147060"/>
              <a:gd name="connsiteX2" fmla="*/ 7012 w 10069"/>
              <a:gd name="connsiteY2" fmla="*/ 130 h 147060"/>
              <a:gd name="connsiteX3" fmla="*/ 10069 w 10069"/>
              <a:gd name="connsiteY3" fmla="*/ 147060 h 147060"/>
              <a:gd name="connsiteX0" fmla="*/ 0 w 10069"/>
              <a:gd name="connsiteY0" fmla="*/ 31520 h 147178"/>
              <a:gd name="connsiteX1" fmla="*/ 3332 w 10069"/>
              <a:gd name="connsiteY1" fmla="*/ 34244 h 147178"/>
              <a:gd name="connsiteX2" fmla="*/ 7012 w 10069"/>
              <a:gd name="connsiteY2" fmla="*/ 248 h 147178"/>
              <a:gd name="connsiteX3" fmla="*/ 10069 w 10069"/>
              <a:gd name="connsiteY3" fmla="*/ 147178 h 147178"/>
              <a:gd name="connsiteX0" fmla="*/ 0 w 9908"/>
              <a:gd name="connsiteY0" fmla="*/ 31520 h 147178"/>
              <a:gd name="connsiteX1" fmla="*/ 3171 w 9908"/>
              <a:gd name="connsiteY1" fmla="*/ 34244 h 147178"/>
              <a:gd name="connsiteX2" fmla="*/ 6851 w 9908"/>
              <a:gd name="connsiteY2" fmla="*/ 248 h 147178"/>
              <a:gd name="connsiteX3" fmla="*/ 9908 w 9908"/>
              <a:gd name="connsiteY3" fmla="*/ 147178 h 147178"/>
              <a:gd name="connsiteX0" fmla="*/ 0 w 10000"/>
              <a:gd name="connsiteY0" fmla="*/ 2142 h 10000"/>
              <a:gd name="connsiteX1" fmla="*/ 3200 w 10000"/>
              <a:gd name="connsiteY1" fmla="*/ 2327 h 10000"/>
              <a:gd name="connsiteX2" fmla="*/ 6915 w 10000"/>
              <a:gd name="connsiteY2" fmla="*/ 17 h 10000"/>
              <a:gd name="connsiteX3" fmla="*/ 10000 w 10000"/>
              <a:gd name="connsiteY3" fmla="*/ 10000 h 10000"/>
              <a:gd name="connsiteX0" fmla="*/ 0 w 10081"/>
              <a:gd name="connsiteY0" fmla="*/ 2740 h 10000"/>
              <a:gd name="connsiteX1" fmla="*/ 3281 w 10081"/>
              <a:gd name="connsiteY1" fmla="*/ 2327 h 10000"/>
              <a:gd name="connsiteX2" fmla="*/ 6996 w 10081"/>
              <a:gd name="connsiteY2" fmla="*/ 17 h 10000"/>
              <a:gd name="connsiteX3" fmla="*/ 10081 w 10081"/>
              <a:gd name="connsiteY3" fmla="*/ 10000 h 10000"/>
              <a:gd name="connsiteX0" fmla="*/ 0 w 10081"/>
              <a:gd name="connsiteY0" fmla="*/ 2740 h 10000"/>
              <a:gd name="connsiteX1" fmla="*/ 3281 w 10081"/>
              <a:gd name="connsiteY1" fmla="*/ 2327 h 10000"/>
              <a:gd name="connsiteX2" fmla="*/ 6996 w 10081"/>
              <a:gd name="connsiteY2" fmla="*/ 17 h 10000"/>
              <a:gd name="connsiteX3" fmla="*/ 10081 w 10081"/>
              <a:gd name="connsiteY3" fmla="*/ 10000 h 10000"/>
              <a:gd name="connsiteX0" fmla="*/ 0 w 10081"/>
              <a:gd name="connsiteY0" fmla="*/ 2837 h 10097"/>
              <a:gd name="connsiteX1" fmla="*/ 3727 w 10081"/>
              <a:gd name="connsiteY1" fmla="*/ 631 h 10097"/>
              <a:gd name="connsiteX2" fmla="*/ 6996 w 10081"/>
              <a:gd name="connsiteY2" fmla="*/ 114 h 10097"/>
              <a:gd name="connsiteX3" fmla="*/ 10081 w 10081"/>
              <a:gd name="connsiteY3" fmla="*/ 10097 h 10097"/>
              <a:gd name="connsiteX0" fmla="*/ 0 w 10081"/>
              <a:gd name="connsiteY0" fmla="*/ 3942 h 11202"/>
              <a:gd name="connsiteX1" fmla="*/ 3727 w 10081"/>
              <a:gd name="connsiteY1" fmla="*/ 1736 h 11202"/>
              <a:gd name="connsiteX2" fmla="*/ 6996 w 10081"/>
              <a:gd name="connsiteY2" fmla="*/ 24 h 11202"/>
              <a:gd name="connsiteX3" fmla="*/ 10081 w 10081"/>
              <a:gd name="connsiteY3" fmla="*/ 11202 h 11202"/>
              <a:gd name="connsiteX0" fmla="*/ 0 w 10081"/>
              <a:gd name="connsiteY0" fmla="*/ 3942 h 11202"/>
              <a:gd name="connsiteX1" fmla="*/ 3727 w 10081"/>
              <a:gd name="connsiteY1" fmla="*/ 1736 h 11202"/>
              <a:gd name="connsiteX2" fmla="*/ 6996 w 10081"/>
              <a:gd name="connsiteY2" fmla="*/ 24 h 11202"/>
              <a:gd name="connsiteX3" fmla="*/ 10081 w 10081"/>
              <a:gd name="connsiteY3" fmla="*/ 11202 h 11202"/>
              <a:gd name="connsiteX0" fmla="*/ 0 w 14165"/>
              <a:gd name="connsiteY0" fmla="*/ 148873 h 149247"/>
              <a:gd name="connsiteX1" fmla="*/ 3727 w 14165"/>
              <a:gd name="connsiteY1" fmla="*/ 146667 h 149247"/>
              <a:gd name="connsiteX2" fmla="*/ 6996 w 14165"/>
              <a:gd name="connsiteY2" fmla="*/ 144955 h 149247"/>
              <a:gd name="connsiteX3" fmla="*/ 14165 w 14165"/>
              <a:gd name="connsiteY3" fmla="*/ 188 h 149247"/>
              <a:gd name="connsiteX0" fmla="*/ 0 w 14165"/>
              <a:gd name="connsiteY0" fmla="*/ 162060 h 162434"/>
              <a:gd name="connsiteX1" fmla="*/ 3727 w 14165"/>
              <a:gd name="connsiteY1" fmla="*/ 159854 h 162434"/>
              <a:gd name="connsiteX2" fmla="*/ 10029 w 14165"/>
              <a:gd name="connsiteY2" fmla="*/ 0 h 162434"/>
              <a:gd name="connsiteX3" fmla="*/ 14165 w 14165"/>
              <a:gd name="connsiteY3" fmla="*/ 13375 h 162434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5215"/>
              <a:gd name="connsiteY0" fmla="*/ 173569 h 178316"/>
              <a:gd name="connsiteX1" fmla="*/ 4777 w 15215"/>
              <a:gd name="connsiteY1" fmla="*/ 160381 h 178316"/>
              <a:gd name="connsiteX2" fmla="*/ 11079 w 15215"/>
              <a:gd name="connsiteY2" fmla="*/ 527 h 178316"/>
              <a:gd name="connsiteX3" fmla="*/ 15215 w 15215"/>
              <a:gd name="connsiteY3" fmla="*/ 13902 h 178316"/>
              <a:gd name="connsiteX0" fmla="*/ 0 w 15215"/>
              <a:gd name="connsiteY0" fmla="*/ 184363 h 185697"/>
              <a:gd name="connsiteX1" fmla="*/ 7110 w 15215"/>
              <a:gd name="connsiteY1" fmla="*/ 162389 h 185697"/>
              <a:gd name="connsiteX2" fmla="*/ 11079 w 15215"/>
              <a:gd name="connsiteY2" fmla="*/ 11321 h 185697"/>
              <a:gd name="connsiteX3" fmla="*/ 15215 w 15215"/>
              <a:gd name="connsiteY3" fmla="*/ 24696 h 185697"/>
              <a:gd name="connsiteX0" fmla="*/ 0 w 15215"/>
              <a:gd name="connsiteY0" fmla="*/ 176681 h 177628"/>
              <a:gd name="connsiteX1" fmla="*/ 7110 w 15215"/>
              <a:gd name="connsiteY1" fmla="*/ 154707 h 177628"/>
              <a:gd name="connsiteX2" fmla="*/ 11546 w 15215"/>
              <a:gd name="connsiteY2" fmla="*/ 15719 h 177628"/>
              <a:gd name="connsiteX3" fmla="*/ 15215 w 15215"/>
              <a:gd name="connsiteY3" fmla="*/ 17014 h 177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15" h="177628">
                <a:moveTo>
                  <a:pt x="0" y="176681"/>
                </a:moveTo>
                <a:cubicBezTo>
                  <a:pt x="1393" y="178077"/>
                  <a:pt x="5186" y="181534"/>
                  <a:pt x="7110" y="154707"/>
                </a:cubicBezTo>
                <a:cubicBezTo>
                  <a:pt x="9034" y="127880"/>
                  <a:pt x="10195" y="38668"/>
                  <a:pt x="11546" y="15719"/>
                </a:cubicBezTo>
                <a:cubicBezTo>
                  <a:pt x="12897" y="-7230"/>
                  <a:pt x="14187" y="-3536"/>
                  <a:pt x="15215" y="17014"/>
                </a:cubicBezTo>
              </a:path>
            </a:pathLst>
          </a:cu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sm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36B92697-2EDD-6101-FEA8-C56D036BAA9D}"/>
              </a:ext>
            </a:extLst>
          </p:cNvPr>
          <p:cNvSpPr/>
          <p:nvPr/>
        </p:nvSpPr>
        <p:spPr bwMode="auto">
          <a:xfrm>
            <a:off x="6054896" y="1689300"/>
            <a:ext cx="1478129" cy="1311021"/>
          </a:xfrm>
          <a:custGeom>
            <a:avLst/>
            <a:gdLst>
              <a:gd name="connsiteX0" fmla="*/ 0 w 1943100"/>
              <a:gd name="connsiteY0" fmla="*/ 7620 h 114321"/>
              <a:gd name="connsiteX1" fmla="*/ 906780 w 1943100"/>
              <a:gd name="connsiteY1" fmla="*/ 114300 h 114321"/>
              <a:gd name="connsiteX2" fmla="*/ 1943100 w 1943100"/>
              <a:gd name="connsiteY2" fmla="*/ 0 h 114321"/>
              <a:gd name="connsiteX0" fmla="*/ 0 w 1943100"/>
              <a:gd name="connsiteY0" fmla="*/ 7620 h 43698"/>
              <a:gd name="connsiteX1" fmla="*/ 929640 w 1943100"/>
              <a:gd name="connsiteY1" fmla="*/ 38100 h 43698"/>
              <a:gd name="connsiteX2" fmla="*/ 1943100 w 1943100"/>
              <a:gd name="connsiteY2" fmla="*/ 0 h 43698"/>
              <a:gd name="connsiteX0" fmla="*/ 0 w 1943100"/>
              <a:gd name="connsiteY0" fmla="*/ 7620 h 40416"/>
              <a:gd name="connsiteX1" fmla="*/ 929640 w 1943100"/>
              <a:gd name="connsiteY1" fmla="*/ 38100 h 40416"/>
              <a:gd name="connsiteX2" fmla="*/ 1943100 w 1943100"/>
              <a:gd name="connsiteY2" fmla="*/ 0 h 40416"/>
              <a:gd name="connsiteX0" fmla="*/ 0 w 1943100"/>
              <a:gd name="connsiteY0" fmla="*/ 7620 h 7620"/>
              <a:gd name="connsiteX1" fmla="*/ 1943100 w 1943100"/>
              <a:gd name="connsiteY1" fmla="*/ 0 h 7620"/>
              <a:gd name="connsiteX0" fmla="*/ 0 w 3398"/>
              <a:gd name="connsiteY0" fmla="*/ 0 h 7911"/>
              <a:gd name="connsiteX1" fmla="*/ 3398 w 3398"/>
              <a:gd name="connsiteY1" fmla="*/ 7911 h 79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52 h 85073"/>
              <a:gd name="connsiteX1" fmla="*/ 2327 w 10000"/>
              <a:gd name="connsiteY1" fmla="*/ 83110 h 85073"/>
              <a:gd name="connsiteX2" fmla="*/ 7219 w 10000"/>
              <a:gd name="connsiteY2" fmla="*/ 92 h 85073"/>
              <a:gd name="connsiteX3" fmla="*/ 10000 w 10000"/>
              <a:gd name="connsiteY3" fmla="*/ 71552 h 85073"/>
              <a:gd name="connsiteX0" fmla="*/ 0 w 10000"/>
              <a:gd name="connsiteY0" fmla="*/ 136977 h 160498"/>
              <a:gd name="connsiteX1" fmla="*/ 2327 w 10000"/>
              <a:gd name="connsiteY1" fmla="*/ 158535 h 160498"/>
              <a:gd name="connsiteX2" fmla="*/ 6943 w 10000"/>
              <a:gd name="connsiteY2" fmla="*/ 47 h 160498"/>
              <a:gd name="connsiteX3" fmla="*/ 10000 w 10000"/>
              <a:gd name="connsiteY3" fmla="*/ 146977 h 160498"/>
              <a:gd name="connsiteX0" fmla="*/ 0 w 10000"/>
              <a:gd name="connsiteY0" fmla="*/ 136985 h 146986"/>
              <a:gd name="connsiteX1" fmla="*/ 3154 w 10000"/>
              <a:gd name="connsiteY1" fmla="*/ 135902 h 146986"/>
              <a:gd name="connsiteX2" fmla="*/ 6943 w 10000"/>
              <a:gd name="connsiteY2" fmla="*/ 55 h 146986"/>
              <a:gd name="connsiteX3" fmla="*/ 10000 w 10000"/>
              <a:gd name="connsiteY3" fmla="*/ 146985 h 146986"/>
              <a:gd name="connsiteX0" fmla="*/ 0 w 10069"/>
              <a:gd name="connsiteY0" fmla="*/ 31327 h 146984"/>
              <a:gd name="connsiteX1" fmla="*/ 3223 w 10069"/>
              <a:gd name="connsiteY1" fmla="*/ 135902 h 146984"/>
              <a:gd name="connsiteX2" fmla="*/ 7012 w 10069"/>
              <a:gd name="connsiteY2" fmla="*/ 55 h 146984"/>
              <a:gd name="connsiteX3" fmla="*/ 10069 w 10069"/>
              <a:gd name="connsiteY3" fmla="*/ 146985 h 146984"/>
              <a:gd name="connsiteX0" fmla="*/ 0 w 10069"/>
              <a:gd name="connsiteY0" fmla="*/ 31402 h 147060"/>
              <a:gd name="connsiteX1" fmla="*/ 3292 w 10069"/>
              <a:gd name="connsiteY1" fmla="*/ 60508 h 147060"/>
              <a:gd name="connsiteX2" fmla="*/ 7012 w 10069"/>
              <a:gd name="connsiteY2" fmla="*/ 130 h 147060"/>
              <a:gd name="connsiteX3" fmla="*/ 10069 w 10069"/>
              <a:gd name="connsiteY3" fmla="*/ 147060 h 147060"/>
              <a:gd name="connsiteX0" fmla="*/ 0 w 10069"/>
              <a:gd name="connsiteY0" fmla="*/ 31520 h 147178"/>
              <a:gd name="connsiteX1" fmla="*/ 3332 w 10069"/>
              <a:gd name="connsiteY1" fmla="*/ 34244 h 147178"/>
              <a:gd name="connsiteX2" fmla="*/ 7012 w 10069"/>
              <a:gd name="connsiteY2" fmla="*/ 248 h 147178"/>
              <a:gd name="connsiteX3" fmla="*/ 10069 w 10069"/>
              <a:gd name="connsiteY3" fmla="*/ 147178 h 147178"/>
              <a:gd name="connsiteX0" fmla="*/ 0 w 9908"/>
              <a:gd name="connsiteY0" fmla="*/ 31520 h 147178"/>
              <a:gd name="connsiteX1" fmla="*/ 3171 w 9908"/>
              <a:gd name="connsiteY1" fmla="*/ 34244 h 147178"/>
              <a:gd name="connsiteX2" fmla="*/ 6851 w 9908"/>
              <a:gd name="connsiteY2" fmla="*/ 248 h 147178"/>
              <a:gd name="connsiteX3" fmla="*/ 9908 w 9908"/>
              <a:gd name="connsiteY3" fmla="*/ 147178 h 147178"/>
              <a:gd name="connsiteX0" fmla="*/ 0 w 10000"/>
              <a:gd name="connsiteY0" fmla="*/ 2142 h 10000"/>
              <a:gd name="connsiteX1" fmla="*/ 3200 w 10000"/>
              <a:gd name="connsiteY1" fmla="*/ 2327 h 10000"/>
              <a:gd name="connsiteX2" fmla="*/ 6915 w 10000"/>
              <a:gd name="connsiteY2" fmla="*/ 17 h 10000"/>
              <a:gd name="connsiteX3" fmla="*/ 10000 w 10000"/>
              <a:gd name="connsiteY3" fmla="*/ 10000 h 10000"/>
              <a:gd name="connsiteX0" fmla="*/ 0 w 10081"/>
              <a:gd name="connsiteY0" fmla="*/ 2740 h 10000"/>
              <a:gd name="connsiteX1" fmla="*/ 3281 w 10081"/>
              <a:gd name="connsiteY1" fmla="*/ 2327 h 10000"/>
              <a:gd name="connsiteX2" fmla="*/ 6996 w 10081"/>
              <a:gd name="connsiteY2" fmla="*/ 17 h 10000"/>
              <a:gd name="connsiteX3" fmla="*/ 10081 w 10081"/>
              <a:gd name="connsiteY3" fmla="*/ 10000 h 10000"/>
              <a:gd name="connsiteX0" fmla="*/ 0 w 10081"/>
              <a:gd name="connsiteY0" fmla="*/ 2740 h 10000"/>
              <a:gd name="connsiteX1" fmla="*/ 3281 w 10081"/>
              <a:gd name="connsiteY1" fmla="*/ 2327 h 10000"/>
              <a:gd name="connsiteX2" fmla="*/ 6996 w 10081"/>
              <a:gd name="connsiteY2" fmla="*/ 17 h 10000"/>
              <a:gd name="connsiteX3" fmla="*/ 10081 w 10081"/>
              <a:gd name="connsiteY3" fmla="*/ 10000 h 10000"/>
              <a:gd name="connsiteX0" fmla="*/ 0 w 10081"/>
              <a:gd name="connsiteY0" fmla="*/ 2837 h 10097"/>
              <a:gd name="connsiteX1" fmla="*/ 3727 w 10081"/>
              <a:gd name="connsiteY1" fmla="*/ 631 h 10097"/>
              <a:gd name="connsiteX2" fmla="*/ 6996 w 10081"/>
              <a:gd name="connsiteY2" fmla="*/ 114 h 10097"/>
              <a:gd name="connsiteX3" fmla="*/ 10081 w 10081"/>
              <a:gd name="connsiteY3" fmla="*/ 10097 h 10097"/>
              <a:gd name="connsiteX0" fmla="*/ 0 w 10081"/>
              <a:gd name="connsiteY0" fmla="*/ 3942 h 11202"/>
              <a:gd name="connsiteX1" fmla="*/ 3727 w 10081"/>
              <a:gd name="connsiteY1" fmla="*/ 1736 h 11202"/>
              <a:gd name="connsiteX2" fmla="*/ 6996 w 10081"/>
              <a:gd name="connsiteY2" fmla="*/ 24 h 11202"/>
              <a:gd name="connsiteX3" fmla="*/ 10081 w 10081"/>
              <a:gd name="connsiteY3" fmla="*/ 11202 h 11202"/>
              <a:gd name="connsiteX0" fmla="*/ 0 w 10081"/>
              <a:gd name="connsiteY0" fmla="*/ 3942 h 11202"/>
              <a:gd name="connsiteX1" fmla="*/ 3727 w 10081"/>
              <a:gd name="connsiteY1" fmla="*/ 1736 h 11202"/>
              <a:gd name="connsiteX2" fmla="*/ 6996 w 10081"/>
              <a:gd name="connsiteY2" fmla="*/ 24 h 11202"/>
              <a:gd name="connsiteX3" fmla="*/ 10081 w 10081"/>
              <a:gd name="connsiteY3" fmla="*/ 11202 h 11202"/>
              <a:gd name="connsiteX0" fmla="*/ 0 w 14165"/>
              <a:gd name="connsiteY0" fmla="*/ 148873 h 149247"/>
              <a:gd name="connsiteX1" fmla="*/ 3727 w 14165"/>
              <a:gd name="connsiteY1" fmla="*/ 146667 h 149247"/>
              <a:gd name="connsiteX2" fmla="*/ 6996 w 14165"/>
              <a:gd name="connsiteY2" fmla="*/ 144955 h 149247"/>
              <a:gd name="connsiteX3" fmla="*/ 14165 w 14165"/>
              <a:gd name="connsiteY3" fmla="*/ 188 h 149247"/>
              <a:gd name="connsiteX0" fmla="*/ 0 w 14165"/>
              <a:gd name="connsiteY0" fmla="*/ 162060 h 162434"/>
              <a:gd name="connsiteX1" fmla="*/ 3727 w 14165"/>
              <a:gd name="connsiteY1" fmla="*/ 159854 h 162434"/>
              <a:gd name="connsiteX2" fmla="*/ 10029 w 14165"/>
              <a:gd name="connsiteY2" fmla="*/ 0 h 162434"/>
              <a:gd name="connsiteX3" fmla="*/ 14165 w 14165"/>
              <a:gd name="connsiteY3" fmla="*/ 13375 h 162434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5215"/>
              <a:gd name="connsiteY0" fmla="*/ 173569 h 178316"/>
              <a:gd name="connsiteX1" fmla="*/ 4777 w 15215"/>
              <a:gd name="connsiteY1" fmla="*/ 160381 h 178316"/>
              <a:gd name="connsiteX2" fmla="*/ 11079 w 15215"/>
              <a:gd name="connsiteY2" fmla="*/ 527 h 178316"/>
              <a:gd name="connsiteX3" fmla="*/ 15215 w 15215"/>
              <a:gd name="connsiteY3" fmla="*/ 13902 h 178316"/>
              <a:gd name="connsiteX0" fmla="*/ 0 w 15215"/>
              <a:gd name="connsiteY0" fmla="*/ 184363 h 185697"/>
              <a:gd name="connsiteX1" fmla="*/ 7110 w 15215"/>
              <a:gd name="connsiteY1" fmla="*/ 162389 h 185697"/>
              <a:gd name="connsiteX2" fmla="*/ 11079 w 15215"/>
              <a:gd name="connsiteY2" fmla="*/ 11321 h 185697"/>
              <a:gd name="connsiteX3" fmla="*/ 15215 w 15215"/>
              <a:gd name="connsiteY3" fmla="*/ 24696 h 185697"/>
              <a:gd name="connsiteX0" fmla="*/ 0 w 15215"/>
              <a:gd name="connsiteY0" fmla="*/ 176681 h 177628"/>
              <a:gd name="connsiteX1" fmla="*/ 7110 w 15215"/>
              <a:gd name="connsiteY1" fmla="*/ 154707 h 177628"/>
              <a:gd name="connsiteX2" fmla="*/ 11546 w 15215"/>
              <a:gd name="connsiteY2" fmla="*/ 15719 h 177628"/>
              <a:gd name="connsiteX3" fmla="*/ 15215 w 15215"/>
              <a:gd name="connsiteY3" fmla="*/ 17014 h 177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15" h="177628">
                <a:moveTo>
                  <a:pt x="0" y="176681"/>
                </a:moveTo>
                <a:cubicBezTo>
                  <a:pt x="1393" y="178077"/>
                  <a:pt x="5186" y="181534"/>
                  <a:pt x="7110" y="154707"/>
                </a:cubicBezTo>
                <a:cubicBezTo>
                  <a:pt x="9034" y="127880"/>
                  <a:pt x="10195" y="38668"/>
                  <a:pt x="11546" y="15719"/>
                </a:cubicBezTo>
                <a:cubicBezTo>
                  <a:pt x="12897" y="-7230"/>
                  <a:pt x="14187" y="-3536"/>
                  <a:pt x="15215" y="17014"/>
                </a:cubicBezTo>
              </a:path>
            </a:pathLst>
          </a:cu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sm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3B974009-4C96-2EA8-B83E-017B626D837C}"/>
              </a:ext>
            </a:extLst>
          </p:cNvPr>
          <p:cNvSpPr/>
          <p:nvPr/>
        </p:nvSpPr>
        <p:spPr bwMode="auto">
          <a:xfrm>
            <a:off x="5674585" y="1522906"/>
            <a:ext cx="1897135" cy="389820"/>
          </a:xfrm>
          <a:custGeom>
            <a:avLst/>
            <a:gdLst>
              <a:gd name="connsiteX0" fmla="*/ 0 w 1943100"/>
              <a:gd name="connsiteY0" fmla="*/ 7620 h 114321"/>
              <a:gd name="connsiteX1" fmla="*/ 906780 w 1943100"/>
              <a:gd name="connsiteY1" fmla="*/ 114300 h 114321"/>
              <a:gd name="connsiteX2" fmla="*/ 1943100 w 1943100"/>
              <a:gd name="connsiteY2" fmla="*/ 0 h 114321"/>
              <a:gd name="connsiteX0" fmla="*/ 0 w 1943100"/>
              <a:gd name="connsiteY0" fmla="*/ 7620 h 43698"/>
              <a:gd name="connsiteX1" fmla="*/ 929640 w 1943100"/>
              <a:gd name="connsiteY1" fmla="*/ 38100 h 43698"/>
              <a:gd name="connsiteX2" fmla="*/ 1943100 w 1943100"/>
              <a:gd name="connsiteY2" fmla="*/ 0 h 43698"/>
              <a:gd name="connsiteX0" fmla="*/ 0 w 1943100"/>
              <a:gd name="connsiteY0" fmla="*/ 7620 h 40416"/>
              <a:gd name="connsiteX1" fmla="*/ 929640 w 1943100"/>
              <a:gd name="connsiteY1" fmla="*/ 38100 h 40416"/>
              <a:gd name="connsiteX2" fmla="*/ 1943100 w 1943100"/>
              <a:gd name="connsiteY2" fmla="*/ 0 h 40416"/>
              <a:gd name="connsiteX0" fmla="*/ 0 w 1943100"/>
              <a:gd name="connsiteY0" fmla="*/ 7620 h 7620"/>
              <a:gd name="connsiteX1" fmla="*/ 1943100 w 1943100"/>
              <a:gd name="connsiteY1" fmla="*/ 0 h 7620"/>
              <a:gd name="connsiteX0" fmla="*/ 0 w 3398"/>
              <a:gd name="connsiteY0" fmla="*/ 0 h 7911"/>
              <a:gd name="connsiteX1" fmla="*/ 3398 w 3398"/>
              <a:gd name="connsiteY1" fmla="*/ 7911 h 79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52 h 85073"/>
              <a:gd name="connsiteX1" fmla="*/ 2327 w 10000"/>
              <a:gd name="connsiteY1" fmla="*/ 83110 h 85073"/>
              <a:gd name="connsiteX2" fmla="*/ 7219 w 10000"/>
              <a:gd name="connsiteY2" fmla="*/ 92 h 85073"/>
              <a:gd name="connsiteX3" fmla="*/ 10000 w 10000"/>
              <a:gd name="connsiteY3" fmla="*/ 71552 h 85073"/>
              <a:gd name="connsiteX0" fmla="*/ 0 w 10000"/>
              <a:gd name="connsiteY0" fmla="*/ 136977 h 160498"/>
              <a:gd name="connsiteX1" fmla="*/ 2327 w 10000"/>
              <a:gd name="connsiteY1" fmla="*/ 158535 h 160498"/>
              <a:gd name="connsiteX2" fmla="*/ 6943 w 10000"/>
              <a:gd name="connsiteY2" fmla="*/ 47 h 160498"/>
              <a:gd name="connsiteX3" fmla="*/ 10000 w 10000"/>
              <a:gd name="connsiteY3" fmla="*/ 146977 h 160498"/>
              <a:gd name="connsiteX0" fmla="*/ 0 w 10000"/>
              <a:gd name="connsiteY0" fmla="*/ 136985 h 146986"/>
              <a:gd name="connsiteX1" fmla="*/ 3154 w 10000"/>
              <a:gd name="connsiteY1" fmla="*/ 135902 h 146986"/>
              <a:gd name="connsiteX2" fmla="*/ 6943 w 10000"/>
              <a:gd name="connsiteY2" fmla="*/ 55 h 146986"/>
              <a:gd name="connsiteX3" fmla="*/ 10000 w 10000"/>
              <a:gd name="connsiteY3" fmla="*/ 146985 h 146986"/>
              <a:gd name="connsiteX0" fmla="*/ 0 w 10069"/>
              <a:gd name="connsiteY0" fmla="*/ 31327 h 146984"/>
              <a:gd name="connsiteX1" fmla="*/ 3223 w 10069"/>
              <a:gd name="connsiteY1" fmla="*/ 135902 h 146984"/>
              <a:gd name="connsiteX2" fmla="*/ 7012 w 10069"/>
              <a:gd name="connsiteY2" fmla="*/ 55 h 146984"/>
              <a:gd name="connsiteX3" fmla="*/ 10069 w 10069"/>
              <a:gd name="connsiteY3" fmla="*/ 146985 h 146984"/>
              <a:gd name="connsiteX0" fmla="*/ 0 w 10069"/>
              <a:gd name="connsiteY0" fmla="*/ 31402 h 147060"/>
              <a:gd name="connsiteX1" fmla="*/ 3292 w 10069"/>
              <a:gd name="connsiteY1" fmla="*/ 60508 h 147060"/>
              <a:gd name="connsiteX2" fmla="*/ 7012 w 10069"/>
              <a:gd name="connsiteY2" fmla="*/ 130 h 147060"/>
              <a:gd name="connsiteX3" fmla="*/ 10069 w 10069"/>
              <a:gd name="connsiteY3" fmla="*/ 147060 h 147060"/>
              <a:gd name="connsiteX0" fmla="*/ 0 w 10069"/>
              <a:gd name="connsiteY0" fmla="*/ 31520 h 147178"/>
              <a:gd name="connsiteX1" fmla="*/ 3332 w 10069"/>
              <a:gd name="connsiteY1" fmla="*/ 34244 h 147178"/>
              <a:gd name="connsiteX2" fmla="*/ 7012 w 10069"/>
              <a:gd name="connsiteY2" fmla="*/ 248 h 147178"/>
              <a:gd name="connsiteX3" fmla="*/ 10069 w 10069"/>
              <a:gd name="connsiteY3" fmla="*/ 147178 h 147178"/>
              <a:gd name="connsiteX0" fmla="*/ 0 w 9908"/>
              <a:gd name="connsiteY0" fmla="*/ 31520 h 147178"/>
              <a:gd name="connsiteX1" fmla="*/ 3171 w 9908"/>
              <a:gd name="connsiteY1" fmla="*/ 34244 h 147178"/>
              <a:gd name="connsiteX2" fmla="*/ 6851 w 9908"/>
              <a:gd name="connsiteY2" fmla="*/ 248 h 147178"/>
              <a:gd name="connsiteX3" fmla="*/ 9908 w 9908"/>
              <a:gd name="connsiteY3" fmla="*/ 147178 h 147178"/>
              <a:gd name="connsiteX0" fmla="*/ 0 w 10000"/>
              <a:gd name="connsiteY0" fmla="*/ 2142 h 10000"/>
              <a:gd name="connsiteX1" fmla="*/ 3200 w 10000"/>
              <a:gd name="connsiteY1" fmla="*/ 2327 h 10000"/>
              <a:gd name="connsiteX2" fmla="*/ 6915 w 10000"/>
              <a:gd name="connsiteY2" fmla="*/ 17 h 10000"/>
              <a:gd name="connsiteX3" fmla="*/ 10000 w 10000"/>
              <a:gd name="connsiteY3" fmla="*/ 10000 h 10000"/>
              <a:gd name="connsiteX0" fmla="*/ 0 w 10081"/>
              <a:gd name="connsiteY0" fmla="*/ 2740 h 10000"/>
              <a:gd name="connsiteX1" fmla="*/ 3281 w 10081"/>
              <a:gd name="connsiteY1" fmla="*/ 2327 h 10000"/>
              <a:gd name="connsiteX2" fmla="*/ 6996 w 10081"/>
              <a:gd name="connsiteY2" fmla="*/ 17 h 10000"/>
              <a:gd name="connsiteX3" fmla="*/ 10081 w 10081"/>
              <a:gd name="connsiteY3" fmla="*/ 10000 h 10000"/>
              <a:gd name="connsiteX0" fmla="*/ 0 w 10081"/>
              <a:gd name="connsiteY0" fmla="*/ 2740 h 10000"/>
              <a:gd name="connsiteX1" fmla="*/ 3281 w 10081"/>
              <a:gd name="connsiteY1" fmla="*/ 2327 h 10000"/>
              <a:gd name="connsiteX2" fmla="*/ 6996 w 10081"/>
              <a:gd name="connsiteY2" fmla="*/ 17 h 10000"/>
              <a:gd name="connsiteX3" fmla="*/ 10081 w 10081"/>
              <a:gd name="connsiteY3" fmla="*/ 10000 h 10000"/>
              <a:gd name="connsiteX0" fmla="*/ 0 w 10081"/>
              <a:gd name="connsiteY0" fmla="*/ 2837 h 10097"/>
              <a:gd name="connsiteX1" fmla="*/ 3727 w 10081"/>
              <a:gd name="connsiteY1" fmla="*/ 631 h 10097"/>
              <a:gd name="connsiteX2" fmla="*/ 6996 w 10081"/>
              <a:gd name="connsiteY2" fmla="*/ 114 h 10097"/>
              <a:gd name="connsiteX3" fmla="*/ 10081 w 10081"/>
              <a:gd name="connsiteY3" fmla="*/ 10097 h 10097"/>
              <a:gd name="connsiteX0" fmla="*/ 0 w 10081"/>
              <a:gd name="connsiteY0" fmla="*/ 3942 h 11202"/>
              <a:gd name="connsiteX1" fmla="*/ 3727 w 10081"/>
              <a:gd name="connsiteY1" fmla="*/ 1736 h 11202"/>
              <a:gd name="connsiteX2" fmla="*/ 6996 w 10081"/>
              <a:gd name="connsiteY2" fmla="*/ 24 h 11202"/>
              <a:gd name="connsiteX3" fmla="*/ 10081 w 10081"/>
              <a:gd name="connsiteY3" fmla="*/ 11202 h 11202"/>
              <a:gd name="connsiteX0" fmla="*/ 0 w 10081"/>
              <a:gd name="connsiteY0" fmla="*/ 3942 h 11202"/>
              <a:gd name="connsiteX1" fmla="*/ 3727 w 10081"/>
              <a:gd name="connsiteY1" fmla="*/ 1736 h 11202"/>
              <a:gd name="connsiteX2" fmla="*/ 6996 w 10081"/>
              <a:gd name="connsiteY2" fmla="*/ 24 h 11202"/>
              <a:gd name="connsiteX3" fmla="*/ 10081 w 10081"/>
              <a:gd name="connsiteY3" fmla="*/ 11202 h 11202"/>
              <a:gd name="connsiteX0" fmla="*/ 0 w 14165"/>
              <a:gd name="connsiteY0" fmla="*/ 148873 h 149247"/>
              <a:gd name="connsiteX1" fmla="*/ 3727 w 14165"/>
              <a:gd name="connsiteY1" fmla="*/ 146667 h 149247"/>
              <a:gd name="connsiteX2" fmla="*/ 6996 w 14165"/>
              <a:gd name="connsiteY2" fmla="*/ 144955 h 149247"/>
              <a:gd name="connsiteX3" fmla="*/ 14165 w 14165"/>
              <a:gd name="connsiteY3" fmla="*/ 188 h 149247"/>
              <a:gd name="connsiteX0" fmla="*/ 0 w 14165"/>
              <a:gd name="connsiteY0" fmla="*/ 162060 h 162434"/>
              <a:gd name="connsiteX1" fmla="*/ 3727 w 14165"/>
              <a:gd name="connsiteY1" fmla="*/ 159854 h 162434"/>
              <a:gd name="connsiteX2" fmla="*/ 10029 w 14165"/>
              <a:gd name="connsiteY2" fmla="*/ 0 h 162434"/>
              <a:gd name="connsiteX3" fmla="*/ 14165 w 14165"/>
              <a:gd name="connsiteY3" fmla="*/ 13375 h 162434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5215"/>
              <a:gd name="connsiteY0" fmla="*/ 173569 h 178316"/>
              <a:gd name="connsiteX1" fmla="*/ 4777 w 15215"/>
              <a:gd name="connsiteY1" fmla="*/ 160381 h 178316"/>
              <a:gd name="connsiteX2" fmla="*/ 11079 w 15215"/>
              <a:gd name="connsiteY2" fmla="*/ 527 h 178316"/>
              <a:gd name="connsiteX3" fmla="*/ 15215 w 15215"/>
              <a:gd name="connsiteY3" fmla="*/ 13902 h 178316"/>
              <a:gd name="connsiteX0" fmla="*/ 0 w 15215"/>
              <a:gd name="connsiteY0" fmla="*/ 184363 h 185697"/>
              <a:gd name="connsiteX1" fmla="*/ 7110 w 15215"/>
              <a:gd name="connsiteY1" fmla="*/ 162389 h 185697"/>
              <a:gd name="connsiteX2" fmla="*/ 11079 w 15215"/>
              <a:gd name="connsiteY2" fmla="*/ 11321 h 185697"/>
              <a:gd name="connsiteX3" fmla="*/ 15215 w 15215"/>
              <a:gd name="connsiteY3" fmla="*/ 24696 h 185697"/>
              <a:gd name="connsiteX0" fmla="*/ 0 w 15215"/>
              <a:gd name="connsiteY0" fmla="*/ 176681 h 177628"/>
              <a:gd name="connsiteX1" fmla="*/ 7110 w 15215"/>
              <a:gd name="connsiteY1" fmla="*/ 154707 h 177628"/>
              <a:gd name="connsiteX2" fmla="*/ 11546 w 15215"/>
              <a:gd name="connsiteY2" fmla="*/ 15719 h 177628"/>
              <a:gd name="connsiteX3" fmla="*/ 15215 w 15215"/>
              <a:gd name="connsiteY3" fmla="*/ 17014 h 177628"/>
              <a:gd name="connsiteX0" fmla="*/ 0 w 15215"/>
              <a:gd name="connsiteY0" fmla="*/ 175939 h 176092"/>
              <a:gd name="connsiteX1" fmla="*/ 4129 w 15215"/>
              <a:gd name="connsiteY1" fmla="*/ 142608 h 176092"/>
              <a:gd name="connsiteX2" fmla="*/ 11546 w 15215"/>
              <a:gd name="connsiteY2" fmla="*/ 14977 h 176092"/>
              <a:gd name="connsiteX3" fmla="*/ 15215 w 15215"/>
              <a:gd name="connsiteY3" fmla="*/ 16272 h 176092"/>
              <a:gd name="connsiteX0" fmla="*/ 0 w 15215"/>
              <a:gd name="connsiteY0" fmla="*/ 175939 h 175939"/>
              <a:gd name="connsiteX1" fmla="*/ 4129 w 15215"/>
              <a:gd name="connsiteY1" fmla="*/ 142608 h 175939"/>
              <a:gd name="connsiteX2" fmla="*/ 11546 w 15215"/>
              <a:gd name="connsiteY2" fmla="*/ 14977 h 175939"/>
              <a:gd name="connsiteX3" fmla="*/ 15215 w 15215"/>
              <a:gd name="connsiteY3" fmla="*/ 16272 h 175939"/>
              <a:gd name="connsiteX0" fmla="*/ 0 w 15215"/>
              <a:gd name="connsiteY0" fmla="*/ 162817 h 162817"/>
              <a:gd name="connsiteX1" fmla="*/ 4129 w 15215"/>
              <a:gd name="connsiteY1" fmla="*/ 129486 h 162817"/>
              <a:gd name="connsiteX2" fmla="*/ 9193 w 15215"/>
              <a:gd name="connsiteY2" fmla="*/ 89611 h 162817"/>
              <a:gd name="connsiteX3" fmla="*/ 15215 w 15215"/>
              <a:gd name="connsiteY3" fmla="*/ 3150 h 162817"/>
              <a:gd name="connsiteX0" fmla="*/ 0 w 19372"/>
              <a:gd name="connsiteY0" fmla="*/ 73806 h 73806"/>
              <a:gd name="connsiteX1" fmla="*/ 4129 w 19372"/>
              <a:gd name="connsiteY1" fmla="*/ 40475 h 73806"/>
              <a:gd name="connsiteX2" fmla="*/ 9193 w 19372"/>
              <a:gd name="connsiteY2" fmla="*/ 600 h 73806"/>
              <a:gd name="connsiteX3" fmla="*/ 19372 w 19372"/>
              <a:gd name="connsiteY3" fmla="*/ 73132 h 73806"/>
              <a:gd name="connsiteX0" fmla="*/ 0 w 19372"/>
              <a:gd name="connsiteY0" fmla="*/ 73806 h 73806"/>
              <a:gd name="connsiteX1" fmla="*/ 4129 w 19372"/>
              <a:gd name="connsiteY1" fmla="*/ 40475 h 73806"/>
              <a:gd name="connsiteX2" fmla="*/ 9193 w 19372"/>
              <a:gd name="connsiteY2" fmla="*/ 600 h 73806"/>
              <a:gd name="connsiteX3" fmla="*/ 19372 w 19372"/>
              <a:gd name="connsiteY3" fmla="*/ 73132 h 73806"/>
              <a:gd name="connsiteX0" fmla="*/ 0 w 19372"/>
              <a:gd name="connsiteY0" fmla="*/ 50729 h 50729"/>
              <a:gd name="connsiteX1" fmla="*/ 4129 w 19372"/>
              <a:gd name="connsiteY1" fmla="*/ 17398 h 50729"/>
              <a:gd name="connsiteX2" fmla="*/ 14919 w 19372"/>
              <a:gd name="connsiteY2" fmla="*/ 1269 h 50729"/>
              <a:gd name="connsiteX3" fmla="*/ 19372 w 19372"/>
              <a:gd name="connsiteY3" fmla="*/ 50055 h 50729"/>
              <a:gd name="connsiteX0" fmla="*/ 0 w 19372"/>
              <a:gd name="connsiteY0" fmla="*/ 52049 h 52049"/>
              <a:gd name="connsiteX1" fmla="*/ 6011 w 19372"/>
              <a:gd name="connsiteY1" fmla="*/ 11491 h 52049"/>
              <a:gd name="connsiteX2" fmla="*/ 14919 w 19372"/>
              <a:gd name="connsiteY2" fmla="*/ 2589 h 52049"/>
              <a:gd name="connsiteX3" fmla="*/ 19372 w 19372"/>
              <a:gd name="connsiteY3" fmla="*/ 51375 h 52049"/>
              <a:gd name="connsiteX0" fmla="*/ 0 w 19372"/>
              <a:gd name="connsiteY0" fmla="*/ 52858 h 52858"/>
              <a:gd name="connsiteX1" fmla="*/ 6011 w 19372"/>
              <a:gd name="connsiteY1" fmla="*/ 12300 h 52858"/>
              <a:gd name="connsiteX2" fmla="*/ 14919 w 19372"/>
              <a:gd name="connsiteY2" fmla="*/ 3398 h 52858"/>
              <a:gd name="connsiteX3" fmla="*/ 19372 w 19372"/>
              <a:gd name="connsiteY3" fmla="*/ 52184 h 52858"/>
              <a:gd name="connsiteX0" fmla="*/ 0 w 19372"/>
              <a:gd name="connsiteY0" fmla="*/ 51061 h 51061"/>
              <a:gd name="connsiteX1" fmla="*/ 6403 w 19372"/>
              <a:gd name="connsiteY1" fmla="*/ 17730 h 51061"/>
              <a:gd name="connsiteX2" fmla="*/ 14919 w 19372"/>
              <a:gd name="connsiteY2" fmla="*/ 1601 h 51061"/>
              <a:gd name="connsiteX3" fmla="*/ 19372 w 19372"/>
              <a:gd name="connsiteY3" fmla="*/ 50387 h 51061"/>
              <a:gd name="connsiteX0" fmla="*/ 0 w 18901"/>
              <a:gd name="connsiteY0" fmla="*/ 48642 h 50033"/>
              <a:gd name="connsiteX1" fmla="*/ 5932 w 18901"/>
              <a:gd name="connsiteY1" fmla="*/ 17376 h 50033"/>
              <a:gd name="connsiteX2" fmla="*/ 14448 w 18901"/>
              <a:gd name="connsiteY2" fmla="*/ 1247 h 50033"/>
              <a:gd name="connsiteX3" fmla="*/ 18901 w 18901"/>
              <a:gd name="connsiteY3" fmla="*/ 50033 h 50033"/>
              <a:gd name="connsiteX0" fmla="*/ 0 w 19528"/>
              <a:gd name="connsiteY0" fmla="*/ 52816 h 52816"/>
              <a:gd name="connsiteX1" fmla="*/ 6559 w 19528"/>
              <a:gd name="connsiteY1" fmla="*/ 17420 h 52816"/>
              <a:gd name="connsiteX2" fmla="*/ 15075 w 19528"/>
              <a:gd name="connsiteY2" fmla="*/ 1291 h 52816"/>
              <a:gd name="connsiteX3" fmla="*/ 19528 w 19528"/>
              <a:gd name="connsiteY3" fmla="*/ 50077 h 52816"/>
              <a:gd name="connsiteX0" fmla="*/ 0 w 19528"/>
              <a:gd name="connsiteY0" fmla="*/ 52816 h 52816"/>
              <a:gd name="connsiteX1" fmla="*/ 6559 w 19528"/>
              <a:gd name="connsiteY1" fmla="*/ 17420 h 52816"/>
              <a:gd name="connsiteX2" fmla="*/ 15075 w 19528"/>
              <a:gd name="connsiteY2" fmla="*/ 1291 h 52816"/>
              <a:gd name="connsiteX3" fmla="*/ 19528 w 19528"/>
              <a:gd name="connsiteY3" fmla="*/ 50077 h 52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8" h="52816">
                <a:moveTo>
                  <a:pt x="0" y="52816"/>
                </a:moveTo>
                <a:cubicBezTo>
                  <a:pt x="2413" y="36661"/>
                  <a:pt x="4047" y="26007"/>
                  <a:pt x="6559" y="17420"/>
                </a:cubicBezTo>
                <a:cubicBezTo>
                  <a:pt x="9071" y="8833"/>
                  <a:pt x="12914" y="-4152"/>
                  <a:pt x="15075" y="1291"/>
                </a:cubicBezTo>
                <a:cubicBezTo>
                  <a:pt x="17236" y="6734"/>
                  <a:pt x="19284" y="20235"/>
                  <a:pt x="19528" y="50077"/>
                </a:cubicBezTo>
              </a:path>
            </a:pathLst>
          </a:cu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sm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B2500134-E46C-1ACB-FBAD-B848563757E1}"/>
              </a:ext>
            </a:extLst>
          </p:cNvPr>
          <p:cNvSpPr/>
          <p:nvPr/>
        </p:nvSpPr>
        <p:spPr bwMode="auto">
          <a:xfrm>
            <a:off x="6294120" y="1224330"/>
            <a:ext cx="1951025" cy="520650"/>
          </a:xfrm>
          <a:custGeom>
            <a:avLst/>
            <a:gdLst>
              <a:gd name="connsiteX0" fmla="*/ 0 w 1965960"/>
              <a:gd name="connsiteY0" fmla="*/ 520650 h 520650"/>
              <a:gd name="connsiteX1" fmla="*/ 266700 w 1965960"/>
              <a:gd name="connsiteY1" fmla="*/ 253950 h 520650"/>
              <a:gd name="connsiteX2" fmla="*/ 716280 w 1965960"/>
              <a:gd name="connsiteY2" fmla="*/ 25350 h 520650"/>
              <a:gd name="connsiteX3" fmla="*/ 1318260 w 1965960"/>
              <a:gd name="connsiteY3" fmla="*/ 25350 h 520650"/>
              <a:gd name="connsiteX4" fmla="*/ 1805940 w 1965960"/>
              <a:gd name="connsiteY4" fmla="*/ 200610 h 520650"/>
              <a:gd name="connsiteX5" fmla="*/ 1965960 w 1965960"/>
              <a:gd name="connsiteY5" fmla="*/ 513030 h 520650"/>
              <a:gd name="connsiteX0" fmla="*/ 0 w 1965960"/>
              <a:gd name="connsiteY0" fmla="*/ 520650 h 520650"/>
              <a:gd name="connsiteX1" fmla="*/ 266700 w 1965960"/>
              <a:gd name="connsiteY1" fmla="*/ 253950 h 520650"/>
              <a:gd name="connsiteX2" fmla="*/ 716280 w 1965960"/>
              <a:gd name="connsiteY2" fmla="*/ 25350 h 520650"/>
              <a:gd name="connsiteX3" fmla="*/ 1318260 w 1965960"/>
              <a:gd name="connsiteY3" fmla="*/ 25350 h 520650"/>
              <a:gd name="connsiteX4" fmla="*/ 1805940 w 1965960"/>
              <a:gd name="connsiteY4" fmla="*/ 200610 h 520650"/>
              <a:gd name="connsiteX5" fmla="*/ 1965960 w 1965960"/>
              <a:gd name="connsiteY5" fmla="*/ 513030 h 520650"/>
              <a:gd name="connsiteX0" fmla="*/ 0 w 1965960"/>
              <a:gd name="connsiteY0" fmla="*/ 520650 h 520650"/>
              <a:gd name="connsiteX1" fmla="*/ 266700 w 1965960"/>
              <a:gd name="connsiteY1" fmla="*/ 253950 h 520650"/>
              <a:gd name="connsiteX2" fmla="*/ 716280 w 1965960"/>
              <a:gd name="connsiteY2" fmla="*/ 25350 h 520650"/>
              <a:gd name="connsiteX3" fmla="*/ 1318260 w 1965960"/>
              <a:gd name="connsiteY3" fmla="*/ 25350 h 520650"/>
              <a:gd name="connsiteX4" fmla="*/ 1805940 w 1965960"/>
              <a:gd name="connsiteY4" fmla="*/ 200610 h 520650"/>
              <a:gd name="connsiteX5" fmla="*/ 1965960 w 1965960"/>
              <a:gd name="connsiteY5" fmla="*/ 513030 h 520650"/>
              <a:gd name="connsiteX0" fmla="*/ 0 w 1950720"/>
              <a:gd name="connsiteY0" fmla="*/ 520650 h 520650"/>
              <a:gd name="connsiteX1" fmla="*/ 266700 w 1950720"/>
              <a:gd name="connsiteY1" fmla="*/ 253950 h 520650"/>
              <a:gd name="connsiteX2" fmla="*/ 716280 w 1950720"/>
              <a:gd name="connsiteY2" fmla="*/ 25350 h 520650"/>
              <a:gd name="connsiteX3" fmla="*/ 1318260 w 1950720"/>
              <a:gd name="connsiteY3" fmla="*/ 25350 h 520650"/>
              <a:gd name="connsiteX4" fmla="*/ 1805940 w 1950720"/>
              <a:gd name="connsiteY4" fmla="*/ 200610 h 520650"/>
              <a:gd name="connsiteX5" fmla="*/ 1950720 w 1950720"/>
              <a:gd name="connsiteY5" fmla="*/ 520650 h 520650"/>
              <a:gd name="connsiteX0" fmla="*/ 0 w 1951025"/>
              <a:gd name="connsiteY0" fmla="*/ 520650 h 520650"/>
              <a:gd name="connsiteX1" fmla="*/ 266700 w 1951025"/>
              <a:gd name="connsiteY1" fmla="*/ 253950 h 520650"/>
              <a:gd name="connsiteX2" fmla="*/ 716280 w 1951025"/>
              <a:gd name="connsiteY2" fmla="*/ 25350 h 520650"/>
              <a:gd name="connsiteX3" fmla="*/ 1318260 w 1951025"/>
              <a:gd name="connsiteY3" fmla="*/ 25350 h 520650"/>
              <a:gd name="connsiteX4" fmla="*/ 1805940 w 1951025"/>
              <a:gd name="connsiteY4" fmla="*/ 200610 h 520650"/>
              <a:gd name="connsiteX5" fmla="*/ 1950720 w 1951025"/>
              <a:gd name="connsiteY5" fmla="*/ 520650 h 5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1025" h="520650">
                <a:moveTo>
                  <a:pt x="0" y="520650"/>
                </a:moveTo>
                <a:cubicBezTo>
                  <a:pt x="73660" y="428575"/>
                  <a:pt x="147320" y="336500"/>
                  <a:pt x="266700" y="253950"/>
                </a:cubicBezTo>
                <a:cubicBezTo>
                  <a:pt x="386080" y="171400"/>
                  <a:pt x="541020" y="63450"/>
                  <a:pt x="716280" y="25350"/>
                </a:cubicBezTo>
                <a:cubicBezTo>
                  <a:pt x="891540" y="-12750"/>
                  <a:pt x="1136650" y="-3860"/>
                  <a:pt x="1318260" y="25350"/>
                </a:cubicBezTo>
                <a:cubicBezTo>
                  <a:pt x="1499870" y="54560"/>
                  <a:pt x="1700530" y="118060"/>
                  <a:pt x="1805940" y="200610"/>
                </a:cubicBezTo>
                <a:cubicBezTo>
                  <a:pt x="1911350" y="283160"/>
                  <a:pt x="1955165" y="405080"/>
                  <a:pt x="1950720" y="520650"/>
                </a:cubicBez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stealth" w="med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5098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 animBg="1"/>
      <p:bldP spid="73" grpId="0" animBg="1"/>
      <p:bldP spid="74" grpId="0" animBg="1"/>
      <p:bldP spid="75" grpId="0" animBg="1"/>
      <p:bldP spid="77" grpId="0" animBg="1"/>
      <p:bldP spid="79" grpId="0" animBg="1"/>
      <p:bldP spid="103" grpId="0" animBg="1"/>
      <p:bldP spid="104" grpId="0" animBg="1"/>
      <p:bldP spid="105" grpId="0" animBg="1"/>
      <p:bldP spid="107" grpId="0" animBg="1"/>
      <p:bldP spid="109" grpId="0" animBg="1"/>
      <p:bldP spid="110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C0C199-C998-3AD8-1604-E4E2A650757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ED2FD908-EE12-5505-A25D-50C3E5292ABB}"/>
              </a:ext>
            </a:extLst>
          </p:cNvPr>
          <p:cNvSpPr txBox="1"/>
          <p:nvPr/>
        </p:nvSpPr>
        <p:spPr>
          <a:xfrm>
            <a:off x="1229106" y="5989372"/>
            <a:ext cx="1742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Quasi-BDD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09DBF55F-28CD-6D16-DF0C-22B8E077D9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02083"/>
            <a:ext cx="7886700" cy="609599"/>
          </a:xfrm>
        </p:spPr>
        <p:txBody>
          <a:bodyPr/>
          <a:lstStyle/>
          <a:p>
            <a:r>
              <a:rPr lang="en-US" dirty="0"/>
              <a:t>Sharing via Procedure Calls?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49A6D550-95AF-2FCB-E03C-5AC31CFF7B85}"/>
              </a:ext>
            </a:extLst>
          </p:cNvPr>
          <p:cNvSpPr txBox="1"/>
          <p:nvPr/>
        </p:nvSpPr>
        <p:spPr>
          <a:xfrm>
            <a:off x="6262140" y="5270482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602F0F73-8482-6E22-99D2-7C7759CC76A2}"/>
              </a:ext>
            </a:extLst>
          </p:cNvPr>
          <p:cNvSpPr txBox="1"/>
          <p:nvPr/>
        </p:nvSpPr>
        <p:spPr>
          <a:xfrm>
            <a:off x="5470059" y="5270482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CF93476F-DA87-9D4A-E3EA-15CD6926813C}"/>
              </a:ext>
            </a:extLst>
          </p:cNvPr>
          <p:cNvSpPr/>
          <p:nvPr/>
        </p:nvSpPr>
        <p:spPr bwMode="auto">
          <a:xfrm>
            <a:off x="5166385" y="998220"/>
            <a:ext cx="1690208" cy="4282440"/>
          </a:xfrm>
          <a:custGeom>
            <a:avLst/>
            <a:gdLst>
              <a:gd name="connsiteX0" fmla="*/ 845342 w 1688201"/>
              <a:gd name="connsiteY0" fmla="*/ 1524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0" fmla="*/ 845342 w 1688201"/>
              <a:gd name="connsiteY0" fmla="*/ 1524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14" fmla="*/ 845342 w 1688201"/>
              <a:gd name="connsiteY14" fmla="*/ 15240 h 4318891"/>
              <a:gd name="connsiteX0" fmla="*/ 845342 w 1688201"/>
              <a:gd name="connsiteY0" fmla="*/ 1524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14" fmla="*/ 845342 w 1688201"/>
              <a:gd name="connsiteY14" fmla="*/ 15240 h 4318891"/>
              <a:gd name="connsiteX0" fmla="*/ 967262 w 1688201"/>
              <a:gd name="connsiteY0" fmla="*/ 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0" fmla="*/ 967262 w 1688201"/>
              <a:gd name="connsiteY0" fmla="*/ 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0" fmla="*/ 967262 w 1688201"/>
              <a:gd name="connsiteY0" fmla="*/ 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0" fmla="*/ 967262 w 1689224"/>
              <a:gd name="connsiteY0" fmla="*/ 0 h 4318891"/>
              <a:gd name="connsiteX1" fmla="*/ 426242 w 1689224"/>
              <a:gd name="connsiteY1" fmla="*/ 563880 h 4318891"/>
              <a:gd name="connsiteX2" fmla="*/ 197642 w 1689224"/>
              <a:gd name="connsiteY2" fmla="*/ 1470660 h 4318891"/>
              <a:gd name="connsiteX3" fmla="*/ 7142 w 1689224"/>
              <a:gd name="connsiteY3" fmla="*/ 2956560 h 4318891"/>
              <a:gd name="connsiteX4" fmla="*/ 456722 w 1689224"/>
              <a:gd name="connsiteY4" fmla="*/ 4221480 h 4318891"/>
              <a:gd name="connsiteX5" fmla="*/ 692942 w 1689224"/>
              <a:gd name="connsiteY5" fmla="*/ 4038600 h 4318891"/>
              <a:gd name="connsiteX6" fmla="*/ 807242 w 1689224"/>
              <a:gd name="connsiteY6" fmla="*/ 3657600 h 4318891"/>
              <a:gd name="connsiteX7" fmla="*/ 1081562 w 1689224"/>
              <a:gd name="connsiteY7" fmla="*/ 4198620 h 4318891"/>
              <a:gd name="connsiteX8" fmla="*/ 1249202 w 1689224"/>
              <a:gd name="connsiteY8" fmla="*/ 4282440 h 4318891"/>
              <a:gd name="connsiteX9" fmla="*/ 1515902 w 1689224"/>
              <a:gd name="connsiteY9" fmla="*/ 3726180 h 4318891"/>
              <a:gd name="connsiteX10" fmla="*/ 1675922 w 1689224"/>
              <a:gd name="connsiteY10" fmla="*/ 2971800 h 4318891"/>
              <a:gd name="connsiteX11" fmla="*/ 1637822 w 1689224"/>
              <a:gd name="connsiteY11" fmla="*/ 2202180 h 4318891"/>
              <a:gd name="connsiteX12" fmla="*/ 1302542 w 1689224"/>
              <a:gd name="connsiteY12" fmla="*/ 662940 h 4318891"/>
              <a:gd name="connsiteX13" fmla="*/ 967262 w 1689224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693926 w 1690208"/>
              <a:gd name="connsiteY5" fmla="*/ 4038600 h 4318891"/>
              <a:gd name="connsiteX6" fmla="*/ 808226 w 1690208"/>
              <a:gd name="connsiteY6" fmla="*/ 3657600 h 4318891"/>
              <a:gd name="connsiteX7" fmla="*/ 1082546 w 1690208"/>
              <a:gd name="connsiteY7" fmla="*/ 4198620 h 4318891"/>
              <a:gd name="connsiteX8" fmla="*/ 1250186 w 1690208"/>
              <a:gd name="connsiteY8" fmla="*/ 4282440 h 4318891"/>
              <a:gd name="connsiteX9" fmla="*/ 1516886 w 1690208"/>
              <a:gd name="connsiteY9" fmla="*/ 3726180 h 4318891"/>
              <a:gd name="connsiteX10" fmla="*/ 1676906 w 1690208"/>
              <a:gd name="connsiteY10" fmla="*/ 2971800 h 4318891"/>
              <a:gd name="connsiteX11" fmla="*/ 1638806 w 1690208"/>
              <a:gd name="connsiteY11" fmla="*/ 2202180 h 4318891"/>
              <a:gd name="connsiteX12" fmla="*/ 1303526 w 1690208"/>
              <a:gd name="connsiteY12" fmla="*/ 662940 h 4318891"/>
              <a:gd name="connsiteX13" fmla="*/ 968246 w 1690208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693926 w 1690208"/>
              <a:gd name="connsiteY5" fmla="*/ 4038600 h 4318891"/>
              <a:gd name="connsiteX6" fmla="*/ 808226 w 1690208"/>
              <a:gd name="connsiteY6" fmla="*/ 3657600 h 4318891"/>
              <a:gd name="connsiteX7" fmla="*/ 1082546 w 1690208"/>
              <a:gd name="connsiteY7" fmla="*/ 4198620 h 4318891"/>
              <a:gd name="connsiteX8" fmla="*/ 1250186 w 1690208"/>
              <a:gd name="connsiteY8" fmla="*/ 4282440 h 4318891"/>
              <a:gd name="connsiteX9" fmla="*/ 1516886 w 1690208"/>
              <a:gd name="connsiteY9" fmla="*/ 3726180 h 4318891"/>
              <a:gd name="connsiteX10" fmla="*/ 1676906 w 1690208"/>
              <a:gd name="connsiteY10" fmla="*/ 2971800 h 4318891"/>
              <a:gd name="connsiteX11" fmla="*/ 1638806 w 1690208"/>
              <a:gd name="connsiteY11" fmla="*/ 2202180 h 4318891"/>
              <a:gd name="connsiteX12" fmla="*/ 1303526 w 1690208"/>
              <a:gd name="connsiteY12" fmla="*/ 662940 h 4318891"/>
              <a:gd name="connsiteX13" fmla="*/ 968246 w 1690208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693926 w 1690208"/>
              <a:gd name="connsiteY5" fmla="*/ 4038600 h 4318891"/>
              <a:gd name="connsiteX6" fmla="*/ 808226 w 1690208"/>
              <a:gd name="connsiteY6" fmla="*/ 3657600 h 4318891"/>
              <a:gd name="connsiteX7" fmla="*/ 1082546 w 1690208"/>
              <a:gd name="connsiteY7" fmla="*/ 4198620 h 4318891"/>
              <a:gd name="connsiteX8" fmla="*/ 1250186 w 1690208"/>
              <a:gd name="connsiteY8" fmla="*/ 4282440 h 4318891"/>
              <a:gd name="connsiteX9" fmla="*/ 1516886 w 1690208"/>
              <a:gd name="connsiteY9" fmla="*/ 3726180 h 4318891"/>
              <a:gd name="connsiteX10" fmla="*/ 1676906 w 1690208"/>
              <a:gd name="connsiteY10" fmla="*/ 2971800 h 4318891"/>
              <a:gd name="connsiteX11" fmla="*/ 1638806 w 1690208"/>
              <a:gd name="connsiteY11" fmla="*/ 2202180 h 4318891"/>
              <a:gd name="connsiteX12" fmla="*/ 1303526 w 1690208"/>
              <a:gd name="connsiteY12" fmla="*/ 662940 h 4318891"/>
              <a:gd name="connsiteX13" fmla="*/ 968246 w 1690208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693926 w 1690208"/>
              <a:gd name="connsiteY5" fmla="*/ 4038600 h 4318891"/>
              <a:gd name="connsiteX6" fmla="*/ 808226 w 1690208"/>
              <a:gd name="connsiteY6" fmla="*/ 3657600 h 4318891"/>
              <a:gd name="connsiteX7" fmla="*/ 1082546 w 1690208"/>
              <a:gd name="connsiteY7" fmla="*/ 4198620 h 4318891"/>
              <a:gd name="connsiteX8" fmla="*/ 1250186 w 1690208"/>
              <a:gd name="connsiteY8" fmla="*/ 4282440 h 4318891"/>
              <a:gd name="connsiteX9" fmla="*/ 1516886 w 1690208"/>
              <a:gd name="connsiteY9" fmla="*/ 3726180 h 4318891"/>
              <a:gd name="connsiteX10" fmla="*/ 1676906 w 1690208"/>
              <a:gd name="connsiteY10" fmla="*/ 2971800 h 4318891"/>
              <a:gd name="connsiteX11" fmla="*/ 1638806 w 1690208"/>
              <a:gd name="connsiteY11" fmla="*/ 2202180 h 4318891"/>
              <a:gd name="connsiteX12" fmla="*/ 1303526 w 1690208"/>
              <a:gd name="connsiteY12" fmla="*/ 662940 h 4318891"/>
              <a:gd name="connsiteX13" fmla="*/ 968246 w 1690208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808226 w 1690208"/>
              <a:gd name="connsiteY5" fmla="*/ 3657600 h 4318891"/>
              <a:gd name="connsiteX6" fmla="*/ 1082546 w 1690208"/>
              <a:gd name="connsiteY6" fmla="*/ 4198620 h 4318891"/>
              <a:gd name="connsiteX7" fmla="*/ 1250186 w 1690208"/>
              <a:gd name="connsiteY7" fmla="*/ 4282440 h 4318891"/>
              <a:gd name="connsiteX8" fmla="*/ 1516886 w 1690208"/>
              <a:gd name="connsiteY8" fmla="*/ 3726180 h 4318891"/>
              <a:gd name="connsiteX9" fmla="*/ 1676906 w 1690208"/>
              <a:gd name="connsiteY9" fmla="*/ 2971800 h 4318891"/>
              <a:gd name="connsiteX10" fmla="*/ 1638806 w 1690208"/>
              <a:gd name="connsiteY10" fmla="*/ 2202180 h 4318891"/>
              <a:gd name="connsiteX11" fmla="*/ 1303526 w 1690208"/>
              <a:gd name="connsiteY11" fmla="*/ 662940 h 4318891"/>
              <a:gd name="connsiteX12" fmla="*/ 968246 w 1690208"/>
              <a:gd name="connsiteY12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808226 w 1690208"/>
              <a:gd name="connsiteY5" fmla="*/ 3657600 h 4318891"/>
              <a:gd name="connsiteX6" fmla="*/ 1082546 w 1690208"/>
              <a:gd name="connsiteY6" fmla="*/ 4198620 h 4318891"/>
              <a:gd name="connsiteX7" fmla="*/ 1250186 w 1690208"/>
              <a:gd name="connsiteY7" fmla="*/ 4282440 h 4318891"/>
              <a:gd name="connsiteX8" fmla="*/ 1516886 w 1690208"/>
              <a:gd name="connsiteY8" fmla="*/ 3726180 h 4318891"/>
              <a:gd name="connsiteX9" fmla="*/ 1676906 w 1690208"/>
              <a:gd name="connsiteY9" fmla="*/ 2971800 h 4318891"/>
              <a:gd name="connsiteX10" fmla="*/ 1638806 w 1690208"/>
              <a:gd name="connsiteY10" fmla="*/ 2202180 h 4318891"/>
              <a:gd name="connsiteX11" fmla="*/ 1303526 w 1690208"/>
              <a:gd name="connsiteY11" fmla="*/ 662940 h 4318891"/>
              <a:gd name="connsiteX12" fmla="*/ 968246 w 1690208"/>
              <a:gd name="connsiteY12" fmla="*/ 0 h 4318891"/>
              <a:gd name="connsiteX0" fmla="*/ 968246 w 1690208"/>
              <a:gd name="connsiteY0" fmla="*/ 0 h 4282713"/>
              <a:gd name="connsiteX1" fmla="*/ 579626 w 1690208"/>
              <a:gd name="connsiteY1" fmla="*/ 571500 h 4282713"/>
              <a:gd name="connsiteX2" fmla="*/ 198626 w 1690208"/>
              <a:gd name="connsiteY2" fmla="*/ 1470660 h 4282713"/>
              <a:gd name="connsiteX3" fmla="*/ 8126 w 1690208"/>
              <a:gd name="connsiteY3" fmla="*/ 2956560 h 4282713"/>
              <a:gd name="connsiteX4" fmla="*/ 457706 w 1690208"/>
              <a:gd name="connsiteY4" fmla="*/ 4221480 h 4282713"/>
              <a:gd name="connsiteX5" fmla="*/ 808226 w 1690208"/>
              <a:gd name="connsiteY5" fmla="*/ 3657600 h 4282713"/>
              <a:gd name="connsiteX6" fmla="*/ 1250186 w 1690208"/>
              <a:gd name="connsiteY6" fmla="*/ 4282440 h 4282713"/>
              <a:gd name="connsiteX7" fmla="*/ 1516886 w 1690208"/>
              <a:gd name="connsiteY7" fmla="*/ 3726180 h 4282713"/>
              <a:gd name="connsiteX8" fmla="*/ 1676906 w 1690208"/>
              <a:gd name="connsiteY8" fmla="*/ 2971800 h 4282713"/>
              <a:gd name="connsiteX9" fmla="*/ 1638806 w 1690208"/>
              <a:gd name="connsiteY9" fmla="*/ 2202180 h 4282713"/>
              <a:gd name="connsiteX10" fmla="*/ 1303526 w 1690208"/>
              <a:gd name="connsiteY10" fmla="*/ 662940 h 4282713"/>
              <a:gd name="connsiteX11" fmla="*/ 968246 w 1690208"/>
              <a:gd name="connsiteY11" fmla="*/ 0 h 4282713"/>
              <a:gd name="connsiteX0" fmla="*/ 968246 w 1690208"/>
              <a:gd name="connsiteY0" fmla="*/ 0 h 4282713"/>
              <a:gd name="connsiteX1" fmla="*/ 579626 w 1690208"/>
              <a:gd name="connsiteY1" fmla="*/ 571500 h 4282713"/>
              <a:gd name="connsiteX2" fmla="*/ 198626 w 1690208"/>
              <a:gd name="connsiteY2" fmla="*/ 1470660 h 4282713"/>
              <a:gd name="connsiteX3" fmla="*/ 8126 w 1690208"/>
              <a:gd name="connsiteY3" fmla="*/ 2956560 h 4282713"/>
              <a:gd name="connsiteX4" fmla="*/ 457706 w 1690208"/>
              <a:gd name="connsiteY4" fmla="*/ 4221480 h 4282713"/>
              <a:gd name="connsiteX5" fmla="*/ 808226 w 1690208"/>
              <a:gd name="connsiteY5" fmla="*/ 3657600 h 4282713"/>
              <a:gd name="connsiteX6" fmla="*/ 1250186 w 1690208"/>
              <a:gd name="connsiteY6" fmla="*/ 4282440 h 4282713"/>
              <a:gd name="connsiteX7" fmla="*/ 1516886 w 1690208"/>
              <a:gd name="connsiteY7" fmla="*/ 3726180 h 4282713"/>
              <a:gd name="connsiteX8" fmla="*/ 1676906 w 1690208"/>
              <a:gd name="connsiteY8" fmla="*/ 2971800 h 4282713"/>
              <a:gd name="connsiteX9" fmla="*/ 1638806 w 1690208"/>
              <a:gd name="connsiteY9" fmla="*/ 2202180 h 4282713"/>
              <a:gd name="connsiteX10" fmla="*/ 1303526 w 1690208"/>
              <a:gd name="connsiteY10" fmla="*/ 662940 h 4282713"/>
              <a:gd name="connsiteX11" fmla="*/ 968246 w 1690208"/>
              <a:gd name="connsiteY11" fmla="*/ 0 h 4282713"/>
              <a:gd name="connsiteX0" fmla="*/ 968246 w 1690208"/>
              <a:gd name="connsiteY0" fmla="*/ 0 h 4282440"/>
              <a:gd name="connsiteX1" fmla="*/ 579626 w 1690208"/>
              <a:gd name="connsiteY1" fmla="*/ 571500 h 4282440"/>
              <a:gd name="connsiteX2" fmla="*/ 198626 w 1690208"/>
              <a:gd name="connsiteY2" fmla="*/ 1470660 h 4282440"/>
              <a:gd name="connsiteX3" fmla="*/ 8126 w 1690208"/>
              <a:gd name="connsiteY3" fmla="*/ 2956560 h 4282440"/>
              <a:gd name="connsiteX4" fmla="*/ 457706 w 1690208"/>
              <a:gd name="connsiteY4" fmla="*/ 4221480 h 4282440"/>
              <a:gd name="connsiteX5" fmla="*/ 808226 w 1690208"/>
              <a:gd name="connsiteY5" fmla="*/ 3657600 h 4282440"/>
              <a:gd name="connsiteX6" fmla="*/ 1250186 w 1690208"/>
              <a:gd name="connsiteY6" fmla="*/ 4282440 h 4282440"/>
              <a:gd name="connsiteX7" fmla="*/ 1516886 w 1690208"/>
              <a:gd name="connsiteY7" fmla="*/ 3726180 h 4282440"/>
              <a:gd name="connsiteX8" fmla="*/ 1676906 w 1690208"/>
              <a:gd name="connsiteY8" fmla="*/ 2971800 h 4282440"/>
              <a:gd name="connsiteX9" fmla="*/ 1638806 w 1690208"/>
              <a:gd name="connsiteY9" fmla="*/ 2202180 h 4282440"/>
              <a:gd name="connsiteX10" fmla="*/ 1303526 w 1690208"/>
              <a:gd name="connsiteY10" fmla="*/ 662940 h 4282440"/>
              <a:gd name="connsiteX11" fmla="*/ 968246 w 1690208"/>
              <a:gd name="connsiteY11" fmla="*/ 0 h 4282440"/>
              <a:gd name="connsiteX0" fmla="*/ 968246 w 1690208"/>
              <a:gd name="connsiteY0" fmla="*/ 0 h 4282440"/>
              <a:gd name="connsiteX1" fmla="*/ 579626 w 1690208"/>
              <a:gd name="connsiteY1" fmla="*/ 571500 h 4282440"/>
              <a:gd name="connsiteX2" fmla="*/ 198626 w 1690208"/>
              <a:gd name="connsiteY2" fmla="*/ 1470660 h 4282440"/>
              <a:gd name="connsiteX3" fmla="*/ 8126 w 1690208"/>
              <a:gd name="connsiteY3" fmla="*/ 2956560 h 4282440"/>
              <a:gd name="connsiteX4" fmla="*/ 457706 w 1690208"/>
              <a:gd name="connsiteY4" fmla="*/ 4221480 h 4282440"/>
              <a:gd name="connsiteX5" fmla="*/ 808226 w 1690208"/>
              <a:gd name="connsiteY5" fmla="*/ 3657600 h 4282440"/>
              <a:gd name="connsiteX6" fmla="*/ 1250186 w 1690208"/>
              <a:gd name="connsiteY6" fmla="*/ 4282440 h 4282440"/>
              <a:gd name="connsiteX7" fmla="*/ 1516886 w 1690208"/>
              <a:gd name="connsiteY7" fmla="*/ 3726180 h 4282440"/>
              <a:gd name="connsiteX8" fmla="*/ 1676906 w 1690208"/>
              <a:gd name="connsiteY8" fmla="*/ 2971800 h 4282440"/>
              <a:gd name="connsiteX9" fmla="*/ 1638806 w 1690208"/>
              <a:gd name="connsiteY9" fmla="*/ 2202180 h 4282440"/>
              <a:gd name="connsiteX10" fmla="*/ 1303526 w 1690208"/>
              <a:gd name="connsiteY10" fmla="*/ 662940 h 4282440"/>
              <a:gd name="connsiteX11" fmla="*/ 968246 w 1690208"/>
              <a:gd name="connsiteY11" fmla="*/ 0 h 4282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90208" h="4282440">
                <a:moveTo>
                  <a:pt x="968246" y="0"/>
                </a:moveTo>
                <a:lnTo>
                  <a:pt x="579626" y="571500"/>
                </a:lnTo>
                <a:cubicBezTo>
                  <a:pt x="450086" y="762000"/>
                  <a:pt x="293876" y="1073150"/>
                  <a:pt x="198626" y="1470660"/>
                </a:cubicBezTo>
                <a:cubicBezTo>
                  <a:pt x="103376" y="1868170"/>
                  <a:pt x="-35054" y="2498090"/>
                  <a:pt x="8126" y="2956560"/>
                </a:cubicBezTo>
                <a:cubicBezTo>
                  <a:pt x="51306" y="3415030"/>
                  <a:pt x="343406" y="4041140"/>
                  <a:pt x="457706" y="4221480"/>
                </a:cubicBezTo>
                <a:cubicBezTo>
                  <a:pt x="629156" y="3987800"/>
                  <a:pt x="676146" y="3647440"/>
                  <a:pt x="808226" y="3657600"/>
                </a:cubicBezTo>
                <a:cubicBezTo>
                  <a:pt x="940306" y="3667760"/>
                  <a:pt x="1109216" y="4103370"/>
                  <a:pt x="1250186" y="4282440"/>
                </a:cubicBezTo>
                <a:cubicBezTo>
                  <a:pt x="1391156" y="4072890"/>
                  <a:pt x="1445766" y="3944620"/>
                  <a:pt x="1516886" y="3726180"/>
                </a:cubicBezTo>
                <a:cubicBezTo>
                  <a:pt x="1588006" y="3507740"/>
                  <a:pt x="1656586" y="3225800"/>
                  <a:pt x="1676906" y="2971800"/>
                </a:cubicBezTo>
                <a:cubicBezTo>
                  <a:pt x="1697226" y="2717800"/>
                  <a:pt x="1701036" y="2586990"/>
                  <a:pt x="1638806" y="2202180"/>
                </a:cubicBezTo>
                <a:cubicBezTo>
                  <a:pt x="1576576" y="1817370"/>
                  <a:pt x="1415286" y="1029970"/>
                  <a:pt x="1303526" y="662940"/>
                </a:cubicBezTo>
                <a:cubicBezTo>
                  <a:pt x="1191766" y="295910"/>
                  <a:pt x="1099056" y="250825"/>
                  <a:pt x="968246" y="0"/>
                </a:cubicBezTo>
                <a:close/>
              </a:path>
            </a:pathLst>
          </a:cu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772612B3-11E4-E150-5E84-60FAEEE1244B}"/>
              </a:ext>
            </a:extLst>
          </p:cNvPr>
          <p:cNvSpPr/>
          <p:nvPr/>
        </p:nvSpPr>
        <p:spPr bwMode="auto">
          <a:xfrm>
            <a:off x="6262140" y="3820278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pattFill prst="openDmnd">
            <a:fgClr>
              <a:schemeClr val="tx1"/>
            </a:fgClr>
            <a:bgClr>
              <a:schemeClr val="bg1"/>
            </a:bgClr>
          </a:patt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800" b="1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DDE1B445-5CED-0B91-0BEB-406526E0C2DA}"/>
              </a:ext>
            </a:extLst>
          </p:cNvPr>
          <p:cNvSpPr/>
          <p:nvPr/>
        </p:nvSpPr>
        <p:spPr bwMode="auto">
          <a:xfrm>
            <a:off x="5956749" y="3005427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pattFill prst="openDmnd">
            <a:fgClr>
              <a:schemeClr val="tx1"/>
            </a:fgClr>
            <a:bgClr>
              <a:schemeClr val="bg1"/>
            </a:bgClr>
          </a:patt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800" b="1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ACA8FEE7-D08A-F894-3B5F-D97CEA8EC6D3}"/>
              </a:ext>
            </a:extLst>
          </p:cNvPr>
          <p:cNvSpPr/>
          <p:nvPr/>
        </p:nvSpPr>
        <p:spPr bwMode="auto">
          <a:xfrm>
            <a:off x="6417948" y="2999790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pattFill prst="openDmnd">
            <a:fgClr>
              <a:schemeClr val="tx1"/>
            </a:fgClr>
            <a:bgClr>
              <a:schemeClr val="bg1"/>
            </a:bgClr>
          </a:patt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800" b="1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AC820D3C-C021-F972-0FCE-3ABE67E67FE4}"/>
              </a:ext>
            </a:extLst>
          </p:cNvPr>
          <p:cNvSpPr/>
          <p:nvPr/>
        </p:nvSpPr>
        <p:spPr bwMode="auto">
          <a:xfrm>
            <a:off x="5595938" y="1899460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pattFill prst="openDmnd">
            <a:fgClr>
              <a:schemeClr val="tx1"/>
            </a:fgClr>
            <a:bgClr>
              <a:schemeClr val="bg1"/>
            </a:bgClr>
          </a:patt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800" b="1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BDAC9BD9-F4FE-EC7D-2B72-7DCAF23001BF}"/>
              </a:ext>
            </a:extLst>
          </p:cNvPr>
          <p:cNvSpPr/>
          <p:nvPr/>
        </p:nvSpPr>
        <p:spPr bwMode="auto">
          <a:xfrm>
            <a:off x="5402128" y="3823891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pattFill prst="openDmnd">
            <a:fgClr>
              <a:schemeClr val="tx1"/>
            </a:fgClr>
            <a:bgClr>
              <a:schemeClr val="bg1"/>
            </a:bgClr>
          </a:patt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800" b="1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6FB696E7-B77A-008E-8A13-566C0C446586}"/>
              </a:ext>
            </a:extLst>
          </p:cNvPr>
          <p:cNvSpPr/>
          <p:nvPr/>
        </p:nvSpPr>
        <p:spPr bwMode="auto">
          <a:xfrm>
            <a:off x="5362471" y="2703663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pattFill prst="openDmnd">
            <a:fgClr>
              <a:schemeClr val="tx1"/>
            </a:fgClr>
            <a:bgClr>
              <a:schemeClr val="bg1"/>
            </a:bgClr>
          </a:patt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800" b="1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828BF140-E8F5-D079-5152-09DE13E20838}"/>
              </a:ext>
            </a:extLst>
          </p:cNvPr>
          <p:cNvSpPr/>
          <p:nvPr/>
        </p:nvSpPr>
        <p:spPr bwMode="auto">
          <a:xfrm>
            <a:off x="6109376" y="1752091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pattFill prst="openDmnd">
            <a:fgClr>
              <a:schemeClr val="tx1"/>
            </a:fgClr>
            <a:bgClr>
              <a:schemeClr val="bg1"/>
            </a:bgClr>
          </a:patt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8542885D-4E9D-0E59-51EF-9E8491736CC3}"/>
              </a:ext>
            </a:extLst>
          </p:cNvPr>
          <p:cNvSpPr/>
          <p:nvPr/>
        </p:nvSpPr>
        <p:spPr bwMode="auto">
          <a:xfrm>
            <a:off x="8067716" y="1746068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977DC0CB-B21B-1D9C-5F57-C52B2CC1D851}"/>
              </a:ext>
            </a:extLst>
          </p:cNvPr>
          <p:cNvSpPr/>
          <p:nvPr/>
        </p:nvSpPr>
        <p:spPr bwMode="auto">
          <a:xfrm>
            <a:off x="7460235" y="1882142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C0134628-B64E-495E-A0DF-7993E9BBFC98}"/>
              </a:ext>
            </a:extLst>
          </p:cNvPr>
          <p:cNvSpPr/>
          <p:nvPr/>
        </p:nvSpPr>
        <p:spPr bwMode="auto">
          <a:xfrm>
            <a:off x="8114027" y="1924730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pattFill prst="openDmnd">
            <a:fgClr>
              <a:schemeClr val="tx1"/>
            </a:fgClr>
            <a:bgClr>
              <a:schemeClr val="bg1"/>
            </a:bgClr>
          </a:patt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800" b="1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734F7A13-57E1-E910-84F2-051D5E915A40}"/>
              </a:ext>
            </a:extLst>
          </p:cNvPr>
          <p:cNvSpPr/>
          <p:nvPr/>
        </p:nvSpPr>
        <p:spPr bwMode="auto">
          <a:xfrm>
            <a:off x="7640023" y="2136430"/>
            <a:ext cx="658400" cy="77726"/>
          </a:xfrm>
          <a:custGeom>
            <a:avLst/>
            <a:gdLst>
              <a:gd name="connsiteX0" fmla="*/ 0 w 1943100"/>
              <a:gd name="connsiteY0" fmla="*/ 7620 h 114321"/>
              <a:gd name="connsiteX1" fmla="*/ 906780 w 1943100"/>
              <a:gd name="connsiteY1" fmla="*/ 114300 h 114321"/>
              <a:gd name="connsiteX2" fmla="*/ 1943100 w 1943100"/>
              <a:gd name="connsiteY2" fmla="*/ 0 h 114321"/>
              <a:gd name="connsiteX0" fmla="*/ 0 w 1943100"/>
              <a:gd name="connsiteY0" fmla="*/ 7620 h 43698"/>
              <a:gd name="connsiteX1" fmla="*/ 929640 w 1943100"/>
              <a:gd name="connsiteY1" fmla="*/ 38100 h 43698"/>
              <a:gd name="connsiteX2" fmla="*/ 1943100 w 1943100"/>
              <a:gd name="connsiteY2" fmla="*/ 0 h 43698"/>
              <a:gd name="connsiteX0" fmla="*/ 0 w 1943100"/>
              <a:gd name="connsiteY0" fmla="*/ 7620 h 40416"/>
              <a:gd name="connsiteX1" fmla="*/ 929640 w 1943100"/>
              <a:gd name="connsiteY1" fmla="*/ 38100 h 40416"/>
              <a:gd name="connsiteX2" fmla="*/ 1943100 w 1943100"/>
              <a:gd name="connsiteY2" fmla="*/ 0 h 40416"/>
              <a:gd name="connsiteX0" fmla="*/ 0 w 1943100"/>
              <a:gd name="connsiteY0" fmla="*/ 7620 h 7620"/>
              <a:gd name="connsiteX1" fmla="*/ 1943100 w 1943100"/>
              <a:gd name="connsiteY1" fmla="*/ 0 h 7620"/>
              <a:gd name="connsiteX0" fmla="*/ 0 w 3398"/>
              <a:gd name="connsiteY0" fmla="*/ 0 h 7911"/>
              <a:gd name="connsiteX1" fmla="*/ 3398 w 3398"/>
              <a:gd name="connsiteY1" fmla="*/ 7911 h 79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52 h 85073"/>
              <a:gd name="connsiteX1" fmla="*/ 2327 w 10000"/>
              <a:gd name="connsiteY1" fmla="*/ 83110 h 85073"/>
              <a:gd name="connsiteX2" fmla="*/ 7219 w 10000"/>
              <a:gd name="connsiteY2" fmla="*/ 92 h 85073"/>
              <a:gd name="connsiteX3" fmla="*/ 10000 w 10000"/>
              <a:gd name="connsiteY3" fmla="*/ 71552 h 85073"/>
              <a:gd name="connsiteX0" fmla="*/ 0 w 10000"/>
              <a:gd name="connsiteY0" fmla="*/ 136977 h 160498"/>
              <a:gd name="connsiteX1" fmla="*/ 2327 w 10000"/>
              <a:gd name="connsiteY1" fmla="*/ 158535 h 160498"/>
              <a:gd name="connsiteX2" fmla="*/ 6943 w 10000"/>
              <a:gd name="connsiteY2" fmla="*/ 47 h 160498"/>
              <a:gd name="connsiteX3" fmla="*/ 10000 w 10000"/>
              <a:gd name="connsiteY3" fmla="*/ 146977 h 160498"/>
              <a:gd name="connsiteX0" fmla="*/ 0 w 10000"/>
              <a:gd name="connsiteY0" fmla="*/ 136985 h 146986"/>
              <a:gd name="connsiteX1" fmla="*/ 3154 w 10000"/>
              <a:gd name="connsiteY1" fmla="*/ 135902 h 146986"/>
              <a:gd name="connsiteX2" fmla="*/ 6943 w 10000"/>
              <a:gd name="connsiteY2" fmla="*/ 55 h 146986"/>
              <a:gd name="connsiteX3" fmla="*/ 10000 w 10000"/>
              <a:gd name="connsiteY3" fmla="*/ 146985 h 146986"/>
              <a:gd name="connsiteX0" fmla="*/ 0 w 10069"/>
              <a:gd name="connsiteY0" fmla="*/ 31327 h 146984"/>
              <a:gd name="connsiteX1" fmla="*/ 3223 w 10069"/>
              <a:gd name="connsiteY1" fmla="*/ 135902 h 146984"/>
              <a:gd name="connsiteX2" fmla="*/ 7012 w 10069"/>
              <a:gd name="connsiteY2" fmla="*/ 55 h 146984"/>
              <a:gd name="connsiteX3" fmla="*/ 10069 w 10069"/>
              <a:gd name="connsiteY3" fmla="*/ 146985 h 146984"/>
              <a:gd name="connsiteX0" fmla="*/ 0 w 10069"/>
              <a:gd name="connsiteY0" fmla="*/ 31402 h 147060"/>
              <a:gd name="connsiteX1" fmla="*/ 3292 w 10069"/>
              <a:gd name="connsiteY1" fmla="*/ 60508 h 147060"/>
              <a:gd name="connsiteX2" fmla="*/ 7012 w 10069"/>
              <a:gd name="connsiteY2" fmla="*/ 130 h 147060"/>
              <a:gd name="connsiteX3" fmla="*/ 10069 w 10069"/>
              <a:gd name="connsiteY3" fmla="*/ 147060 h 147060"/>
              <a:gd name="connsiteX0" fmla="*/ 0 w 10069"/>
              <a:gd name="connsiteY0" fmla="*/ 31520 h 147178"/>
              <a:gd name="connsiteX1" fmla="*/ 3332 w 10069"/>
              <a:gd name="connsiteY1" fmla="*/ 34244 h 147178"/>
              <a:gd name="connsiteX2" fmla="*/ 7012 w 10069"/>
              <a:gd name="connsiteY2" fmla="*/ 248 h 147178"/>
              <a:gd name="connsiteX3" fmla="*/ 10069 w 10069"/>
              <a:gd name="connsiteY3" fmla="*/ 147178 h 147178"/>
              <a:gd name="connsiteX0" fmla="*/ 0 w 9908"/>
              <a:gd name="connsiteY0" fmla="*/ 31520 h 147178"/>
              <a:gd name="connsiteX1" fmla="*/ 3171 w 9908"/>
              <a:gd name="connsiteY1" fmla="*/ 34244 h 147178"/>
              <a:gd name="connsiteX2" fmla="*/ 6851 w 9908"/>
              <a:gd name="connsiteY2" fmla="*/ 248 h 147178"/>
              <a:gd name="connsiteX3" fmla="*/ 9908 w 9908"/>
              <a:gd name="connsiteY3" fmla="*/ 147178 h 147178"/>
              <a:gd name="connsiteX0" fmla="*/ 0 w 10000"/>
              <a:gd name="connsiteY0" fmla="*/ 2142 h 10000"/>
              <a:gd name="connsiteX1" fmla="*/ 3200 w 10000"/>
              <a:gd name="connsiteY1" fmla="*/ 2327 h 10000"/>
              <a:gd name="connsiteX2" fmla="*/ 6915 w 10000"/>
              <a:gd name="connsiteY2" fmla="*/ 17 h 10000"/>
              <a:gd name="connsiteX3" fmla="*/ 10000 w 10000"/>
              <a:gd name="connsiteY3" fmla="*/ 10000 h 10000"/>
              <a:gd name="connsiteX0" fmla="*/ 0 w 10081"/>
              <a:gd name="connsiteY0" fmla="*/ 2740 h 10000"/>
              <a:gd name="connsiteX1" fmla="*/ 3281 w 10081"/>
              <a:gd name="connsiteY1" fmla="*/ 2327 h 10000"/>
              <a:gd name="connsiteX2" fmla="*/ 6996 w 10081"/>
              <a:gd name="connsiteY2" fmla="*/ 17 h 10000"/>
              <a:gd name="connsiteX3" fmla="*/ 10081 w 10081"/>
              <a:gd name="connsiteY3" fmla="*/ 10000 h 10000"/>
              <a:gd name="connsiteX0" fmla="*/ 0 w 10081"/>
              <a:gd name="connsiteY0" fmla="*/ 2740 h 10000"/>
              <a:gd name="connsiteX1" fmla="*/ 3281 w 10081"/>
              <a:gd name="connsiteY1" fmla="*/ 2327 h 10000"/>
              <a:gd name="connsiteX2" fmla="*/ 6996 w 10081"/>
              <a:gd name="connsiteY2" fmla="*/ 17 h 10000"/>
              <a:gd name="connsiteX3" fmla="*/ 10081 w 10081"/>
              <a:gd name="connsiteY3" fmla="*/ 10000 h 10000"/>
              <a:gd name="connsiteX0" fmla="*/ 0 w 10081"/>
              <a:gd name="connsiteY0" fmla="*/ 2837 h 10097"/>
              <a:gd name="connsiteX1" fmla="*/ 3727 w 10081"/>
              <a:gd name="connsiteY1" fmla="*/ 631 h 10097"/>
              <a:gd name="connsiteX2" fmla="*/ 6996 w 10081"/>
              <a:gd name="connsiteY2" fmla="*/ 114 h 10097"/>
              <a:gd name="connsiteX3" fmla="*/ 10081 w 10081"/>
              <a:gd name="connsiteY3" fmla="*/ 10097 h 10097"/>
              <a:gd name="connsiteX0" fmla="*/ 0 w 10081"/>
              <a:gd name="connsiteY0" fmla="*/ 3942 h 11202"/>
              <a:gd name="connsiteX1" fmla="*/ 3727 w 10081"/>
              <a:gd name="connsiteY1" fmla="*/ 1736 h 11202"/>
              <a:gd name="connsiteX2" fmla="*/ 6996 w 10081"/>
              <a:gd name="connsiteY2" fmla="*/ 24 h 11202"/>
              <a:gd name="connsiteX3" fmla="*/ 10081 w 10081"/>
              <a:gd name="connsiteY3" fmla="*/ 11202 h 11202"/>
              <a:gd name="connsiteX0" fmla="*/ 0 w 10081"/>
              <a:gd name="connsiteY0" fmla="*/ 3942 h 11202"/>
              <a:gd name="connsiteX1" fmla="*/ 3727 w 10081"/>
              <a:gd name="connsiteY1" fmla="*/ 1736 h 11202"/>
              <a:gd name="connsiteX2" fmla="*/ 6996 w 10081"/>
              <a:gd name="connsiteY2" fmla="*/ 24 h 11202"/>
              <a:gd name="connsiteX3" fmla="*/ 10081 w 10081"/>
              <a:gd name="connsiteY3" fmla="*/ 11202 h 11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1" h="11202">
                <a:moveTo>
                  <a:pt x="0" y="3942"/>
                </a:moveTo>
                <a:cubicBezTo>
                  <a:pt x="1393" y="5338"/>
                  <a:pt x="2513" y="2432"/>
                  <a:pt x="3727" y="1736"/>
                </a:cubicBezTo>
                <a:cubicBezTo>
                  <a:pt x="4942" y="1040"/>
                  <a:pt x="5612" y="-187"/>
                  <a:pt x="6996" y="24"/>
                </a:cubicBezTo>
                <a:cubicBezTo>
                  <a:pt x="7931" y="1642"/>
                  <a:pt x="9870" y="4929"/>
                  <a:pt x="10081" y="11202"/>
                </a:cubicBezTo>
              </a:path>
            </a:pathLst>
          </a:cu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sm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96487DD8-02A1-C6D8-9E5E-98A933BF7024}"/>
              </a:ext>
            </a:extLst>
          </p:cNvPr>
          <p:cNvSpPr/>
          <p:nvPr/>
        </p:nvSpPr>
        <p:spPr bwMode="auto">
          <a:xfrm>
            <a:off x="7574668" y="2161481"/>
            <a:ext cx="666799" cy="49922"/>
          </a:xfrm>
          <a:custGeom>
            <a:avLst/>
            <a:gdLst>
              <a:gd name="connsiteX0" fmla="*/ 0 w 1943100"/>
              <a:gd name="connsiteY0" fmla="*/ 7620 h 114321"/>
              <a:gd name="connsiteX1" fmla="*/ 906780 w 1943100"/>
              <a:gd name="connsiteY1" fmla="*/ 114300 h 114321"/>
              <a:gd name="connsiteX2" fmla="*/ 1943100 w 1943100"/>
              <a:gd name="connsiteY2" fmla="*/ 0 h 114321"/>
              <a:gd name="connsiteX0" fmla="*/ 0 w 1943100"/>
              <a:gd name="connsiteY0" fmla="*/ 7620 h 43698"/>
              <a:gd name="connsiteX1" fmla="*/ 929640 w 1943100"/>
              <a:gd name="connsiteY1" fmla="*/ 38100 h 43698"/>
              <a:gd name="connsiteX2" fmla="*/ 1943100 w 1943100"/>
              <a:gd name="connsiteY2" fmla="*/ 0 h 43698"/>
              <a:gd name="connsiteX0" fmla="*/ 0 w 1943100"/>
              <a:gd name="connsiteY0" fmla="*/ 7620 h 40416"/>
              <a:gd name="connsiteX1" fmla="*/ 929640 w 1943100"/>
              <a:gd name="connsiteY1" fmla="*/ 38100 h 40416"/>
              <a:gd name="connsiteX2" fmla="*/ 1943100 w 1943100"/>
              <a:gd name="connsiteY2" fmla="*/ 0 h 40416"/>
              <a:gd name="connsiteX0" fmla="*/ 0 w 1943100"/>
              <a:gd name="connsiteY0" fmla="*/ 7620 h 7620"/>
              <a:gd name="connsiteX1" fmla="*/ 1943100 w 1943100"/>
              <a:gd name="connsiteY1" fmla="*/ 0 h 7620"/>
              <a:gd name="connsiteX0" fmla="*/ 0 w 3398"/>
              <a:gd name="connsiteY0" fmla="*/ 0 h 7911"/>
              <a:gd name="connsiteX1" fmla="*/ 3398 w 3398"/>
              <a:gd name="connsiteY1" fmla="*/ 7911 h 79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52 h 85073"/>
              <a:gd name="connsiteX1" fmla="*/ 2327 w 10000"/>
              <a:gd name="connsiteY1" fmla="*/ 83110 h 85073"/>
              <a:gd name="connsiteX2" fmla="*/ 7219 w 10000"/>
              <a:gd name="connsiteY2" fmla="*/ 92 h 85073"/>
              <a:gd name="connsiteX3" fmla="*/ 10000 w 10000"/>
              <a:gd name="connsiteY3" fmla="*/ 71552 h 85073"/>
              <a:gd name="connsiteX0" fmla="*/ 0 w 10207"/>
              <a:gd name="connsiteY0" fmla="*/ 154795 h 178316"/>
              <a:gd name="connsiteX1" fmla="*/ 2327 w 10207"/>
              <a:gd name="connsiteY1" fmla="*/ 176353 h 178316"/>
              <a:gd name="connsiteX2" fmla="*/ 7219 w 10207"/>
              <a:gd name="connsiteY2" fmla="*/ 93335 h 178316"/>
              <a:gd name="connsiteX3" fmla="*/ 10207 w 10207"/>
              <a:gd name="connsiteY3" fmla="*/ 13858 h 178316"/>
              <a:gd name="connsiteX0" fmla="*/ 0 w 10207"/>
              <a:gd name="connsiteY0" fmla="*/ 242612 h 266133"/>
              <a:gd name="connsiteX1" fmla="*/ 2327 w 10207"/>
              <a:gd name="connsiteY1" fmla="*/ 264170 h 266133"/>
              <a:gd name="connsiteX2" fmla="*/ 8046 w 10207"/>
              <a:gd name="connsiteY2" fmla="*/ 27 h 266133"/>
              <a:gd name="connsiteX3" fmla="*/ 10207 w 10207"/>
              <a:gd name="connsiteY3" fmla="*/ 101675 h 266133"/>
              <a:gd name="connsiteX0" fmla="*/ 0 w 10207"/>
              <a:gd name="connsiteY0" fmla="*/ 242652 h 242653"/>
              <a:gd name="connsiteX1" fmla="*/ 4532 w 10207"/>
              <a:gd name="connsiteY1" fmla="*/ 113273 h 242653"/>
              <a:gd name="connsiteX2" fmla="*/ 8046 w 10207"/>
              <a:gd name="connsiteY2" fmla="*/ 67 h 242653"/>
              <a:gd name="connsiteX3" fmla="*/ 10207 w 10207"/>
              <a:gd name="connsiteY3" fmla="*/ 101715 h 242653"/>
              <a:gd name="connsiteX0" fmla="*/ 0 w 10069"/>
              <a:gd name="connsiteY0" fmla="*/ 53978 h 114284"/>
              <a:gd name="connsiteX1" fmla="*/ 4394 w 10069"/>
              <a:gd name="connsiteY1" fmla="*/ 113273 h 114284"/>
              <a:gd name="connsiteX2" fmla="*/ 7908 w 10069"/>
              <a:gd name="connsiteY2" fmla="*/ 67 h 114284"/>
              <a:gd name="connsiteX3" fmla="*/ 10069 w 10069"/>
              <a:gd name="connsiteY3" fmla="*/ 101715 h 114284"/>
              <a:gd name="connsiteX0" fmla="*/ 0 w 10069"/>
              <a:gd name="connsiteY0" fmla="*/ 76620 h 114699"/>
              <a:gd name="connsiteX1" fmla="*/ 4394 w 10069"/>
              <a:gd name="connsiteY1" fmla="*/ 113273 h 114699"/>
              <a:gd name="connsiteX2" fmla="*/ 7908 w 10069"/>
              <a:gd name="connsiteY2" fmla="*/ 67 h 114699"/>
              <a:gd name="connsiteX3" fmla="*/ 10069 w 10069"/>
              <a:gd name="connsiteY3" fmla="*/ 101715 h 114699"/>
              <a:gd name="connsiteX0" fmla="*/ 0 w 10069"/>
              <a:gd name="connsiteY0" fmla="*/ 76625 h 122599"/>
              <a:gd name="connsiteX1" fmla="*/ 1444 w 10069"/>
              <a:gd name="connsiteY1" fmla="*/ 111784 h 122599"/>
              <a:gd name="connsiteX2" fmla="*/ 4394 w 10069"/>
              <a:gd name="connsiteY2" fmla="*/ 113278 h 122599"/>
              <a:gd name="connsiteX3" fmla="*/ 7908 w 10069"/>
              <a:gd name="connsiteY3" fmla="*/ 72 h 122599"/>
              <a:gd name="connsiteX4" fmla="*/ 10069 w 10069"/>
              <a:gd name="connsiteY4" fmla="*/ 101720 h 122599"/>
              <a:gd name="connsiteX0" fmla="*/ 0 w 10138"/>
              <a:gd name="connsiteY0" fmla="*/ 0 h 151632"/>
              <a:gd name="connsiteX1" fmla="*/ 1513 w 10138"/>
              <a:gd name="connsiteY1" fmla="*/ 140817 h 151632"/>
              <a:gd name="connsiteX2" fmla="*/ 4463 w 10138"/>
              <a:gd name="connsiteY2" fmla="*/ 142311 h 151632"/>
              <a:gd name="connsiteX3" fmla="*/ 7977 w 10138"/>
              <a:gd name="connsiteY3" fmla="*/ 29105 h 151632"/>
              <a:gd name="connsiteX4" fmla="*/ 10138 w 10138"/>
              <a:gd name="connsiteY4" fmla="*/ 130753 h 151632"/>
              <a:gd name="connsiteX0" fmla="*/ 0 w 10138"/>
              <a:gd name="connsiteY0" fmla="*/ 0 h 145293"/>
              <a:gd name="connsiteX1" fmla="*/ 2064 w 10138"/>
              <a:gd name="connsiteY1" fmla="*/ 80442 h 145293"/>
              <a:gd name="connsiteX2" fmla="*/ 4463 w 10138"/>
              <a:gd name="connsiteY2" fmla="*/ 142311 h 145293"/>
              <a:gd name="connsiteX3" fmla="*/ 7977 w 10138"/>
              <a:gd name="connsiteY3" fmla="*/ 29105 h 145293"/>
              <a:gd name="connsiteX4" fmla="*/ 10138 w 10138"/>
              <a:gd name="connsiteY4" fmla="*/ 130753 h 145293"/>
              <a:gd name="connsiteX0" fmla="*/ 0 w 10138"/>
              <a:gd name="connsiteY0" fmla="*/ 0 h 130752"/>
              <a:gd name="connsiteX1" fmla="*/ 2064 w 10138"/>
              <a:gd name="connsiteY1" fmla="*/ 80442 h 130752"/>
              <a:gd name="connsiteX2" fmla="*/ 5497 w 10138"/>
              <a:gd name="connsiteY2" fmla="*/ 59294 h 130752"/>
              <a:gd name="connsiteX3" fmla="*/ 7977 w 10138"/>
              <a:gd name="connsiteY3" fmla="*/ 29105 h 130752"/>
              <a:gd name="connsiteX4" fmla="*/ 10138 w 10138"/>
              <a:gd name="connsiteY4" fmla="*/ 130753 h 130752"/>
              <a:gd name="connsiteX0" fmla="*/ 0 w 10138"/>
              <a:gd name="connsiteY0" fmla="*/ 0 h 130754"/>
              <a:gd name="connsiteX1" fmla="*/ 2064 w 10138"/>
              <a:gd name="connsiteY1" fmla="*/ 80442 h 130754"/>
              <a:gd name="connsiteX2" fmla="*/ 5497 w 10138"/>
              <a:gd name="connsiteY2" fmla="*/ 59294 h 130754"/>
              <a:gd name="connsiteX3" fmla="*/ 7839 w 10138"/>
              <a:gd name="connsiteY3" fmla="*/ 6465 h 130754"/>
              <a:gd name="connsiteX4" fmla="*/ 10138 w 10138"/>
              <a:gd name="connsiteY4" fmla="*/ 130753 h 130754"/>
              <a:gd name="connsiteX0" fmla="*/ 0 w 10299"/>
              <a:gd name="connsiteY0" fmla="*/ 0 h 91180"/>
              <a:gd name="connsiteX1" fmla="*/ 2064 w 10299"/>
              <a:gd name="connsiteY1" fmla="*/ 80442 h 91180"/>
              <a:gd name="connsiteX2" fmla="*/ 5497 w 10299"/>
              <a:gd name="connsiteY2" fmla="*/ 59294 h 91180"/>
              <a:gd name="connsiteX3" fmla="*/ 7839 w 10299"/>
              <a:gd name="connsiteY3" fmla="*/ 6465 h 91180"/>
              <a:gd name="connsiteX4" fmla="*/ 10299 w 10299"/>
              <a:gd name="connsiteY4" fmla="*/ 91180 h 91180"/>
              <a:gd name="connsiteX0" fmla="*/ 0 w 10299"/>
              <a:gd name="connsiteY0" fmla="*/ 15635 h 106815"/>
              <a:gd name="connsiteX1" fmla="*/ 2064 w 10299"/>
              <a:gd name="connsiteY1" fmla="*/ 96077 h 106815"/>
              <a:gd name="connsiteX2" fmla="*/ 5497 w 10299"/>
              <a:gd name="connsiteY2" fmla="*/ 74929 h 106815"/>
              <a:gd name="connsiteX3" fmla="*/ 8120 w 10299"/>
              <a:gd name="connsiteY3" fmla="*/ 116 h 106815"/>
              <a:gd name="connsiteX4" fmla="*/ 10299 w 10299"/>
              <a:gd name="connsiteY4" fmla="*/ 106815 h 106815"/>
              <a:gd name="connsiteX0" fmla="*/ 0 w 10299"/>
              <a:gd name="connsiteY0" fmla="*/ 16693 h 107873"/>
              <a:gd name="connsiteX1" fmla="*/ 2064 w 10299"/>
              <a:gd name="connsiteY1" fmla="*/ 97135 h 107873"/>
              <a:gd name="connsiteX2" fmla="*/ 6019 w 10299"/>
              <a:gd name="connsiteY2" fmla="*/ 18828 h 107873"/>
              <a:gd name="connsiteX3" fmla="*/ 8120 w 10299"/>
              <a:gd name="connsiteY3" fmla="*/ 1174 h 107873"/>
              <a:gd name="connsiteX4" fmla="*/ 10299 w 10299"/>
              <a:gd name="connsiteY4" fmla="*/ 107873 h 107873"/>
              <a:gd name="connsiteX0" fmla="*/ 0 w 10299"/>
              <a:gd name="connsiteY0" fmla="*/ 16693 h 107873"/>
              <a:gd name="connsiteX1" fmla="*/ 2546 w 10299"/>
              <a:gd name="connsiteY1" fmla="*/ 70753 h 107873"/>
              <a:gd name="connsiteX2" fmla="*/ 6019 w 10299"/>
              <a:gd name="connsiteY2" fmla="*/ 18828 h 107873"/>
              <a:gd name="connsiteX3" fmla="*/ 8120 w 10299"/>
              <a:gd name="connsiteY3" fmla="*/ 1174 h 107873"/>
              <a:gd name="connsiteX4" fmla="*/ 10299 w 10299"/>
              <a:gd name="connsiteY4" fmla="*/ 107873 h 107873"/>
              <a:gd name="connsiteX0" fmla="*/ 0 w 10299"/>
              <a:gd name="connsiteY0" fmla="*/ 16693 h 107873"/>
              <a:gd name="connsiteX1" fmla="*/ 2546 w 10299"/>
              <a:gd name="connsiteY1" fmla="*/ 70753 h 107873"/>
              <a:gd name="connsiteX2" fmla="*/ 6019 w 10299"/>
              <a:gd name="connsiteY2" fmla="*/ 18828 h 107873"/>
              <a:gd name="connsiteX3" fmla="*/ 8120 w 10299"/>
              <a:gd name="connsiteY3" fmla="*/ 1174 h 107873"/>
              <a:gd name="connsiteX4" fmla="*/ 10299 w 10299"/>
              <a:gd name="connsiteY4" fmla="*/ 107873 h 107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9" h="107873">
                <a:moveTo>
                  <a:pt x="0" y="16693"/>
                </a:moveTo>
                <a:cubicBezTo>
                  <a:pt x="832" y="70919"/>
                  <a:pt x="1814" y="64644"/>
                  <a:pt x="2546" y="70753"/>
                </a:cubicBezTo>
                <a:cubicBezTo>
                  <a:pt x="3278" y="76862"/>
                  <a:pt x="5011" y="37447"/>
                  <a:pt x="6019" y="18828"/>
                </a:cubicBezTo>
                <a:cubicBezTo>
                  <a:pt x="7027" y="209"/>
                  <a:pt x="6749" y="-1931"/>
                  <a:pt x="8120" y="1174"/>
                </a:cubicBezTo>
                <a:cubicBezTo>
                  <a:pt x="9047" y="24994"/>
                  <a:pt x="9648" y="46317"/>
                  <a:pt x="10299" y="107873"/>
                </a:cubicBezTo>
              </a:path>
            </a:pathLst>
          </a:cu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sm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10EE6E03-235B-FAC0-133F-F42878031FB2}"/>
              </a:ext>
            </a:extLst>
          </p:cNvPr>
          <p:cNvSpPr/>
          <p:nvPr/>
        </p:nvSpPr>
        <p:spPr bwMode="auto">
          <a:xfrm>
            <a:off x="7515402" y="2171567"/>
            <a:ext cx="666799" cy="45719"/>
          </a:xfrm>
          <a:custGeom>
            <a:avLst/>
            <a:gdLst>
              <a:gd name="connsiteX0" fmla="*/ 0 w 1943100"/>
              <a:gd name="connsiteY0" fmla="*/ 7620 h 114321"/>
              <a:gd name="connsiteX1" fmla="*/ 906780 w 1943100"/>
              <a:gd name="connsiteY1" fmla="*/ 114300 h 114321"/>
              <a:gd name="connsiteX2" fmla="*/ 1943100 w 1943100"/>
              <a:gd name="connsiteY2" fmla="*/ 0 h 114321"/>
              <a:gd name="connsiteX0" fmla="*/ 0 w 1943100"/>
              <a:gd name="connsiteY0" fmla="*/ 7620 h 43698"/>
              <a:gd name="connsiteX1" fmla="*/ 929640 w 1943100"/>
              <a:gd name="connsiteY1" fmla="*/ 38100 h 43698"/>
              <a:gd name="connsiteX2" fmla="*/ 1943100 w 1943100"/>
              <a:gd name="connsiteY2" fmla="*/ 0 h 43698"/>
              <a:gd name="connsiteX0" fmla="*/ 0 w 1943100"/>
              <a:gd name="connsiteY0" fmla="*/ 7620 h 40416"/>
              <a:gd name="connsiteX1" fmla="*/ 929640 w 1943100"/>
              <a:gd name="connsiteY1" fmla="*/ 38100 h 40416"/>
              <a:gd name="connsiteX2" fmla="*/ 1943100 w 1943100"/>
              <a:gd name="connsiteY2" fmla="*/ 0 h 40416"/>
              <a:gd name="connsiteX0" fmla="*/ 0 w 1943100"/>
              <a:gd name="connsiteY0" fmla="*/ 7620 h 7620"/>
              <a:gd name="connsiteX1" fmla="*/ 1943100 w 1943100"/>
              <a:gd name="connsiteY1" fmla="*/ 0 h 7620"/>
              <a:gd name="connsiteX0" fmla="*/ 0 w 3398"/>
              <a:gd name="connsiteY0" fmla="*/ 0 h 7911"/>
              <a:gd name="connsiteX1" fmla="*/ 3398 w 3398"/>
              <a:gd name="connsiteY1" fmla="*/ 7911 h 79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52 h 85073"/>
              <a:gd name="connsiteX1" fmla="*/ 2327 w 10000"/>
              <a:gd name="connsiteY1" fmla="*/ 83110 h 85073"/>
              <a:gd name="connsiteX2" fmla="*/ 7219 w 10000"/>
              <a:gd name="connsiteY2" fmla="*/ 92 h 85073"/>
              <a:gd name="connsiteX3" fmla="*/ 10000 w 10000"/>
              <a:gd name="connsiteY3" fmla="*/ 71552 h 85073"/>
              <a:gd name="connsiteX0" fmla="*/ 0 w 9104"/>
              <a:gd name="connsiteY0" fmla="*/ 5 h 263341"/>
              <a:gd name="connsiteX1" fmla="*/ 1431 w 9104"/>
              <a:gd name="connsiteY1" fmla="*/ 263062 h 263341"/>
              <a:gd name="connsiteX2" fmla="*/ 6323 w 9104"/>
              <a:gd name="connsiteY2" fmla="*/ 180044 h 263341"/>
              <a:gd name="connsiteX3" fmla="*/ 9104 w 9104"/>
              <a:gd name="connsiteY3" fmla="*/ 251504 h 263341"/>
              <a:gd name="connsiteX0" fmla="*/ 0 w 11514"/>
              <a:gd name="connsiteY0" fmla="*/ 0 h 9999"/>
              <a:gd name="connsiteX1" fmla="*/ 1572 w 11514"/>
              <a:gd name="connsiteY1" fmla="*/ 9989 h 9999"/>
              <a:gd name="connsiteX2" fmla="*/ 6945 w 11514"/>
              <a:gd name="connsiteY2" fmla="*/ 6837 h 9999"/>
              <a:gd name="connsiteX3" fmla="*/ 11514 w 11514"/>
              <a:gd name="connsiteY3" fmla="*/ 2673 h 9999"/>
              <a:gd name="connsiteX0" fmla="*/ 0 w 10000"/>
              <a:gd name="connsiteY0" fmla="*/ 615 h 10615"/>
              <a:gd name="connsiteX1" fmla="*/ 1365 w 10000"/>
              <a:gd name="connsiteY1" fmla="*/ 10605 h 10615"/>
              <a:gd name="connsiteX2" fmla="*/ 8530 w 10000"/>
              <a:gd name="connsiteY2" fmla="*/ 1 h 10615"/>
              <a:gd name="connsiteX3" fmla="*/ 10000 w 10000"/>
              <a:gd name="connsiteY3" fmla="*/ 3288 h 10615"/>
              <a:gd name="connsiteX0" fmla="*/ 0 w 10000"/>
              <a:gd name="connsiteY0" fmla="*/ 616 h 4896"/>
              <a:gd name="connsiteX1" fmla="*/ 3928 w 10000"/>
              <a:gd name="connsiteY1" fmla="*/ 4874 h 4896"/>
              <a:gd name="connsiteX2" fmla="*/ 8530 w 10000"/>
              <a:gd name="connsiteY2" fmla="*/ 2 h 4896"/>
              <a:gd name="connsiteX3" fmla="*/ 10000 w 10000"/>
              <a:gd name="connsiteY3" fmla="*/ 3289 h 4896"/>
              <a:gd name="connsiteX0" fmla="*/ 0 w 10000"/>
              <a:gd name="connsiteY0" fmla="*/ 0 h 15164"/>
              <a:gd name="connsiteX1" fmla="*/ 3928 w 10000"/>
              <a:gd name="connsiteY1" fmla="*/ 15136 h 15164"/>
              <a:gd name="connsiteX2" fmla="*/ 8530 w 10000"/>
              <a:gd name="connsiteY2" fmla="*/ 5185 h 15164"/>
              <a:gd name="connsiteX3" fmla="*/ 10000 w 10000"/>
              <a:gd name="connsiteY3" fmla="*/ 11899 h 15164"/>
              <a:gd name="connsiteX0" fmla="*/ 0 w 10000"/>
              <a:gd name="connsiteY0" fmla="*/ 0 h 11899"/>
              <a:gd name="connsiteX1" fmla="*/ 3862 w 10000"/>
              <a:gd name="connsiteY1" fmla="*/ 10453 h 11899"/>
              <a:gd name="connsiteX2" fmla="*/ 8530 w 10000"/>
              <a:gd name="connsiteY2" fmla="*/ 5185 h 11899"/>
              <a:gd name="connsiteX3" fmla="*/ 10000 w 10000"/>
              <a:gd name="connsiteY3" fmla="*/ 11899 h 11899"/>
              <a:gd name="connsiteX0" fmla="*/ 0 w 10000"/>
              <a:gd name="connsiteY0" fmla="*/ 0 h 11899"/>
              <a:gd name="connsiteX1" fmla="*/ 3862 w 10000"/>
              <a:gd name="connsiteY1" fmla="*/ 10453 h 11899"/>
              <a:gd name="connsiteX2" fmla="*/ 8267 w 10000"/>
              <a:gd name="connsiteY2" fmla="*/ 4599 h 11899"/>
              <a:gd name="connsiteX3" fmla="*/ 10000 w 10000"/>
              <a:gd name="connsiteY3" fmla="*/ 11899 h 11899"/>
              <a:gd name="connsiteX0" fmla="*/ 0 w 9540"/>
              <a:gd name="connsiteY0" fmla="*/ 0 h 10492"/>
              <a:gd name="connsiteX1" fmla="*/ 3862 w 9540"/>
              <a:gd name="connsiteY1" fmla="*/ 10453 h 10492"/>
              <a:gd name="connsiteX2" fmla="*/ 8267 w 9540"/>
              <a:gd name="connsiteY2" fmla="*/ 4599 h 10492"/>
              <a:gd name="connsiteX3" fmla="*/ 9540 w 9540"/>
              <a:gd name="connsiteY3" fmla="*/ 8972 h 10492"/>
              <a:gd name="connsiteX0" fmla="*/ 0 w 9839"/>
              <a:gd name="connsiteY0" fmla="*/ 0 h 10973"/>
              <a:gd name="connsiteX1" fmla="*/ 3887 w 9839"/>
              <a:gd name="connsiteY1" fmla="*/ 10938 h 10973"/>
              <a:gd name="connsiteX2" fmla="*/ 8505 w 9839"/>
              <a:gd name="connsiteY2" fmla="*/ 5358 h 10973"/>
              <a:gd name="connsiteX3" fmla="*/ 9839 w 9839"/>
              <a:gd name="connsiteY3" fmla="*/ 9526 h 10973"/>
              <a:gd name="connsiteX0" fmla="*/ 0 w 10000"/>
              <a:gd name="connsiteY0" fmla="*/ 0 h 10016"/>
              <a:gd name="connsiteX1" fmla="*/ 3951 w 10000"/>
              <a:gd name="connsiteY1" fmla="*/ 9968 h 10016"/>
              <a:gd name="connsiteX2" fmla="*/ 8644 w 10000"/>
              <a:gd name="connsiteY2" fmla="*/ 4883 h 10016"/>
              <a:gd name="connsiteX3" fmla="*/ 10000 w 10000"/>
              <a:gd name="connsiteY3" fmla="*/ 8681 h 10016"/>
              <a:gd name="connsiteX0" fmla="*/ 0 w 10000"/>
              <a:gd name="connsiteY0" fmla="*/ 0 h 8681"/>
              <a:gd name="connsiteX1" fmla="*/ 3543 w 10000"/>
              <a:gd name="connsiteY1" fmla="*/ 7006 h 8681"/>
              <a:gd name="connsiteX2" fmla="*/ 8644 w 10000"/>
              <a:gd name="connsiteY2" fmla="*/ 4883 h 8681"/>
              <a:gd name="connsiteX3" fmla="*/ 10000 w 10000"/>
              <a:gd name="connsiteY3" fmla="*/ 8681 h 8681"/>
              <a:gd name="connsiteX0" fmla="*/ 0 w 10000"/>
              <a:gd name="connsiteY0" fmla="*/ 0 h 10000"/>
              <a:gd name="connsiteX1" fmla="*/ 3543 w 10000"/>
              <a:gd name="connsiteY1" fmla="*/ 8070 h 10000"/>
              <a:gd name="connsiteX2" fmla="*/ 8154 w 10000"/>
              <a:gd name="connsiteY2" fmla="*/ 2554 h 10000"/>
              <a:gd name="connsiteX3" fmla="*/ 10000 w 10000"/>
              <a:gd name="connsiteY3" fmla="*/ 10000 h 10000"/>
              <a:gd name="connsiteX0" fmla="*/ 0 w 10000"/>
              <a:gd name="connsiteY0" fmla="*/ 0 h 10000"/>
              <a:gd name="connsiteX1" fmla="*/ 3543 w 10000"/>
              <a:gd name="connsiteY1" fmla="*/ 8070 h 10000"/>
              <a:gd name="connsiteX2" fmla="*/ 8154 w 10000"/>
              <a:gd name="connsiteY2" fmla="*/ 2554 h 10000"/>
              <a:gd name="connsiteX3" fmla="*/ 10000 w 10000"/>
              <a:gd name="connsiteY3" fmla="*/ 10000 h 10000"/>
              <a:gd name="connsiteX0" fmla="*/ 0 w 10286"/>
              <a:gd name="connsiteY0" fmla="*/ 0 h 8635"/>
              <a:gd name="connsiteX1" fmla="*/ 3543 w 10286"/>
              <a:gd name="connsiteY1" fmla="*/ 8070 h 8635"/>
              <a:gd name="connsiteX2" fmla="*/ 8154 w 10286"/>
              <a:gd name="connsiteY2" fmla="*/ 2554 h 8635"/>
              <a:gd name="connsiteX3" fmla="*/ 10286 w 10286"/>
              <a:gd name="connsiteY3" fmla="*/ 8635 h 8635"/>
              <a:gd name="connsiteX0" fmla="*/ 0 w 10000"/>
              <a:gd name="connsiteY0" fmla="*/ 0 h 9452"/>
              <a:gd name="connsiteX1" fmla="*/ 3444 w 10000"/>
              <a:gd name="connsiteY1" fmla="*/ 9346 h 9452"/>
              <a:gd name="connsiteX2" fmla="*/ 7927 w 10000"/>
              <a:gd name="connsiteY2" fmla="*/ 2958 h 9452"/>
              <a:gd name="connsiteX3" fmla="*/ 10000 w 10000"/>
              <a:gd name="connsiteY3" fmla="*/ 8814 h 9452"/>
              <a:gd name="connsiteX0" fmla="*/ 0 w 10040"/>
              <a:gd name="connsiteY0" fmla="*/ 0 h 10000"/>
              <a:gd name="connsiteX1" fmla="*/ 3444 w 10040"/>
              <a:gd name="connsiteY1" fmla="*/ 9888 h 10000"/>
              <a:gd name="connsiteX2" fmla="*/ 7927 w 10040"/>
              <a:gd name="connsiteY2" fmla="*/ 3129 h 10000"/>
              <a:gd name="connsiteX3" fmla="*/ 10040 w 10040"/>
              <a:gd name="connsiteY3" fmla="*/ 8071 h 10000"/>
              <a:gd name="connsiteX0" fmla="*/ 0 w 10040"/>
              <a:gd name="connsiteY0" fmla="*/ 0 h 10000"/>
              <a:gd name="connsiteX1" fmla="*/ 3444 w 10040"/>
              <a:gd name="connsiteY1" fmla="*/ 9888 h 10000"/>
              <a:gd name="connsiteX2" fmla="*/ 7927 w 10040"/>
              <a:gd name="connsiteY2" fmla="*/ 3129 h 10000"/>
              <a:gd name="connsiteX3" fmla="*/ 10040 w 10040"/>
              <a:gd name="connsiteY3" fmla="*/ 8071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40" h="10000">
                <a:moveTo>
                  <a:pt x="0" y="0"/>
                </a:moveTo>
                <a:cubicBezTo>
                  <a:pt x="571" y="5300"/>
                  <a:pt x="2255" y="10863"/>
                  <a:pt x="3444" y="9888"/>
                </a:cubicBezTo>
                <a:cubicBezTo>
                  <a:pt x="4633" y="8915"/>
                  <a:pt x="6573" y="2834"/>
                  <a:pt x="7927" y="3129"/>
                </a:cubicBezTo>
                <a:cubicBezTo>
                  <a:pt x="8843" y="5394"/>
                  <a:pt x="9435" y="1798"/>
                  <a:pt x="10040" y="8071"/>
                </a:cubicBezTo>
              </a:path>
            </a:pathLst>
          </a:cu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sm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220AE374-7DAA-19E6-D225-0E8BFDD9A5E6}"/>
              </a:ext>
            </a:extLst>
          </p:cNvPr>
          <p:cNvSpPr/>
          <p:nvPr/>
        </p:nvSpPr>
        <p:spPr bwMode="auto">
          <a:xfrm>
            <a:off x="7467677" y="2174276"/>
            <a:ext cx="666798" cy="63181"/>
          </a:xfrm>
          <a:custGeom>
            <a:avLst/>
            <a:gdLst>
              <a:gd name="connsiteX0" fmla="*/ 0 w 1943100"/>
              <a:gd name="connsiteY0" fmla="*/ 7620 h 114321"/>
              <a:gd name="connsiteX1" fmla="*/ 906780 w 1943100"/>
              <a:gd name="connsiteY1" fmla="*/ 114300 h 114321"/>
              <a:gd name="connsiteX2" fmla="*/ 1943100 w 1943100"/>
              <a:gd name="connsiteY2" fmla="*/ 0 h 114321"/>
              <a:gd name="connsiteX0" fmla="*/ 0 w 1943100"/>
              <a:gd name="connsiteY0" fmla="*/ 7620 h 43698"/>
              <a:gd name="connsiteX1" fmla="*/ 929640 w 1943100"/>
              <a:gd name="connsiteY1" fmla="*/ 38100 h 43698"/>
              <a:gd name="connsiteX2" fmla="*/ 1943100 w 1943100"/>
              <a:gd name="connsiteY2" fmla="*/ 0 h 43698"/>
              <a:gd name="connsiteX0" fmla="*/ 0 w 1943100"/>
              <a:gd name="connsiteY0" fmla="*/ 7620 h 40416"/>
              <a:gd name="connsiteX1" fmla="*/ 929640 w 1943100"/>
              <a:gd name="connsiteY1" fmla="*/ 38100 h 40416"/>
              <a:gd name="connsiteX2" fmla="*/ 1943100 w 1943100"/>
              <a:gd name="connsiteY2" fmla="*/ 0 h 40416"/>
              <a:gd name="connsiteX0" fmla="*/ 0 w 1943100"/>
              <a:gd name="connsiteY0" fmla="*/ 7620 h 7620"/>
              <a:gd name="connsiteX1" fmla="*/ 1943100 w 1943100"/>
              <a:gd name="connsiteY1" fmla="*/ 0 h 7620"/>
              <a:gd name="connsiteX0" fmla="*/ 0 w 3398"/>
              <a:gd name="connsiteY0" fmla="*/ 0 h 7911"/>
              <a:gd name="connsiteX1" fmla="*/ 3398 w 3398"/>
              <a:gd name="connsiteY1" fmla="*/ 7911 h 79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52 h 85073"/>
              <a:gd name="connsiteX1" fmla="*/ 2327 w 10000"/>
              <a:gd name="connsiteY1" fmla="*/ 83110 h 85073"/>
              <a:gd name="connsiteX2" fmla="*/ 7219 w 10000"/>
              <a:gd name="connsiteY2" fmla="*/ 92 h 85073"/>
              <a:gd name="connsiteX3" fmla="*/ 10000 w 10000"/>
              <a:gd name="connsiteY3" fmla="*/ 71552 h 85073"/>
              <a:gd name="connsiteX0" fmla="*/ 0 w 9724"/>
              <a:gd name="connsiteY0" fmla="*/ 5 h 293502"/>
              <a:gd name="connsiteX1" fmla="*/ 2051 w 9724"/>
              <a:gd name="connsiteY1" fmla="*/ 293249 h 293502"/>
              <a:gd name="connsiteX2" fmla="*/ 6943 w 9724"/>
              <a:gd name="connsiteY2" fmla="*/ 210231 h 293502"/>
              <a:gd name="connsiteX3" fmla="*/ 9724 w 9724"/>
              <a:gd name="connsiteY3" fmla="*/ 281691 h 293502"/>
              <a:gd name="connsiteX0" fmla="*/ 0 w 10000"/>
              <a:gd name="connsiteY0" fmla="*/ 0 h 9598"/>
              <a:gd name="connsiteX1" fmla="*/ 2818 w 10000"/>
              <a:gd name="connsiteY1" fmla="*/ 5877 h 9598"/>
              <a:gd name="connsiteX2" fmla="*/ 7140 w 10000"/>
              <a:gd name="connsiteY2" fmla="*/ 7163 h 9598"/>
              <a:gd name="connsiteX3" fmla="*/ 10000 w 10000"/>
              <a:gd name="connsiteY3" fmla="*/ 9598 h 9598"/>
              <a:gd name="connsiteX0" fmla="*/ 0 w 10000"/>
              <a:gd name="connsiteY0" fmla="*/ 0 h 10000"/>
              <a:gd name="connsiteX1" fmla="*/ 2818 w 10000"/>
              <a:gd name="connsiteY1" fmla="*/ 6123 h 10000"/>
              <a:gd name="connsiteX2" fmla="*/ 7140 w 10000"/>
              <a:gd name="connsiteY2" fmla="*/ 7463 h 10000"/>
              <a:gd name="connsiteX3" fmla="*/ 10000 w 10000"/>
              <a:gd name="connsiteY3" fmla="*/ 10000 h 10000"/>
              <a:gd name="connsiteX0" fmla="*/ 0 w 10000"/>
              <a:gd name="connsiteY0" fmla="*/ 0 h 10000"/>
              <a:gd name="connsiteX1" fmla="*/ 2818 w 10000"/>
              <a:gd name="connsiteY1" fmla="*/ 6123 h 10000"/>
              <a:gd name="connsiteX2" fmla="*/ 7140 w 10000"/>
              <a:gd name="connsiteY2" fmla="*/ 7463 h 10000"/>
              <a:gd name="connsiteX3" fmla="*/ 10000 w 10000"/>
              <a:gd name="connsiteY3" fmla="*/ 10000 h 10000"/>
              <a:gd name="connsiteX0" fmla="*/ 0 w 10000"/>
              <a:gd name="connsiteY0" fmla="*/ 0 h 10000"/>
              <a:gd name="connsiteX1" fmla="*/ 2818 w 10000"/>
              <a:gd name="connsiteY1" fmla="*/ 6123 h 10000"/>
              <a:gd name="connsiteX2" fmla="*/ 7565 w 10000"/>
              <a:gd name="connsiteY2" fmla="*/ 5320 h 10000"/>
              <a:gd name="connsiteX3" fmla="*/ 10000 w 10000"/>
              <a:gd name="connsiteY3" fmla="*/ 10000 h 10000"/>
              <a:gd name="connsiteX0" fmla="*/ 0 w 10213"/>
              <a:gd name="connsiteY0" fmla="*/ 0 h 6403"/>
              <a:gd name="connsiteX1" fmla="*/ 2818 w 10213"/>
              <a:gd name="connsiteY1" fmla="*/ 6123 h 6403"/>
              <a:gd name="connsiteX2" fmla="*/ 7565 w 10213"/>
              <a:gd name="connsiteY2" fmla="*/ 5320 h 6403"/>
              <a:gd name="connsiteX3" fmla="*/ 10213 w 10213"/>
              <a:gd name="connsiteY3" fmla="*/ 3570 h 6403"/>
              <a:gd name="connsiteX0" fmla="*/ 0 w 10000"/>
              <a:gd name="connsiteY0" fmla="*/ 0 h 9925"/>
              <a:gd name="connsiteX1" fmla="*/ 2759 w 10000"/>
              <a:gd name="connsiteY1" fmla="*/ 9563 h 9925"/>
              <a:gd name="connsiteX2" fmla="*/ 7615 w 10000"/>
              <a:gd name="connsiteY2" fmla="*/ 7472 h 9925"/>
              <a:gd name="connsiteX3" fmla="*/ 10000 w 10000"/>
              <a:gd name="connsiteY3" fmla="*/ 5576 h 9925"/>
              <a:gd name="connsiteX0" fmla="*/ 0 w 10485"/>
              <a:gd name="connsiteY0" fmla="*/ 0 h 10000"/>
              <a:gd name="connsiteX1" fmla="*/ 2759 w 10485"/>
              <a:gd name="connsiteY1" fmla="*/ 9635 h 10000"/>
              <a:gd name="connsiteX2" fmla="*/ 7615 w 10485"/>
              <a:gd name="connsiteY2" fmla="*/ 7528 h 10000"/>
              <a:gd name="connsiteX3" fmla="*/ 10485 w 10485"/>
              <a:gd name="connsiteY3" fmla="*/ 4144 h 10000"/>
              <a:gd name="connsiteX0" fmla="*/ 0 w 10485"/>
              <a:gd name="connsiteY0" fmla="*/ 0 h 9836"/>
              <a:gd name="connsiteX1" fmla="*/ 2759 w 10485"/>
              <a:gd name="connsiteY1" fmla="*/ 9635 h 9836"/>
              <a:gd name="connsiteX2" fmla="*/ 8343 w 10485"/>
              <a:gd name="connsiteY2" fmla="*/ 3598 h 9836"/>
              <a:gd name="connsiteX3" fmla="*/ 10485 w 10485"/>
              <a:gd name="connsiteY3" fmla="*/ 4144 h 9836"/>
              <a:gd name="connsiteX0" fmla="*/ 0 w 10000"/>
              <a:gd name="connsiteY0" fmla="*/ 0 h 10000"/>
              <a:gd name="connsiteX1" fmla="*/ 2631 w 10000"/>
              <a:gd name="connsiteY1" fmla="*/ 9796 h 10000"/>
              <a:gd name="connsiteX2" fmla="*/ 7957 w 10000"/>
              <a:gd name="connsiteY2" fmla="*/ 3658 h 10000"/>
              <a:gd name="connsiteX3" fmla="*/ 10000 w 10000"/>
              <a:gd name="connsiteY3" fmla="*/ 4213 h 10000"/>
              <a:gd name="connsiteX0" fmla="*/ 0 w 10000"/>
              <a:gd name="connsiteY0" fmla="*/ 0 h 10018"/>
              <a:gd name="connsiteX1" fmla="*/ 2631 w 10000"/>
              <a:gd name="connsiteY1" fmla="*/ 9796 h 10018"/>
              <a:gd name="connsiteX2" fmla="*/ 7957 w 10000"/>
              <a:gd name="connsiteY2" fmla="*/ 3658 h 10018"/>
              <a:gd name="connsiteX3" fmla="*/ 10000 w 10000"/>
              <a:gd name="connsiteY3" fmla="*/ 4213 h 10018"/>
              <a:gd name="connsiteX0" fmla="*/ 0 w 10000"/>
              <a:gd name="connsiteY0" fmla="*/ 0 h 8810"/>
              <a:gd name="connsiteX1" fmla="*/ 3865 w 10000"/>
              <a:gd name="connsiteY1" fmla="*/ 8548 h 8810"/>
              <a:gd name="connsiteX2" fmla="*/ 7957 w 10000"/>
              <a:gd name="connsiteY2" fmla="*/ 3658 h 8810"/>
              <a:gd name="connsiteX3" fmla="*/ 10000 w 10000"/>
              <a:gd name="connsiteY3" fmla="*/ 4213 h 8810"/>
              <a:gd name="connsiteX0" fmla="*/ 0 w 10000"/>
              <a:gd name="connsiteY0" fmla="*/ 0 h 9703"/>
              <a:gd name="connsiteX1" fmla="*/ 3865 w 10000"/>
              <a:gd name="connsiteY1" fmla="*/ 9703 h 9703"/>
              <a:gd name="connsiteX2" fmla="*/ 7957 w 10000"/>
              <a:gd name="connsiteY2" fmla="*/ 4152 h 9703"/>
              <a:gd name="connsiteX3" fmla="*/ 10000 w 10000"/>
              <a:gd name="connsiteY3" fmla="*/ 4782 h 9703"/>
              <a:gd name="connsiteX0" fmla="*/ 0 w 10000"/>
              <a:gd name="connsiteY0" fmla="*/ 0 h 10042"/>
              <a:gd name="connsiteX1" fmla="*/ 3865 w 10000"/>
              <a:gd name="connsiteY1" fmla="*/ 10000 h 10042"/>
              <a:gd name="connsiteX2" fmla="*/ 7957 w 10000"/>
              <a:gd name="connsiteY2" fmla="*/ 4279 h 10042"/>
              <a:gd name="connsiteX3" fmla="*/ 10000 w 10000"/>
              <a:gd name="connsiteY3" fmla="*/ 4928 h 10042"/>
              <a:gd name="connsiteX0" fmla="*/ 0 w 10000"/>
              <a:gd name="connsiteY0" fmla="*/ 0 h 10000"/>
              <a:gd name="connsiteX1" fmla="*/ 3865 w 10000"/>
              <a:gd name="connsiteY1" fmla="*/ 10000 h 10000"/>
              <a:gd name="connsiteX2" fmla="*/ 7957 w 10000"/>
              <a:gd name="connsiteY2" fmla="*/ 4279 h 10000"/>
              <a:gd name="connsiteX3" fmla="*/ 10000 w 10000"/>
              <a:gd name="connsiteY3" fmla="*/ 4928 h 10000"/>
              <a:gd name="connsiteX0" fmla="*/ 0 w 9807"/>
              <a:gd name="connsiteY0" fmla="*/ 0 h 10360"/>
              <a:gd name="connsiteX1" fmla="*/ 3672 w 9807"/>
              <a:gd name="connsiteY1" fmla="*/ 10292 h 10360"/>
              <a:gd name="connsiteX2" fmla="*/ 7764 w 9807"/>
              <a:gd name="connsiteY2" fmla="*/ 4571 h 10360"/>
              <a:gd name="connsiteX3" fmla="*/ 9807 w 9807"/>
              <a:gd name="connsiteY3" fmla="*/ 5220 h 10360"/>
              <a:gd name="connsiteX0" fmla="*/ 0 w 10000"/>
              <a:gd name="connsiteY0" fmla="*/ 0 h 10000"/>
              <a:gd name="connsiteX1" fmla="*/ 3744 w 10000"/>
              <a:gd name="connsiteY1" fmla="*/ 9934 h 10000"/>
              <a:gd name="connsiteX2" fmla="*/ 7917 w 10000"/>
              <a:gd name="connsiteY2" fmla="*/ 4412 h 10000"/>
              <a:gd name="connsiteX3" fmla="*/ 10000 w 10000"/>
              <a:gd name="connsiteY3" fmla="*/ 5039 h 10000"/>
              <a:gd name="connsiteX0" fmla="*/ 0 w 9450"/>
              <a:gd name="connsiteY0" fmla="*/ 0 h 10000"/>
              <a:gd name="connsiteX1" fmla="*/ 3744 w 9450"/>
              <a:gd name="connsiteY1" fmla="*/ 9934 h 10000"/>
              <a:gd name="connsiteX2" fmla="*/ 7917 w 9450"/>
              <a:gd name="connsiteY2" fmla="*/ 4412 h 10000"/>
              <a:gd name="connsiteX3" fmla="*/ 9450 w 9450"/>
              <a:gd name="connsiteY3" fmla="*/ 5321 h 10000"/>
              <a:gd name="connsiteX0" fmla="*/ 0 w 10000"/>
              <a:gd name="connsiteY0" fmla="*/ 0 h 10000"/>
              <a:gd name="connsiteX1" fmla="*/ 3962 w 10000"/>
              <a:gd name="connsiteY1" fmla="*/ 9934 h 10000"/>
              <a:gd name="connsiteX2" fmla="*/ 8378 w 10000"/>
              <a:gd name="connsiteY2" fmla="*/ 4412 h 10000"/>
              <a:gd name="connsiteX3" fmla="*/ 10000 w 10000"/>
              <a:gd name="connsiteY3" fmla="*/ 5321 h 10000"/>
              <a:gd name="connsiteX0" fmla="*/ 0 w 10000"/>
              <a:gd name="connsiteY0" fmla="*/ 0 h 10072"/>
              <a:gd name="connsiteX1" fmla="*/ 3962 w 10000"/>
              <a:gd name="connsiteY1" fmla="*/ 9934 h 10072"/>
              <a:gd name="connsiteX2" fmla="*/ 7546 w 10000"/>
              <a:gd name="connsiteY2" fmla="*/ 5822 h 10072"/>
              <a:gd name="connsiteX3" fmla="*/ 10000 w 10000"/>
              <a:gd name="connsiteY3" fmla="*/ 5321 h 10072"/>
              <a:gd name="connsiteX0" fmla="*/ 0 w 10000"/>
              <a:gd name="connsiteY0" fmla="*/ 0 h 10346"/>
              <a:gd name="connsiteX1" fmla="*/ 3920 w 10000"/>
              <a:gd name="connsiteY1" fmla="*/ 10216 h 10346"/>
              <a:gd name="connsiteX2" fmla="*/ 7546 w 10000"/>
              <a:gd name="connsiteY2" fmla="*/ 5822 h 10346"/>
              <a:gd name="connsiteX3" fmla="*/ 10000 w 10000"/>
              <a:gd name="connsiteY3" fmla="*/ 5321 h 10346"/>
              <a:gd name="connsiteX0" fmla="*/ 0 w 10000"/>
              <a:gd name="connsiteY0" fmla="*/ 0 h 10260"/>
              <a:gd name="connsiteX1" fmla="*/ 3920 w 10000"/>
              <a:gd name="connsiteY1" fmla="*/ 10216 h 10260"/>
              <a:gd name="connsiteX2" fmla="*/ 7546 w 10000"/>
              <a:gd name="connsiteY2" fmla="*/ 5822 h 10260"/>
              <a:gd name="connsiteX3" fmla="*/ 10000 w 10000"/>
              <a:gd name="connsiteY3" fmla="*/ 5321 h 10260"/>
              <a:gd name="connsiteX0" fmla="*/ 0 w 10000"/>
              <a:gd name="connsiteY0" fmla="*/ 0 h 9419"/>
              <a:gd name="connsiteX1" fmla="*/ 4045 w 10000"/>
              <a:gd name="connsiteY1" fmla="*/ 9370 h 9419"/>
              <a:gd name="connsiteX2" fmla="*/ 7546 w 10000"/>
              <a:gd name="connsiteY2" fmla="*/ 5822 h 9419"/>
              <a:gd name="connsiteX3" fmla="*/ 10000 w 10000"/>
              <a:gd name="connsiteY3" fmla="*/ 5321 h 9419"/>
              <a:gd name="connsiteX0" fmla="*/ 0 w 10000"/>
              <a:gd name="connsiteY0" fmla="*/ 0 h 12233"/>
              <a:gd name="connsiteX1" fmla="*/ 3554 w 10000"/>
              <a:gd name="connsiteY1" fmla="*/ 12192 h 12233"/>
              <a:gd name="connsiteX2" fmla="*/ 7546 w 10000"/>
              <a:gd name="connsiteY2" fmla="*/ 6181 h 12233"/>
              <a:gd name="connsiteX3" fmla="*/ 10000 w 10000"/>
              <a:gd name="connsiteY3" fmla="*/ 5649 h 12233"/>
              <a:gd name="connsiteX0" fmla="*/ 0 w 10000"/>
              <a:gd name="connsiteY0" fmla="*/ 0 h 12233"/>
              <a:gd name="connsiteX1" fmla="*/ 3554 w 10000"/>
              <a:gd name="connsiteY1" fmla="*/ 12192 h 12233"/>
              <a:gd name="connsiteX2" fmla="*/ 7546 w 10000"/>
              <a:gd name="connsiteY2" fmla="*/ 6181 h 12233"/>
              <a:gd name="connsiteX3" fmla="*/ 10000 w 10000"/>
              <a:gd name="connsiteY3" fmla="*/ 5649 h 12233"/>
              <a:gd name="connsiteX0" fmla="*/ 0 w 10000"/>
              <a:gd name="connsiteY0" fmla="*/ 0 h 12429"/>
              <a:gd name="connsiteX1" fmla="*/ 3554 w 10000"/>
              <a:gd name="connsiteY1" fmla="*/ 12192 h 12429"/>
              <a:gd name="connsiteX2" fmla="*/ 7457 w 10000"/>
              <a:gd name="connsiteY2" fmla="*/ 7303 h 12429"/>
              <a:gd name="connsiteX3" fmla="*/ 10000 w 10000"/>
              <a:gd name="connsiteY3" fmla="*/ 5649 h 12429"/>
              <a:gd name="connsiteX0" fmla="*/ 0 w 10000"/>
              <a:gd name="connsiteY0" fmla="*/ 0 h 11899"/>
              <a:gd name="connsiteX1" fmla="*/ 3197 w 10000"/>
              <a:gd name="connsiteY1" fmla="*/ 11631 h 11899"/>
              <a:gd name="connsiteX2" fmla="*/ 7457 w 10000"/>
              <a:gd name="connsiteY2" fmla="*/ 7303 h 11899"/>
              <a:gd name="connsiteX3" fmla="*/ 10000 w 10000"/>
              <a:gd name="connsiteY3" fmla="*/ 5649 h 11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00" h="11899">
                <a:moveTo>
                  <a:pt x="0" y="0"/>
                </a:moveTo>
                <a:cubicBezTo>
                  <a:pt x="390" y="2894"/>
                  <a:pt x="1954" y="10414"/>
                  <a:pt x="3197" y="11631"/>
                </a:cubicBezTo>
                <a:cubicBezTo>
                  <a:pt x="4440" y="12848"/>
                  <a:pt x="5949" y="9673"/>
                  <a:pt x="7457" y="7303"/>
                </a:cubicBezTo>
                <a:cubicBezTo>
                  <a:pt x="8625" y="6230"/>
                  <a:pt x="9118" y="2654"/>
                  <a:pt x="10000" y="5649"/>
                </a:cubicBezTo>
              </a:path>
            </a:pathLst>
          </a:cu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sm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8" name="Straight Arrow Connector 87">
            <a:extLst>
              <a:ext uri="{FF2B5EF4-FFF2-40B4-BE49-F238E27FC236}">
                <a16:creationId xmlns:a16="http://schemas.microsoft.com/office/drawing/2014/main" id="{39DFFF94-5224-A33B-D483-ABDEE141E304}"/>
              </a:ext>
            </a:extLst>
          </p:cNvPr>
          <p:cNvCxnSpPr>
            <a:cxnSpLocks/>
            <a:stCxn id="98" idx="0"/>
            <a:endCxn id="91" idx="0"/>
          </p:cNvCxnSpPr>
          <p:nvPr/>
        </p:nvCxnSpPr>
        <p:spPr bwMode="auto">
          <a:xfrm flipH="1" flipV="1">
            <a:off x="7548847" y="1882142"/>
            <a:ext cx="653792" cy="42588"/>
          </a:xfrm>
          <a:prstGeom prst="straightConnector1">
            <a:avLst/>
          </a:pr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sm" len="med"/>
          </a:ln>
          <a:effectLst/>
        </p:spPr>
      </p:cxn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6D807DB6-BE88-F76F-8FF1-083A657FEE80}"/>
              </a:ext>
            </a:extLst>
          </p:cNvPr>
          <p:cNvSpPr/>
          <p:nvPr/>
        </p:nvSpPr>
        <p:spPr bwMode="auto">
          <a:xfrm>
            <a:off x="6132735" y="2521712"/>
            <a:ext cx="1958340" cy="181952"/>
          </a:xfrm>
          <a:custGeom>
            <a:avLst/>
            <a:gdLst>
              <a:gd name="connsiteX0" fmla="*/ 1936026 w 1936026"/>
              <a:gd name="connsiteY0" fmla="*/ 0 h 119713"/>
              <a:gd name="connsiteX1" fmla="*/ 1361175 w 1936026"/>
              <a:gd name="connsiteY1" fmla="*/ 113183 h 119713"/>
              <a:gd name="connsiteX2" fmla="*/ 360399 w 1936026"/>
              <a:gd name="connsiteY2" fmla="*/ 95312 h 119713"/>
              <a:gd name="connsiteX3" fmla="*/ 0 w 1936026"/>
              <a:gd name="connsiteY3" fmla="*/ 5957 h 119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6026" h="119713">
                <a:moveTo>
                  <a:pt x="1936026" y="0"/>
                </a:moveTo>
                <a:cubicBezTo>
                  <a:pt x="1779902" y="48649"/>
                  <a:pt x="1623779" y="97298"/>
                  <a:pt x="1361175" y="113183"/>
                </a:cubicBezTo>
                <a:cubicBezTo>
                  <a:pt x="1098571" y="129068"/>
                  <a:pt x="587261" y="113183"/>
                  <a:pt x="360399" y="95312"/>
                </a:cubicBezTo>
                <a:cubicBezTo>
                  <a:pt x="133537" y="77441"/>
                  <a:pt x="66768" y="41699"/>
                  <a:pt x="0" y="5957"/>
                </a:cubicBez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stealth" w="med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B4B09721-2B98-52CB-3FB9-2047E35A5135}"/>
              </a:ext>
            </a:extLst>
          </p:cNvPr>
          <p:cNvSpPr/>
          <p:nvPr/>
        </p:nvSpPr>
        <p:spPr bwMode="auto">
          <a:xfrm>
            <a:off x="6262140" y="2513132"/>
            <a:ext cx="1958340" cy="181952"/>
          </a:xfrm>
          <a:custGeom>
            <a:avLst/>
            <a:gdLst>
              <a:gd name="connsiteX0" fmla="*/ 1936026 w 1936026"/>
              <a:gd name="connsiteY0" fmla="*/ 0 h 119713"/>
              <a:gd name="connsiteX1" fmla="*/ 1361175 w 1936026"/>
              <a:gd name="connsiteY1" fmla="*/ 113183 h 119713"/>
              <a:gd name="connsiteX2" fmla="*/ 360399 w 1936026"/>
              <a:gd name="connsiteY2" fmla="*/ 95312 h 119713"/>
              <a:gd name="connsiteX3" fmla="*/ 0 w 1936026"/>
              <a:gd name="connsiteY3" fmla="*/ 5957 h 119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6026" h="119713">
                <a:moveTo>
                  <a:pt x="1936026" y="0"/>
                </a:moveTo>
                <a:cubicBezTo>
                  <a:pt x="1779902" y="48649"/>
                  <a:pt x="1623779" y="97298"/>
                  <a:pt x="1361175" y="113183"/>
                </a:cubicBezTo>
                <a:cubicBezTo>
                  <a:pt x="1098571" y="129068"/>
                  <a:pt x="587261" y="113183"/>
                  <a:pt x="360399" y="95312"/>
                </a:cubicBezTo>
                <a:cubicBezTo>
                  <a:pt x="133537" y="77441"/>
                  <a:pt x="66768" y="41699"/>
                  <a:pt x="0" y="5957"/>
                </a:cubicBez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stealth" w="med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C2E2ED91-0A8A-32C3-8EFE-9A3E791B8112}"/>
              </a:ext>
            </a:extLst>
          </p:cNvPr>
          <p:cNvSpPr/>
          <p:nvPr/>
        </p:nvSpPr>
        <p:spPr bwMode="auto">
          <a:xfrm>
            <a:off x="6444013" y="2493580"/>
            <a:ext cx="1958340" cy="181952"/>
          </a:xfrm>
          <a:custGeom>
            <a:avLst/>
            <a:gdLst>
              <a:gd name="connsiteX0" fmla="*/ 1936026 w 1936026"/>
              <a:gd name="connsiteY0" fmla="*/ 0 h 119713"/>
              <a:gd name="connsiteX1" fmla="*/ 1361175 w 1936026"/>
              <a:gd name="connsiteY1" fmla="*/ 113183 h 119713"/>
              <a:gd name="connsiteX2" fmla="*/ 360399 w 1936026"/>
              <a:gd name="connsiteY2" fmla="*/ 95312 h 119713"/>
              <a:gd name="connsiteX3" fmla="*/ 0 w 1936026"/>
              <a:gd name="connsiteY3" fmla="*/ 5957 h 119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6026" h="119713">
                <a:moveTo>
                  <a:pt x="1936026" y="0"/>
                </a:moveTo>
                <a:cubicBezTo>
                  <a:pt x="1779902" y="48649"/>
                  <a:pt x="1623779" y="97298"/>
                  <a:pt x="1361175" y="113183"/>
                </a:cubicBezTo>
                <a:cubicBezTo>
                  <a:pt x="1098571" y="129068"/>
                  <a:pt x="587261" y="113183"/>
                  <a:pt x="360399" y="95312"/>
                </a:cubicBezTo>
                <a:cubicBezTo>
                  <a:pt x="133537" y="77441"/>
                  <a:pt x="66768" y="41699"/>
                  <a:pt x="0" y="5957"/>
                </a:cubicBez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stealth" w="med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C72882EF-D99C-15A2-0151-AF9A4485BCD4}"/>
              </a:ext>
            </a:extLst>
          </p:cNvPr>
          <p:cNvSpPr/>
          <p:nvPr/>
        </p:nvSpPr>
        <p:spPr bwMode="auto">
          <a:xfrm flipH="1">
            <a:off x="5542064" y="1380949"/>
            <a:ext cx="2697480" cy="1399034"/>
          </a:xfrm>
          <a:custGeom>
            <a:avLst/>
            <a:gdLst>
              <a:gd name="connsiteX0" fmla="*/ 1936026 w 1936026"/>
              <a:gd name="connsiteY0" fmla="*/ 0 h 119713"/>
              <a:gd name="connsiteX1" fmla="*/ 1361175 w 1936026"/>
              <a:gd name="connsiteY1" fmla="*/ 113183 h 119713"/>
              <a:gd name="connsiteX2" fmla="*/ 360399 w 1936026"/>
              <a:gd name="connsiteY2" fmla="*/ 95312 h 119713"/>
              <a:gd name="connsiteX3" fmla="*/ 0 w 1936026"/>
              <a:gd name="connsiteY3" fmla="*/ 5957 h 119713"/>
              <a:gd name="connsiteX0" fmla="*/ 2199687 w 2199687"/>
              <a:gd name="connsiteY0" fmla="*/ 9083 h 112660"/>
              <a:gd name="connsiteX1" fmla="*/ 1361175 w 2199687"/>
              <a:gd name="connsiteY1" fmla="*/ 107226 h 112660"/>
              <a:gd name="connsiteX2" fmla="*/ 360399 w 2199687"/>
              <a:gd name="connsiteY2" fmla="*/ 89355 h 112660"/>
              <a:gd name="connsiteX3" fmla="*/ 0 w 2199687"/>
              <a:gd name="connsiteY3" fmla="*/ 0 h 112660"/>
              <a:gd name="connsiteX0" fmla="*/ 2666744 w 2666744"/>
              <a:gd name="connsiteY0" fmla="*/ 660836 h 764413"/>
              <a:gd name="connsiteX1" fmla="*/ 1828232 w 2666744"/>
              <a:gd name="connsiteY1" fmla="*/ 758979 h 764413"/>
              <a:gd name="connsiteX2" fmla="*/ 827456 w 2666744"/>
              <a:gd name="connsiteY2" fmla="*/ 741108 h 764413"/>
              <a:gd name="connsiteX3" fmla="*/ 0 w 2666744"/>
              <a:gd name="connsiteY3" fmla="*/ 0 h 764413"/>
              <a:gd name="connsiteX0" fmla="*/ 2666744 w 2666744"/>
              <a:gd name="connsiteY0" fmla="*/ 685647 h 789224"/>
              <a:gd name="connsiteX1" fmla="*/ 1828232 w 2666744"/>
              <a:gd name="connsiteY1" fmla="*/ 783790 h 789224"/>
              <a:gd name="connsiteX2" fmla="*/ 827456 w 2666744"/>
              <a:gd name="connsiteY2" fmla="*/ 765919 h 789224"/>
              <a:gd name="connsiteX3" fmla="*/ 0 w 2666744"/>
              <a:gd name="connsiteY3" fmla="*/ 24811 h 789224"/>
              <a:gd name="connsiteX0" fmla="*/ 2666744 w 2666744"/>
              <a:gd name="connsiteY0" fmla="*/ 800352 h 945019"/>
              <a:gd name="connsiteX1" fmla="*/ 1828232 w 2666744"/>
              <a:gd name="connsiteY1" fmla="*/ 898495 h 945019"/>
              <a:gd name="connsiteX2" fmla="*/ 578861 w 2666744"/>
              <a:gd name="connsiteY2" fmla="*/ 18305 h 945019"/>
              <a:gd name="connsiteX3" fmla="*/ 0 w 2666744"/>
              <a:gd name="connsiteY3" fmla="*/ 139516 h 945019"/>
              <a:gd name="connsiteX0" fmla="*/ 2666744 w 2666744"/>
              <a:gd name="connsiteY0" fmla="*/ 800352 h 863021"/>
              <a:gd name="connsiteX1" fmla="*/ 1459107 w 2666744"/>
              <a:gd name="connsiteY1" fmla="*/ 788198 h 863021"/>
              <a:gd name="connsiteX2" fmla="*/ 578861 w 2666744"/>
              <a:gd name="connsiteY2" fmla="*/ 18305 h 863021"/>
              <a:gd name="connsiteX3" fmla="*/ 0 w 2666744"/>
              <a:gd name="connsiteY3" fmla="*/ 139516 h 863021"/>
              <a:gd name="connsiteX0" fmla="*/ 2644144 w 2644144"/>
              <a:gd name="connsiteY0" fmla="*/ 795338 h 860749"/>
              <a:gd name="connsiteX1" fmla="*/ 1459107 w 2644144"/>
              <a:gd name="connsiteY1" fmla="*/ 788198 h 860749"/>
              <a:gd name="connsiteX2" fmla="*/ 578861 w 2644144"/>
              <a:gd name="connsiteY2" fmla="*/ 18305 h 860749"/>
              <a:gd name="connsiteX3" fmla="*/ 0 w 2644144"/>
              <a:gd name="connsiteY3" fmla="*/ 139516 h 860749"/>
              <a:gd name="connsiteX0" fmla="*/ 2644144 w 2644144"/>
              <a:gd name="connsiteY0" fmla="*/ 795338 h 860749"/>
              <a:gd name="connsiteX1" fmla="*/ 1459107 w 2644144"/>
              <a:gd name="connsiteY1" fmla="*/ 788198 h 860749"/>
              <a:gd name="connsiteX2" fmla="*/ 578861 w 2644144"/>
              <a:gd name="connsiteY2" fmla="*/ 18305 h 860749"/>
              <a:gd name="connsiteX3" fmla="*/ 0 w 2644144"/>
              <a:gd name="connsiteY3" fmla="*/ 139516 h 860749"/>
              <a:gd name="connsiteX0" fmla="*/ 2644144 w 2644144"/>
              <a:gd name="connsiteY0" fmla="*/ 861428 h 932555"/>
              <a:gd name="connsiteX1" fmla="*/ 1459107 w 2644144"/>
              <a:gd name="connsiteY1" fmla="*/ 854288 h 932555"/>
              <a:gd name="connsiteX2" fmla="*/ 616527 w 2644144"/>
              <a:gd name="connsiteY2" fmla="*/ 4179 h 932555"/>
              <a:gd name="connsiteX3" fmla="*/ 0 w 2644144"/>
              <a:gd name="connsiteY3" fmla="*/ 205606 h 932555"/>
              <a:gd name="connsiteX0" fmla="*/ 2644144 w 2644144"/>
              <a:gd name="connsiteY0" fmla="*/ 885341 h 958262"/>
              <a:gd name="connsiteX1" fmla="*/ 1459107 w 2644144"/>
              <a:gd name="connsiteY1" fmla="*/ 878201 h 958262"/>
              <a:gd name="connsiteX2" fmla="*/ 819923 w 2644144"/>
              <a:gd name="connsiteY2" fmla="*/ 3025 h 958262"/>
              <a:gd name="connsiteX3" fmla="*/ 0 w 2644144"/>
              <a:gd name="connsiteY3" fmla="*/ 229519 h 958262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98950 h 971871"/>
              <a:gd name="connsiteX1" fmla="*/ 1459107 w 2644144"/>
              <a:gd name="connsiteY1" fmla="*/ 891810 h 971871"/>
              <a:gd name="connsiteX2" fmla="*/ 819923 w 2644144"/>
              <a:gd name="connsiteY2" fmla="*/ 16634 h 971871"/>
              <a:gd name="connsiteX3" fmla="*/ 0 w 2644144"/>
              <a:gd name="connsiteY3" fmla="*/ 243128 h 971871"/>
              <a:gd name="connsiteX0" fmla="*/ 2666744 w 2666744"/>
              <a:gd name="connsiteY0" fmla="*/ 883848 h 965639"/>
              <a:gd name="connsiteX1" fmla="*/ 1459107 w 2666744"/>
              <a:gd name="connsiteY1" fmla="*/ 891810 h 965639"/>
              <a:gd name="connsiteX2" fmla="*/ 819923 w 2666744"/>
              <a:gd name="connsiteY2" fmla="*/ 16634 h 965639"/>
              <a:gd name="connsiteX3" fmla="*/ 0 w 2666744"/>
              <a:gd name="connsiteY3" fmla="*/ 243128 h 965639"/>
              <a:gd name="connsiteX0" fmla="*/ 2666744 w 2666744"/>
              <a:gd name="connsiteY0" fmla="*/ 883848 h 963011"/>
              <a:gd name="connsiteX1" fmla="*/ 1459107 w 2666744"/>
              <a:gd name="connsiteY1" fmla="*/ 891810 h 963011"/>
              <a:gd name="connsiteX2" fmla="*/ 819923 w 2666744"/>
              <a:gd name="connsiteY2" fmla="*/ 16634 h 963011"/>
              <a:gd name="connsiteX3" fmla="*/ 0 w 2666744"/>
              <a:gd name="connsiteY3" fmla="*/ 243128 h 963011"/>
              <a:gd name="connsiteX0" fmla="*/ 2666744 w 2666744"/>
              <a:gd name="connsiteY0" fmla="*/ 895898 h 929091"/>
              <a:gd name="connsiteX1" fmla="*/ 1572104 w 2666744"/>
              <a:gd name="connsiteY1" fmla="*/ 823316 h 929091"/>
              <a:gd name="connsiteX2" fmla="*/ 819923 w 2666744"/>
              <a:gd name="connsiteY2" fmla="*/ 28684 h 929091"/>
              <a:gd name="connsiteX3" fmla="*/ 0 w 2666744"/>
              <a:gd name="connsiteY3" fmla="*/ 255178 h 929091"/>
              <a:gd name="connsiteX0" fmla="*/ 2666744 w 2666744"/>
              <a:gd name="connsiteY0" fmla="*/ 895898 h 917471"/>
              <a:gd name="connsiteX1" fmla="*/ 1572104 w 2666744"/>
              <a:gd name="connsiteY1" fmla="*/ 823316 h 917471"/>
              <a:gd name="connsiteX2" fmla="*/ 819923 w 2666744"/>
              <a:gd name="connsiteY2" fmla="*/ 28684 h 917471"/>
              <a:gd name="connsiteX3" fmla="*/ 0 w 2666744"/>
              <a:gd name="connsiteY3" fmla="*/ 255178 h 917471"/>
              <a:gd name="connsiteX0" fmla="*/ 2666744 w 2666744"/>
              <a:gd name="connsiteY0" fmla="*/ 894256 h 910026"/>
              <a:gd name="connsiteX1" fmla="*/ 1519372 w 2666744"/>
              <a:gd name="connsiteY1" fmla="*/ 796504 h 910026"/>
              <a:gd name="connsiteX2" fmla="*/ 819923 w 2666744"/>
              <a:gd name="connsiteY2" fmla="*/ 27042 h 910026"/>
              <a:gd name="connsiteX3" fmla="*/ 0 w 2666744"/>
              <a:gd name="connsiteY3" fmla="*/ 253536 h 910026"/>
              <a:gd name="connsiteX0" fmla="*/ 2666744 w 2666744"/>
              <a:gd name="connsiteY0" fmla="*/ 885344 h 909074"/>
              <a:gd name="connsiteX1" fmla="*/ 1519372 w 2666744"/>
              <a:gd name="connsiteY1" fmla="*/ 787592 h 909074"/>
              <a:gd name="connsiteX2" fmla="*/ 819923 w 2666744"/>
              <a:gd name="connsiteY2" fmla="*/ 28198 h 909074"/>
              <a:gd name="connsiteX3" fmla="*/ 0 w 2666744"/>
              <a:gd name="connsiteY3" fmla="*/ 244624 h 909074"/>
              <a:gd name="connsiteX0" fmla="*/ 2666744 w 2666744"/>
              <a:gd name="connsiteY0" fmla="*/ 863291 h 887021"/>
              <a:gd name="connsiteX1" fmla="*/ 1519372 w 2666744"/>
              <a:gd name="connsiteY1" fmla="*/ 765539 h 887021"/>
              <a:gd name="connsiteX2" fmla="*/ 819923 w 2666744"/>
              <a:gd name="connsiteY2" fmla="*/ 6145 h 887021"/>
              <a:gd name="connsiteX3" fmla="*/ 0 w 2666744"/>
              <a:gd name="connsiteY3" fmla="*/ 222571 h 887021"/>
              <a:gd name="connsiteX0" fmla="*/ 2666744 w 2666744"/>
              <a:gd name="connsiteY0" fmla="*/ 882534 h 907118"/>
              <a:gd name="connsiteX1" fmla="*/ 1519372 w 2666744"/>
              <a:gd name="connsiteY1" fmla="*/ 784782 h 907118"/>
              <a:gd name="connsiteX2" fmla="*/ 767191 w 2666744"/>
              <a:gd name="connsiteY2" fmla="*/ 5252 h 907118"/>
              <a:gd name="connsiteX3" fmla="*/ 0 w 2666744"/>
              <a:gd name="connsiteY3" fmla="*/ 241814 h 907118"/>
              <a:gd name="connsiteX0" fmla="*/ 2666744 w 2666744"/>
              <a:gd name="connsiteY0" fmla="*/ 890345 h 914929"/>
              <a:gd name="connsiteX1" fmla="*/ 1519372 w 2666744"/>
              <a:gd name="connsiteY1" fmla="*/ 792593 h 914929"/>
              <a:gd name="connsiteX2" fmla="*/ 767191 w 2666744"/>
              <a:gd name="connsiteY2" fmla="*/ 13063 h 914929"/>
              <a:gd name="connsiteX3" fmla="*/ 0 w 2666744"/>
              <a:gd name="connsiteY3" fmla="*/ 249625 h 914929"/>
              <a:gd name="connsiteX0" fmla="*/ 2666744 w 2666744"/>
              <a:gd name="connsiteY0" fmla="*/ 890345 h 937308"/>
              <a:gd name="connsiteX1" fmla="*/ 1519372 w 2666744"/>
              <a:gd name="connsiteY1" fmla="*/ 792593 h 937308"/>
              <a:gd name="connsiteX2" fmla="*/ 767191 w 2666744"/>
              <a:gd name="connsiteY2" fmla="*/ 13063 h 937308"/>
              <a:gd name="connsiteX3" fmla="*/ 0 w 2666744"/>
              <a:gd name="connsiteY3" fmla="*/ 249625 h 937308"/>
              <a:gd name="connsiteX0" fmla="*/ 2666744 w 2666744"/>
              <a:gd name="connsiteY0" fmla="*/ 878165 h 925128"/>
              <a:gd name="connsiteX1" fmla="*/ 1519372 w 2666744"/>
              <a:gd name="connsiteY1" fmla="*/ 780413 h 925128"/>
              <a:gd name="connsiteX2" fmla="*/ 767191 w 2666744"/>
              <a:gd name="connsiteY2" fmla="*/ 883 h 925128"/>
              <a:gd name="connsiteX3" fmla="*/ 0 w 2666744"/>
              <a:gd name="connsiteY3" fmla="*/ 237445 h 925128"/>
              <a:gd name="connsiteX0" fmla="*/ 2666744 w 2666744"/>
              <a:gd name="connsiteY0" fmla="*/ 878165 h 925128"/>
              <a:gd name="connsiteX1" fmla="*/ 1519372 w 2666744"/>
              <a:gd name="connsiteY1" fmla="*/ 780413 h 925128"/>
              <a:gd name="connsiteX2" fmla="*/ 767191 w 2666744"/>
              <a:gd name="connsiteY2" fmla="*/ 883 h 925128"/>
              <a:gd name="connsiteX3" fmla="*/ 0 w 2666744"/>
              <a:gd name="connsiteY3" fmla="*/ 237445 h 925128"/>
              <a:gd name="connsiteX0" fmla="*/ 2666744 w 2666744"/>
              <a:gd name="connsiteY0" fmla="*/ 877283 h 924246"/>
              <a:gd name="connsiteX1" fmla="*/ 1519372 w 2666744"/>
              <a:gd name="connsiteY1" fmla="*/ 779531 h 924246"/>
              <a:gd name="connsiteX2" fmla="*/ 767191 w 2666744"/>
              <a:gd name="connsiteY2" fmla="*/ 1 h 924246"/>
              <a:gd name="connsiteX3" fmla="*/ 0 w 2666744"/>
              <a:gd name="connsiteY3" fmla="*/ 236563 h 924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66744" h="924246">
                <a:moveTo>
                  <a:pt x="2666744" y="877283"/>
                </a:moveTo>
                <a:cubicBezTo>
                  <a:pt x="2239426" y="915864"/>
                  <a:pt x="1738033" y="996221"/>
                  <a:pt x="1519372" y="779531"/>
                </a:cubicBezTo>
                <a:cubicBezTo>
                  <a:pt x="1300711" y="562841"/>
                  <a:pt x="1178616" y="-116"/>
                  <a:pt x="767191" y="1"/>
                </a:cubicBezTo>
                <a:cubicBezTo>
                  <a:pt x="355766" y="118"/>
                  <a:pt x="232498" y="6323"/>
                  <a:pt x="0" y="236563"/>
                </a:cubicBez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stealth" w="med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494D0229-C43E-E1BE-58A6-057DE83ED170}"/>
              </a:ext>
            </a:extLst>
          </p:cNvPr>
          <p:cNvSpPr/>
          <p:nvPr/>
        </p:nvSpPr>
        <p:spPr bwMode="auto">
          <a:xfrm flipH="1">
            <a:off x="5607843" y="1457205"/>
            <a:ext cx="2631701" cy="2383933"/>
          </a:xfrm>
          <a:custGeom>
            <a:avLst/>
            <a:gdLst>
              <a:gd name="connsiteX0" fmla="*/ 1936026 w 1936026"/>
              <a:gd name="connsiteY0" fmla="*/ 0 h 119713"/>
              <a:gd name="connsiteX1" fmla="*/ 1361175 w 1936026"/>
              <a:gd name="connsiteY1" fmla="*/ 113183 h 119713"/>
              <a:gd name="connsiteX2" fmla="*/ 360399 w 1936026"/>
              <a:gd name="connsiteY2" fmla="*/ 95312 h 119713"/>
              <a:gd name="connsiteX3" fmla="*/ 0 w 1936026"/>
              <a:gd name="connsiteY3" fmla="*/ 5957 h 119713"/>
              <a:gd name="connsiteX0" fmla="*/ 2199687 w 2199687"/>
              <a:gd name="connsiteY0" fmla="*/ 9083 h 112660"/>
              <a:gd name="connsiteX1" fmla="*/ 1361175 w 2199687"/>
              <a:gd name="connsiteY1" fmla="*/ 107226 h 112660"/>
              <a:gd name="connsiteX2" fmla="*/ 360399 w 2199687"/>
              <a:gd name="connsiteY2" fmla="*/ 89355 h 112660"/>
              <a:gd name="connsiteX3" fmla="*/ 0 w 2199687"/>
              <a:gd name="connsiteY3" fmla="*/ 0 h 112660"/>
              <a:gd name="connsiteX0" fmla="*/ 2666744 w 2666744"/>
              <a:gd name="connsiteY0" fmla="*/ 660836 h 764413"/>
              <a:gd name="connsiteX1" fmla="*/ 1828232 w 2666744"/>
              <a:gd name="connsiteY1" fmla="*/ 758979 h 764413"/>
              <a:gd name="connsiteX2" fmla="*/ 827456 w 2666744"/>
              <a:gd name="connsiteY2" fmla="*/ 741108 h 764413"/>
              <a:gd name="connsiteX3" fmla="*/ 0 w 2666744"/>
              <a:gd name="connsiteY3" fmla="*/ 0 h 764413"/>
              <a:gd name="connsiteX0" fmla="*/ 2666744 w 2666744"/>
              <a:gd name="connsiteY0" fmla="*/ 685647 h 789224"/>
              <a:gd name="connsiteX1" fmla="*/ 1828232 w 2666744"/>
              <a:gd name="connsiteY1" fmla="*/ 783790 h 789224"/>
              <a:gd name="connsiteX2" fmla="*/ 827456 w 2666744"/>
              <a:gd name="connsiteY2" fmla="*/ 765919 h 789224"/>
              <a:gd name="connsiteX3" fmla="*/ 0 w 2666744"/>
              <a:gd name="connsiteY3" fmla="*/ 24811 h 789224"/>
              <a:gd name="connsiteX0" fmla="*/ 2666744 w 2666744"/>
              <a:gd name="connsiteY0" fmla="*/ 800352 h 945019"/>
              <a:gd name="connsiteX1" fmla="*/ 1828232 w 2666744"/>
              <a:gd name="connsiteY1" fmla="*/ 898495 h 945019"/>
              <a:gd name="connsiteX2" fmla="*/ 578861 w 2666744"/>
              <a:gd name="connsiteY2" fmla="*/ 18305 h 945019"/>
              <a:gd name="connsiteX3" fmla="*/ 0 w 2666744"/>
              <a:gd name="connsiteY3" fmla="*/ 139516 h 945019"/>
              <a:gd name="connsiteX0" fmla="*/ 2666744 w 2666744"/>
              <a:gd name="connsiteY0" fmla="*/ 800352 h 863021"/>
              <a:gd name="connsiteX1" fmla="*/ 1459107 w 2666744"/>
              <a:gd name="connsiteY1" fmla="*/ 788198 h 863021"/>
              <a:gd name="connsiteX2" fmla="*/ 578861 w 2666744"/>
              <a:gd name="connsiteY2" fmla="*/ 18305 h 863021"/>
              <a:gd name="connsiteX3" fmla="*/ 0 w 2666744"/>
              <a:gd name="connsiteY3" fmla="*/ 139516 h 863021"/>
              <a:gd name="connsiteX0" fmla="*/ 2644144 w 2644144"/>
              <a:gd name="connsiteY0" fmla="*/ 795338 h 860749"/>
              <a:gd name="connsiteX1" fmla="*/ 1459107 w 2644144"/>
              <a:gd name="connsiteY1" fmla="*/ 788198 h 860749"/>
              <a:gd name="connsiteX2" fmla="*/ 578861 w 2644144"/>
              <a:gd name="connsiteY2" fmla="*/ 18305 h 860749"/>
              <a:gd name="connsiteX3" fmla="*/ 0 w 2644144"/>
              <a:gd name="connsiteY3" fmla="*/ 139516 h 860749"/>
              <a:gd name="connsiteX0" fmla="*/ 2644144 w 2644144"/>
              <a:gd name="connsiteY0" fmla="*/ 795338 h 860749"/>
              <a:gd name="connsiteX1" fmla="*/ 1459107 w 2644144"/>
              <a:gd name="connsiteY1" fmla="*/ 788198 h 860749"/>
              <a:gd name="connsiteX2" fmla="*/ 578861 w 2644144"/>
              <a:gd name="connsiteY2" fmla="*/ 18305 h 860749"/>
              <a:gd name="connsiteX3" fmla="*/ 0 w 2644144"/>
              <a:gd name="connsiteY3" fmla="*/ 139516 h 860749"/>
              <a:gd name="connsiteX0" fmla="*/ 2644144 w 2644144"/>
              <a:gd name="connsiteY0" fmla="*/ 861428 h 932555"/>
              <a:gd name="connsiteX1" fmla="*/ 1459107 w 2644144"/>
              <a:gd name="connsiteY1" fmla="*/ 854288 h 932555"/>
              <a:gd name="connsiteX2" fmla="*/ 616527 w 2644144"/>
              <a:gd name="connsiteY2" fmla="*/ 4179 h 932555"/>
              <a:gd name="connsiteX3" fmla="*/ 0 w 2644144"/>
              <a:gd name="connsiteY3" fmla="*/ 205606 h 932555"/>
              <a:gd name="connsiteX0" fmla="*/ 2644144 w 2644144"/>
              <a:gd name="connsiteY0" fmla="*/ 885341 h 958262"/>
              <a:gd name="connsiteX1" fmla="*/ 1459107 w 2644144"/>
              <a:gd name="connsiteY1" fmla="*/ 878201 h 958262"/>
              <a:gd name="connsiteX2" fmla="*/ 819923 w 2644144"/>
              <a:gd name="connsiteY2" fmla="*/ 3025 h 958262"/>
              <a:gd name="connsiteX3" fmla="*/ 0 w 2644144"/>
              <a:gd name="connsiteY3" fmla="*/ 229519 h 958262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98950 h 971871"/>
              <a:gd name="connsiteX1" fmla="*/ 1459107 w 2644144"/>
              <a:gd name="connsiteY1" fmla="*/ 891810 h 971871"/>
              <a:gd name="connsiteX2" fmla="*/ 819923 w 2644144"/>
              <a:gd name="connsiteY2" fmla="*/ 16634 h 971871"/>
              <a:gd name="connsiteX3" fmla="*/ 0 w 2644144"/>
              <a:gd name="connsiteY3" fmla="*/ 243128 h 971871"/>
              <a:gd name="connsiteX0" fmla="*/ 2644144 w 2644144"/>
              <a:gd name="connsiteY0" fmla="*/ 759640 h 819043"/>
              <a:gd name="connsiteX1" fmla="*/ 1459107 w 2644144"/>
              <a:gd name="connsiteY1" fmla="*/ 752500 h 819043"/>
              <a:gd name="connsiteX2" fmla="*/ 880994 w 2644144"/>
              <a:gd name="connsiteY2" fmla="*/ 67733 h 819043"/>
              <a:gd name="connsiteX3" fmla="*/ 0 w 2644144"/>
              <a:gd name="connsiteY3" fmla="*/ 103818 h 819043"/>
              <a:gd name="connsiteX0" fmla="*/ 2644144 w 2644144"/>
              <a:gd name="connsiteY0" fmla="*/ 747858 h 807261"/>
              <a:gd name="connsiteX1" fmla="*/ 1459107 w 2644144"/>
              <a:gd name="connsiteY1" fmla="*/ 740718 h 807261"/>
              <a:gd name="connsiteX2" fmla="*/ 880994 w 2644144"/>
              <a:gd name="connsiteY2" fmla="*/ 55951 h 807261"/>
              <a:gd name="connsiteX3" fmla="*/ 0 w 2644144"/>
              <a:gd name="connsiteY3" fmla="*/ 92036 h 807261"/>
              <a:gd name="connsiteX0" fmla="*/ 2644144 w 2644144"/>
              <a:gd name="connsiteY0" fmla="*/ 723121 h 782524"/>
              <a:gd name="connsiteX1" fmla="*/ 1459107 w 2644144"/>
              <a:gd name="connsiteY1" fmla="*/ 715981 h 782524"/>
              <a:gd name="connsiteX2" fmla="*/ 880994 w 2644144"/>
              <a:gd name="connsiteY2" fmla="*/ 31214 h 782524"/>
              <a:gd name="connsiteX3" fmla="*/ 0 w 2644144"/>
              <a:gd name="connsiteY3" fmla="*/ 67299 h 782524"/>
              <a:gd name="connsiteX0" fmla="*/ 2636510 w 2636510"/>
              <a:gd name="connsiteY0" fmla="*/ 771358 h 808897"/>
              <a:gd name="connsiteX1" fmla="*/ 1459107 w 2636510"/>
              <a:gd name="connsiteY1" fmla="*/ 715981 h 808897"/>
              <a:gd name="connsiteX2" fmla="*/ 880994 w 2636510"/>
              <a:gd name="connsiteY2" fmla="*/ 31214 h 808897"/>
              <a:gd name="connsiteX3" fmla="*/ 0 w 2636510"/>
              <a:gd name="connsiteY3" fmla="*/ 67299 h 808897"/>
              <a:gd name="connsiteX0" fmla="*/ 2636510 w 2636510"/>
              <a:gd name="connsiteY0" fmla="*/ 771358 h 783307"/>
              <a:gd name="connsiteX1" fmla="*/ 1459107 w 2636510"/>
              <a:gd name="connsiteY1" fmla="*/ 715981 h 783307"/>
              <a:gd name="connsiteX2" fmla="*/ 880994 w 2636510"/>
              <a:gd name="connsiteY2" fmla="*/ 31214 h 783307"/>
              <a:gd name="connsiteX3" fmla="*/ 0 w 2636510"/>
              <a:gd name="connsiteY3" fmla="*/ 67299 h 783307"/>
              <a:gd name="connsiteX0" fmla="*/ 2636510 w 2636510"/>
              <a:gd name="connsiteY0" fmla="*/ 794265 h 794265"/>
              <a:gd name="connsiteX1" fmla="*/ 1527813 w 2636510"/>
              <a:gd name="connsiteY1" fmla="*/ 599255 h 794265"/>
              <a:gd name="connsiteX2" fmla="*/ 880994 w 2636510"/>
              <a:gd name="connsiteY2" fmla="*/ 54121 h 794265"/>
              <a:gd name="connsiteX3" fmla="*/ 0 w 2636510"/>
              <a:gd name="connsiteY3" fmla="*/ 90206 h 794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10" h="794265">
                <a:moveTo>
                  <a:pt x="2636510" y="794265"/>
                </a:moveTo>
                <a:cubicBezTo>
                  <a:pt x="2276890" y="774367"/>
                  <a:pt x="1820399" y="722612"/>
                  <a:pt x="1527813" y="599255"/>
                </a:cubicBezTo>
                <a:cubicBezTo>
                  <a:pt x="1235227" y="475898"/>
                  <a:pt x="1135630" y="138963"/>
                  <a:pt x="880994" y="54121"/>
                </a:cubicBezTo>
                <a:cubicBezTo>
                  <a:pt x="626358" y="-30721"/>
                  <a:pt x="325314" y="-13661"/>
                  <a:pt x="0" y="90206"/>
                </a:cubicBez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stealth" w="med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30C5B987-2F19-EBEA-A771-421829649BEF}"/>
              </a:ext>
            </a:extLst>
          </p:cNvPr>
          <p:cNvSpPr/>
          <p:nvPr/>
        </p:nvSpPr>
        <p:spPr bwMode="auto">
          <a:xfrm flipH="1">
            <a:off x="6444012" y="1527012"/>
            <a:ext cx="1811354" cy="2307697"/>
          </a:xfrm>
          <a:custGeom>
            <a:avLst/>
            <a:gdLst>
              <a:gd name="connsiteX0" fmla="*/ 1936026 w 1936026"/>
              <a:gd name="connsiteY0" fmla="*/ 0 h 119713"/>
              <a:gd name="connsiteX1" fmla="*/ 1361175 w 1936026"/>
              <a:gd name="connsiteY1" fmla="*/ 113183 h 119713"/>
              <a:gd name="connsiteX2" fmla="*/ 360399 w 1936026"/>
              <a:gd name="connsiteY2" fmla="*/ 95312 h 119713"/>
              <a:gd name="connsiteX3" fmla="*/ 0 w 1936026"/>
              <a:gd name="connsiteY3" fmla="*/ 5957 h 119713"/>
              <a:gd name="connsiteX0" fmla="*/ 2199687 w 2199687"/>
              <a:gd name="connsiteY0" fmla="*/ 9083 h 112660"/>
              <a:gd name="connsiteX1" fmla="*/ 1361175 w 2199687"/>
              <a:gd name="connsiteY1" fmla="*/ 107226 h 112660"/>
              <a:gd name="connsiteX2" fmla="*/ 360399 w 2199687"/>
              <a:gd name="connsiteY2" fmla="*/ 89355 h 112660"/>
              <a:gd name="connsiteX3" fmla="*/ 0 w 2199687"/>
              <a:gd name="connsiteY3" fmla="*/ 0 h 112660"/>
              <a:gd name="connsiteX0" fmla="*/ 2666744 w 2666744"/>
              <a:gd name="connsiteY0" fmla="*/ 660836 h 764413"/>
              <a:gd name="connsiteX1" fmla="*/ 1828232 w 2666744"/>
              <a:gd name="connsiteY1" fmla="*/ 758979 h 764413"/>
              <a:gd name="connsiteX2" fmla="*/ 827456 w 2666744"/>
              <a:gd name="connsiteY2" fmla="*/ 741108 h 764413"/>
              <a:gd name="connsiteX3" fmla="*/ 0 w 2666744"/>
              <a:gd name="connsiteY3" fmla="*/ 0 h 764413"/>
              <a:gd name="connsiteX0" fmla="*/ 2666744 w 2666744"/>
              <a:gd name="connsiteY0" fmla="*/ 685647 h 789224"/>
              <a:gd name="connsiteX1" fmla="*/ 1828232 w 2666744"/>
              <a:gd name="connsiteY1" fmla="*/ 783790 h 789224"/>
              <a:gd name="connsiteX2" fmla="*/ 827456 w 2666744"/>
              <a:gd name="connsiteY2" fmla="*/ 765919 h 789224"/>
              <a:gd name="connsiteX3" fmla="*/ 0 w 2666744"/>
              <a:gd name="connsiteY3" fmla="*/ 24811 h 789224"/>
              <a:gd name="connsiteX0" fmla="*/ 2666744 w 2666744"/>
              <a:gd name="connsiteY0" fmla="*/ 800352 h 945019"/>
              <a:gd name="connsiteX1" fmla="*/ 1828232 w 2666744"/>
              <a:gd name="connsiteY1" fmla="*/ 898495 h 945019"/>
              <a:gd name="connsiteX2" fmla="*/ 578861 w 2666744"/>
              <a:gd name="connsiteY2" fmla="*/ 18305 h 945019"/>
              <a:gd name="connsiteX3" fmla="*/ 0 w 2666744"/>
              <a:gd name="connsiteY3" fmla="*/ 139516 h 945019"/>
              <a:gd name="connsiteX0" fmla="*/ 2666744 w 2666744"/>
              <a:gd name="connsiteY0" fmla="*/ 800352 h 863021"/>
              <a:gd name="connsiteX1" fmla="*/ 1459107 w 2666744"/>
              <a:gd name="connsiteY1" fmla="*/ 788198 h 863021"/>
              <a:gd name="connsiteX2" fmla="*/ 578861 w 2666744"/>
              <a:gd name="connsiteY2" fmla="*/ 18305 h 863021"/>
              <a:gd name="connsiteX3" fmla="*/ 0 w 2666744"/>
              <a:gd name="connsiteY3" fmla="*/ 139516 h 863021"/>
              <a:gd name="connsiteX0" fmla="*/ 2644144 w 2644144"/>
              <a:gd name="connsiteY0" fmla="*/ 795338 h 860749"/>
              <a:gd name="connsiteX1" fmla="*/ 1459107 w 2644144"/>
              <a:gd name="connsiteY1" fmla="*/ 788198 h 860749"/>
              <a:gd name="connsiteX2" fmla="*/ 578861 w 2644144"/>
              <a:gd name="connsiteY2" fmla="*/ 18305 h 860749"/>
              <a:gd name="connsiteX3" fmla="*/ 0 w 2644144"/>
              <a:gd name="connsiteY3" fmla="*/ 139516 h 860749"/>
              <a:gd name="connsiteX0" fmla="*/ 2644144 w 2644144"/>
              <a:gd name="connsiteY0" fmla="*/ 795338 h 860749"/>
              <a:gd name="connsiteX1" fmla="*/ 1459107 w 2644144"/>
              <a:gd name="connsiteY1" fmla="*/ 788198 h 860749"/>
              <a:gd name="connsiteX2" fmla="*/ 578861 w 2644144"/>
              <a:gd name="connsiteY2" fmla="*/ 18305 h 860749"/>
              <a:gd name="connsiteX3" fmla="*/ 0 w 2644144"/>
              <a:gd name="connsiteY3" fmla="*/ 139516 h 860749"/>
              <a:gd name="connsiteX0" fmla="*/ 2644144 w 2644144"/>
              <a:gd name="connsiteY0" fmla="*/ 861428 h 932555"/>
              <a:gd name="connsiteX1" fmla="*/ 1459107 w 2644144"/>
              <a:gd name="connsiteY1" fmla="*/ 854288 h 932555"/>
              <a:gd name="connsiteX2" fmla="*/ 616527 w 2644144"/>
              <a:gd name="connsiteY2" fmla="*/ 4179 h 932555"/>
              <a:gd name="connsiteX3" fmla="*/ 0 w 2644144"/>
              <a:gd name="connsiteY3" fmla="*/ 205606 h 932555"/>
              <a:gd name="connsiteX0" fmla="*/ 2644144 w 2644144"/>
              <a:gd name="connsiteY0" fmla="*/ 885341 h 958262"/>
              <a:gd name="connsiteX1" fmla="*/ 1459107 w 2644144"/>
              <a:gd name="connsiteY1" fmla="*/ 878201 h 958262"/>
              <a:gd name="connsiteX2" fmla="*/ 819923 w 2644144"/>
              <a:gd name="connsiteY2" fmla="*/ 3025 h 958262"/>
              <a:gd name="connsiteX3" fmla="*/ 0 w 2644144"/>
              <a:gd name="connsiteY3" fmla="*/ 229519 h 958262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98950 h 971871"/>
              <a:gd name="connsiteX1" fmla="*/ 1459107 w 2644144"/>
              <a:gd name="connsiteY1" fmla="*/ 891810 h 971871"/>
              <a:gd name="connsiteX2" fmla="*/ 819923 w 2644144"/>
              <a:gd name="connsiteY2" fmla="*/ 16634 h 971871"/>
              <a:gd name="connsiteX3" fmla="*/ 0 w 2644144"/>
              <a:gd name="connsiteY3" fmla="*/ 243128 h 971871"/>
              <a:gd name="connsiteX0" fmla="*/ 2644144 w 2644144"/>
              <a:gd name="connsiteY0" fmla="*/ 759640 h 819043"/>
              <a:gd name="connsiteX1" fmla="*/ 1459107 w 2644144"/>
              <a:gd name="connsiteY1" fmla="*/ 752500 h 819043"/>
              <a:gd name="connsiteX2" fmla="*/ 880994 w 2644144"/>
              <a:gd name="connsiteY2" fmla="*/ 67733 h 819043"/>
              <a:gd name="connsiteX3" fmla="*/ 0 w 2644144"/>
              <a:gd name="connsiteY3" fmla="*/ 103818 h 819043"/>
              <a:gd name="connsiteX0" fmla="*/ 2644144 w 2644144"/>
              <a:gd name="connsiteY0" fmla="*/ 747858 h 807261"/>
              <a:gd name="connsiteX1" fmla="*/ 1459107 w 2644144"/>
              <a:gd name="connsiteY1" fmla="*/ 740718 h 807261"/>
              <a:gd name="connsiteX2" fmla="*/ 880994 w 2644144"/>
              <a:gd name="connsiteY2" fmla="*/ 55951 h 807261"/>
              <a:gd name="connsiteX3" fmla="*/ 0 w 2644144"/>
              <a:gd name="connsiteY3" fmla="*/ 92036 h 807261"/>
              <a:gd name="connsiteX0" fmla="*/ 2644144 w 2644144"/>
              <a:gd name="connsiteY0" fmla="*/ 723121 h 782524"/>
              <a:gd name="connsiteX1" fmla="*/ 1459107 w 2644144"/>
              <a:gd name="connsiteY1" fmla="*/ 715981 h 782524"/>
              <a:gd name="connsiteX2" fmla="*/ 880994 w 2644144"/>
              <a:gd name="connsiteY2" fmla="*/ 31214 h 782524"/>
              <a:gd name="connsiteX3" fmla="*/ 0 w 2644144"/>
              <a:gd name="connsiteY3" fmla="*/ 67299 h 782524"/>
              <a:gd name="connsiteX0" fmla="*/ 2636510 w 2636510"/>
              <a:gd name="connsiteY0" fmla="*/ 771358 h 808897"/>
              <a:gd name="connsiteX1" fmla="*/ 1459107 w 2636510"/>
              <a:gd name="connsiteY1" fmla="*/ 715981 h 808897"/>
              <a:gd name="connsiteX2" fmla="*/ 880994 w 2636510"/>
              <a:gd name="connsiteY2" fmla="*/ 31214 h 808897"/>
              <a:gd name="connsiteX3" fmla="*/ 0 w 2636510"/>
              <a:gd name="connsiteY3" fmla="*/ 67299 h 808897"/>
              <a:gd name="connsiteX0" fmla="*/ 2636510 w 2636510"/>
              <a:gd name="connsiteY0" fmla="*/ 771358 h 783307"/>
              <a:gd name="connsiteX1" fmla="*/ 1459107 w 2636510"/>
              <a:gd name="connsiteY1" fmla="*/ 715981 h 783307"/>
              <a:gd name="connsiteX2" fmla="*/ 880994 w 2636510"/>
              <a:gd name="connsiteY2" fmla="*/ 31214 h 783307"/>
              <a:gd name="connsiteX3" fmla="*/ 0 w 2636510"/>
              <a:gd name="connsiteY3" fmla="*/ 67299 h 783307"/>
              <a:gd name="connsiteX0" fmla="*/ 2636510 w 2636510"/>
              <a:gd name="connsiteY0" fmla="*/ 794265 h 794265"/>
              <a:gd name="connsiteX1" fmla="*/ 1527813 w 2636510"/>
              <a:gd name="connsiteY1" fmla="*/ 599255 h 794265"/>
              <a:gd name="connsiteX2" fmla="*/ 880994 w 2636510"/>
              <a:gd name="connsiteY2" fmla="*/ 54121 h 794265"/>
              <a:gd name="connsiteX3" fmla="*/ 0 w 2636510"/>
              <a:gd name="connsiteY3" fmla="*/ 90206 h 794265"/>
              <a:gd name="connsiteX0" fmla="*/ 2636510 w 2636510"/>
              <a:gd name="connsiteY0" fmla="*/ 791138 h 791138"/>
              <a:gd name="connsiteX1" fmla="*/ 1527813 w 2636510"/>
              <a:gd name="connsiteY1" fmla="*/ 596128 h 791138"/>
              <a:gd name="connsiteX2" fmla="*/ 1147185 w 2636510"/>
              <a:gd name="connsiteY2" fmla="*/ 56257 h 791138"/>
              <a:gd name="connsiteX3" fmla="*/ 0 w 2636510"/>
              <a:gd name="connsiteY3" fmla="*/ 87079 h 791138"/>
              <a:gd name="connsiteX0" fmla="*/ 2636510 w 2636510"/>
              <a:gd name="connsiteY0" fmla="*/ 788977 h 788977"/>
              <a:gd name="connsiteX1" fmla="*/ 1660908 w 2636510"/>
              <a:gd name="connsiteY1" fmla="*/ 562392 h 788977"/>
              <a:gd name="connsiteX2" fmla="*/ 1147185 w 2636510"/>
              <a:gd name="connsiteY2" fmla="*/ 54096 h 788977"/>
              <a:gd name="connsiteX3" fmla="*/ 0 w 2636510"/>
              <a:gd name="connsiteY3" fmla="*/ 84918 h 788977"/>
              <a:gd name="connsiteX0" fmla="*/ 2636510 w 2636510"/>
              <a:gd name="connsiteY0" fmla="*/ 788977 h 788977"/>
              <a:gd name="connsiteX1" fmla="*/ 1660908 w 2636510"/>
              <a:gd name="connsiteY1" fmla="*/ 562392 h 788977"/>
              <a:gd name="connsiteX2" fmla="*/ 1147185 w 2636510"/>
              <a:gd name="connsiteY2" fmla="*/ 54096 h 788977"/>
              <a:gd name="connsiteX3" fmla="*/ 0 w 2636510"/>
              <a:gd name="connsiteY3" fmla="*/ 84918 h 788977"/>
              <a:gd name="connsiteX0" fmla="*/ 2636510 w 2636510"/>
              <a:gd name="connsiteY0" fmla="*/ 796871 h 796871"/>
              <a:gd name="connsiteX1" fmla="*/ 1660908 w 2636510"/>
              <a:gd name="connsiteY1" fmla="*/ 562392 h 796871"/>
              <a:gd name="connsiteX2" fmla="*/ 1147185 w 2636510"/>
              <a:gd name="connsiteY2" fmla="*/ 54096 h 796871"/>
              <a:gd name="connsiteX3" fmla="*/ 0 w 2636510"/>
              <a:gd name="connsiteY3" fmla="*/ 84918 h 796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10" h="796871">
                <a:moveTo>
                  <a:pt x="2636510" y="796871"/>
                </a:moveTo>
                <a:cubicBezTo>
                  <a:pt x="2243616" y="721717"/>
                  <a:pt x="1909129" y="686188"/>
                  <a:pt x="1660908" y="562392"/>
                </a:cubicBezTo>
                <a:cubicBezTo>
                  <a:pt x="1412687" y="438596"/>
                  <a:pt x="1424003" y="133675"/>
                  <a:pt x="1147185" y="54096"/>
                </a:cubicBezTo>
                <a:cubicBezTo>
                  <a:pt x="870367" y="-25483"/>
                  <a:pt x="325314" y="-18949"/>
                  <a:pt x="0" y="84918"/>
                </a:cubicBez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stealth" w="med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EE415010-B220-AD8F-9750-CBBAE82C3375}"/>
              </a:ext>
            </a:extLst>
          </p:cNvPr>
          <p:cNvSpPr/>
          <p:nvPr/>
        </p:nvSpPr>
        <p:spPr bwMode="auto">
          <a:xfrm>
            <a:off x="6514332" y="1767834"/>
            <a:ext cx="1053164" cy="1232488"/>
          </a:xfrm>
          <a:custGeom>
            <a:avLst/>
            <a:gdLst>
              <a:gd name="connsiteX0" fmla="*/ 0 w 1943100"/>
              <a:gd name="connsiteY0" fmla="*/ 7620 h 114321"/>
              <a:gd name="connsiteX1" fmla="*/ 906780 w 1943100"/>
              <a:gd name="connsiteY1" fmla="*/ 114300 h 114321"/>
              <a:gd name="connsiteX2" fmla="*/ 1943100 w 1943100"/>
              <a:gd name="connsiteY2" fmla="*/ 0 h 114321"/>
              <a:gd name="connsiteX0" fmla="*/ 0 w 1943100"/>
              <a:gd name="connsiteY0" fmla="*/ 7620 h 43698"/>
              <a:gd name="connsiteX1" fmla="*/ 929640 w 1943100"/>
              <a:gd name="connsiteY1" fmla="*/ 38100 h 43698"/>
              <a:gd name="connsiteX2" fmla="*/ 1943100 w 1943100"/>
              <a:gd name="connsiteY2" fmla="*/ 0 h 43698"/>
              <a:gd name="connsiteX0" fmla="*/ 0 w 1943100"/>
              <a:gd name="connsiteY0" fmla="*/ 7620 h 40416"/>
              <a:gd name="connsiteX1" fmla="*/ 929640 w 1943100"/>
              <a:gd name="connsiteY1" fmla="*/ 38100 h 40416"/>
              <a:gd name="connsiteX2" fmla="*/ 1943100 w 1943100"/>
              <a:gd name="connsiteY2" fmla="*/ 0 h 40416"/>
              <a:gd name="connsiteX0" fmla="*/ 0 w 1943100"/>
              <a:gd name="connsiteY0" fmla="*/ 7620 h 7620"/>
              <a:gd name="connsiteX1" fmla="*/ 1943100 w 1943100"/>
              <a:gd name="connsiteY1" fmla="*/ 0 h 7620"/>
              <a:gd name="connsiteX0" fmla="*/ 0 w 3398"/>
              <a:gd name="connsiteY0" fmla="*/ 0 h 7911"/>
              <a:gd name="connsiteX1" fmla="*/ 3398 w 3398"/>
              <a:gd name="connsiteY1" fmla="*/ 7911 h 79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52 h 85073"/>
              <a:gd name="connsiteX1" fmla="*/ 2327 w 10000"/>
              <a:gd name="connsiteY1" fmla="*/ 83110 h 85073"/>
              <a:gd name="connsiteX2" fmla="*/ 7219 w 10000"/>
              <a:gd name="connsiteY2" fmla="*/ 92 h 85073"/>
              <a:gd name="connsiteX3" fmla="*/ 10000 w 10000"/>
              <a:gd name="connsiteY3" fmla="*/ 71552 h 85073"/>
              <a:gd name="connsiteX0" fmla="*/ 0 w 10000"/>
              <a:gd name="connsiteY0" fmla="*/ 136977 h 160498"/>
              <a:gd name="connsiteX1" fmla="*/ 2327 w 10000"/>
              <a:gd name="connsiteY1" fmla="*/ 158535 h 160498"/>
              <a:gd name="connsiteX2" fmla="*/ 6943 w 10000"/>
              <a:gd name="connsiteY2" fmla="*/ 47 h 160498"/>
              <a:gd name="connsiteX3" fmla="*/ 10000 w 10000"/>
              <a:gd name="connsiteY3" fmla="*/ 146977 h 160498"/>
              <a:gd name="connsiteX0" fmla="*/ 0 w 10000"/>
              <a:gd name="connsiteY0" fmla="*/ 136985 h 146986"/>
              <a:gd name="connsiteX1" fmla="*/ 3154 w 10000"/>
              <a:gd name="connsiteY1" fmla="*/ 135902 h 146986"/>
              <a:gd name="connsiteX2" fmla="*/ 6943 w 10000"/>
              <a:gd name="connsiteY2" fmla="*/ 55 h 146986"/>
              <a:gd name="connsiteX3" fmla="*/ 10000 w 10000"/>
              <a:gd name="connsiteY3" fmla="*/ 146985 h 146986"/>
              <a:gd name="connsiteX0" fmla="*/ 0 w 10069"/>
              <a:gd name="connsiteY0" fmla="*/ 31327 h 146984"/>
              <a:gd name="connsiteX1" fmla="*/ 3223 w 10069"/>
              <a:gd name="connsiteY1" fmla="*/ 135902 h 146984"/>
              <a:gd name="connsiteX2" fmla="*/ 7012 w 10069"/>
              <a:gd name="connsiteY2" fmla="*/ 55 h 146984"/>
              <a:gd name="connsiteX3" fmla="*/ 10069 w 10069"/>
              <a:gd name="connsiteY3" fmla="*/ 146985 h 146984"/>
              <a:gd name="connsiteX0" fmla="*/ 0 w 10069"/>
              <a:gd name="connsiteY0" fmla="*/ 31402 h 147060"/>
              <a:gd name="connsiteX1" fmla="*/ 3292 w 10069"/>
              <a:gd name="connsiteY1" fmla="*/ 60508 h 147060"/>
              <a:gd name="connsiteX2" fmla="*/ 7012 w 10069"/>
              <a:gd name="connsiteY2" fmla="*/ 130 h 147060"/>
              <a:gd name="connsiteX3" fmla="*/ 10069 w 10069"/>
              <a:gd name="connsiteY3" fmla="*/ 147060 h 147060"/>
              <a:gd name="connsiteX0" fmla="*/ 0 w 10069"/>
              <a:gd name="connsiteY0" fmla="*/ 31520 h 147178"/>
              <a:gd name="connsiteX1" fmla="*/ 3332 w 10069"/>
              <a:gd name="connsiteY1" fmla="*/ 34244 h 147178"/>
              <a:gd name="connsiteX2" fmla="*/ 7012 w 10069"/>
              <a:gd name="connsiteY2" fmla="*/ 248 h 147178"/>
              <a:gd name="connsiteX3" fmla="*/ 10069 w 10069"/>
              <a:gd name="connsiteY3" fmla="*/ 147178 h 147178"/>
              <a:gd name="connsiteX0" fmla="*/ 0 w 9908"/>
              <a:gd name="connsiteY0" fmla="*/ 31520 h 147178"/>
              <a:gd name="connsiteX1" fmla="*/ 3171 w 9908"/>
              <a:gd name="connsiteY1" fmla="*/ 34244 h 147178"/>
              <a:gd name="connsiteX2" fmla="*/ 6851 w 9908"/>
              <a:gd name="connsiteY2" fmla="*/ 248 h 147178"/>
              <a:gd name="connsiteX3" fmla="*/ 9908 w 9908"/>
              <a:gd name="connsiteY3" fmla="*/ 147178 h 147178"/>
              <a:gd name="connsiteX0" fmla="*/ 0 w 10000"/>
              <a:gd name="connsiteY0" fmla="*/ 2142 h 10000"/>
              <a:gd name="connsiteX1" fmla="*/ 3200 w 10000"/>
              <a:gd name="connsiteY1" fmla="*/ 2327 h 10000"/>
              <a:gd name="connsiteX2" fmla="*/ 6915 w 10000"/>
              <a:gd name="connsiteY2" fmla="*/ 17 h 10000"/>
              <a:gd name="connsiteX3" fmla="*/ 10000 w 10000"/>
              <a:gd name="connsiteY3" fmla="*/ 10000 h 10000"/>
              <a:gd name="connsiteX0" fmla="*/ 0 w 10081"/>
              <a:gd name="connsiteY0" fmla="*/ 2740 h 10000"/>
              <a:gd name="connsiteX1" fmla="*/ 3281 w 10081"/>
              <a:gd name="connsiteY1" fmla="*/ 2327 h 10000"/>
              <a:gd name="connsiteX2" fmla="*/ 6996 w 10081"/>
              <a:gd name="connsiteY2" fmla="*/ 17 h 10000"/>
              <a:gd name="connsiteX3" fmla="*/ 10081 w 10081"/>
              <a:gd name="connsiteY3" fmla="*/ 10000 h 10000"/>
              <a:gd name="connsiteX0" fmla="*/ 0 w 10081"/>
              <a:gd name="connsiteY0" fmla="*/ 2740 h 10000"/>
              <a:gd name="connsiteX1" fmla="*/ 3281 w 10081"/>
              <a:gd name="connsiteY1" fmla="*/ 2327 h 10000"/>
              <a:gd name="connsiteX2" fmla="*/ 6996 w 10081"/>
              <a:gd name="connsiteY2" fmla="*/ 17 h 10000"/>
              <a:gd name="connsiteX3" fmla="*/ 10081 w 10081"/>
              <a:gd name="connsiteY3" fmla="*/ 10000 h 10000"/>
              <a:gd name="connsiteX0" fmla="*/ 0 w 10081"/>
              <a:gd name="connsiteY0" fmla="*/ 2837 h 10097"/>
              <a:gd name="connsiteX1" fmla="*/ 3727 w 10081"/>
              <a:gd name="connsiteY1" fmla="*/ 631 h 10097"/>
              <a:gd name="connsiteX2" fmla="*/ 6996 w 10081"/>
              <a:gd name="connsiteY2" fmla="*/ 114 h 10097"/>
              <a:gd name="connsiteX3" fmla="*/ 10081 w 10081"/>
              <a:gd name="connsiteY3" fmla="*/ 10097 h 10097"/>
              <a:gd name="connsiteX0" fmla="*/ 0 w 10081"/>
              <a:gd name="connsiteY0" fmla="*/ 3942 h 11202"/>
              <a:gd name="connsiteX1" fmla="*/ 3727 w 10081"/>
              <a:gd name="connsiteY1" fmla="*/ 1736 h 11202"/>
              <a:gd name="connsiteX2" fmla="*/ 6996 w 10081"/>
              <a:gd name="connsiteY2" fmla="*/ 24 h 11202"/>
              <a:gd name="connsiteX3" fmla="*/ 10081 w 10081"/>
              <a:gd name="connsiteY3" fmla="*/ 11202 h 11202"/>
              <a:gd name="connsiteX0" fmla="*/ 0 w 10081"/>
              <a:gd name="connsiteY0" fmla="*/ 3942 h 11202"/>
              <a:gd name="connsiteX1" fmla="*/ 3727 w 10081"/>
              <a:gd name="connsiteY1" fmla="*/ 1736 h 11202"/>
              <a:gd name="connsiteX2" fmla="*/ 6996 w 10081"/>
              <a:gd name="connsiteY2" fmla="*/ 24 h 11202"/>
              <a:gd name="connsiteX3" fmla="*/ 10081 w 10081"/>
              <a:gd name="connsiteY3" fmla="*/ 11202 h 11202"/>
              <a:gd name="connsiteX0" fmla="*/ 0 w 14165"/>
              <a:gd name="connsiteY0" fmla="*/ 148873 h 149247"/>
              <a:gd name="connsiteX1" fmla="*/ 3727 w 14165"/>
              <a:gd name="connsiteY1" fmla="*/ 146667 h 149247"/>
              <a:gd name="connsiteX2" fmla="*/ 6996 w 14165"/>
              <a:gd name="connsiteY2" fmla="*/ 144955 h 149247"/>
              <a:gd name="connsiteX3" fmla="*/ 14165 w 14165"/>
              <a:gd name="connsiteY3" fmla="*/ 188 h 149247"/>
              <a:gd name="connsiteX0" fmla="*/ 0 w 14165"/>
              <a:gd name="connsiteY0" fmla="*/ 162060 h 162434"/>
              <a:gd name="connsiteX1" fmla="*/ 3727 w 14165"/>
              <a:gd name="connsiteY1" fmla="*/ 159854 h 162434"/>
              <a:gd name="connsiteX2" fmla="*/ 10029 w 14165"/>
              <a:gd name="connsiteY2" fmla="*/ 0 h 162434"/>
              <a:gd name="connsiteX3" fmla="*/ 14165 w 14165"/>
              <a:gd name="connsiteY3" fmla="*/ 13375 h 162434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5215"/>
              <a:gd name="connsiteY0" fmla="*/ 173569 h 178316"/>
              <a:gd name="connsiteX1" fmla="*/ 4777 w 15215"/>
              <a:gd name="connsiteY1" fmla="*/ 160381 h 178316"/>
              <a:gd name="connsiteX2" fmla="*/ 11079 w 15215"/>
              <a:gd name="connsiteY2" fmla="*/ 527 h 178316"/>
              <a:gd name="connsiteX3" fmla="*/ 15215 w 15215"/>
              <a:gd name="connsiteY3" fmla="*/ 13902 h 178316"/>
              <a:gd name="connsiteX0" fmla="*/ 0 w 15215"/>
              <a:gd name="connsiteY0" fmla="*/ 184363 h 185697"/>
              <a:gd name="connsiteX1" fmla="*/ 7110 w 15215"/>
              <a:gd name="connsiteY1" fmla="*/ 162389 h 185697"/>
              <a:gd name="connsiteX2" fmla="*/ 11079 w 15215"/>
              <a:gd name="connsiteY2" fmla="*/ 11321 h 185697"/>
              <a:gd name="connsiteX3" fmla="*/ 15215 w 15215"/>
              <a:gd name="connsiteY3" fmla="*/ 24696 h 185697"/>
              <a:gd name="connsiteX0" fmla="*/ 0 w 15215"/>
              <a:gd name="connsiteY0" fmla="*/ 176681 h 177628"/>
              <a:gd name="connsiteX1" fmla="*/ 7110 w 15215"/>
              <a:gd name="connsiteY1" fmla="*/ 154707 h 177628"/>
              <a:gd name="connsiteX2" fmla="*/ 11546 w 15215"/>
              <a:gd name="connsiteY2" fmla="*/ 15719 h 177628"/>
              <a:gd name="connsiteX3" fmla="*/ 15215 w 15215"/>
              <a:gd name="connsiteY3" fmla="*/ 17014 h 177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15" h="177628">
                <a:moveTo>
                  <a:pt x="0" y="176681"/>
                </a:moveTo>
                <a:cubicBezTo>
                  <a:pt x="1393" y="178077"/>
                  <a:pt x="5186" y="181534"/>
                  <a:pt x="7110" y="154707"/>
                </a:cubicBezTo>
                <a:cubicBezTo>
                  <a:pt x="9034" y="127880"/>
                  <a:pt x="10195" y="38668"/>
                  <a:pt x="11546" y="15719"/>
                </a:cubicBezTo>
                <a:cubicBezTo>
                  <a:pt x="12897" y="-7230"/>
                  <a:pt x="14187" y="-3536"/>
                  <a:pt x="15215" y="17014"/>
                </a:cubicBezTo>
              </a:path>
            </a:pathLst>
          </a:cu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sm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E3F6F41F-7F5E-3162-D673-6ED27058129F}"/>
              </a:ext>
            </a:extLst>
          </p:cNvPr>
          <p:cNvSpPr/>
          <p:nvPr/>
        </p:nvSpPr>
        <p:spPr bwMode="auto">
          <a:xfrm>
            <a:off x="6054896" y="1689300"/>
            <a:ext cx="1478129" cy="1311021"/>
          </a:xfrm>
          <a:custGeom>
            <a:avLst/>
            <a:gdLst>
              <a:gd name="connsiteX0" fmla="*/ 0 w 1943100"/>
              <a:gd name="connsiteY0" fmla="*/ 7620 h 114321"/>
              <a:gd name="connsiteX1" fmla="*/ 906780 w 1943100"/>
              <a:gd name="connsiteY1" fmla="*/ 114300 h 114321"/>
              <a:gd name="connsiteX2" fmla="*/ 1943100 w 1943100"/>
              <a:gd name="connsiteY2" fmla="*/ 0 h 114321"/>
              <a:gd name="connsiteX0" fmla="*/ 0 w 1943100"/>
              <a:gd name="connsiteY0" fmla="*/ 7620 h 43698"/>
              <a:gd name="connsiteX1" fmla="*/ 929640 w 1943100"/>
              <a:gd name="connsiteY1" fmla="*/ 38100 h 43698"/>
              <a:gd name="connsiteX2" fmla="*/ 1943100 w 1943100"/>
              <a:gd name="connsiteY2" fmla="*/ 0 h 43698"/>
              <a:gd name="connsiteX0" fmla="*/ 0 w 1943100"/>
              <a:gd name="connsiteY0" fmla="*/ 7620 h 40416"/>
              <a:gd name="connsiteX1" fmla="*/ 929640 w 1943100"/>
              <a:gd name="connsiteY1" fmla="*/ 38100 h 40416"/>
              <a:gd name="connsiteX2" fmla="*/ 1943100 w 1943100"/>
              <a:gd name="connsiteY2" fmla="*/ 0 h 40416"/>
              <a:gd name="connsiteX0" fmla="*/ 0 w 1943100"/>
              <a:gd name="connsiteY0" fmla="*/ 7620 h 7620"/>
              <a:gd name="connsiteX1" fmla="*/ 1943100 w 1943100"/>
              <a:gd name="connsiteY1" fmla="*/ 0 h 7620"/>
              <a:gd name="connsiteX0" fmla="*/ 0 w 3398"/>
              <a:gd name="connsiteY0" fmla="*/ 0 h 7911"/>
              <a:gd name="connsiteX1" fmla="*/ 3398 w 3398"/>
              <a:gd name="connsiteY1" fmla="*/ 7911 h 79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52 h 85073"/>
              <a:gd name="connsiteX1" fmla="*/ 2327 w 10000"/>
              <a:gd name="connsiteY1" fmla="*/ 83110 h 85073"/>
              <a:gd name="connsiteX2" fmla="*/ 7219 w 10000"/>
              <a:gd name="connsiteY2" fmla="*/ 92 h 85073"/>
              <a:gd name="connsiteX3" fmla="*/ 10000 w 10000"/>
              <a:gd name="connsiteY3" fmla="*/ 71552 h 85073"/>
              <a:gd name="connsiteX0" fmla="*/ 0 w 10000"/>
              <a:gd name="connsiteY0" fmla="*/ 136977 h 160498"/>
              <a:gd name="connsiteX1" fmla="*/ 2327 w 10000"/>
              <a:gd name="connsiteY1" fmla="*/ 158535 h 160498"/>
              <a:gd name="connsiteX2" fmla="*/ 6943 w 10000"/>
              <a:gd name="connsiteY2" fmla="*/ 47 h 160498"/>
              <a:gd name="connsiteX3" fmla="*/ 10000 w 10000"/>
              <a:gd name="connsiteY3" fmla="*/ 146977 h 160498"/>
              <a:gd name="connsiteX0" fmla="*/ 0 w 10000"/>
              <a:gd name="connsiteY0" fmla="*/ 136985 h 146986"/>
              <a:gd name="connsiteX1" fmla="*/ 3154 w 10000"/>
              <a:gd name="connsiteY1" fmla="*/ 135902 h 146986"/>
              <a:gd name="connsiteX2" fmla="*/ 6943 w 10000"/>
              <a:gd name="connsiteY2" fmla="*/ 55 h 146986"/>
              <a:gd name="connsiteX3" fmla="*/ 10000 w 10000"/>
              <a:gd name="connsiteY3" fmla="*/ 146985 h 146986"/>
              <a:gd name="connsiteX0" fmla="*/ 0 w 10069"/>
              <a:gd name="connsiteY0" fmla="*/ 31327 h 146984"/>
              <a:gd name="connsiteX1" fmla="*/ 3223 w 10069"/>
              <a:gd name="connsiteY1" fmla="*/ 135902 h 146984"/>
              <a:gd name="connsiteX2" fmla="*/ 7012 w 10069"/>
              <a:gd name="connsiteY2" fmla="*/ 55 h 146984"/>
              <a:gd name="connsiteX3" fmla="*/ 10069 w 10069"/>
              <a:gd name="connsiteY3" fmla="*/ 146985 h 146984"/>
              <a:gd name="connsiteX0" fmla="*/ 0 w 10069"/>
              <a:gd name="connsiteY0" fmla="*/ 31402 h 147060"/>
              <a:gd name="connsiteX1" fmla="*/ 3292 w 10069"/>
              <a:gd name="connsiteY1" fmla="*/ 60508 h 147060"/>
              <a:gd name="connsiteX2" fmla="*/ 7012 w 10069"/>
              <a:gd name="connsiteY2" fmla="*/ 130 h 147060"/>
              <a:gd name="connsiteX3" fmla="*/ 10069 w 10069"/>
              <a:gd name="connsiteY3" fmla="*/ 147060 h 147060"/>
              <a:gd name="connsiteX0" fmla="*/ 0 w 10069"/>
              <a:gd name="connsiteY0" fmla="*/ 31520 h 147178"/>
              <a:gd name="connsiteX1" fmla="*/ 3332 w 10069"/>
              <a:gd name="connsiteY1" fmla="*/ 34244 h 147178"/>
              <a:gd name="connsiteX2" fmla="*/ 7012 w 10069"/>
              <a:gd name="connsiteY2" fmla="*/ 248 h 147178"/>
              <a:gd name="connsiteX3" fmla="*/ 10069 w 10069"/>
              <a:gd name="connsiteY3" fmla="*/ 147178 h 147178"/>
              <a:gd name="connsiteX0" fmla="*/ 0 w 9908"/>
              <a:gd name="connsiteY0" fmla="*/ 31520 h 147178"/>
              <a:gd name="connsiteX1" fmla="*/ 3171 w 9908"/>
              <a:gd name="connsiteY1" fmla="*/ 34244 h 147178"/>
              <a:gd name="connsiteX2" fmla="*/ 6851 w 9908"/>
              <a:gd name="connsiteY2" fmla="*/ 248 h 147178"/>
              <a:gd name="connsiteX3" fmla="*/ 9908 w 9908"/>
              <a:gd name="connsiteY3" fmla="*/ 147178 h 147178"/>
              <a:gd name="connsiteX0" fmla="*/ 0 w 10000"/>
              <a:gd name="connsiteY0" fmla="*/ 2142 h 10000"/>
              <a:gd name="connsiteX1" fmla="*/ 3200 w 10000"/>
              <a:gd name="connsiteY1" fmla="*/ 2327 h 10000"/>
              <a:gd name="connsiteX2" fmla="*/ 6915 w 10000"/>
              <a:gd name="connsiteY2" fmla="*/ 17 h 10000"/>
              <a:gd name="connsiteX3" fmla="*/ 10000 w 10000"/>
              <a:gd name="connsiteY3" fmla="*/ 10000 h 10000"/>
              <a:gd name="connsiteX0" fmla="*/ 0 w 10081"/>
              <a:gd name="connsiteY0" fmla="*/ 2740 h 10000"/>
              <a:gd name="connsiteX1" fmla="*/ 3281 w 10081"/>
              <a:gd name="connsiteY1" fmla="*/ 2327 h 10000"/>
              <a:gd name="connsiteX2" fmla="*/ 6996 w 10081"/>
              <a:gd name="connsiteY2" fmla="*/ 17 h 10000"/>
              <a:gd name="connsiteX3" fmla="*/ 10081 w 10081"/>
              <a:gd name="connsiteY3" fmla="*/ 10000 h 10000"/>
              <a:gd name="connsiteX0" fmla="*/ 0 w 10081"/>
              <a:gd name="connsiteY0" fmla="*/ 2740 h 10000"/>
              <a:gd name="connsiteX1" fmla="*/ 3281 w 10081"/>
              <a:gd name="connsiteY1" fmla="*/ 2327 h 10000"/>
              <a:gd name="connsiteX2" fmla="*/ 6996 w 10081"/>
              <a:gd name="connsiteY2" fmla="*/ 17 h 10000"/>
              <a:gd name="connsiteX3" fmla="*/ 10081 w 10081"/>
              <a:gd name="connsiteY3" fmla="*/ 10000 h 10000"/>
              <a:gd name="connsiteX0" fmla="*/ 0 w 10081"/>
              <a:gd name="connsiteY0" fmla="*/ 2837 h 10097"/>
              <a:gd name="connsiteX1" fmla="*/ 3727 w 10081"/>
              <a:gd name="connsiteY1" fmla="*/ 631 h 10097"/>
              <a:gd name="connsiteX2" fmla="*/ 6996 w 10081"/>
              <a:gd name="connsiteY2" fmla="*/ 114 h 10097"/>
              <a:gd name="connsiteX3" fmla="*/ 10081 w 10081"/>
              <a:gd name="connsiteY3" fmla="*/ 10097 h 10097"/>
              <a:gd name="connsiteX0" fmla="*/ 0 w 10081"/>
              <a:gd name="connsiteY0" fmla="*/ 3942 h 11202"/>
              <a:gd name="connsiteX1" fmla="*/ 3727 w 10081"/>
              <a:gd name="connsiteY1" fmla="*/ 1736 h 11202"/>
              <a:gd name="connsiteX2" fmla="*/ 6996 w 10081"/>
              <a:gd name="connsiteY2" fmla="*/ 24 h 11202"/>
              <a:gd name="connsiteX3" fmla="*/ 10081 w 10081"/>
              <a:gd name="connsiteY3" fmla="*/ 11202 h 11202"/>
              <a:gd name="connsiteX0" fmla="*/ 0 w 10081"/>
              <a:gd name="connsiteY0" fmla="*/ 3942 h 11202"/>
              <a:gd name="connsiteX1" fmla="*/ 3727 w 10081"/>
              <a:gd name="connsiteY1" fmla="*/ 1736 h 11202"/>
              <a:gd name="connsiteX2" fmla="*/ 6996 w 10081"/>
              <a:gd name="connsiteY2" fmla="*/ 24 h 11202"/>
              <a:gd name="connsiteX3" fmla="*/ 10081 w 10081"/>
              <a:gd name="connsiteY3" fmla="*/ 11202 h 11202"/>
              <a:gd name="connsiteX0" fmla="*/ 0 w 14165"/>
              <a:gd name="connsiteY0" fmla="*/ 148873 h 149247"/>
              <a:gd name="connsiteX1" fmla="*/ 3727 w 14165"/>
              <a:gd name="connsiteY1" fmla="*/ 146667 h 149247"/>
              <a:gd name="connsiteX2" fmla="*/ 6996 w 14165"/>
              <a:gd name="connsiteY2" fmla="*/ 144955 h 149247"/>
              <a:gd name="connsiteX3" fmla="*/ 14165 w 14165"/>
              <a:gd name="connsiteY3" fmla="*/ 188 h 149247"/>
              <a:gd name="connsiteX0" fmla="*/ 0 w 14165"/>
              <a:gd name="connsiteY0" fmla="*/ 162060 h 162434"/>
              <a:gd name="connsiteX1" fmla="*/ 3727 w 14165"/>
              <a:gd name="connsiteY1" fmla="*/ 159854 h 162434"/>
              <a:gd name="connsiteX2" fmla="*/ 10029 w 14165"/>
              <a:gd name="connsiteY2" fmla="*/ 0 h 162434"/>
              <a:gd name="connsiteX3" fmla="*/ 14165 w 14165"/>
              <a:gd name="connsiteY3" fmla="*/ 13375 h 162434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5215"/>
              <a:gd name="connsiteY0" fmla="*/ 173569 h 178316"/>
              <a:gd name="connsiteX1" fmla="*/ 4777 w 15215"/>
              <a:gd name="connsiteY1" fmla="*/ 160381 h 178316"/>
              <a:gd name="connsiteX2" fmla="*/ 11079 w 15215"/>
              <a:gd name="connsiteY2" fmla="*/ 527 h 178316"/>
              <a:gd name="connsiteX3" fmla="*/ 15215 w 15215"/>
              <a:gd name="connsiteY3" fmla="*/ 13902 h 178316"/>
              <a:gd name="connsiteX0" fmla="*/ 0 w 15215"/>
              <a:gd name="connsiteY0" fmla="*/ 184363 h 185697"/>
              <a:gd name="connsiteX1" fmla="*/ 7110 w 15215"/>
              <a:gd name="connsiteY1" fmla="*/ 162389 h 185697"/>
              <a:gd name="connsiteX2" fmla="*/ 11079 w 15215"/>
              <a:gd name="connsiteY2" fmla="*/ 11321 h 185697"/>
              <a:gd name="connsiteX3" fmla="*/ 15215 w 15215"/>
              <a:gd name="connsiteY3" fmla="*/ 24696 h 185697"/>
              <a:gd name="connsiteX0" fmla="*/ 0 w 15215"/>
              <a:gd name="connsiteY0" fmla="*/ 176681 h 177628"/>
              <a:gd name="connsiteX1" fmla="*/ 7110 w 15215"/>
              <a:gd name="connsiteY1" fmla="*/ 154707 h 177628"/>
              <a:gd name="connsiteX2" fmla="*/ 11546 w 15215"/>
              <a:gd name="connsiteY2" fmla="*/ 15719 h 177628"/>
              <a:gd name="connsiteX3" fmla="*/ 15215 w 15215"/>
              <a:gd name="connsiteY3" fmla="*/ 17014 h 177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15" h="177628">
                <a:moveTo>
                  <a:pt x="0" y="176681"/>
                </a:moveTo>
                <a:cubicBezTo>
                  <a:pt x="1393" y="178077"/>
                  <a:pt x="5186" y="181534"/>
                  <a:pt x="7110" y="154707"/>
                </a:cubicBezTo>
                <a:cubicBezTo>
                  <a:pt x="9034" y="127880"/>
                  <a:pt x="10195" y="38668"/>
                  <a:pt x="11546" y="15719"/>
                </a:cubicBezTo>
                <a:cubicBezTo>
                  <a:pt x="12897" y="-7230"/>
                  <a:pt x="14187" y="-3536"/>
                  <a:pt x="15215" y="17014"/>
                </a:cubicBezTo>
              </a:path>
            </a:pathLst>
          </a:cu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sm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B2B37136-4F0A-F18C-DF0A-7BB630E78EC1}"/>
              </a:ext>
            </a:extLst>
          </p:cNvPr>
          <p:cNvSpPr/>
          <p:nvPr/>
        </p:nvSpPr>
        <p:spPr bwMode="auto">
          <a:xfrm>
            <a:off x="5674585" y="1522906"/>
            <a:ext cx="1897135" cy="389820"/>
          </a:xfrm>
          <a:custGeom>
            <a:avLst/>
            <a:gdLst>
              <a:gd name="connsiteX0" fmla="*/ 0 w 1943100"/>
              <a:gd name="connsiteY0" fmla="*/ 7620 h 114321"/>
              <a:gd name="connsiteX1" fmla="*/ 906780 w 1943100"/>
              <a:gd name="connsiteY1" fmla="*/ 114300 h 114321"/>
              <a:gd name="connsiteX2" fmla="*/ 1943100 w 1943100"/>
              <a:gd name="connsiteY2" fmla="*/ 0 h 114321"/>
              <a:gd name="connsiteX0" fmla="*/ 0 w 1943100"/>
              <a:gd name="connsiteY0" fmla="*/ 7620 h 43698"/>
              <a:gd name="connsiteX1" fmla="*/ 929640 w 1943100"/>
              <a:gd name="connsiteY1" fmla="*/ 38100 h 43698"/>
              <a:gd name="connsiteX2" fmla="*/ 1943100 w 1943100"/>
              <a:gd name="connsiteY2" fmla="*/ 0 h 43698"/>
              <a:gd name="connsiteX0" fmla="*/ 0 w 1943100"/>
              <a:gd name="connsiteY0" fmla="*/ 7620 h 40416"/>
              <a:gd name="connsiteX1" fmla="*/ 929640 w 1943100"/>
              <a:gd name="connsiteY1" fmla="*/ 38100 h 40416"/>
              <a:gd name="connsiteX2" fmla="*/ 1943100 w 1943100"/>
              <a:gd name="connsiteY2" fmla="*/ 0 h 40416"/>
              <a:gd name="connsiteX0" fmla="*/ 0 w 1943100"/>
              <a:gd name="connsiteY0" fmla="*/ 7620 h 7620"/>
              <a:gd name="connsiteX1" fmla="*/ 1943100 w 1943100"/>
              <a:gd name="connsiteY1" fmla="*/ 0 h 7620"/>
              <a:gd name="connsiteX0" fmla="*/ 0 w 3398"/>
              <a:gd name="connsiteY0" fmla="*/ 0 h 7911"/>
              <a:gd name="connsiteX1" fmla="*/ 3398 w 3398"/>
              <a:gd name="connsiteY1" fmla="*/ 7911 h 79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52 h 85073"/>
              <a:gd name="connsiteX1" fmla="*/ 2327 w 10000"/>
              <a:gd name="connsiteY1" fmla="*/ 83110 h 85073"/>
              <a:gd name="connsiteX2" fmla="*/ 7219 w 10000"/>
              <a:gd name="connsiteY2" fmla="*/ 92 h 85073"/>
              <a:gd name="connsiteX3" fmla="*/ 10000 w 10000"/>
              <a:gd name="connsiteY3" fmla="*/ 71552 h 85073"/>
              <a:gd name="connsiteX0" fmla="*/ 0 w 10000"/>
              <a:gd name="connsiteY0" fmla="*/ 136977 h 160498"/>
              <a:gd name="connsiteX1" fmla="*/ 2327 w 10000"/>
              <a:gd name="connsiteY1" fmla="*/ 158535 h 160498"/>
              <a:gd name="connsiteX2" fmla="*/ 6943 w 10000"/>
              <a:gd name="connsiteY2" fmla="*/ 47 h 160498"/>
              <a:gd name="connsiteX3" fmla="*/ 10000 w 10000"/>
              <a:gd name="connsiteY3" fmla="*/ 146977 h 160498"/>
              <a:gd name="connsiteX0" fmla="*/ 0 w 10000"/>
              <a:gd name="connsiteY0" fmla="*/ 136985 h 146986"/>
              <a:gd name="connsiteX1" fmla="*/ 3154 w 10000"/>
              <a:gd name="connsiteY1" fmla="*/ 135902 h 146986"/>
              <a:gd name="connsiteX2" fmla="*/ 6943 w 10000"/>
              <a:gd name="connsiteY2" fmla="*/ 55 h 146986"/>
              <a:gd name="connsiteX3" fmla="*/ 10000 w 10000"/>
              <a:gd name="connsiteY3" fmla="*/ 146985 h 146986"/>
              <a:gd name="connsiteX0" fmla="*/ 0 w 10069"/>
              <a:gd name="connsiteY0" fmla="*/ 31327 h 146984"/>
              <a:gd name="connsiteX1" fmla="*/ 3223 w 10069"/>
              <a:gd name="connsiteY1" fmla="*/ 135902 h 146984"/>
              <a:gd name="connsiteX2" fmla="*/ 7012 w 10069"/>
              <a:gd name="connsiteY2" fmla="*/ 55 h 146984"/>
              <a:gd name="connsiteX3" fmla="*/ 10069 w 10069"/>
              <a:gd name="connsiteY3" fmla="*/ 146985 h 146984"/>
              <a:gd name="connsiteX0" fmla="*/ 0 w 10069"/>
              <a:gd name="connsiteY0" fmla="*/ 31402 h 147060"/>
              <a:gd name="connsiteX1" fmla="*/ 3292 w 10069"/>
              <a:gd name="connsiteY1" fmla="*/ 60508 h 147060"/>
              <a:gd name="connsiteX2" fmla="*/ 7012 w 10069"/>
              <a:gd name="connsiteY2" fmla="*/ 130 h 147060"/>
              <a:gd name="connsiteX3" fmla="*/ 10069 w 10069"/>
              <a:gd name="connsiteY3" fmla="*/ 147060 h 147060"/>
              <a:gd name="connsiteX0" fmla="*/ 0 w 10069"/>
              <a:gd name="connsiteY0" fmla="*/ 31520 h 147178"/>
              <a:gd name="connsiteX1" fmla="*/ 3332 w 10069"/>
              <a:gd name="connsiteY1" fmla="*/ 34244 h 147178"/>
              <a:gd name="connsiteX2" fmla="*/ 7012 w 10069"/>
              <a:gd name="connsiteY2" fmla="*/ 248 h 147178"/>
              <a:gd name="connsiteX3" fmla="*/ 10069 w 10069"/>
              <a:gd name="connsiteY3" fmla="*/ 147178 h 147178"/>
              <a:gd name="connsiteX0" fmla="*/ 0 w 9908"/>
              <a:gd name="connsiteY0" fmla="*/ 31520 h 147178"/>
              <a:gd name="connsiteX1" fmla="*/ 3171 w 9908"/>
              <a:gd name="connsiteY1" fmla="*/ 34244 h 147178"/>
              <a:gd name="connsiteX2" fmla="*/ 6851 w 9908"/>
              <a:gd name="connsiteY2" fmla="*/ 248 h 147178"/>
              <a:gd name="connsiteX3" fmla="*/ 9908 w 9908"/>
              <a:gd name="connsiteY3" fmla="*/ 147178 h 147178"/>
              <a:gd name="connsiteX0" fmla="*/ 0 w 10000"/>
              <a:gd name="connsiteY0" fmla="*/ 2142 h 10000"/>
              <a:gd name="connsiteX1" fmla="*/ 3200 w 10000"/>
              <a:gd name="connsiteY1" fmla="*/ 2327 h 10000"/>
              <a:gd name="connsiteX2" fmla="*/ 6915 w 10000"/>
              <a:gd name="connsiteY2" fmla="*/ 17 h 10000"/>
              <a:gd name="connsiteX3" fmla="*/ 10000 w 10000"/>
              <a:gd name="connsiteY3" fmla="*/ 10000 h 10000"/>
              <a:gd name="connsiteX0" fmla="*/ 0 w 10081"/>
              <a:gd name="connsiteY0" fmla="*/ 2740 h 10000"/>
              <a:gd name="connsiteX1" fmla="*/ 3281 w 10081"/>
              <a:gd name="connsiteY1" fmla="*/ 2327 h 10000"/>
              <a:gd name="connsiteX2" fmla="*/ 6996 w 10081"/>
              <a:gd name="connsiteY2" fmla="*/ 17 h 10000"/>
              <a:gd name="connsiteX3" fmla="*/ 10081 w 10081"/>
              <a:gd name="connsiteY3" fmla="*/ 10000 h 10000"/>
              <a:gd name="connsiteX0" fmla="*/ 0 w 10081"/>
              <a:gd name="connsiteY0" fmla="*/ 2740 h 10000"/>
              <a:gd name="connsiteX1" fmla="*/ 3281 w 10081"/>
              <a:gd name="connsiteY1" fmla="*/ 2327 h 10000"/>
              <a:gd name="connsiteX2" fmla="*/ 6996 w 10081"/>
              <a:gd name="connsiteY2" fmla="*/ 17 h 10000"/>
              <a:gd name="connsiteX3" fmla="*/ 10081 w 10081"/>
              <a:gd name="connsiteY3" fmla="*/ 10000 h 10000"/>
              <a:gd name="connsiteX0" fmla="*/ 0 w 10081"/>
              <a:gd name="connsiteY0" fmla="*/ 2837 h 10097"/>
              <a:gd name="connsiteX1" fmla="*/ 3727 w 10081"/>
              <a:gd name="connsiteY1" fmla="*/ 631 h 10097"/>
              <a:gd name="connsiteX2" fmla="*/ 6996 w 10081"/>
              <a:gd name="connsiteY2" fmla="*/ 114 h 10097"/>
              <a:gd name="connsiteX3" fmla="*/ 10081 w 10081"/>
              <a:gd name="connsiteY3" fmla="*/ 10097 h 10097"/>
              <a:gd name="connsiteX0" fmla="*/ 0 w 10081"/>
              <a:gd name="connsiteY0" fmla="*/ 3942 h 11202"/>
              <a:gd name="connsiteX1" fmla="*/ 3727 w 10081"/>
              <a:gd name="connsiteY1" fmla="*/ 1736 h 11202"/>
              <a:gd name="connsiteX2" fmla="*/ 6996 w 10081"/>
              <a:gd name="connsiteY2" fmla="*/ 24 h 11202"/>
              <a:gd name="connsiteX3" fmla="*/ 10081 w 10081"/>
              <a:gd name="connsiteY3" fmla="*/ 11202 h 11202"/>
              <a:gd name="connsiteX0" fmla="*/ 0 w 10081"/>
              <a:gd name="connsiteY0" fmla="*/ 3942 h 11202"/>
              <a:gd name="connsiteX1" fmla="*/ 3727 w 10081"/>
              <a:gd name="connsiteY1" fmla="*/ 1736 h 11202"/>
              <a:gd name="connsiteX2" fmla="*/ 6996 w 10081"/>
              <a:gd name="connsiteY2" fmla="*/ 24 h 11202"/>
              <a:gd name="connsiteX3" fmla="*/ 10081 w 10081"/>
              <a:gd name="connsiteY3" fmla="*/ 11202 h 11202"/>
              <a:gd name="connsiteX0" fmla="*/ 0 w 14165"/>
              <a:gd name="connsiteY0" fmla="*/ 148873 h 149247"/>
              <a:gd name="connsiteX1" fmla="*/ 3727 w 14165"/>
              <a:gd name="connsiteY1" fmla="*/ 146667 h 149247"/>
              <a:gd name="connsiteX2" fmla="*/ 6996 w 14165"/>
              <a:gd name="connsiteY2" fmla="*/ 144955 h 149247"/>
              <a:gd name="connsiteX3" fmla="*/ 14165 w 14165"/>
              <a:gd name="connsiteY3" fmla="*/ 188 h 149247"/>
              <a:gd name="connsiteX0" fmla="*/ 0 w 14165"/>
              <a:gd name="connsiteY0" fmla="*/ 162060 h 162434"/>
              <a:gd name="connsiteX1" fmla="*/ 3727 w 14165"/>
              <a:gd name="connsiteY1" fmla="*/ 159854 h 162434"/>
              <a:gd name="connsiteX2" fmla="*/ 10029 w 14165"/>
              <a:gd name="connsiteY2" fmla="*/ 0 h 162434"/>
              <a:gd name="connsiteX3" fmla="*/ 14165 w 14165"/>
              <a:gd name="connsiteY3" fmla="*/ 13375 h 162434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5215"/>
              <a:gd name="connsiteY0" fmla="*/ 173569 h 178316"/>
              <a:gd name="connsiteX1" fmla="*/ 4777 w 15215"/>
              <a:gd name="connsiteY1" fmla="*/ 160381 h 178316"/>
              <a:gd name="connsiteX2" fmla="*/ 11079 w 15215"/>
              <a:gd name="connsiteY2" fmla="*/ 527 h 178316"/>
              <a:gd name="connsiteX3" fmla="*/ 15215 w 15215"/>
              <a:gd name="connsiteY3" fmla="*/ 13902 h 178316"/>
              <a:gd name="connsiteX0" fmla="*/ 0 w 15215"/>
              <a:gd name="connsiteY0" fmla="*/ 184363 h 185697"/>
              <a:gd name="connsiteX1" fmla="*/ 7110 w 15215"/>
              <a:gd name="connsiteY1" fmla="*/ 162389 h 185697"/>
              <a:gd name="connsiteX2" fmla="*/ 11079 w 15215"/>
              <a:gd name="connsiteY2" fmla="*/ 11321 h 185697"/>
              <a:gd name="connsiteX3" fmla="*/ 15215 w 15215"/>
              <a:gd name="connsiteY3" fmla="*/ 24696 h 185697"/>
              <a:gd name="connsiteX0" fmla="*/ 0 w 15215"/>
              <a:gd name="connsiteY0" fmla="*/ 176681 h 177628"/>
              <a:gd name="connsiteX1" fmla="*/ 7110 w 15215"/>
              <a:gd name="connsiteY1" fmla="*/ 154707 h 177628"/>
              <a:gd name="connsiteX2" fmla="*/ 11546 w 15215"/>
              <a:gd name="connsiteY2" fmla="*/ 15719 h 177628"/>
              <a:gd name="connsiteX3" fmla="*/ 15215 w 15215"/>
              <a:gd name="connsiteY3" fmla="*/ 17014 h 177628"/>
              <a:gd name="connsiteX0" fmla="*/ 0 w 15215"/>
              <a:gd name="connsiteY0" fmla="*/ 175939 h 176092"/>
              <a:gd name="connsiteX1" fmla="*/ 4129 w 15215"/>
              <a:gd name="connsiteY1" fmla="*/ 142608 h 176092"/>
              <a:gd name="connsiteX2" fmla="*/ 11546 w 15215"/>
              <a:gd name="connsiteY2" fmla="*/ 14977 h 176092"/>
              <a:gd name="connsiteX3" fmla="*/ 15215 w 15215"/>
              <a:gd name="connsiteY3" fmla="*/ 16272 h 176092"/>
              <a:gd name="connsiteX0" fmla="*/ 0 w 15215"/>
              <a:gd name="connsiteY0" fmla="*/ 175939 h 175939"/>
              <a:gd name="connsiteX1" fmla="*/ 4129 w 15215"/>
              <a:gd name="connsiteY1" fmla="*/ 142608 h 175939"/>
              <a:gd name="connsiteX2" fmla="*/ 11546 w 15215"/>
              <a:gd name="connsiteY2" fmla="*/ 14977 h 175939"/>
              <a:gd name="connsiteX3" fmla="*/ 15215 w 15215"/>
              <a:gd name="connsiteY3" fmla="*/ 16272 h 175939"/>
              <a:gd name="connsiteX0" fmla="*/ 0 w 15215"/>
              <a:gd name="connsiteY0" fmla="*/ 162817 h 162817"/>
              <a:gd name="connsiteX1" fmla="*/ 4129 w 15215"/>
              <a:gd name="connsiteY1" fmla="*/ 129486 h 162817"/>
              <a:gd name="connsiteX2" fmla="*/ 9193 w 15215"/>
              <a:gd name="connsiteY2" fmla="*/ 89611 h 162817"/>
              <a:gd name="connsiteX3" fmla="*/ 15215 w 15215"/>
              <a:gd name="connsiteY3" fmla="*/ 3150 h 162817"/>
              <a:gd name="connsiteX0" fmla="*/ 0 w 19372"/>
              <a:gd name="connsiteY0" fmla="*/ 73806 h 73806"/>
              <a:gd name="connsiteX1" fmla="*/ 4129 w 19372"/>
              <a:gd name="connsiteY1" fmla="*/ 40475 h 73806"/>
              <a:gd name="connsiteX2" fmla="*/ 9193 w 19372"/>
              <a:gd name="connsiteY2" fmla="*/ 600 h 73806"/>
              <a:gd name="connsiteX3" fmla="*/ 19372 w 19372"/>
              <a:gd name="connsiteY3" fmla="*/ 73132 h 73806"/>
              <a:gd name="connsiteX0" fmla="*/ 0 w 19372"/>
              <a:gd name="connsiteY0" fmla="*/ 73806 h 73806"/>
              <a:gd name="connsiteX1" fmla="*/ 4129 w 19372"/>
              <a:gd name="connsiteY1" fmla="*/ 40475 h 73806"/>
              <a:gd name="connsiteX2" fmla="*/ 9193 w 19372"/>
              <a:gd name="connsiteY2" fmla="*/ 600 h 73806"/>
              <a:gd name="connsiteX3" fmla="*/ 19372 w 19372"/>
              <a:gd name="connsiteY3" fmla="*/ 73132 h 73806"/>
              <a:gd name="connsiteX0" fmla="*/ 0 w 19372"/>
              <a:gd name="connsiteY0" fmla="*/ 50729 h 50729"/>
              <a:gd name="connsiteX1" fmla="*/ 4129 w 19372"/>
              <a:gd name="connsiteY1" fmla="*/ 17398 h 50729"/>
              <a:gd name="connsiteX2" fmla="*/ 14919 w 19372"/>
              <a:gd name="connsiteY2" fmla="*/ 1269 h 50729"/>
              <a:gd name="connsiteX3" fmla="*/ 19372 w 19372"/>
              <a:gd name="connsiteY3" fmla="*/ 50055 h 50729"/>
              <a:gd name="connsiteX0" fmla="*/ 0 w 19372"/>
              <a:gd name="connsiteY0" fmla="*/ 52049 h 52049"/>
              <a:gd name="connsiteX1" fmla="*/ 6011 w 19372"/>
              <a:gd name="connsiteY1" fmla="*/ 11491 h 52049"/>
              <a:gd name="connsiteX2" fmla="*/ 14919 w 19372"/>
              <a:gd name="connsiteY2" fmla="*/ 2589 h 52049"/>
              <a:gd name="connsiteX3" fmla="*/ 19372 w 19372"/>
              <a:gd name="connsiteY3" fmla="*/ 51375 h 52049"/>
              <a:gd name="connsiteX0" fmla="*/ 0 w 19372"/>
              <a:gd name="connsiteY0" fmla="*/ 52858 h 52858"/>
              <a:gd name="connsiteX1" fmla="*/ 6011 w 19372"/>
              <a:gd name="connsiteY1" fmla="*/ 12300 h 52858"/>
              <a:gd name="connsiteX2" fmla="*/ 14919 w 19372"/>
              <a:gd name="connsiteY2" fmla="*/ 3398 h 52858"/>
              <a:gd name="connsiteX3" fmla="*/ 19372 w 19372"/>
              <a:gd name="connsiteY3" fmla="*/ 52184 h 52858"/>
              <a:gd name="connsiteX0" fmla="*/ 0 w 19372"/>
              <a:gd name="connsiteY0" fmla="*/ 51061 h 51061"/>
              <a:gd name="connsiteX1" fmla="*/ 6403 w 19372"/>
              <a:gd name="connsiteY1" fmla="*/ 17730 h 51061"/>
              <a:gd name="connsiteX2" fmla="*/ 14919 w 19372"/>
              <a:gd name="connsiteY2" fmla="*/ 1601 h 51061"/>
              <a:gd name="connsiteX3" fmla="*/ 19372 w 19372"/>
              <a:gd name="connsiteY3" fmla="*/ 50387 h 51061"/>
              <a:gd name="connsiteX0" fmla="*/ 0 w 18901"/>
              <a:gd name="connsiteY0" fmla="*/ 48642 h 50033"/>
              <a:gd name="connsiteX1" fmla="*/ 5932 w 18901"/>
              <a:gd name="connsiteY1" fmla="*/ 17376 h 50033"/>
              <a:gd name="connsiteX2" fmla="*/ 14448 w 18901"/>
              <a:gd name="connsiteY2" fmla="*/ 1247 h 50033"/>
              <a:gd name="connsiteX3" fmla="*/ 18901 w 18901"/>
              <a:gd name="connsiteY3" fmla="*/ 50033 h 50033"/>
              <a:gd name="connsiteX0" fmla="*/ 0 w 19528"/>
              <a:gd name="connsiteY0" fmla="*/ 52816 h 52816"/>
              <a:gd name="connsiteX1" fmla="*/ 6559 w 19528"/>
              <a:gd name="connsiteY1" fmla="*/ 17420 h 52816"/>
              <a:gd name="connsiteX2" fmla="*/ 15075 w 19528"/>
              <a:gd name="connsiteY2" fmla="*/ 1291 h 52816"/>
              <a:gd name="connsiteX3" fmla="*/ 19528 w 19528"/>
              <a:gd name="connsiteY3" fmla="*/ 50077 h 52816"/>
              <a:gd name="connsiteX0" fmla="*/ 0 w 19528"/>
              <a:gd name="connsiteY0" fmla="*/ 52816 h 52816"/>
              <a:gd name="connsiteX1" fmla="*/ 6559 w 19528"/>
              <a:gd name="connsiteY1" fmla="*/ 17420 h 52816"/>
              <a:gd name="connsiteX2" fmla="*/ 15075 w 19528"/>
              <a:gd name="connsiteY2" fmla="*/ 1291 h 52816"/>
              <a:gd name="connsiteX3" fmla="*/ 19528 w 19528"/>
              <a:gd name="connsiteY3" fmla="*/ 50077 h 52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8" h="52816">
                <a:moveTo>
                  <a:pt x="0" y="52816"/>
                </a:moveTo>
                <a:cubicBezTo>
                  <a:pt x="2413" y="36661"/>
                  <a:pt x="4047" y="26007"/>
                  <a:pt x="6559" y="17420"/>
                </a:cubicBezTo>
                <a:cubicBezTo>
                  <a:pt x="9071" y="8833"/>
                  <a:pt x="12914" y="-4152"/>
                  <a:pt x="15075" y="1291"/>
                </a:cubicBezTo>
                <a:cubicBezTo>
                  <a:pt x="17236" y="6734"/>
                  <a:pt x="19284" y="20235"/>
                  <a:pt x="19528" y="50077"/>
                </a:cubicBezTo>
              </a:path>
            </a:pathLst>
          </a:cu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sm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AF518CBE-855B-CA19-2E31-711C801A3C67}"/>
              </a:ext>
            </a:extLst>
          </p:cNvPr>
          <p:cNvSpPr/>
          <p:nvPr/>
        </p:nvSpPr>
        <p:spPr bwMode="auto">
          <a:xfrm>
            <a:off x="6294120" y="1224330"/>
            <a:ext cx="1951025" cy="520650"/>
          </a:xfrm>
          <a:custGeom>
            <a:avLst/>
            <a:gdLst>
              <a:gd name="connsiteX0" fmla="*/ 0 w 1965960"/>
              <a:gd name="connsiteY0" fmla="*/ 520650 h 520650"/>
              <a:gd name="connsiteX1" fmla="*/ 266700 w 1965960"/>
              <a:gd name="connsiteY1" fmla="*/ 253950 h 520650"/>
              <a:gd name="connsiteX2" fmla="*/ 716280 w 1965960"/>
              <a:gd name="connsiteY2" fmla="*/ 25350 h 520650"/>
              <a:gd name="connsiteX3" fmla="*/ 1318260 w 1965960"/>
              <a:gd name="connsiteY3" fmla="*/ 25350 h 520650"/>
              <a:gd name="connsiteX4" fmla="*/ 1805940 w 1965960"/>
              <a:gd name="connsiteY4" fmla="*/ 200610 h 520650"/>
              <a:gd name="connsiteX5" fmla="*/ 1965960 w 1965960"/>
              <a:gd name="connsiteY5" fmla="*/ 513030 h 520650"/>
              <a:gd name="connsiteX0" fmla="*/ 0 w 1965960"/>
              <a:gd name="connsiteY0" fmla="*/ 520650 h 520650"/>
              <a:gd name="connsiteX1" fmla="*/ 266700 w 1965960"/>
              <a:gd name="connsiteY1" fmla="*/ 253950 h 520650"/>
              <a:gd name="connsiteX2" fmla="*/ 716280 w 1965960"/>
              <a:gd name="connsiteY2" fmla="*/ 25350 h 520650"/>
              <a:gd name="connsiteX3" fmla="*/ 1318260 w 1965960"/>
              <a:gd name="connsiteY3" fmla="*/ 25350 h 520650"/>
              <a:gd name="connsiteX4" fmla="*/ 1805940 w 1965960"/>
              <a:gd name="connsiteY4" fmla="*/ 200610 h 520650"/>
              <a:gd name="connsiteX5" fmla="*/ 1965960 w 1965960"/>
              <a:gd name="connsiteY5" fmla="*/ 513030 h 520650"/>
              <a:gd name="connsiteX0" fmla="*/ 0 w 1965960"/>
              <a:gd name="connsiteY0" fmla="*/ 520650 h 520650"/>
              <a:gd name="connsiteX1" fmla="*/ 266700 w 1965960"/>
              <a:gd name="connsiteY1" fmla="*/ 253950 h 520650"/>
              <a:gd name="connsiteX2" fmla="*/ 716280 w 1965960"/>
              <a:gd name="connsiteY2" fmla="*/ 25350 h 520650"/>
              <a:gd name="connsiteX3" fmla="*/ 1318260 w 1965960"/>
              <a:gd name="connsiteY3" fmla="*/ 25350 h 520650"/>
              <a:gd name="connsiteX4" fmla="*/ 1805940 w 1965960"/>
              <a:gd name="connsiteY4" fmla="*/ 200610 h 520650"/>
              <a:gd name="connsiteX5" fmla="*/ 1965960 w 1965960"/>
              <a:gd name="connsiteY5" fmla="*/ 513030 h 520650"/>
              <a:gd name="connsiteX0" fmla="*/ 0 w 1950720"/>
              <a:gd name="connsiteY0" fmla="*/ 520650 h 520650"/>
              <a:gd name="connsiteX1" fmla="*/ 266700 w 1950720"/>
              <a:gd name="connsiteY1" fmla="*/ 253950 h 520650"/>
              <a:gd name="connsiteX2" fmla="*/ 716280 w 1950720"/>
              <a:gd name="connsiteY2" fmla="*/ 25350 h 520650"/>
              <a:gd name="connsiteX3" fmla="*/ 1318260 w 1950720"/>
              <a:gd name="connsiteY3" fmla="*/ 25350 h 520650"/>
              <a:gd name="connsiteX4" fmla="*/ 1805940 w 1950720"/>
              <a:gd name="connsiteY4" fmla="*/ 200610 h 520650"/>
              <a:gd name="connsiteX5" fmla="*/ 1950720 w 1950720"/>
              <a:gd name="connsiteY5" fmla="*/ 520650 h 520650"/>
              <a:gd name="connsiteX0" fmla="*/ 0 w 1951025"/>
              <a:gd name="connsiteY0" fmla="*/ 520650 h 520650"/>
              <a:gd name="connsiteX1" fmla="*/ 266700 w 1951025"/>
              <a:gd name="connsiteY1" fmla="*/ 253950 h 520650"/>
              <a:gd name="connsiteX2" fmla="*/ 716280 w 1951025"/>
              <a:gd name="connsiteY2" fmla="*/ 25350 h 520650"/>
              <a:gd name="connsiteX3" fmla="*/ 1318260 w 1951025"/>
              <a:gd name="connsiteY3" fmla="*/ 25350 h 520650"/>
              <a:gd name="connsiteX4" fmla="*/ 1805940 w 1951025"/>
              <a:gd name="connsiteY4" fmla="*/ 200610 h 520650"/>
              <a:gd name="connsiteX5" fmla="*/ 1950720 w 1951025"/>
              <a:gd name="connsiteY5" fmla="*/ 520650 h 5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1025" h="520650">
                <a:moveTo>
                  <a:pt x="0" y="520650"/>
                </a:moveTo>
                <a:cubicBezTo>
                  <a:pt x="73660" y="428575"/>
                  <a:pt x="147320" y="336500"/>
                  <a:pt x="266700" y="253950"/>
                </a:cubicBezTo>
                <a:cubicBezTo>
                  <a:pt x="386080" y="171400"/>
                  <a:pt x="541020" y="63450"/>
                  <a:pt x="716280" y="25350"/>
                </a:cubicBezTo>
                <a:cubicBezTo>
                  <a:pt x="891540" y="-12750"/>
                  <a:pt x="1136650" y="-3860"/>
                  <a:pt x="1318260" y="25350"/>
                </a:cubicBezTo>
                <a:cubicBezTo>
                  <a:pt x="1499870" y="54560"/>
                  <a:pt x="1700530" y="118060"/>
                  <a:pt x="1805940" y="200610"/>
                </a:cubicBezTo>
                <a:cubicBezTo>
                  <a:pt x="1911350" y="283160"/>
                  <a:pt x="1955165" y="405080"/>
                  <a:pt x="1950720" y="520650"/>
                </a:cubicBez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stealth" w="med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E9840331-A382-FC4D-9DA0-413E9FC7C143}"/>
              </a:ext>
            </a:extLst>
          </p:cNvPr>
          <p:cNvSpPr/>
          <p:nvPr/>
        </p:nvSpPr>
        <p:spPr>
          <a:xfrm>
            <a:off x="1128560" y="2971239"/>
            <a:ext cx="2282459" cy="1213015"/>
          </a:xfrm>
          <a:custGeom>
            <a:avLst/>
            <a:gdLst>
              <a:gd name="connsiteX0" fmla="*/ 0 w 2920621"/>
              <a:gd name="connsiteY0" fmla="*/ 0 h 1501254"/>
              <a:gd name="connsiteX1" fmla="*/ 1578591 w 2920621"/>
              <a:gd name="connsiteY1" fmla="*/ 22747 h 1501254"/>
              <a:gd name="connsiteX2" fmla="*/ 2920621 w 2920621"/>
              <a:gd name="connsiteY2" fmla="*/ 1455762 h 1501254"/>
              <a:gd name="connsiteX3" fmla="*/ 18197 w 2920621"/>
              <a:gd name="connsiteY3" fmla="*/ 1501254 h 1501254"/>
              <a:gd name="connsiteX4" fmla="*/ 0 w 2920621"/>
              <a:gd name="connsiteY4" fmla="*/ 0 h 1501254"/>
              <a:gd name="connsiteX0" fmla="*/ 0 w 2920621"/>
              <a:gd name="connsiteY0" fmla="*/ 0 h 1501254"/>
              <a:gd name="connsiteX1" fmla="*/ 1783002 w 2920621"/>
              <a:gd name="connsiteY1" fmla="*/ 14592 h 1501254"/>
              <a:gd name="connsiteX2" fmla="*/ 2920621 w 2920621"/>
              <a:gd name="connsiteY2" fmla="*/ 1455762 h 1501254"/>
              <a:gd name="connsiteX3" fmla="*/ 18197 w 2920621"/>
              <a:gd name="connsiteY3" fmla="*/ 1501254 h 1501254"/>
              <a:gd name="connsiteX4" fmla="*/ 0 w 2920621"/>
              <a:gd name="connsiteY4" fmla="*/ 0 h 1501254"/>
              <a:gd name="connsiteX0" fmla="*/ 0 w 3038725"/>
              <a:gd name="connsiteY0" fmla="*/ 0 h 1501254"/>
              <a:gd name="connsiteX1" fmla="*/ 1783002 w 3038725"/>
              <a:gd name="connsiteY1" fmla="*/ 14592 h 1501254"/>
              <a:gd name="connsiteX2" fmla="*/ 3038725 w 3038725"/>
              <a:gd name="connsiteY2" fmla="*/ 1496538 h 1501254"/>
              <a:gd name="connsiteX3" fmla="*/ 18197 w 3038725"/>
              <a:gd name="connsiteY3" fmla="*/ 1501254 h 1501254"/>
              <a:gd name="connsiteX4" fmla="*/ 0 w 3038725"/>
              <a:gd name="connsiteY4" fmla="*/ 0 h 150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38725" h="1501254">
                <a:moveTo>
                  <a:pt x="0" y="0"/>
                </a:moveTo>
                <a:lnTo>
                  <a:pt x="1783002" y="14592"/>
                </a:lnTo>
                <a:lnTo>
                  <a:pt x="3038725" y="1496538"/>
                </a:lnTo>
                <a:lnTo>
                  <a:pt x="18197" y="1501254"/>
                </a:lnTo>
                <a:lnTo>
                  <a:pt x="0" y="0"/>
                </a:lnTo>
                <a:close/>
              </a:path>
            </a:pathLst>
          </a:cu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6521548-0256-FAF7-52C0-97A69520F08F}"/>
              </a:ext>
            </a:extLst>
          </p:cNvPr>
          <p:cNvSpPr/>
          <p:nvPr/>
        </p:nvSpPr>
        <p:spPr>
          <a:xfrm>
            <a:off x="1128560" y="4204104"/>
            <a:ext cx="1726930" cy="1110447"/>
          </a:xfrm>
          <a:custGeom>
            <a:avLst/>
            <a:gdLst>
              <a:gd name="connsiteX0" fmla="*/ 0 w 2920621"/>
              <a:gd name="connsiteY0" fmla="*/ 0 h 1501254"/>
              <a:gd name="connsiteX1" fmla="*/ 1578591 w 2920621"/>
              <a:gd name="connsiteY1" fmla="*/ 22747 h 1501254"/>
              <a:gd name="connsiteX2" fmla="*/ 2920621 w 2920621"/>
              <a:gd name="connsiteY2" fmla="*/ 1455762 h 1501254"/>
              <a:gd name="connsiteX3" fmla="*/ 18197 w 2920621"/>
              <a:gd name="connsiteY3" fmla="*/ 1501254 h 1501254"/>
              <a:gd name="connsiteX4" fmla="*/ 0 w 2920621"/>
              <a:gd name="connsiteY4" fmla="*/ 0 h 150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20621" h="1501254">
                <a:moveTo>
                  <a:pt x="0" y="0"/>
                </a:moveTo>
                <a:lnTo>
                  <a:pt x="1578591" y="22747"/>
                </a:lnTo>
                <a:lnTo>
                  <a:pt x="2920621" y="1455762"/>
                </a:lnTo>
                <a:lnTo>
                  <a:pt x="18197" y="1501254"/>
                </a:lnTo>
                <a:lnTo>
                  <a:pt x="0" y="0"/>
                </a:lnTo>
                <a:close/>
              </a:path>
            </a:pathLst>
          </a:cu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D8F1CF0-A533-91F5-FBE3-D320FB7B7A64}"/>
              </a:ext>
            </a:extLst>
          </p:cNvPr>
          <p:cNvSpPr/>
          <p:nvPr/>
        </p:nvSpPr>
        <p:spPr>
          <a:xfrm>
            <a:off x="1136320" y="3525463"/>
            <a:ext cx="862639" cy="672338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C63AA86-2B95-BCDF-492A-4D0C341A0ACC}"/>
              </a:ext>
            </a:extLst>
          </p:cNvPr>
          <p:cNvGrpSpPr/>
          <p:nvPr/>
        </p:nvGrpSpPr>
        <p:grpSpPr>
          <a:xfrm>
            <a:off x="736456" y="2943480"/>
            <a:ext cx="2292049" cy="2664085"/>
            <a:chOff x="3406378" y="1973991"/>
            <a:chExt cx="2292049" cy="2664085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2441B8AA-62B7-1202-3B74-3D14B6309EBC}"/>
                </a:ext>
              </a:extLst>
            </p:cNvPr>
            <p:cNvSpPr txBox="1"/>
            <p:nvPr/>
          </p:nvSpPr>
          <p:spPr>
            <a:xfrm>
              <a:off x="5414375" y="429952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2774506-573C-3F02-59B1-40062D53B568}"/>
                </a:ext>
              </a:extLst>
            </p:cNvPr>
            <p:cNvSpPr txBox="1"/>
            <p:nvPr/>
          </p:nvSpPr>
          <p:spPr>
            <a:xfrm>
              <a:off x="4096514" y="429952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790CEF2C-4169-3775-0FC2-396A44CB1073}"/>
                </a:ext>
              </a:extLst>
            </p:cNvPr>
            <p:cNvSpPr/>
            <p:nvPr/>
          </p:nvSpPr>
          <p:spPr>
            <a:xfrm>
              <a:off x="4706955" y="20017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3508953C-A538-DA1D-3CAC-125C0AB0C8DD}"/>
                </a:ext>
              </a:extLst>
            </p:cNvPr>
            <p:cNvSpPr/>
            <p:nvPr/>
          </p:nvSpPr>
          <p:spPr>
            <a:xfrm>
              <a:off x="5155915" y="255597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980F1565-F3BF-9A69-BE3A-DD9D87B2737F}"/>
                </a:ext>
              </a:extLst>
            </p:cNvPr>
            <p:cNvSpPr/>
            <p:nvPr/>
          </p:nvSpPr>
          <p:spPr>
            <a:xfrm>
              <a:off x="4204856" y="255597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CDA649A2-DE24-D29E-4223-B24E68DB330B}"/>
                </a:ext>
              </a:extLst>
            </p:cNvPr>
            <p:cNvSpPr/>
            <p:nvPr/>
          </p:nvSpPr>
          <p:spPr>
            <a:xfrm>
              <a:off x="4641867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69A5818C-09E5-E7C3-DFC7-9FADACFD074C}"/>
                </a:ext>
              </a:extLst>
            </p:cNvPr>
            <p:cNvSpPr/>
            <p:nvPr/>
          </p:nvSpPr>
          <p:spPr>
            <a:xfrm>
              <a:off x="5538113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7FED5BB7-8A35-6E42-BA79-ADCABF5AAB0C}"/>
                </a:ext>
              </a:extLst>
            </p:cNvPr>
            <p:cNvSpPr/>
            <p:nvPr/>
          </p:nvSpPr>
          <p:spPr>
            <a:xfrm>
              <a:off x="4908392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DEA0992E-8022-20EE-9047-0D0A1592186E}"/>
                </a:ext>
              </a:extLst>
            </p:cNvPr>
            <p:cNvSpPr/>
            <p:nvPr/>
          </p:nvSpPr>
          <p:spPr>
            <a:xfrm>
              <a:off x="4162684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24776138-E191-7DF0-F2C6-6EB2BD13C78C}"/>
                </a:ext>
              </a:extLst>
            </p:cNvPr>
            <p:cNvSpPr/>
            <p:nvPr/>
          </p:nvSpPr>
          <p:spPr>
            <a:xfrm>
              <a:off x="5538113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" name="Straight Arrow Connector 21">
              <a:extLst>
                <a:ext uri="{FF2B5EF4-FFF2-40B4-BE49-F238E27FC236}">
                  <a16:creationId xmlns:a16="http://schemas.microsoft.com/office/drawing/2014/main" id="{75E5C555-12E2-E771-F9D3-9A02218B2D4A}"/>
                </a:ext>
              </a:extLst>
            </p:cNvPr>
            <p:cNvCxnSpPr>
              <a:cxnSpLocks/>
              <a:stCxn id="14" idx="5"/>
              <a:endCxn id="15" idx="1"/>
            </p:cNvCxnSpPr>
            <p:nvPr/>
          </p:nvCxnSpPr>
          <p:spPr>
            <a:xfrm>
              <a:off x="4738175" y="2032971"/>
              <a:ext cx="423096" cy="528359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Arrow Connector 22">
              <a:extLst>
                <a:ext uri="{FF2B5EF4-FFF2-40B4-BE49-F238E27FC236}">
                  <a16:creationId xmlns:a16="http://schemas.microsoft.com/office/drawing/2014/main" id="{6E331CDA-D0F0-B002-1388-7E42B21449CD}"/>
                </a:ext>
              </a:extLst>
            </p:cNvPr>
            <p:cNvCxnSpPr>
              <a:cxnSpLocks/>
              <a:stCxn id="14" idx="3"/>
              <a:endCxn id="16" idx="7"/>
            </p:cNvCxnSpPr>
            <p:nvPr/>
          </p:nvCxnSpPr>
          <p:spPr>
            <a:xfrm flipH="1">
              <a:off x="4236076" y="2032971"/>
              <a:ext cx="476235" cy="528359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788C372D-3BAA-FA42-E501-54F79CE1F45D}"/>
                </a:ext>
              </a:extLst>
            </p:cNvPr>
            <p:cNvCxnSpPr>
              <a:cxnSpLocks/>
              <a:stCxn id="15" idx="3"/>
              <a:endCxn id="17" idx="6"/>
            </p:cNvCxnSpPr>
            <p:nvPr/>
          </p:nvCxnSpPr>
          <p:spPr>
            <a:xfrm flipH="1">
              <a:off x="4678443" y="2587194"/>
              <a:ext cx="482828" cy="63292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Arrow Connector 24">
              <a:extLst>
                <a:ext uri="{FF2B5EF4-FFF2-40B4-BE49-F238E27FC236}">
                  <a16:creationId xmlns:a16="http://schemas.microsoft.com/office/drawing/2014/main" id="{22F7006C-C40E-AA30-1B3C-C6BF6255475F}"/>
                </a:ext>
              </a:extLst>
            </p:cNvPr>
            <p:cNvCxnSpPr>
              <a:cxnSpLocks/>
              <a:stCxn id="15" idx="5"/>
              <a:endCxn id="18" idx="1"/>
            </p:cNvCxnSpPr>
            <p:nvPr/>
          </p:nvCxnSpPr>
          <p:spPr>
            <a:xfrm>
              <a:off x="5187135" y="2587194"/>
              <a:ext cx="356334" cy="619995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Arrow Connector 25">
              <a:extLst>
                <a:ext uri="{FF2B5EF4-FFF2-40B4-BE49-F238E27FC236}">
                  <a16:creationId xmlns:a16="http://schemas.microsoft.com/office/drawing/2014/main" id="{EF19A290-A8CD-35A0-8A89-8F26152DD10D}"/>
                </a:ext>
              </a:extLst>
            </p:cNvPr>
            <p:cNvCxnSpPr>
              <a:cxnSpLocks/>
              <a:stCxn id="16" idx="5"/>
              <a:endCxn id="17" idx="1"/>
            </p:cNvCxnSpPr>
            <p:nvPr/>
          </p:nvCxnSpPr>
          <p:spPr>
            <a:xfrm>
              <a:off x="4236076" y="2587194"/>
              <a:ext cx="411147" cy="61999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Arrow Connector 26">
              <a:extLst>
                <a:ext uri="{FF2B5EF4-FFF2-40B4-BE49-F238E27FC236}">
                  <a16:creationId xmlns:a16="http://schemas.microsoft.com/office/drawing/2014/main" id="{5F0A7B7F-FDE4-75FC-42C8-4E0A2A570226}"/>
                </a:ext>
              </a:extLst>
            </p:cNvPr>
            <p:cNvCxnSpPr>
              <a:cxnSpLocks/>
              <a:stCxn id="17" idx="5"/>
              <a:endCxn id="19" idx="0"/>
            </p:cNvCxnSpPr>
            <p:nvPr/>
          </p:nvCxnSpPr>
          <p:spPr>
            <a:xfrm>
              <a:off x="4673087" y="3233053"/>
              <a:ext cx="253593" cy="39911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Arrow Connector 27">
              <a:extLst>
                <a:ext uri="{FF2B5EF4-FFF2-40B4-BE49-F238E27FC236}">
                  <a16:creationId xmlns:a16="http://schemas.microsoft.com/office/drawing/2014/main" id="{C3C1701C-EA62-69CE-BA74-F04B707ABF62}"/>
                </a:ext>
              </a:extLst>
            </p:cNvPr>
            <p:cNvCxnSpPr>
              <a:cxnSpLocks/>
              <a:stCxn id="17" idx="3"/>
              <a:endCxn id="20" idx="7"/>
            </p:cNvCxnSpPr>
            <p:nvPr/>
          </p:nvCxnSpPr>
          <p:spPr>
            <a:xfrm flipH="1">
              <a:off x="4193904" y="3233053"/>
              <a:ext cx="453319" cy="404466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2726B9C7-D0DF-4C6A-EC7F-9645328E6246}"/>
                    </a:ext>
                  </a:extLst>
                </p:cNvPr>
                <p:cNvSpPr txBox="1"/>
                <p:nvPr/>
              </p:nvSpPr>
              <p:spPr>
                <a:xfrm>
                  <a:off x="3406378" y="1973991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6" name="TextBox 155">
                  <a:extLst>
                    <a:ext uri="{FF2B5EF4-FFF2-40B4-BE49-F238E27FC236}">
                      <a16:creationId xmlns:a16="http://schemas.microsoft.com/office/drawing/2014/main" id="{DD1D6791-B691-4F1D-EA54-DA18F3141E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1973991"/>
                  <a:ext cx="284052" cy="369332"/>
                </a:xfrm>
                <a:prstGeom prst="rect">
                  <a:avLst/>
                </a:prstGeom>
                <a:blipFill>
                  <a:blip r:embed="rId10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" name="TextBox 29">
                  <a:extLst>
                    <a:ext uri="{FF2B5EF4-FFF2-40B4-BE49-F238E27FC236}">
                      <a16:creationId xmlns:a16="http://schemas.microsoft.com/office/drawing/2014/main" id="{1662BD89-7D27-CFE2-C4A2-681BA8056A4A}"/>
                    </a:ext>
                  </a:extLst>
                </p:cNvPr>
                <p:cNvSpPr txBox="1"/>
                <p:nvPr/>
              </p:nvSpPr>
              <p:spPr>
                <a:xfrm>
                  <a:off x="3406378" y="2616286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7" name="TextBox 156">
                  <a:extLst>
                    <a:ext uri="{FF2B5EF4-FFF2-40B4-BE49-F238E27FC236}">
                      <a16:creationId xmlns:a16="http://schemas.microsoft.com/office/drawing/2014/main" id="{C1DD3C33-750E-FD42-3756-B5DED0B4A62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2616286"/>
                  <a:ext cx="284052" cy="369332"/>
                </a:xfrm>
                <a:prstGeom prst="rect">
                  <a:avLst/>
                </a:prstGeom>
                <a:blipFill>
                  <a:blip r:embed="rId11"/>
                  <a:stretch>
                    <a:fillRect r="-2826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1" name="TextBox 30">
                  <a:extLst>
                    <a:ext uri="{FF2B5EF4-FFF2-40B4-BE49-F238E27FC236}">
                      <a16:creationId xmlns:a16="http://schemas.microsoft.com/office/drawing/2014/main" id="{8C411016-6F71-9F3C-D7F8-B83772624F99}"/>
                    </a:ext>
                  </a:extLst>
                </p:cNvPr>
                <p:cNvSpPr txBox="1"/>
                <p:nvPr/>
              </p:nvSpPr>
              <p:spPr>
                <a:xfrm>
                  <a:off x="3406378" y="3159726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8" name="TextBox 157">
                  <a:extLst>
                    <a:ext uri="{FF2B5EF4-FFF2-40B4-BE49-F238E27FC236}">
                      <a16:creationId xmlns:a16="http://schemas.microsoft.com/office/drawing/2014/main" id="{395B2376-CE5D-98C8-8971-8F921256847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3159726"/>
                  <a:ext cx="284052" cy="369332"/>
                </a:xfrm>
                <a:prstGeom prst="rect">
                  <a:avLst/>
                </a:prstGeom>
                <a:blipFill>
                  <a:blip r:embed="rId12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2" name="TextBox 31">
                  <a:extLst>
                    <a:ext uri="{FF2B5EF4-FFF2-40B4-BE49-F238E27FC236}">
                      <a16:creationId xmlns:a16="http://schemas.microsoft.com/office/drawing/2014/main" id="{3300C6C1-8497-038C-10AD-01D81B733BC0}"/>
                    </a:ext>
                  </a:extLst>
                </p:cNvPr>
                <p:cNvSpPr txBox="1"/>
                <p:nvPr/>
              </p:nvSpPr>
              <p:spPr>
                <a:xfrm>
                  <a:off x="3406378" y="3769075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9" name="TextBox 158">
                  <a:extLst>
                    <a:ext uri="{FF2B5EF4-FFF2-40B4-BE49-F238E27FC236}">
                      <a16:creationId xmlns:a16="http://schemas.microsoft.com/office/drawing/2014/main" id="{E165C258-3979-E30A-B597-3608A817FB0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3769075"/>
                  <a:ext cx="284052" cy="369332"/>
                </a:xfrm>
                <a:prstGeom prst="rect">
                  <a:avLst/>
                </a:prstGeom>
                <a:blipFill>
                  <a:blip r:embed="rId13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FAB969B2-EA34-3C30-5422-7E60508960C9}"/>
                </a:ext>
              </a:extLst>
            </p:cNvPr>
            <p:cNvSpPr txBox="1"/>
            <p:nvPr/>
          </p:nvSpPr>
          <p:spPr>
            <a:xfrm>
              <a:off x="4864070" y="2038327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B6D0C049-0C64-8D8A-095B-6CA0FBFC36B6}"/>
                </a:ext>
              </a:extLst>
            </p:cNvPr>
            <p:cNvSpPr txBox="1"/>
            <p:nvPr/>
          </p:nvSpPr>
          <p:spPr>
            <a:xfrm>
              <a:off x="4242879" y="2042791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8870ADD1-C2C3-94D6-8DB3-5F61A92B1933}"/>
                </a:ext>
              </a:extLst>
            </p:cNvPr>
            <p:cNvSpPr txBox="1"/>
            <p:nvPr/>
          </p:nvSpPr>
          <p:spPr>
            <a:xfrm>
              <a:off x="5333551" y="2654680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6D9F3131-921D-0E5A-3170-AFD959CC6259}"/>
                </a:ext>
              </a:extLst>
            </p:cNvPr>
            <p:cNvSpPr txBox="1"/>
            <p:nvPr/>
          </p:nvSpPr>
          <p:spPr>
            <a:xfrm>
              <a:off x="4379514" y="264644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81E6AAD-46F4-95C8-8A3B-377238C85848}"/>
                </a:ext>
              </a:extLst>
            </p:cNvPr>
            <p:cNvSpPr txBox="1"/>
            <p:nvPr/>
          </p:nvSpPr>
          <p:spPr>
            <a:xfrm>
              <a:off x="3756824" y="2662918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7C7F4503-BE80-9290-079B-418494EDB37B}"/>
                </a:ext>
              </a:extLst>
            </p:cNvPr>
            <p:cNvSpPr txBox="1"/>
            <p:nvPr/>
          </p:nvSpPr>
          <p:spPr>
            <a:xfrm>
              <a:off x="4704272" y="265133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cxnSp>
          <p:nvCxnSpPr>
            <p:cNvPr id="39" name="Connector: Curved 38">
              <a:extLst>
                <a:ext uri="{FF2B5EF4-FFF2-40B4-BE49-F238E27FC236}">
                  <a16:creationId xmlns:a16="http://schemas.microsoft.com/office/drawing/2014/main" id="{C0A6775C-720B-0C58-5421-B4AF38202164}"/>
                </a:ext>
              </a:extLst>
            </p:cNvPr>
            <p:cNvCxnSpPr>
              <a:cxnSpLocks/>
              <a:stCxn id="16" idx="2"/>
              <a:endCxn id="17" idx="2"/>
            </p:cNvCxnSpPr>
            <p:nvPr/>
          </p:nvCxnSpPr>
          <p:spPr>
            <a:xfrm rot="10800000" flipH="1" flipV="1">
              <a:off x="4204855" y="2574261"/>
              <a:ext cx="437011" cy="645859"/>
            </a:xfrm>
            <a:prstGeom prst="curvedConnector3">
              <a:avLst>
                <a:gd name="adj1" fmla="val -5231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Connector: Curved 39">
              <a:extLst>
                <a:ext uri="{FF2B5EF4-FFF2-40B4-BE49-F238E27FC236}">
                  <a16:creationId xmlns:a16="http://schemas.microsoft.com/office/drawing/2014/main" id="{B6AD7DF0-834C-ED42-734C-4655750A3F61}"/>
                </a:ext>
              </a:extLst>
            </p:cNvPr>
            <p:cNvCxnSpPr>
              <a:cxnSpLocks/>
              <a:stCxn id="18" idx="2"/>
              <a:endCxn id="21" idx="2"/>
            </p:cNvCxnSpPr>
            <p:nvPr/>
          </p:nvCxnSpPr>
          <p:spPr>
            <a:xfrm rot="10800000" flipV="1">
              <a:off x="5538113" y="3220121"/>
              <a:ext cx="12700" cy="43033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Connector: Curved 40">
              <a:extLst>
                <a:ext uri="{FF2B5EF4-FFF2-40B4-BE49-F238E27FC236}">
                  <a16:creationId xmlns:a16="http://schemas.microsoft.com/office/drawing/2014/main" id="{B62507AB-4B3B-63D4-BBC6-D23D583F164E}"/>
                </a:ext>
              </a:extLst>
            </p:cNvPr>
            <p:cNvCxnSpPr>
              <a:cxnSpLocks/>
              <a:stCxn id="21" idx="2"/>
              <a:endCxn id="49" idx="2"/>
            </p:cNvCxnSpPr>
            <p:nvPr/>
          </p:nvCxnSpPr>
          <p:spPr>
            <a:xfrm rot="10800000" flipV="1">
              <a:off x="5538113" y="3650451"/>
              <a:ext cx="12700" cy="69461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Connector: Curved 41">
              <a:extLst>
                <a:ext uri="{FF2B5EF4-FFF2-40B4-BE49-F238E27FC236}">
                  <a16:creationId xmlns:a16="http://schemas.microsoft.com/office/drawing/2014/main" id="{58527C2B-E396-4DDC-FC0C-3BEBB2076674}"/>
                </a:ext>
              </a:extLst>
            </p:cNvPr>
            <p:cNvCxnSpPr>
              <a:cxnSpLocks/>
              <a:stCxn id="18" idx="6"/>
              <a:endCxn id="21" idx="6"/>
            </p:cNvCxnSpPr>
            <p:nvPr/>
          </p:nvCxnSpPr>
          <p:spPr>
            <a:xfrm>
              <a:off x="5574689" y="3220121"/>
              <a:ext cx="12700" cy="430330"/>
            </a:xfrm>
            <a:prstGeom prst="curvedConnector3">
              <a:avLst>
                <a:gd name="adj1" fmla="val 1800000"/>
              </a:avLst>
            </a:prstGeom>
            <a:ln w="9525"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Connector: Curved 42">
              <a:extLst>
                <a:ext uri="{FF2B5EF4-FFF2-40B4-BE49-F238E27FC236}">
                  <a16:creationId xmlns:a16="http://schemas.microsoft.com/office/drawing/2014/main" id="{332E11B3-C4AE-19DB-F6B8-C528E721529B}"/>
                </a:ext>
              </a:extLst>
            </p:cNvPr>
            <p:cNvCxnSpPr>
              <a:cxnSpLocks/>
              <a:stCxn id="21" idx="6"/>
              <a:endCxn id="49" idx="6"/>
            </p:cNvCxnSpPr>
            <p:nvPr/>
          </p:nvCxnSpPr>
          <p:spPr>
            <a:xfrm>
              <a:off x="5574689" y="3650451"/>
              <a:ext cx="12700" cy="694610"/>
            </a:xfrm>
            <a:prstGeom prst="curvedConnector3">
              <a:avLst>
                <a:gd name="adj1" fmla="val 1800000"/>
              </a:avLst>
            </a:prstGeom>
            <a:ln w="9525"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Connector: Curved 43">
              <a:extLst>
                <a:ext uri="{FF2B5EF4-FFF2-40B4-BE49-F238E27FC236}">
                  <a16:creationId xmlns:a16="http://schemas.microsoft.com/office/drawing/2014/main" id="{895DD1A8-1A51-C2CF-DB72-161106585720}"/>
                </a:ext>
              </a:extLst>
            </p:cNvPr>
            <p:cNvCxnSpPr>
              <a:cxnSpLocks/>
              <a:stCxn id="20" idx="2"/>
              <a:endCxn id="46" idx="2"/>
            </p:cNvCxnSpPr>
            <p:nvPr/>
          </p:nvCxnSpPr>
          <p:spPr>
            <a:xfrm rot="10800000" flipH="1" flipV="1">
              <a:off x="4162683" y="3650451"/>
              <a:ext cx="58431" cy="694610"/>
            </a:xfrm>
            <a:prstGeom prst="curvedConnector3">
              <a:avLst>
                <a:gd name="adj1" fmla="val -391231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Connector: Curved 44">
              <a:extLst>
                <a:ext uri="{FF2B5EF4-FFF2-40B4-BE49-F238E27FC236}">
                  <a16:creationId xmlns:a16="http://schemas.microsoft.com/office/drawing/2014/main" id="{7E2EE501-40A8-9966-4430-10BF99871185}"/>
                </a:ext>
              </a:extLst>
            </p:cNvPr>
            <p:cNvCxnSpPr>
              <a:cxnSpLocks/>
              <a:stCxn id="20" idx="6"/>
              <a:endCxn id="46" idx="6"/>
            </p:cNvCxnSpPr>
            <p:nvPr/>
          </p:nvCxnSpPr>
          <p:spPr>
            <a:xfrm>
              <a:off x="4199260" y="3650451"/>
              <a:ext cx="58431" cy="694610"/>
            </a:xfrm>
            <a:prstGeom prst="curvedConnector3">
              <a:avLst>
                <a:gd name="adj1" fmla="val 491231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89A344B2-5953-9E2C-7D16-20D76BD8DC6A}"/>
                </a:ext>
              </a:extLst>
            </p:cNvPr>
            <p:cNvSpPr/>
            <p:nvPr/>
          </p:nvSpPr>
          <p:spPr>
            <a:xfrm>
              <a:off x="4221115" y="43267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7" name="Connector: Curved 46">
              <a:extLst>
                <a:ext uri="{FF2B5EF4-FFF2-40B4-BE49-F238E27FC236}">
                  <a16:creationId xmlns:a16="http://schemas.microsoft.com/office/drawing/2014/main" id="{85538515-C0CF-4955-6E61-3C359A1ADED0}"/>
                </a:ext>
              </a:extLst>
            </p:cNvPr>
            <p:cNvCxnSpPr>
              <a:cxnSpLocks/>
              <a:stCxn id="19" idx="2"/>
              <a:endCxn id="46" idx="6"/>
            </p:cNvCxnSpPr>
            <p:nvPr/>
          </p:nvCxnSpPr>
          <p:spPr>
            <a:xfrm rot="10800000" flipV="1">
              <a:off x="4257692" y="3650451"/>
              <a:ext cx="650701" cy="69461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Connector: Curved 47">
              <a:extLst>
                <a:ext uri="{FF2B5EF4-FFF2-40B4-BE49-F238E27FC236}">
                  <a16:creationId xmlns:a16="http://schemas.microsoft.com/office/drawing/2014/main" id="{A77D0F3C-9954-397C-B032-7EDA1E8C833F}"/>
                </a:ext>
              </a:extLst>
            </p:cNvPr>
            <p:cNvCxnSpPr>
              <a:cxnSpLocks/>
              <a:stCxn id="19" idx="6"/>
              <a:endCxn id="49" idx="2"/>
            </p:cNvCxnSpPr>
            <p:nvPr/>
          </p:nvCxnSpPr>
          <p:spPr>
            <a:xfrm>
              <a:off x="4944968" y="3650451"/>
              <a:ext cx="593145" cy="69461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18B28943-E317-637A-2EFF-B7B5E89997FE}"/>
                </a:ext>
              </a:extLst>
            </p:cNvPr>
            <p:cNvSpPr/>
            <p:nvPr/>
          </p:nvSpPr>
          <p:spPr>
            <a:xfrm>
              <a:off x="5538113" y="43267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Rectangle 49">
            <a:extLst>
              <a:ext uri="{FF2B5EF4-FFF2-40B4-BE49-F238E27FC236}">
                <a16:creationId xmlns:a16="http://schemas.microsoft.com/office/drawing/2014/main" id="{6727EE52-8C2D-FF6E-E7FA-2758F7204198}"/>
              </a:ext>
            </a:extLst>
          </p:cNvPr>
          <p:cNvSpPr/>
          <p:nvPr/>
        </p:nvSpPr>
        <p:spPr>
          <a:xfrm>
            <a:off x="1145091" y="4614628"/>
            <a:ext cx="862639" cy="672338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F8DAF66E-4A73-7F88-2530-987F630F770A}"/>
              </a:ext>
            </a:extLst>
          </p:cNvPr>
          <p:cNvSpPr/>
          <p:nvPr/>
        </p:nvSpPr>
        <p:spPr>
          <a:xfrm>
            <a:off x="2570899" y="4184817"/>
            <a:ext cx="665352" cy="438917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F22F7E3A-D7AE-94D1-40E2-22BEBAED4BE5}"/>
              </a:ext>
            </a:extLst>
          </p:cNvPr>
          <p:cNvSpPr/>
          <p:nvPr/>
        </p:nvSpPr>
        <p:spPr>
          <a:xfrm>
            <a:off x="2570899" y="4626567"/>
            <a:ext cx="665352" cy="669695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EEFA478C-1B48-3F0F-E80D-8AA212726A75}"/>
                  </a:ext>
                </a:extLst>
              </p:cNvPr>
              <p:cNvSpPr txBox="1"/>
              <p:nvPr/>
            </p:nvSpPr>
            <p:spPr>
              <a:xfrm>
                <a:off x="281859" y="2068260"/>
                <a:ext cx="363727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EEFA478C-1B48-3F0F-E80D-8AA212726A7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1859" y="2068260"/>
                <a:ext cx="3637278" cy="369332"/>
              </a:xfrm>
              <a:prstGeom prst="rect">
                <a:avLst/>
              </a:prstGeom>
              <a:blipFill>
                <a:blip r:embed="rId14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5708006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10" grpId="0" animBg="1"/>
      <p:bldP spid="50" grpId="0" animBg="1"/>
      <p:bldP spid="51" grpId="0" animBg="1"/>
      <p:bldP spid="52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5182D4-08D7-B0AF-1B0A-E3D92CB9C79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C89CA93E-FEBC-DC65-41F5-918C92214BC7}"/>
              </a:ext>
            </a:extLst>
          </p:cNvPr>
          <p:cNvSpPr txBox="1"/>
          <p:nvPr/>
        </p:nvSpPr>
        <p:spPr>
          <a:xfrm>
            <a:off x="1229106" y="5989372"/>
            <a:ext cx="1742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Quasi-BDD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0442BB1C-65F4-76EA-C5DE-FA6A23FC3B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02083"/>
            <a:ext cx="7886700" cy="609599"/>
          </a:xfrm>
        </p:spPr>
        <p:txBody>
          <a:bodyPr/>
          <a:lstStyle/>
          <a:p>
            <a:r>
              <a:rPr lang="en-US" dirty="0"/>
              <a:t>Sharing via Procedure Calls?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A9784BE4-1437-DC27-E618-4C9A711D6A97}"/>
              </a:ext>
            </a:extLst>
          </p:cNvPr>
          <p:cNvSpPr/>
          <p:nvPr/>
        </p:nvSpPr>
        <p:spPr>
          <a:xfrm>
            <a:off x="1128560" y="2971239"/>
            <a:ext cx="2282459" cy="1213015"/>
          </a:xfrm>
          <a:custGeom>
            <a:avLst/>
            <a:gdLst>
              <a:gd name="connsiteX0" fmla="*/ 0 w 2920621"/>
              <a:gd name="connsiteY0" fmla="*/ 0 h 1501254"/>
              <a:gd name="connsiteX1" fmla="*/ 1578591 w 2920621"/>
              <a:gd name="connsiteY1" fmla="*/ 22747 h 1501254"/>
              <a:gd name="connsiteX2" fmla="*/ 2920621 w 2920621"/>
              <a:gd name="connsiteY2" fmla="*/ 1455762 h 1501254"/>
              <a:gd name="connsiteX3" fmla="*/ 18197 w 2920621"/>
              <a:gd name="connsiteY3" fmla="*/ 1501254 h 1501254"/>
              <a:gd name="connsiteX4" fmla="*/ 0 w 2920621"/>
              <a:gd name="connsiteY4" fmla="*/ 0 h 1501254"/>
              <a:gd name="connsiteX0" fmla="*/ 0 w 2920621"/>
              <a:gd name="connsiteY0" fmla="*/ 0 h 1501254"/>
              <a:gd name="connsiteX1" fmla="*/ 1783002 w 2920621"/>
              <a:gd name="connsiteY1" fmla="*/ 14592 h 1501254"/>
              <a:gd name="connsiteX2" fmla="*/ 2920621 w 2920621"/>
              <a:gd name="connsiteY2" fmla="*/ 1455762 h 1501254"/>
              <a:gd name="connsiteX3" fmla="*/ 18197 w 2920621"/>
              <a:gd name="connsiteY3" fmla="*/ 1501254 h 1501254"/>
              <a:gd name="connsiteX4" fmla="*/ 0 w 2920621"/>
              <a:gd name="connsiteY4" fmla="*/ 0 h 1501254"/>
              <a:gd name="connsiteX0" fmla="*/ 0 w 3038725"/>
              <a:gd name="connsiteY0" fmla="*/ 0 h 1501254"/>
              <a:gd name="connsiteX1" fmla="*/ 1783002 w 3038725"/>
              <a:gd name="connsiteY1" fmla="*/ 14592 h 1501254"/>
              <a:gd name="connsiteX2" fmla="*/ 3038725 w 3038725"/>
              <a:gd name="connsiteY2" fmla="*/ 1496538 h 1501254"/>
              <a:gd name="connsiteX3" fmla="*/ 18197 w 3038725"/>
              <a:gd name="connsiteY3" fmla="*/ 1501254 h 1501254"/>
              <a:gd name="connsiteX4" fmla="*/ 0 w 3038725"/>
              <a:gd name="connsiteY4" fmla="*/ 0 h 150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38725" h="1501254">
                <a:moveTo>
                  <a:pt x="0" y="0"/>
                </a:moveTo>
                <a:lnTo>
                  <a:pt x="1783002" y="14592"/>
                </a:lnTo>
                <a:lnTo>
                  <a:pt x="3038725" y="1496538"/>
                </a:lnTo>
                <a:lnTo>
                  <a:pt x="18197" y="1501254"/>
                </a:lnTo>
                <a:lnTo>
                  <a:pt x="0" y="0"/>
                </a:lnTo>
                <a:close/>
              </a:path>
            </a:pathLst>
          </a:cu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C62EE102-2230-3FF9-F71C-ABBF6B438EC6}"/>
              </a:ext>
            </a:extLst>
          </p:cNvPr>
          <p:cNvSpPr/>
          <p:nvPr/>
        </p:nvSpPr>
        <p:spPr>
          <a:xfrm>
            <a:off x="1128560" y="4204104"/>
            <a:ext cx="1726930" cy="1110447"/>
          </a:xfrm>
          <a:custGeom>
            <a:avLst/>
            <a:gdLst>
              <a:gd name="connsiteX0" fmla="*/ 0 w 2920621"/>
              <a:gd name="connsiteY0" fmla="*/ 0 h 1501254"/>
              <a:gd name="connsiteX1" fmla="*/ 1578591 w 2920621"/>
              <a:gd name="connsiteY1" fmla="*/ 22747 h 1501254"/>
              <a:gd name="connsiteX2" fmla="*/ 2920621 w 2920621"/>
              <a:gd name="connsiteY2" fmla="*/ 1455762 h 1501254"/>
              <a:gd name="connsiteX3" fmla="*/ 18197 w 2920621"/>
              <a:gd name="connsiteY3" fmla="*/ 1501254 h 1501254"/>
              <a:gd name="connsiteX4" fmla="*/ 0 w 2920621"/>
              <a:gd name="connsiteY4" fmla="*/ 0 h 150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20621" h="1501254">
                <a:moveTo>
                  <a:pt x="0" y="0"/>
                </a:moveTo>
                <a:lnTo>
                  <a:pt x="1578591" y="22747"/>
                </a:lnTo>
                <a:lnTo>
                  <a:pt x="2920621" y="1455762"/>
                </a:lnTo>
                <a:lnTo>
                  <a:pt x="18197" y="1501254"/>
                </a:lnTo>
                <a:lnTo>
                  <a:pt x="0" y="0"/>
                </a:lnTo>
                <a:close/>
              </a:path>
            </a:pathLst>
          </a:cu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EB1D699-F406-960F-6B28-91C28E5DD21F}"/>
              </a:ext>
            </a:extLst>
          </p:cNvPr>
          <p:cNvSpPr/>
          <p:nvPr/>
        </p:nvSpPr>
        <p:spPr>
          <a:xfrm>
            <a:off x="1136320" y="3525463"/>
            <a:ext cx="862639" cy="672338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568775E-EA6F-CA68-8770-E76180162961}"/>
              </a:ext>
            </a:extLst>
          </p:cNvPr>
          <p:cNvGrpSpPr/>
          <p:nvPr/>
        </p:nvGrpSpPr>
        <p:grpSpPr>
          <a:xfrm>
            <a:off x="736456" y="2943480"/>
            <a:ext cx="2292049" cy="2664085"/>
            <a:chOff x="3406378" y="1973991"/>
            <a:chExt cx="2292049" cy="2664085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74D694C-1E42-C352-E0F6-C612A11708DB}"/>
                </a:ext>
              </a:extLst>
            </p:cNvPr>
            <p:cNvSpPr txBox="1"/>
            <p:nvPr/>
          </p:nvSpPr>
          <p:spPr>
            <a:xfrm>
              <a:off x="5414375" y="429952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1046C94-85E5-57C9-9E0E-9674B22A0512}"/>
                </a:ext>
              </a:extLst>
            </p:cNvPr>
            <p:cNvSpPr txBox="1"/>
            <p:nvPr/>
          </p:nvSpPr>
          <p:spPr>
            <a:xfrm>
              <a:off x="4096514" y="429952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C4F4FAD5-F67F-D069-41F9-C8C08549C70C}"/>
                </a:ext>
              </a:extLst>
            </p:cNvPr>
            <p:cNvSpPr/>
            <p:nvPr/>
          </p:nvSpPr>
          <p:spPr>
            <a:xfrm>
              <a:off x="4706955" y="20017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9332A47D-6095-34BA-B6B8-034CDE5CDC13}"/>
                </a:ext>
              </a:extLst>
            </p:cNvPr>
            <p:cNvSpPr/>
            <p:nvPr/>
          </p:nvSpPr>
          <p:spPr>
            <a:xfrm>
              <a:off x="5155915" y="255597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85FFE18-1445-EFBD-636A-E274F26616AE}"/>
                </a:ext>
              </a:extLst>
            </p:cNvPr>
            <p:cNvSpPr/>
            <p:nvPr/>
          </p:nvSpPr>
          <p:spPr>
            <a:xfrm>
              <a:off x="4204856" y="255597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9F16CCF2-C60F-3C0E-6847-B10164EF6339}"/>
                </a:ext>
              </a:extLst>
            </p:cNvPr>
            <p:cNvSpPr/>
            <p:nvPr/>
          </p:nvSpPr>
          <p:spPr>
            <a:xfrm>
              <a:off x="4641867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216BDC5F-8070-C746-575E-B0B9CBB3544A}"/>
                </a:ext>
              </a:extLst>
            </p:cNvPr>
            <p:cNvSpPr/>
            <p:nvPr/>
          </p:nvSpPr>
          <p:spPr>
            <a:xfrm>
              <a:off x="5538113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DE9683FB-9329-8C92-CF05-F8AEBF28ECCC}"/>
                </a:ext>
              </a:extLst>
            </p:cNvPr>
            <p:cNvSpPr/>
            <p:nvPr/>
          </p:nvSpPr>
          <p:spPr>
            <a:xfrm>
              <a:off x="4908392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D2D8149A-434D-0FB0-0F7C-FB7B008E8B7B}"/>
                </a:ext>
              </a:extLst>
            </p:cNvPr>
            <p:cNvSpPr/>
            <p:nvPr/>
          </p:nvSpPr>
          <p:spPr>
            <a:xfrm>
              <a:off x="4162684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FBDC49A0-CD86-353A-57E1-B6A6F7B589EB}"/>
                </a:ext>
              </a:extLst>
            </p:cNvPr>
            <p:cNvSpPr/>
            <p:nvPr/>
          </p:nvSpPr>
          <p:spPr>
            <a:xfrm>
              <a:off x="5538113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" name="Straight Arrow Connector 21">
              <a:extLst>
                <a:ext uri="{FF2B5EF4-FFF2-40B4-BE49-F238E27FC236}">
                  <a16:creationId xmlns:a16="http://schemas.microsoft.com/office/drawing/2014/main" id="{E6CB978D-C5B0-BDDA-5E14-E69AA787E5FD}"/>
                </a:ext>
              </a:extLst>
            </p:cNvPr>
            <p:cNvCxnSpPr>
              <a:cxnSpLocks/>
              <a:stCxn id="14" idx="5"/>
              <a:endCxn id="15" idx="1"/>
            </p:cNvCxnSpPr>
            <p:nvPr/>
          </p:nvCxnSpPr>
          <p:spPr>
            <a:xfrm>
              <a:off x="4738175" y="2032971"/>
              <a:ext cx="423096" cy="528359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Arrow Connector 22">
              <a:extLst>
                <a:ext uri="{FF2B5EF4-FFF2-40B4-BE49-F238E27FC236}">
                  <a16:creationId xmlns:a16="http://schemas.microsoft.com/office/drawing/2014/main" id="{E3A55919-D24D-502E-6BAB-D764DBE84CCB}"/>
                </a:ext>
              </a:extLst>
            </p:cNvPr>
            <p:cNvCxnSpPr>
              <a:cxnSpLocks/>
              <a:stCxn id="14" idx="3"/>
              <a:endCxn id="16" idx="7"/>
            </p:cNvCxnSpPr>
            <p:nvPr/>
          </p:nvCxnSpPr>
          <p:spPr>
            <a:xfrm flipH="1">
              <a:off x="4236076" y="2032971"/>
              <a:ext cx="476235" cy="528359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941095E2-EEEA-0732-77E7-AABA9E166CFE}"/>
                </a:ext>
              </a:extLst>
            </p:cNvPr>
            <p:cNvCxnSpPr>
              <a:cxnSpLocks/>
              <a:stCxn id="15" idx="3"/>
              <a:endCxn id="17" idx="6"/>
            </p:cNvCxnSpPr>
            <p:nvPr/>
          </p:nvCxnSpPr>
          <p:spPr>
            <a:xfrm flipH="1">
              <a:off x="4678443" y="2587194"/>
              <a:ext cx="482828" cy="63292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Arrow Connector 24">
              <a:extLst>
                <a:ext uri="{FF2B5EF4-FFF2-40B4-BE49-F238E27FC236}">
                  <a16:creationId xmlns:a16="http://schemas.microsoft.com/office/drawing/2014/main" id="{292AF075-3EB5-E90F-193C-5E78E0D97018}"/>
                </a:ext>
              </a:extLst>
            </p:cNvPr>
            <p:cNvCxnSpPr>
              <a:cxnSpLocks/>
              <a:stCxn id="15" idx="5"/>
              <a:endCxn id="18" idx="1"/>
            </p:cNvCxnSpPr>
            <p:nvPr/>
          </p:nvCxnSpPr>
          <p:spPr>
            <a:xfrm>
              <a:off x="5187135" y="2587194"/>
              <a:ext cx="356334" cy="619995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Arrow Connector 25">
              <a:extLst>
                <a:ext uri="{FF2B5EF4-FFF2-40B4-BE49-F238E27FC236}">
                  <a16:creationId xmlns:a16="http://schemas.microsoft.com/office/drawing/2014/main" id="{86DE8F21-30DB-9D33-1BCE-F0E8B4333634}"/>
                </a:ext>
              </a:extLst>
            </p:cNvPr>
            <p:cNvCxnSpPr>
              <a:cxnSpLocks/>
              <a:stCxn id="16" idx="5"/>
              <a:endCxn id="17" idx="1"/>
            </p:cNvCxnSpPr>
            <p:nvPr/>
          </p:nvCxnSpPr>
          <p:spPr>
            <a:xfrm>
              <a:off x="4236076" y="2587194"/>
              <a:ext cx="411147" cy="61999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Arrow Connector 26">
              <a:extLst>
                <a:ext uri="{FF2B5EF4-FFF2-40B4-BE49-F238E27FC236}">
                  <a16:creationId xmlns:a16="http://schemas.microsoft.com/office/drawing/2014/main" id="{FFD51223-B9DC-34F5-514A-CA8815D4A8F4}"/>
                </a:ext>
              </a:extLst>
            </p:cNvPr>
            <p:cNvCxnSpPr>
              <a:cxnSpLocks/>
              <a:stCxn id="17" idx="5"/>
              <a:endCxn id="19" idx="0"/>
            </p:cNvCxnSpPr>
            <p:nvPr/>
          </p:nvCxnSpPr>
          <p:spPr>
            <a:xfrm>
              <a:off x="4673087" y="3233053"/>
              <a:ext cx="253593" cy="39911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Arrow Connector 27">
              <a:extLst>
                <a:ext uri="{FF2B5EF4-FFF2-40B4-BE49-F238E27FC236}">
                  <a16:creationId xmlns:a16="http://schemas.microsoft.com/office/drawing/2014/main" id="{E3D57791-5E6F-A77D-DB64-CE5C36DB1D78}"/>
                </a:ext>
              </a:extLst>
            </p:cNvPr>
            <p:cNvCxnSpPr>
              <a:cxnSpLocks/>
              <a:stCxn id="17" idx="3"/>
              <a:endCxn id="20" idx="7"/>
            </p:cNvCxnSpPr>
            <p:nvPr/>
          </p:nvCxnSpPr>
          <p:spPr>
            <a:xfrm flipH="1">
              <a:off x="4193904" y="3233053"/>
              <a:ext cx="453319" cy="404466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4DEAA398-CE42-9530-4366-D1802A8544D0}"/>
                    </a:ext>
                  </a:extLst>
                </p:cNvPr>
                <p:cNvSpPr txBox="1"/>
                <p:nvPr/>
              </p:nvSpPr>
              <p:spPr>
                <a:xfrm>
                  <a:off x="3406378" y="1973991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4DEAA398-CE42-9530-4366-D1802A8544D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1973991"/>
                  <a:ext cx="284052" cy="369332"/>
                </a:xfrm>
                <a:prstGeom prst="rect">
                  <a:avLst/>
                </a:prstGeom>
                <a:blipFill>
                  <a:blip r:embed="rId2"/>
                  <a:stretch>
                    <a:fillRect r="-30435" b="-1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" name="TextBox 29">
                  <a:extLst>
                    <a:ext uri="{FF2B5EF4-FFF2-40B4-BE49-F238E27FC236}">
                      <a16:creationId xmlns:a16="http://schemas.microsoft.com/office/drawing/2014/main" id="{2816F66E-A05A-A63D-2418-BC8CDCFB410D}"/>
                    </a:ext>
                  </a:extLst>
                </p:cNvPr>
                <p:cNvSpPr txBox="1"/>
                <p:nvPr/>
              </p:nvSpPr>
              <p:spPr>
                <a:xfrm>
                  <a:off x="3406378" y="2616286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0" name="TextBox 29">
                  <a:extLst>
                    <a:ext uri="{FF2B5EF4-FFF2-40B4-BE49-F238E27FC236}">
                      <a16:creationId xmlns:a16="http://schemas.microsoft.com/office/drawing/2014/main" id="{2816F66E-A05A-A63D-2418-BC8CDCFB410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2616286"/>
                  <a:ext cx="284052" cy="369332"/>
                </a:xfrm>
                <a:prstGeom prst="rect">
                  <a:avLst/>
                </a:prstGeom>
                <a:blipFill>
                  <a:blip r:embed="rId3"/>
                  <a:stretch>
                    <a:fillRect r="-2826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1" name="TextBox 30">
                  <a:extLst>
                    <a:ext uri="{FF2B5EF4-FFF2-40B4-BE49-F238E27FC236}">
                      <a16:creationId xmlns:a16="http://schemas.microsoft.com/office/drawing/2014/main" id="{407B524D-FECD-B137-DE8C-B01EA360F464}"/>
                    </a:ext>
                  </a:extLst>
                </p:cNvPr>
                <p:cNvSpPr txBox="1"/>
                <p:nvPr/>
              </p:nvSpPr>
              <p:spPr>
                <a:xfrm>
                  <a:off x="3406378" y="3159726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1" name="TextBox 30">
                  <a:extLst>
                    <a:ext uri="{FF2B5EF4-FFF2-40B4-BE49-F238E27FC236}">
                      <a16:creationId xmlns:a16="http://schemas.microsoft.com/office/drawing/2014/main" id="{407B524D-FECD-B137-DE8C-B01EA360F46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3159726"/>
                  <a:ext cx="284052" cy="369332"/>
                </a:xfrm>
                <a:prstGeom prst="rect">
                  <a:avLst/>
                </a:prstGeom>
                <a:blipFill>
                  <a:blip r:embed="rId4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2" name="TextBox 31">
                  <a:extLst>
                    <a:ext uri="{FF2B5EF4-FFF2-40B4-BE49-F238E27FC236}">
                      <a16:creationId xmlns:a16="http://schemas.microsoft.com/office/drawing/2014/main" id="{3EE2C37C-7E56-FCCB-0D13-B91D22372585}"/>
                    </a:ext>
                  </a:extLst>
                </p:cNvPr>
                <p:cNvSpPr txBox="1"/>
                <p:nvPr/>
              </p:nvSpPr>
              <p:spPr>
                <a:xfrm>
                  <a:off x="3406378" y="3769075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2" name="TextBox 31">
                  <a:extLst>
                    <a:ext uri="{FF2B5EF4-FFF2-40B4-BE49-F238E27FC236}">
                      <a16:creationId xmlns:a16="http://schemas.microsoft.com/office/drawing/2014/main" id="{3EE2C37C-7E56-FCCB-0D13-B91D2237258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3769075"/>
                  <a:ext cx="284052" cy="369332"/>
                </a:xfrm>
                <a:prstGeom prst="rect">
                  <a:avLst/>
                </a:prstGeom>
                <a:blipFill>
                  <a:blip r:embed="rId5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814C271D-11F3-86A6-EFF3-08D99A7C4E38}"/>
                </a:ext>
              </a:extLst>
            </p:cNvPr>
            <p:cNvSpPr txBox="1"/>
            <p:nvPr/>
          </p:nvSpPr>
          <p:spPr>
            <a:xfrm>
              <a:off x="4864070" y="2038327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0E4BC909-9061-1CF9-2BC6-839796C5E6B6}"/>
                </a:ext>
              </a:extLst>
            </p:cNvPr>
            <p:cNvSpPr txBox="1"/>
            <p:nvPr/>
          </p:nvSpPr>
          <p:spPr>
            <a:xfrm>
              <a:off x="4242879" y="2042791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6905A31-E07D-1772-4856-E8497571F6FA}"/>
                </a:ext>
              </a:extLst>
            </p:cNvPr>
            <p:cNvSpPr txBox="1"/>
            <p:nvPr/>
          </p:nvSpPr>
          <p:spPr>
            <a:xfrm>
              <a:off x="5333551" y="2654680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F143DF35-FBB8-FDDC-88CD-161C64E6EAD4}"/>
                </a:ext>
              </a:extLst>
            </p:cNvPr>
            <p:cNvSpPr txBox="1"/>
            <p:nvPr/>
          </p:nvSpPr>
          <p:spPr>
            <a:xfrm>
              <a:off x="4379514" y="264644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73F6588E-9340-4634-B16A-F5FF09B0F54F}"/>
                </a:ext>
              </a:extLst>
            </p:cNvPr>
            <p:cNvSpPr txBox="1"/>
            <p:nvPr/>
          </p:nvSpPr>
          <p:spPr>
            <a:xfrm>
              <a:off x="3756824" y="2662918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E9D2581-ED1C-647C-D05E-08B73B9E2021}"/>
                </a:ext>
              </a:extLst>
            </p:cNvPr>
            <p:cNvSpPr txBox="1"/>
            <p:nvPr/>
          </p:nvSpPr>
          <p:spPr>
            <a:xfrm>
              <a:off x="4704272" y="265133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cxnSp>
          <p:nvCxnSpPr>
            <p:cNvPr id="39" name="Connector: Curved 38">
              <a:extLst>
                <a:ext uri="{FF2B5EF4-FFF2-40B4-BE49-F238E27FC236}">
                  <a16:creationId xmlns:a16="http://schemas.microsoft.com/office/drawing/2014/main" id="{10F873C8-C7F3-2D41-5822-BCDC4FE037E4}"/>
                </a:ext>
              </a:extLst>
            </p:cNvPr>
            <p:cNvCxnSpPr>
              <a:cxnSpLocks/>
              <a:stCxn id="16" idx="2"/>
              <a:endCxn id="17" idx="2"/>
            </p:cNvCxnSpPr>
            <p:nvPr/>
          </p:nvCxnSpPr>
          <p:spPr>
            <a:xfrm rot="10800000" flipH="1" flipV="1">
              <a:off x="4204855" y="2574261"/>
              <a:ext cx="437011" cy="645859"/>
            </a:xfrm>
            <a:prstGeom prst="curvedConnector3">
              <a:avLst>
                <a:gd name="adj1" fmla="val -5231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Connector: Curved 39">
              <a:extLst>
                <a:ext uri="{FF2B5EF4-FFF2-40B4-BE49-F238E27FC236}">
                  <a16:creationId xmlns:a16="http://schemas.microsoft.com/office/drawing/2014/main" id="{375D9EBE-1061-4B3E-19AE-6BAD8B9645EA}"/>
                </a:ext>
              </a:extLst>
            </p:cNvPr>
            <p:cNvCxnSpPr>
              <a:cxnSpLocks/>
              <a:stCxn id="18" idx="2"/>
              <a:endCxn id="21" idx="2"/>
            </p:cNvCxnSpPr>
            <p:nvPr/>
          </p:nvCxnSpPr>
          <p:spPr>
            <a:xfrm rot="10800000" flipV="1">
              <a:off x="5538113" y="3220121"/>
              <a:ext cx="12700" cy="43033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Connector: Curved 40">
              <a:extLst>
                <a:ext uri="{FF2B5EF4-FFF2-40B4-BE49-F238E27FC236}">
                  <a16:creationId xmlns:a16="http://schemas.microsoft.com/office/drawing/2014/main" id="{E3F3AB54-030B-7593-C14A-78B910740DD7}"/>
                </a:ext>
              </a:extLst>
            </p:cNvPr>
            <p:cNvCxnSpPr>
              <a:cxnSpLocks/>
              <a:stCxn id="21" idx="2"/>
              <a:endCxn id="49" idx="2"/>
            </p:cNvCxnSpPr>
            <p:nvPr/>
          </p:nvCxnSpPr>
          <p:spPr>
            <a:xfrm rot="10800000" flipV="1">
              <a:off x="5538113" y="3650451"/>
              <a:ext cx="12700" cy="69461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Connector: Curved 41">
              <a:extLst>
                <a:ext uri="{FF2B5EF4-FFF2-40B4-BE49-F238E27FC236}">
                  <a16:creationId xmlns:a16="http://schemas.microsoft.com/office/drawing/2014/main" id="{DC110FA3-52A5-032B-67B0-C50E0112EE13}"/>
                </a:ext>
              </a:extLst>
            </p:cNvPr>
            <p:cNvCxnSpPr>
              <a:cxnSpLocks/>
              <a:stCxn id="18" idx="6"/>
              <a:endCxn id="21" idx="6"/>
            </p:cNvCxnSpPr>
            <p:nvPr/>
          </p:nvCxnSpPr>
          <p:spPr>
            <a:xfrm>
              <a:off x="5574689" y="3220121"/>
              <a:ext cx="12700" cy="430330"/>
            </a:xfrm>
            <a:prstGeom prst="curvedConnector3">
              <a:avLst>
                <a:gd name="adj1" fmla="val 1800000"/>
              </a:avLst>
            </a:prstGeom>
            <a:ln w="9525"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Connector: Curved 42">
              <a:extLst>
                <a:ext uri="{FF2B5EF4-FFF2-40B4-BE49-F238E27FC236}">
                  <a16:creationId xmlns:a16="http://schemas.microsoft.com/office/drawing/2014/main" id="{7FB4DA3B-06EC-A5B8-55A1-00742BCBA9D3}"/>
                </a:ext>
              </a:extLst>
            </p:cNvPr>
            <p:cNvCxnSpPr>
              <a:cxnSpLocks/>
              <a:stCxn id="21" idx="6"/>
              <a:endCxn id="49" idx="6"/>
            </p:cNvCxnSpPr>
            <p:nvPr/>
          </p:nvCxnSpPr>
          <p:spPr>
            <a:xfrm>
              <a:off x="5574689" y="3650451"/>
              <a:ext cx="12700" cy="694610"/>
            </a:xfrm>
            <a:prstGeom prst="curvedConnector3">
              <a:avLst>
                <a:gd name="adj1" fmla="val 1800000"/>
              </a:avLst>
            </a:prstGeom>
            <a:ln w="9525"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Connector: Curved 43">
              <a:extLst>
                <a:ext uri="{FF2B5EF4-FFF2-40B4-BE49-F238E27FC236}">
                  <a16:creationId xmlns:a16="http://schemas.microsoft.com/office/drawing/2014/main" id="{466C6AD1-C583-8798-33DD-50EEDB85AF32}"/>
                </a:ext>
              </a:extLst>
            </p:cNvPr>
            <p:cNvCxnSpPr>
              <a:cxnSpLocks/>
              <a:stCxn id="20" idx="2"/>
              <a:endCxn id="46" idx="2"/>
            </p:cNvCxnSpPr>
            <p:nvPr/>
          </p:nvCxnSpPr>
          <p:spPr>
            <a:xfrm rot="10800000" flipH="1" flipV="1">
              <a:off x="4162683" y="3650451"/>
              <a:ext cx="58431" cy="694610"/>
            </a:xfrm>
            <a:prstGeom prst="curvedConnector3">
              <a:avLst>
                <a:gd name="adj1" fmla="val -391231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Connector: Curved 44">
              <a:extLst>
                <a:ext uri="{FF2B5EF4-FFF2-40B4-BE49-F238E27FC236}">
                  <a16:creationId xmlns:a16="http://schemas.microsoft.com/office/drawing/2014/main" id="{CD09F119-FD8D-11DA-695E-A97057322FA5}"/>
                </a:ext>
              </a:extLst>
            </p:cNvPr>
            <p:cNvCxnSpPr>
              <a:cxnSpLocks/>
              <a:stCxn id="20" idx="6"/>
              <a:endCxn id="46" idx="6"/>
            </p:cNvCxnSpPr>
            <p:nvPr/>
          </p:nvCxnSpPr>
          <p:spPr>
            <a:xfrm>
              <a:off x="4199260" y="3650451"/>
              <a:ext cx="58431" cy="694610"/>
            </a:xfrm>
            <a:prstGeom prst="curvedConnector3">
              <a:avLst>
                <a:gd name="adj1" fmla="val 491231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E9017E18-EA88-53D4-4D72-BA0EA6C0B921}"/>
                </a:ext>
              </a:extLst>
            </p:cNvPr>
            <p:cNvSpPr/>
            <p:nvPr/>
          </p:nvSpPr>
          <p:spPr>
            <a:xfrm>
              <a:off x="4221115" y="43267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7" name="Connector: Curved 46">
              <a:extLst>
                <a:ext uri="{FF2B5EF4-FFF2-40B4-BE49-F238E27FC236}">
                  <a16:creationId xmlns:a16="http://schemas.microsoft.com/office/drawing/2014/main" id="{5B0117AF-2AD3-420B-A10A-A2385C33ED1D}"/>
                </a:ext>
              </a:extLst>
            </p:cNvPr>
            <p:cNvCxnSpPr>
              <a:cxnSpLocks/>
              <a:stCxn id="19" idx="2"/>
              <a:endCxn id="46" idx="6"/>
            </p:cNvCxnSpPr>
            <p:nvPr/>
          </p:nvCxnSpPr>
          <p:spPr>
            <a:xfrm rot="10800000" flipV="1">
              <a:off x="4257692" y="3650451"/>
              <a:ext cx="650701" cy="69461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Connector: Curved 47">
              <a:extLst>
                <a:ext uri="{FF2B5EF4-FFF2-40B4-BE49-F238E27FC236}">
                  <a16:creationId xmlns:a16="http://schemas.microsoft.com/office/drawing/2014/main" id="{FDF47C85-AE76-6CDC-7F03-96C0859ADD6A}"/>
                </a:ext>
              </a:extLst>
            </p:cNvPr>
            <p:cNvCxnSpPr>
              <a:cxnSpLocks/>
              <a:stCxn id="19" idx="6"/>
              <a:endCxn id="49" idx="2"/>
            </p:cNvCxnSpPr>
            <p:nvPr/>
          </p:nvCxnSpPr>
          <p:spPr>
            <a:xfrm>
              <a:off x="4944968" y="3650451"/>
              <a:ext cx="593145" cy="69461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B10EA086-9A50-A625-9C3F-EB148D87DC3C}"/>
                </a:ext>
              </a:extLst>
            </p:cNvPr>
            <p:cNvSpPr/>
            <p:nvPr/>
          </p:nvSpPr>
          <p:spPr>
            <a:xfrm>
              <a:off x="5538113" y="43267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Rectangle 49">
            <a:extLst>
              <a:ext uri="{FF2B5EF4-FFF2-40B4-BE49-F238E27FC236}">
                <a16:creationId xmlns:a16="http://schemas.microsoft.com/office/drawing/2014/main" id="{4B1DF5BA-E1D1-5014-D1B5-00C1F98C23D0}"/>
              </a:ext>
            </a:extLst>
          </p:cNvPr>
          <p:cNvSpPr/>
          <p:nvPr/>
        </p:nvSpPr>
        <p:spPr>
          <a:xfrm>
            <a:off x="1145091" y="4614628"/>
            <a:ext cx="862639" cy="672338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29D44987-C597-52AF-6BA8-262AAC6614FE}"/>
              </a:ext>
            </a:extLst>
          </p:cNvPr>
          <p:cNvSpPr/>
          <p:nvPr/>
        </p:nvSpPr>
        <p:spPr>
          <a:xfrm>
            <a:off x="2570899" y="4184817"/>
            <a:ext cx="665352" cy="438917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EDA1419C-34A5-44CA-C46E-62BD4CC82E4F}"/>
              </a:ext>
            </a:extLst>
          </p:cNvPr>
          <p:cNvSpPr/>
          <p:nvPr/>
        </p:nvSpPr>
        <p:spPr>
          <a:xfrm>
            <a:off x="2570899" y="4626567"/>
            <a:ext cx="665352" cy="669695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11F749F9-2CC2-5940-B72E-53BD6EA46B86}"/>
                  </a:ext>
                </a:extLst>
              </p:cNvPr>
              <p:cNvSpPr txBox="1"/>
              <p:nvPr/>
            </p:nvSpPr>
            <p:spPr>
              <a:xfrm>
                <a:off x="281859" y="2068260"/>
                <a:ext cx="363727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11F749F9-2CC2-5940-B72E-53BD6EA46B8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1859" y="2068260"/>
                <a:ext cx="3637278" cy="369332"/>
              </a:xfrm>
              <a:prstGeom prst="rect">
                <a:avLst/>
              </a:prstGeom>
              <a:blipFill>
                <a:blip r:embed="rId6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54" name="Picture 53">
            <a:extLst>
              <a:ext uri="{FF2B5EF4-FFF2-40B4-BE49-F238E27FC236}">
                <a16:creationId xmlns:a16="http://schemas.microsoft.com/office/drawing/2014/main" id="{0F481F33-8F0C-4F24-5543-241F504925B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5926" y="2300436"/>
            <a:ext cx="3059207" cy="3655984"/>
          </a:xfrm>
          <a:prstGeom prst="rect">
            <a:avLst/>
          </a:prstGeom>
        </p:spPr>
      </p:pic>
      <p:sp>
        <p:nvSpPr>
          <p:cNvPr id="55" name="TextBox 54">
            <a:extLst>
              <a:ext uri="{FF2B5EF4-FFF2-40B4-BE49-F238E27FC236}">
                <a16:creationId xmlns:a16="http://schemas.microsoft.com/office/drawing/2014/main" id="{718F00DF-33BC-640D-D3E7-B17EE1B6F7EB}"/>
              </a:ext>
            </a:extLst>
          </p:cNvPr>
          <p:cNvSpPr txBox="1"/>
          <p:nvPr/>
        </p:nvSpPr>
        <p:spPr>
          <a:xfrm>
            <a:off x="6018081" y="5989372"/>
            <a:ext cx="13609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CFLOBDD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E4129153-9122-3FBA-C282-61FFF63E0E34}"/>
              </a:ext>
            </a:extLst>
          </p:cNvPr>
          <p:cNvSpPr/>
          <p:nvPr/>
        </p:nvSpPr>
        <p:spPr>
          <a:xfrm>
            <a:off x="6370737" y="2382592"/>
            <a:ext cx="2142984" cy="1497327"/>
          </a:xfrm>
          <a:prstGeom prst="rect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350" dirty="0"/>
              <a:t> 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E16BD798-83FC-BE18-4EA9-352CB96DDB63}"/>
              </a:ext>
            </a:extLst>
          </p:cNvPr>
          <p:cNvSpPr/>
          <p:nvPr/>
        </p:nvSpPr>
        <p:spPr>
          <a:xfrm>
            <a:off x="7861424" y="4020053"/>
            <a:ext cx="573710" cy="672338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C85D52BC-0276-3E45-560B-FC19A311A4FE}"/>
              </a:ext>
            </a:extLst>
          </p:cNvPr>
          <p:cNvSpPr/>
          <p:nvPr/>
        </p:nvSpPr>
        <p:spPr bwMode="auto">
          <a:xfrm>
            <a:off x="5730240" y="2430780"/>
            <a:ext cx="1135380" cy="99060"/>
          </a:xfrm>
          <a:custGeom>
            <a:avLst/>
            <a:gdLst>
              <a:gd name="connsiteX0" fmla="*/ 0 w 1135380"/>
              <a:gd name="connsiteY0" fmla="*/ 0 h 99060"/>
              <a:gd name="connsiteX1" fmla="*/ 541020 w 1135380"/>
              <a:gd name="connsiteY1" fmla="*/ 30480 h 99060"/>
              <a:gd name="connsiteX2" fmla="*/ 1135380 w 1135380"/>
              <a:gd name="connsiteY2" fmla="*/ 99060 h 99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35380" h="99060">
                <a:moveTo>
                  <a:pt x="0" y="0"/>
                </a:moveTo>
                <a:cubicBezTo>
                  <a:pt x="175895" y="6985"/>
                  <a:pt x="351790" y="13970"/>
                  <a:pt x="541020" y="30480"/>
                </a:cubicBezTo>
                <a:cubicBezTo>
                  <a:pt x="730250" y="46990"/>
                  <a:pt x="932815" y="73025"/>
                  <a:pt x="1135380" y="99060"/>
                </a:cubicBezTo>
              </a:path>
            </a:pathLst>
          </a:custGeom>
          <a:noFill/>
          <a:ln w="25400" cap="flat" cmpd="sng" algn="ctr">
            <a:solidFill>
              <a:schemeClr val="accent1"/>
            </a:solidFill>
            <a:prstDash val="solid"/>
            <a:round/>
            <a:headEnd type="none" w="med" len="med"/>
            <a:tailEnd type="stealth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3D7EDA98-E93D-3750-B680-96DC470E0DDE}"/>
              </a:ext>
            </a:extLst>
          </p:cNvPr>
          <p:cNvSpPr/>
          <p:nvPr/>
        </p:nvSpPr>
        <p:spPr bwMode="auto">
          <a:xfrm>
            <a:off x="5646420" y="2575560"/>
            <a:ext cx="1181100" cy="1602177"/>
          </a:xfrm>
          <a:custGeom>
            <a:avLst/>
            <a:gdLst>
              <a:gd name="connsiteX0" fmla="*/ 0 w 1181100"/>
              <a:gd name="connsiteY0" fmla="*/ 1402080 h 1602177"/>
              <a:gd name="connsiteX1" fmla="*/ 91440 w 1181100"/>
              <a:gd name="connsiteY1" fmla="*/ 1554480 h 1602177"/>
              <a:gd name="connsiteX2" fmla="*/ 312420 w 1181100"/>
              <a:gd name="connsiteY2" fmla="*/ 1577340 h 1602177"/>
              <a:gd name="connsiteX3" fmla="*/ 495300 w 1181100"/>
              <a:gd name="connsiteY3" fmla="*/ 1226820 h 1602177"/>
              <a:gd name="connsiteX4" fmla="*/ 548640 w 1181100"/>
              <a:gd name="connsiteY4" fmla="*/ 716280 h 1602177"/>
              <a:gd name="connsiteX5" fmla="*/ 617220 w 1181100"/>
              <a:gd name="connsiteY5" fmla="*/ 403860 h 1602177"/>
              <a:gd name="connsiteX6" fmla="*/ 769620 w 1181100"/>
              <a:gd name="connsiteY6" fmla="*/ 144780 h 1602177"/>
              <a:gd name="connsiteX7" fmla="*/ 1181100 w 1181100"/>
              <a:gd name="connsiteY7" fmla="*/ 0 h 1602177"/>
              <a:gd name="connsiteX0" fmla="*/ 0 w 1181100"/>
              <a:gd name="connsiteY0" fmla="*/ 1402080 h 1602177"/>
              <a:gd name="connsiteX1" fmla="*/ 91440 w 1181100"/>
              <a:gd name="connsiteY1" fmla="*/ 1554480 h 1602177"/>
              <a:gd name="connsiteX2" fmla="*/ 312420 w 1181100"/>
              <a:gd name="connsiteY2" fmla="*/ 1577340 h 1602177"/>
              <a:gd name="connsiteX3" fmla="*/ 495300 w 1181100"/>
              <a:gd name="connsiteY3" fmla="*/ 1226820 h 1602177"/>
              <a:gd name="connsiteX4" fmla="*/ 548640 w 1181100"/>
              <a:gd name="connsiteY4" fmla="*/ 716280 h 1602177"/>
              <a:gd name="connsiteX5" fmla="*/ 617220 w 1181100"/>
              <a:gd name="connsiteY5" fmla="*/ 403860 h 1602177"/>
              <a:gd name="connsiteX6" fmla="*/ 807720 w 1181100"/>
              <a:gd name="connsiteY6" fmla="*/ 152400 h 1602177"/>
              <a:gd name="connsiteX7" fmla="*/ 1181100 w 1181100"/>
              <a:gd name="connsiteY7" fmla="*/ 0 h 1602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1100" h="1602177">
                <a:moveTo>
                  <a:pt x="0" y="1402080"/>
                </a:moveTo>
                <a:cubicBezTo>
                  <a:pt x="19685" y="1463675"/>
                  <a:pt x="39370" y="1525270"/>
                  <a:pt x="91440" y="1554480"/>
                </a:cubicBezTo>
                <a:cubicBezTo>
                  <a:pt x="143510" y="1583690"/>
                  <a:pt x="245110" y="1631950"/>
                  <a:pt x="312420" y="1577340"/>
                </a:cubicBezTo>
                <a:cubicBezTo>
                  <a:pt x="379730" y="1522730"/>
                  <a:pt x="455930" y="1370330"/>
                  <a:pt x="495300" y="1226820"/>
                </a:cubicBezTo>
                <a:cubicBezTo>
                  <a:pt x="534670" y="1083310"/>
                  <a:pt x="528320" y="853440"/>
                  <a:pt x="548640" y="716280"/>
                </a:cubicBezTo>
                <a:cubicBezTo>
                  <a:pt x="568960" y="579120"/>
                  <a:pt x="574040" y="497840"/>
                  <a:pt x="617220" y="403860"/>
                </a:cubicBezTo>
                <a:cubicBezTo>
                  <a:pt x="660400" y="309880"/>
                  <a:pt x="713740" y="219710"/>
                  <a:pt x="807720" y="152400"/>
                </a:cubicBezTo>
                <a:cubicBezTo>
                  <a:pt x="901700" y="85090"/>
                  <a:pt x="1022350" y="38735"/>
                  <a:pt x="1181100" y="0"/>
                </a:cubicBezTo>
              </a:path>
            </a:pathLst>
          </a:custGeom>
          <a:noFill/>
          <a:ln w="25400" cap="flat" cmpd="sng" algn="ctr">
            <a:solidFill>
              <a:schemeClr val="accent1"/>
            </a:solidFill>
            <a:prstDash val="solid"/>
            <a:round/>
            <a:headEnd type="none" w="med" len="med"/>
            <a:tailEnd type="stealth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137453EA-CE3B-A3F1-9C27-B45D4314FABD}"/>
              </a:ext>
            </a:extLst>
          </p:cNvPr>
          <p:cNvSpPr/>
          <p:nvPr/>
        </p:nvSpPr>
        <p:spPr bwMode="auto">
          <a:xfrm>
            <a:off x="6797040" y="3116580"/>
            <a:ext cx="1371600" cy="1066800"/>
          </a:xfrm>
          <a:custGeom>
            <a:avLst/>
            <a:gdLst>
              <a:gd name="connsiteX0" fmla="*/ 0 w 1371600"/>
              <a:gd name="connsiteY0" fmla="*/ 0 h 1066800"/>
              <a:gd name="connsiteX1" fmla="*/ 175260 w 1371600"/>
              <a:gd name="connsiteY1" fmla="*/ 137160 h 1066800"/>
              <a:gd name="connsiteX2" fmla="*/ 624840 w 1371600"/>
              <a:gd name="connsiteY2" fmla="*/ 365760 h 1066800"/>
              <a:gd name="connsiteX3" fmla="*/ 1013460 w 1371600"/>
              <a:gd name="connsiteY3" fmla="*/ 617220 h 1066800"/>
              <a:gd name="connsiteX4" fmla="*/ 1264920 w 1371600"/>
              <a:gd name="connsiteY4" fmla="*/ 784860 h 1066800"/>
              <a:gd name="connsiteX5" fmla="*/ 1371600 w 1371600"/>
              <a:gd name="connsiteY5" fmla="*/ 1066800 h 1066800"/>
              <a:gd name="connsiteX0" fmla="*/ 0 w 1371600"/>
              <a:gd name="connsiteY0" fmla="*/ 0 h 1066800"/>
              <a:gd name="connsiteX1" fmla="*/ 175260 w 1371600"/>
              <a:gd name="connsiteY1" fmla="*/ 137160 h 1066800"/>
              <a:gd name="connsiteX2" fmla="*/ 624840 w 1371600"/>
              <a:gd name="connsiteY2" fmla="*/ 365760 h 1066800"/>
              <a:gd name="connsiteX3" fmla="*/ 998220 w 1371600"/>
              <a:gd name="connsiteY3" fmla="*/ 586740 h 1066800"/>
              <a:gd name="connsiteX4" fmla="*/ 1264920 w 1371600"/>
              <a:gd name="connsiteY4" fmla="*/ 784860 h 1066800"/>
              <a:gd name="connsiteX5" fmla="*/ 1371600 w 1371600"/>
              <a:gd name="connsiteY5" fmla="*/ 1066800 h 1066800"/>
              <a:gd name="connsiteX0" fmla="*/ 0 w 1371600"/>
              <a:gd name="connsiteY0" fmla="*/ 0 h 1066800"/>
              <a:gd name="connsiteX1" fmla="*/ 175260 w 1371600"/>
              <a:gd name="connsiteY1" fmla="*/ 137160 h 1066800"/>
              <a:gd name="connsiteX2" fmla="*/ 624840 w 1371600"/>
              <a:gd name="connsiteY2" fmla="*/ 365760 h 1066800"/>
              <a:gd name="connsiteX3" fmla="*/ 998220 w 1371600"/>
              <a:gd name="connsiteY3" fmla="*/ 586740 h 1066800"/>
              <a:gd name="connsiteX4" fmla="*/ 1264920 w 1371600"/>
              <a:gd name="connsiteY4" fmla="*/ 784860 h 1066800"/>
              <a:gd name="connsiteX5" fmla="*/ 1371600 w 1371600"/>
              <a:gd name="connsiteY5" fmla="*/ 1066800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71600" h="1066800">
                <a:moveTo>
                  <a:pt x="0" y="0"/>
                </a:moveTo>
                <a:cubicBezTo>
                  <a:pt x="35560" y="38100"/>
                  <a:pt x="71120" y="76200"/>
                  <a:pt x="175260" y="137160"/>
                </a:cubicBezTo>
                <a:cubicBezTo>
                  <a:pt x="279400" y="198120"/>
                  <a:pt x="487680" y="290830"/>
                  <a:pt x="624840" y="365760"/>
                </a:cubicBezTo>
                <a:cubicBezTo>
                  <a:pt x="762000" y="440690"/>
                  <a:pt x="891540" y="516890"/>
                  <a:pt x="998220" y="586740"/>
                </a:cubicBezTo>
                <a:cubicBezTo>
                  <a:pt x="1104900" y="656590"/>
                  <a:pt x="1205230" y="709930"/>
                  <a:pt x="1264920" y="784860"/>
                </a:cubicBezTo>
                <a:cubicBezTo>
                  <a:pt x="1324610" y="859790"/>
                  <a:pt x="1348105" y="963295"/>
                  <a:pt x="1371600" y="1066800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C6863D85-7732-79C3-E046-E85FF1B8431E}"/>
              </a:ext>
            </a:extLst>
          </p:cNvPr>
          <p:cNvSpPr/>
          <p:nvPr/>
        </p:nvSpPr>
        <p:spPr bwMode="auto">
          <a:xfrm>
            <a:off x="6896100" y="4061460"/>
            <a:ext cx="1257300" cy="114300"/>
          </a:xfrm>
          <a:custGeom>
            <a:avLst/>
            <a:gdLst>
              <a:gd name="connsiteX0" fmla="*/ 0 w 1257300"/>
              <a:gd name="connsiteY0" fmla="*/ 0 h 114300"/>
              <a:gd name="connsiteX1" fmla="*/ 251460 w 1257300"/>
              <a:gd name="connsiteY1" fmla="*/ 45720 h 114300"/>
              <a:gd name="connsiteX2" fmla="*/ 685800 w 1257300"/>
              <a:gd name="connsiteY2" fmla="*/ 30480 h 114300"/>
              <a:gd name="connsiteX3" fmla="*/ 967740 w 1257300"/>
              <a:gd name="connsiteY3" fmla="*/ 45720 h 114300"/>
              <a:gd name="connsiteX4" fmla="*/ 1257300 w 1257300"/>
              <a:gd name="connsiteY4" fmla="*/ 114300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7300" h="114300">
                <a:moveTo>
                  <a:pt x="0" y="0"/>
                </a:moveTo>
                <a:cubicBezTo>
                  <a:pt x="68580" y="20320"/>
                  <a:pt x="137160" y="40640"/>
                  <a:pt x="251460" y="45720"/>
                </a:cubicBezTo>
                <a:cubicBezTo>
                  <a:pt x="365760" y="50800"/>
                  <a:pt x="566420" y="30480"/>
                  <a:pt x="685800" y="30480"/>
                </a:cubicBezTo>
                <a:cubicBezTo>
                  <a:pt x="805180" y="30480"/>
                  <a:pt x="872490" y="31750"/>
                  <a:pt x="967740" y="45720"/>
                </a:cubicBezTo>
                <a:cubicBezTo>
                  <a:pt x="1062990" y="59690"/>
                  <a:pt x="1160145" y="86995"/>
                  <a:pt x="1257300" y="114300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60CD607B-4172-CD10-7A68-A6048C90592F}"/>
              </a:ext>
            </a:extLst>
          </p:cNvPr>
          <p:cNvSpPr/>
          <p:nvPr/>
        </p:nvSpPr>
        <p:spPr bwMode="auto">
          <a:xfrm>
            <a:off x="6888480" y="4198066"/>
            <a:ext cx="1234440" cy="465717"/>
          </a:xfrm>
          <a:custGeom>
            <a:avLst/>
            <a:gdLst>
              <a:gd name="connsiteX0" fmla="*/ 0 w 1234440"/>
              <a:gd name="connsiteY0" fmla="*/ 412034 h 465717"/>
              <a:gd name="connsiteX1" fmla="*/ 137160 w 1234440"/>
              <a:gd name="connsiteY1" fmla="*/ 465374 h 465717"/>
              <a:gd name="connsiteX2" fmla="*/ 373380 w 1234440"/>
              <a:gd name="connsiteY2" fmla="*/ 389174 h 465717"/>
              <a:gd name="connsiteX3" fmla="*/ 594360 w 1234440"/>
              <a:gd name="connsiteY3" fmla="*/ 152954 h 465717"/>
              <a:gd name="connsiteX4" fmla="*/ 914400 w 1234440"/>
              <a:gd name="connsiteY4" fmla="*/ 23414 h 465717"/>
              <a:gd name="connsiteX5" fmla="*/ 1234440 w 1234440"/>
              <a:gd name="connsiteY5" fmla="*/ 554 h 465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34440" h="465717">
                <a:moveTo>
                  <a:pt x="0" y="412034"/>
                </a:moveTo>
                <a:cubicBezTo>
                  <a:pt x="37465" y="440609"/>
                  <a:pt x="74930" y="469184"/>
                  <a:pt x="137160" y="465374"/>
                </a:cubicBezTo>
                <a:cubicBezTo>
                  <a:pt x="199390" y="461564"/>
                  <a:pt x="297180" y="441244"/>
                  <a:pt x="373380" y="389174"/>
                </a:cubicBezTo>
                <a:cubicBezTo>
                  <a:pt x="449580" y="337104"/>
                  <a:pt x="504190" y="213914"/>
                  <a:pt x="594360" y="152954"/>
                </a:cubicBezTo>
                <a:cubicBezTo>
                  <a:pt x="684530" y="91994"/>
                  <a:pt x="807720" y="48814"/>
                  <a:pt x="914400" y="23414"/>
                </a:cubicBezTo>
                <a:cubicBezTo>
                  <a:pt x="1021080" y="-1986"/>
                  <a:pt x="1127760" y="-716"/>
                  <a:pt x="1234440" y="554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04660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animBg="1"/>
      <p:bldP spid="60" grpId="0" animBg="1"/>
      <p:bldP spid="62" grpId="0" animBg="1"/>
      <p:bldP spid="63" grpId="0" animBg="1"/>
      <p:bldP spid="64" grpId="0" animBg="1"/>
      <p:bldP spid="65" grpId="0" animBg="1"/>
      <p:bldP spid="66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TextBox 2">
            <a:extLst>
              <a:ext uri="{FF2B5EF4-FFF2-40B4-BE49-F238E27FC236}">
                <a16:creationId xmlns:a16="http://schemas.microsoft.com/office/drawing/2014/main" id="{66C85E5C-81AD-4423-B691-E3DDC4FE1292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FF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843D7FA-A31F-4D29-8A28-0127A7A8BD0D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FF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06C1835-D6C3-4997-B1C0-AB1F9C58D612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FF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03C8C741-B5A6-4A0A-921B-DC408296FAD0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80" idx="3"/>
            <a:endCxn id="49" idx="0"/>
          </p:cNvCxnSpPr>
          <p:nvPr/>
        </p:nvCxnSpPr>
        <p:spPr>
          <a:xfrm flipH="1">
            <a:off x="1646416" y="4919786"/>
            <a:ext cx="139775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97" idx="4"/>
            <a:endCxn id="48" idx="0"/>
          </p:cNvCxnSpPr>
          <p:nvPr/>
        </p:nvCxnSpPr>
        <p:spPr>
          <a:xfrm>
            <a:off x="793041" y="4925142"/>
            <a:ext cx="488708" cy="458933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45B5BEF9-7BE4-42DE-84B8-0CD8CBE9821A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74AC1153-85BA-4F63-89BB-B98D5A3462BD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774752" y="4390440"/>
            <a:ext cx="1891371" cy="5240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65866 w 1466796"/>
              <a:gd name="connsiteY1" fmla="*/ 192524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1028837 w 1466796"/>
              <a:gd name="connsiteY1" fmla="*/ 211574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960879 w 1466796"/>
              <a:gd name="connsiteY1" fmla="*/ 169664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686268" y="122519"/>
                  <a:pt x="960879" y="169664"/>
                </a:cubicBezTo>
                <a:cubicBezTo>
                  <a:pt x="1235490" y="216809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072988" y="4379059"/>
            <a:ext cx="1871697" cy="51552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95430 w 1529014"/>
              <a:gd name="connsiteY1" fmla="*/ 25571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95430 w 1529014"/>
              <a:gd name="connsiteY1" fmla="*/ 25571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95430 w 1529014"/>
              <a:gd name="connsiteY1" fmla="*/ 25571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629667 w 1529014"/>
              <a:gd name="connsiteY1" fmla="*/ 236528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629667 w 1529014"/>
              <a:gd name="connsiteY1" fmla="*/ 236528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810188 w 1529014"/>
              <a:gd name="connsiteY1" fmla="*/ 248039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810188 w 1529014"/>
              <a:gd name="connsiteY1" fmla="*/ 248039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524231" y="228150"/>
                  <a:pt x="810188" y="248039"/>
                </a:cubicBezTo>
                <a:cubicBezTo>
                  <a:pt x="1096145" y="267928"/>
                  <a:pt x="1486589" y="309730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C1E46F-FC10-1696-F611-849D57CA6DEE}"/>
              </a:ext>
            </a:extLst>
          </p:cNvPr>
          <p:cNvSpPr/>
          <p:nvPr/>
        </p:nvSpPr>
        <p:spPr>
          <a:xfrm flipH="1">
            <a:off x="1181660" y="4405011"/>
            <a:ext cx="2980875" cy="4843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864385 w 1432367"/>
              <a:gd name="connsiteY2" fmla="*/ 121999 h 298138"/>
              <a:gd name="connsiteX3" fmla="*/ 1318515 w 1432367"/>
              <a:gd name="connsiteY3" fmla="*/ 17341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864385 w 1432367"/>
              <a:gd name="connsiteY2" fmla="*/ 121999 h 298138"/>
              <a:gd name="connsiteX3" fmla="*/ 1318515 w 1432367"/>
              <a:gd name="connsiteY3" fmla="*/ 17341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864385 w 1432367"/>
              <a:gd name="connsiteY2" fmla="*/ 121999 h 298138"/>
              <a:gd name="connsiteX3" fmla="*/ 1086007 w 1432367"/>
              <a:gd name="connsiteY3" fmla="*/ 16872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31379 h 298138"/>
              <a:gd name="connsiteX3" fmla="*/ 1086007 w 1432367"/>
              <a:gd name="connsiteY3" fmla="*/ 16872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31379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31379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2367" h="298138">
                <a:moveTo>
                  <a:pt x="0" y="0"/>
                </a:moveTo>
                <a:cubicBezTo>
                  <a:pt x="87002" y="60304"/>
                  <a:pt x="252133" y="64494"/>
                  <a:pt x="382161" y="78964"/>
                </a:cubicBezTo>
                <a:cubicBezTo>
                  <a:pt x="512189" y="93434"/>
                  <a:pt x="628382" y="98831"/>
                  <a:pt x="769185" y="114963"/>
                </a:cubicBezTo>
                <a:cubicBezTo>
                  <a:pt x="909988" y="131095"/>
                  <a:pt x="1102078" y="153202"/>
                  <a:pt x="1226977" y="175759"/>
                </a:cubicBezTo>
                <a:cubicBezTo>
                  <a:pt x="1351876" y="198316"/>
                  <a:pt x="1413392" y="234986"/>
                  <a:pt x="1432367" y="29813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450558" y="4396851"/>
            <a:ext cx="2969468" cy="484226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7688 w 1619106"/>
              <a:gd name="connsiteY1" fmla="*/ 121412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7688 w 1619106"/>
              <a:gd name="connsiteY1" fmla="*/ 121412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108802" y="108924"/>
                  <a:pt x="347688" y="121412"/>
                </a:cubicBezTo>
                <a:cubicBezTo>
                  <a:pt x="586574" y="133900"/>
                  <a:pt x="1141446" y="182756"/>
                  <a:pt x="1358527" y="197614"/>
                </a:cubicBezTo>
                <a:cubicBezTo>
                  <a:pt x="1483426" y="210791"/>
                  <a:pt x="1560983" y="2142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0E6471E-EBC5-4BCB-0B22-E911760AC489}"/>
              </a:ext>
            </a:extLst>
          </p:cNvPr>
          <p:cNvSpPr/>
          <p:nvPr/>
        </p:nvSpPr>
        <p:spPr>
          <a:xfrm flipH="1">
            <a:off x="1541598" y="4387094"/>
            <a:ext cx="4083097" cy="49965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11979 w 1622795"/>
              <a:gd name="connsiteY2" fmla="*/ 162902 h 291590"/>
              <a:gd name="connsiteX3" fmla="*/ 1622795 w 1622795"/>
              <a:gd name="connsiteY3" fmla="*/ 291590 h 291590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1211979 w 1369728"/>
              <a:gd name="connsiteY2" fmla="*/ 162902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1211979 w 1369728"/>
              <a:gd name="connsiteY2" fmla="*/ 162902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9728" h="276814">
                <a:moveTo>
                  <a:pt x="0" y="0"/>
                </a:moveTo>
                <a:cubicBezTo>
                  <a:pt x="56067" y="56435"/>
                  <a:pt x="106868" y="64904"/>
                  <a:pt x="270734" y="93461"/>
                </a:cubicBezTo>
                <a:cubicBezTo>
                  <a:pt x="434600" y="122018"/>
                  <a:pt x="682555" y="148118"/>
                  <a:pt x="983197" y="171345"/>
                </a:cubicBezTo>
                <a:cubicBezTo>
                  <a:pt x="1113208" y="178190"/>
                  <a:pt x="1339796" y="198594"/>
                  <a:pt x="1369728" y="276814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2183262" y="4369413"/>
            <a:ext cx="5182064" cy="53238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548665" y="237367"/>
                  <a:pt x="712118" y="254790"/>
                </a:cubicBezTo>
                <a:cubicBezTo>
                  <a:pt x="875571" y="272213"/>
                  <a:pt x="1103735" y="282410"/>
                  <a:pt x="1254444" y="274032"/>
                </a:cubicBezTo>
                <a:cubicBezTo>
                  <a:pt x="1405285" y="265647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808323" y="4390680"/>
            <a:ext cx="4047793" cy="49788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43879 w 1622795"/>
              <a:gd name="connsiteY2" fmla="*/ 211902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62209 w 1622795"/>
              <a:gd name="connsiteY2" fmla="*/ 214133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62209 w 1622795"/>
              <a:gd name="connsiteY2" fmla="*/ 214133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62209 w 1622795"/>
              <a:gd name="connsiteY2" fmla="*/ 214133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42788" y="79656"/>
                  <a:pt x="58209" y="125638"/>
                  <a:pt x="235244" y="161327"/>
                </a:cubicBezTo>
                <a:cubicBezTo>
                  <a:pt x="412279" y="197016"/>
                  <a:pt x="876964" y="212302"/>
                  <a:pt x="1062209" y="214133"/>
                </a:cubicBezTo>
                <a:cubicBezTo>
                  <a:pt x="1187795" y="215374"/>
                  <a:pt x="1528466" y="191837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5">
            <a:extLst>
              <a:ext uri="{FF2B5EF4-FFF2-40B4-BE49-F238E27FC236}">
                <a16:creationId xmlns:a16="http://schemas.microsoft.com/office/drawing/2014/main" id="{30A67A9D-13FF-16BE-6165-42AEF94A4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45</a:t>
            </a:fld>
            <a:endParaRPr lang="en-US" dirty="0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A9D67436-9460-8AFC-2C89-48F0C3A87079}"/>
              </a:ext>
            </a:extLst>
          </p:cNvPr>
          <p:cNvSpPr/>
          <p:nvPr/>
        </p:nvSpPr>
        <p:spPr>
          <a:xfrm>
            <a:off x="1414987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E59A7F9B-068D-46F2-4DB6-4AD2CAA26B48}"/>
              </a:ext>
            </a:extLst>
          </p:cNvPr>
          <p:cNvSpPr/>
          <p:nvPr/>
        </p:nvSpPr>
        <p:spPr>
          <a:xfrm>
            <a:off x="1780835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0AE1D380-1492-B152-29A1-BDCB5D8FC6AB}"/>
              </a:ext>
            </a:extLst>
          </p:cNvPr>
          <p:cNvSpPr/>
          <p:nvPr/>
        </p:nvSpPr>
        <p:spPr>
          <a:xfrm>
            <a:off x="1872297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Oval 90">
            <a:extLst>
              <a:ext uri="{FF2B5EF4-FFF2-40B4-BE49-F238E27FC236}">
                <a16:creationId xmlns:a16="http://schemas.microsoft.com/office/drawing/2014/main" id="{8013B612-390B-4839-C229-A678BC4B2B74}"/>
              </a:ext>
            </a:extLst>
          </p:cNvPr>
          <p:cNvSpPr/>
          <p:nvPr/>
        </p:nvSpPr>
        <p:spPr>
          <a:xfrm>
            <a:off x="1963759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85ED6F2D-A2CC-7A29-201C-E6DDBDAEF2B1}"/>
              </a:ext>
            </a:extLst>
          </p:cNvPr>
          <p:cNvSpPr/>
          <p:nvPr/>
        </p:nvSpPr>
        <p:spPr>
          <a:xfrm>
            <a:off x="2055221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AF64B2DC-9DA0-1D8D-8726-ED1F0329E6F8}"/>
              </a:ext>
            </a:extLst>
          </p:cNvPr>
          <p:cNvSpPr/>
          <p:nvPr/>
        </p:nvSpPr>
        <p:spPr>
          <a:xfrm>
            <a:off x="2146686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A8AD817A-1419-31DB-E787-FCDF33A4E657}"/>
              </a:ext>
            </a:extLst>
          </p:cNvPr>
          <p:cNvSpPr/>
          <p:nvPr/>
        </p:nvSpPr>
        <p:spPr>
          <a:xfrm>
            <a:off x="1049139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F980E202-A7AD-2474-4DB6-044378B2A261}"/>
              </a:ext>
            </a:extLst>
          </p:cNvPr>
          <p:cNvSpPr/>
          <p:nvPr/>
        </p:nvSpPr>
        <p:spPr>
          <a:xfrm>
            <a:off x="774753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6F99667-2229-9C9A-049F-05C012F8ABC8}"/>
              </a:ext>
            </a:extLst>
          </p:cNvPr>
          <p:cNvGrpSpPr/>
          <p:nvPr/>
        </p:nvGrpSpPr>
        <p:grpSpPr>
          <a:xfrm>
            <a:off x="6963977" y="3399864"/>
            <a:ext cx="1425635" cy="1079520"/>
            <a:chOff x="6963977" y="3399864"/>
            <a:chExt cx="1425635" cy="1079520"/>
          </a:xfrm>
        </p:grpSpPr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04CA305A-15A9-3CAA-EA17-0D8BC6B63909}"/>
                </a:ext>
              </a:extLst>
            </p:cNvPr>
            <p:cNvSpPr/>
            <p:nvPr/>
          </p:nvSpPr>
          <p:spPr>
            <a:xfrm>
              <a:off x="6963977" y="339986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0535F11D-A02D-25EA-E83E-FDFD845B2D44}"/>
                </a:ext>
              </a:extLst>
            </p:cNvPr>
            <p:cNvSpPr/>
            <p:nvPr/>
          </p:nvSpPr>
          <p:spPr>
            <a:xfrm>
              <a:off x="7630644" y="393430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C99FD059-CE9F-7232-0960-CB259544C17B}"/>
                </a:ext>
              </a:extLst>
            </p:cNvPr>
            <p:cNvSpPr/>
            <p:nvPr/>
          </p:nvSpPr>
          <p:spPr>
            <a:xfrm>
              <a:off x="8038738" y="392843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02CC5B6A-5C2E-F9E6-E68E-BFCB66215C60}"/>
                </a:ext>
              </a:extLst>
            </p:cNvPr>
            <p:cNvGrpSpPr/>
            <p:nvPr/>
          </p:nvGrpSpPr>
          <p:grpSpPr>
            <a:xfrm>
              <a:off x="7630644" y="3491117"/>
              <a:ext cx="350874" cy="360389"/>
              <a:chOff x="3195085" y="2057961"/>
              <a:chExt cx="350874" cy="360389"/>
            </a:xfrm>
          </p:grpSpPr>
          <p:sp>
            <p:nvSpPr>
              <p:cNvPr id="318" name="Oval 317">
                <a:extLst>
                  <a:ext uri="{FF2B5EF4-FFF2-40B4-BE49-F238E27FC236}">
                    <a16:creationId xmlns:a16="http://schemas.microsoft.com/office/drawing/2014/main" id="{94664BF8-BE40-0A29-2304-96F94F8297C9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Oval 318">
                <a:extLst>
                  <a:ext uri="{FF2B5EF4-FFF2-40B4-BE49-F238E27FC236}">
                    <a16:creationId xmlns:a16="http://schemas.microsoft.com/office/drawing/2014/main" id="{13E7B228-8084-2337-2236-3FEBF4169161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78A85F82-9BC5-3E6A-5793-A57F4F8C8BD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Oval 320">
                <a:extLst>
                  <a:ext uri="{FF2B5EF4-FFF2-40B4-BE49-F238E27FC236}">
                    <a16:creationId xmlns:a16="http://schemas.microsoft.com/office/drawing/2014/main" id="{CEDD6B83-EE2E-462C-A026-AEEAF06B666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2" name="Straight Arrow Connector 321">
                <a:extLst>
                  <a:ext uri="{FF2B5EF4-FFF2-40B4-BE49-F238E27FC236}">
                    <a16:creationId xmlns:a16="http://schemas.microsoft.com/office/drawing/2014/main" id="{DF9B1FDF-48F3-ABE4-66FA-709DEA203D4A}"/>
                  </a:ext>
                </a:extLst>
              </p:cNvPr>
              <p:cNvCxnSpPr>
                <a:cxnSpLocks/>
                <a:stCxn id="320" idx="5"/>
                <a:endCxn id="32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Arrow Connector 322">
                <a:extLst>
                  <a:ext uri="{FF2B5EF4-FFF2-40B4-BE49-F238E27FC236}">
                    <a16:creationId xmlns:a16="http://schemas.microsoft.com/office/drawing/2014/main" id="{E0D0066A-E71F-3686-DA80-232D6F6AFE72}"/>
                  </a:ext>
                </a:extLst>
              </p:cNvPr>
              <p:cNvCxnSpPr>
                <a:cxnSpLocks/>
                <a:stCxn id="32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9" name="Group 298">
              <a:extLst>
                <a:ext uri="{FF2B5EF4-FFF2-40B4-BE49-F238E27FC236}">
                  <a16:creationId xmlns:a16="http://schemas.microsoft.com/office/drawing/2014/main" id="{58A3FC11-EE58-481C-9686-6C1AD7B76825}"/>
                </a:ext>
              </a:extLst>
            </p:cNvPr>
            <p:cNvGrpSpPr/>
            <p:nvPr/>
          </p:nvGrpSpPr>
          <p:grpSpPr>
            <a:xfrm>
              <a:off x="8098980" y="3960668"/>
              <a:ext cx="246496" cy="256646"/>
              <a:chOff x="3255327" y="2091323"/>
              <a:chExt cx="246496" cy="256646"/>
            </a:xfrm>
          </p:grpSpPr>
          <p:sp>
            <p:nvSpPr>
              <p:cNvPr id="313" name="Oval 312">
                <a:extLst>
                  <a:ext uri="{FF2B5EF4-FFF2-40B4-BE49-F238E27FC236}">
                    <a16:creationId xmlns:a16="http://schemas.microsoft.com/office/drawing/2014/main" id="{7B641DA0-A031-3885-E767-A2C72525BE6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Oval 313">
                <a:extLst>
                  <a:ext uri="{FF2B5EF4-FFF2-40B4-BE49-F238E27FC236}">
                    <a16:creationId xmlns:a16="http://schemas.microsoft.com/office/drawing/2014/main" id="{42570A58-981E-2B48-B70F-CF561751E0AC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Oval 314">
                <a:extLst>
                  <a:ext uri="{FF2B5EF4-FFF2-40B4-BE49-F238E27FC236}">
                    <a16:creationId xmlns:a16="http://schemas.microsoft.com/office/drawing/2014/main" id="{7E834E2B-982D-85A0-FBDB-71D36DBBF544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6" name="Straight Arrow Connector 315">
                <a:extLst>
                  <a:ext uri="{FF2B5EF4-FFF2-40B4-BE49-F238E27FC236}">
                    <a16:creationId xmlns:a16="http://schemas.microsoft.com/office/drawing/2014/main" id="{2FCB5BF0-E94B-69F9-95A4-4C5541B52E2A}"/>
                  </a:ext>
                </a:extLst>
              </p:cNvPr>
              <p:cNvCxnSpPr>
                <a:cxnSpLocks/>
                <a:stCxn id="31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7" name="Straight Arrow Connector 316">
                <a:extLst>
                  <a:ext uri="{FF2B5EF4-FFF2-40B4-BE49-F238E27FC236}">
                    <a16:creationId xmlns:a16="http://schemas.microsoft.com/office/drawing/2014/main" id="{8439B42B-707C-DED3-9D62-1AE1639914FD}"/>
                  </a:ext>
                </a:extLst>
              </p:cNvPr>
              <p:cNvCxnSpPr>
                <a:cxnSpLocks/>
                <a:stCxn id="314" idx="3"/>
                <a:endCxn id="31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FCDB12F1-18C4-1BB0-3E56-BD82F9544B3D}"/>
                </a:ext>
              </a:extLst>
            </p:cNvPr>
            <p:cNvGrpSpPr/>
            <p:nvPr/>
          </p:nvGrpSpPr>
          <p:grpSpPr>
            <a:xfrm>
              <a:off x="7682419" y="3961420"/>
              <a:ext cx="246496" cy="256646"/>
              <a:chOff x="3255327" y="2091323"/>
              <a:chExt cx="246496" cy="256646"/>
            </a:xfrm>
          </p:grpSpPr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630ACE62-B0F4-1815-A9E6-DE64D378760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Oval 307">
                <a:extLst>
                  <a:ext uri="{FF2B5EF4-FFF2-40B4-BE49-F238E27FC236}">
                    <a16:creationId xmlns:a16="http://schemas.microsoft.com/office/drawing/2014/main" id="{37F7CE3F-D527-B2A4-FB2F-685FC5CDC91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Oval 308">
                <a:extLst>
                  <a:ext uri="{FF2B5EF4-FFF2-40B4-BE49-F238E27FC236}">
                    <a16:creationId xmlns:a16="http://schemas.microsoft.com/office/drawing/2014/main" id="{D6B87955-65F2-52C7-CC37-6BBFF373498E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0" name="Straight Arrow Connector 309">
                <a:extLst>
                  <a:ext uri="{FF2B5EF4-FFF2-40B4-BE49-F238E27FC236}">
                    <a16:creationId xmlns:a16="http://schemas.microsoft.com/office/drawing/2014/main" id="{A0D7B952-BE46-717F-CAC2-89E368AB1577}"/>
                  </a:ext>
                </a:extLst>
              </p:cNvPr>
              <p:cNvCxnSpPr>
                <a:cxnSpLocks/>
                <a:stCxn id="30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1" name="Straight Arrow Connector 310">
                <a:extLst>
                  <a:ext uri="{FF2B5EF4-FFF2-40B4-BE49-F238E27FC236}">
                    <a16:creationId xmlns:a16="http://schemas.microsoft.com/office/drawing/2014/main" id="{B9EEB3D0-19F7-78F0-57E5-28536844F785}"/>
                  </a:ext>
                </a:extLst>
              </p:cNvPr>
              <p:cNvCxnSpPr>
                <a:cxnSpLocks/>
                <a:stCxn id="308" idx="3"/>
                <a:endCxn id="30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1AA2A2D5-1AC2-4F55-AC50-E6DF64E8AED4}"/>
                </a:ext>
              </a:extLst>
            </p:cNvPr>
            <p:cNvSpPr/>
            <p:nvPr/>
          </p:nvSpPr>
          <p:spPr>
            <a:xfrm>
              <a:off x="7185440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F649D822-91CF-952D-C6E3-9667B439A326}"/>
                </a:ext>
              </a:extLst>
            </p:cNvPr>
            <p:cNvSpPr/>
            <p:nvPr/>
          </p:nvSpPr>
          <p:spPr>
            <a:xfrm>
              <a:off x="7138637" y="386921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34245609-5A87-9527-45AC-3633ED148A09}"/>
                </a:ext>
              </a:extLst>
            </p:cNvPr>
            <p:cNvSpPr/>
            <p:nvPr/>
          </p:nvSpPr>
          <p:spPr>
            <a:xfrm>
              <a:off x="7276087" y="38771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AD9BE931-333B-082A-34F6-3330B935B481}"/>
                </a:ext>
              </a:extLst>
            </p:cNvPr>
            <p:cNvSpPr/>
            <p:nvPr/>
          </p:nvSpPr>
          <p:spPr>
            <a:xfrm>
              <a:off x="7209608" y="34276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F15AE80C-49A0-F1AE-3C9F-C6CEC8B4046D}"/>
                </a:ext>
              </a:extLst>
            </p:cNvPr>
            <p:cNvGrpSpPr/>
            <p:nvPr/>
          </p:nvGrpSpPr>
          <p:grpSpPr>
            <a:xfrm>
              <a:off x="7156925" y="3761029"/>
              <a:ext cx="747402" cy="132635"/>
              <a:chOff x="2879697" y="2486108"/>
              <a:chExt cx="747402" cy="132635"/>
            </a:xfrm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60C8D20E-DEF5-5499-7D1B-70B6AEA3C72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A6F49715-4FEB-BD6D-C406-61C7748306A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41AFF4DC-A87D-6626-B012-E9794DB259F0}"/>
                </a:ext>
              </a:extLst>
            </p:cNvPr>
            <p:cNvGrpSpPr/>
            <p:nvPr/>
          </p:nvGrpSpPr>
          <p:grpSpPr>
            <a:xfrm>
              <a:off x="7155827" y="3884425"/>
              <a:ext cx="1063372" cy="92216"/>
              <a:chOff x="4768408" y="2603167"/>
              <a:chExt cx="1063372" cy="92216"/>
            </a:xfrm>
          </p:grpSpPr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08E50E20-89CF-41FE-345C-2F9B2D8069F8}"/>
                  </a:ext>
                </a:extLst>
              </p:cNvPr>
              <p:cNvSpPr/>
              <p:nvPr/>
            </p:nvSpPr>
            <p:spPr>
              <a:xfrm>
                <a:off x="4917381" y="2603167"/>
                <a:ext cx="914399" cy="91251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35986 h 91251"/>
                  <a:gd name="connsiteX1" fmla="*/ 185895 w 914399"/>
                  <a:gd name="connsiteY1" fmla="*/ 46034 h 91251"/>
                  <a:gd name="connsiteX2" fmla="*/ 482321 w 914399"/>
                  <a:gd name="connsiteY2" fmla="*/ 817 h 91251"/>
                  <a:gd name="connsiteX3" fmla="*/ 914399 w 914399"/>
                  <a:gd name="connsiteY3" fmla="*/ 91251 h 9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251">
                    <a:moveTo>
                      <a:pt x="0" y="35986"/>
                    </a:moveTo>
                    <a:cubicBezTo>
                      <a:pt x="19678" y="57757"/>
                      <a:pt x="105508" y="51896"/>
                      <a:pt x="185895" y="46034"/>
                    </a:cubicBezTo>
                    <a:cubicBezTo>
                      <a:pt x="266282" y="40173"/>
                      <a:pt x="360904" y="-6719"/>
                      <a:pt x="482321" y="817"/>
                    </a:cubicBezTo>
                    <a:cubicBezTo>
                      <a:pt x="603738" y="8353"/>
                      <a:pt x="755300" y="7516"/>
                      <a:pt x="914399" y="9125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05ED3D49-3892-AEAC-CCBD-A5026EB3194C}"/>
                  </a:ext>
                </a:extLst>
              </p:cNvPr>
              <p:cNvSpPr/>
              <p:nvPr/>
            </p:nvSpPr>
            <p:spPr>
              <a:xfrm>
                <a:off x="4768408" y="2614032"/>
                <a:ext cx="641345" cy="8135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274 w 641345"/>
                  <a:gd name="connsiteY0" fmla="*/ 0 h 81351"/>
                  <a:gd name="connsiteX1" fmla="*/ 73612 w 641345"/>
                  <a:gd name="connsiteY1" fmla="*/ 75362 h 81351"/>
                  <a:gd name="connsiteX2" fmla="*/ 307993 w 641345"/>
                  <a:gd name="connsiteY2" fmla="*/ 76534 h 81351"/>
                  <a:gd name="connsiteX3" fmla="*/ 641345 w 641345"/>
                  <a:gd name="connsiteY3" fmla="*/ 70338 h 8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345" h="81351">
                    <a:moveTo>
                      <a:pt x="3274" y="0"/>
                    </a:moveTo>
                    <a:cubicBezTo>
                      <a:pt x="-10961" y="37262"/>
                      <a:pt x="22826" y="62606"/>
                      <a:pt x="73612" y="75362"/>
                    </a:cubicBezTo>
                    <a:cubicBezTo>
                      <a:pt x="124398" y="88118"/>
                      <a:pt x="307993" y="76534"/>
                      <a:pt x="307993" y="76534"/>
                    </a:cubicBezTo>
                    <a:cubicBezTo>
                      <a:pt x="413501" y="78209"/>
                      <a:pt x="535837" y="68663"/>
                      <a:pt x="641345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F428CFF-B056-C6D2-5DBC-429CA134A8D0}"/>
                </a:ext>
              </a:extLst>
            </p:cNvPr>
            <p:cNvSpPr/>
            <p:nvPr/>
          </p:nvSpPr>
          <p:spPr>
            <a:xfrm flipH="1">
              <a:off x="7118015" y="4149217"/>
              <a:ext cx="589225" cy="2151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936A5A9-B120-CE36-FC8A-02E6401DB930}"/>
                </a:ext>
              </a:extLst>
            </p:cNvPr>
            <p:cNvSpPr/>
            <p:nvPr/>
          </p:nvSpPr>
          <p:spPr>
            <a:xfrm flipH="1">
              <a:off x="7209608" y="4198086"/>
              <a:ext cx="697706" cy="16630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AAB415A-DFFE-9BF0-7677-40AD3868A867}"/>
                </a:ext>
              </a:extLst>
            </p:cNvPr>
            <p:cNvSpPr/>
            <p:nvPr/>
          </p:nvSpPr>
          <p:spPr>
            <a:xfrm flipH="1">
              <a:off x="7292179" y="4194118"/>
              <a:ext cx="830764" cy="15969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78605" y="102683"/>
                    <a:pt x="203008" y="109957"/>
                  </a:cubicBezTo>
                  <a:cubicBezTo>
                    <a:pt x="327411" y="117231"/>
                    <a:pt x="346059" y="75493"/>
                    <a:pt x="428111" y="61448"/>
                  </a:cubicBezTo>
                  <a:cubicBezTo>
                    <a:pt x="499182" y="49283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39371CA-797E-26E0-4EE9-7C6AF2078B50}"/>
                </a:ext>
              </a:extLst>
            </p:cNvPr>
            <p:cNvSpPr/>
            <p:nvPr/>
          </p:nvSpPr>
          <p:spPr>
            <a:xfrm flipH="1">
              <a:off x="7367296" y="4196307"/>
              <a:ext cx="953333" cy="18525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47E7810-FC33-7ACD-DB14-B06416D1BFA7}"/>
                </a:ext>
              </a:extLst>
            </p:cNvPr>
            <p:cNvSpPr/>
            <p:nvPr/>
          </p:nvSpPr>
          <p:spPr>
            <a:xfrm>
              <a:off x="7245518" y="345978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5081C5B0-1361-5E2E-A258-BD4A8109CECD}"/>
                </a:ext>
              </a:extLst>
            </p:cNvPr>
            <p:cNvSpPr/>
            <p:nvPr/>
          </p:nvSpPr>
          <p:spPr>
            <a:xfrm>
              <a:off x="7105307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43B3C9AD-9ACF-4E2F-B51B-FBCDE6A6C239}"/>
                </a:ext>
              </a:extLst>
            </p:cNvPr>
            <p:cNvSpPr/>
            <p:nvPr/>
          </p:nvSpPr>
          <p:spPr>
            <a:xfrm>
              <a:off x="7265573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B51BE7C7-7BEE-A8F3-CE9E-3332DA8970F3}"/>
                </a:ext>
              </a:extLst>
            </p:cNvPr>
            <p:cNvSpPr/>
            <p:nvPr/>
          </p:nvSpPr>
          <p:spPr>
            <a:xfrm>
              <a:off x="7345705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FCCCE052-5A0F-2F21-D607-C10F02EE1BD7}"/>
              </a:ext>
            </a:extLst>
          </p:cNvPr>
          <p:cNvGrpSpPr/>
          <p:nvPr/>
        </p:nvGrpSpPr>
        <p:grpSpPr>
          <a:xfrm>
            <a:off x="5481868" y="3421660"/>
            <a:ext cx="1425635" cy="1079520"/>
            <a:chOff x="5481868" y="3421660"/>
            <a:chExt cx="1425635" cy="1079520"/>
          </a:xfrm>
        </p:grpSpPr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B886FFC0-512A-6858-356E-DC1FD40C7206}"/>
                </a:ext>
              </a:extLst>
            </p:cNvPr>
            <p:cNvSpPr/>
            <p:nvPr/>
          </p:nvSpPr>
          <p:spPr>
            <a:xfrm>
              <a:off x="5481868" y="3421660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570EAED8-5535-A267-D110-FA5C9779EDB8}"/>
                </a:ext>
              </a:extLst>
            </p:cNvPr>
            <p:cNvSpPr/>
            <p:nvPr/>
          </p:nvSpPr>
          <p:spPr>
            <a:xfrm>
              <a:off x="6148535" y="395610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5ADD1B89-B05D-754E-3551-0EA4C9D0E9FE}"/>
                </a:ext>
              </a:extLst>
            </p:cNvPr>
            <p:cNvSpPr/>
            <p:nvPr/>
          </p:nvSpPr>
          <p:spPr>
            <a:xfrm>
              <a:off x="6556629" y="3950230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1B6808E7-1E64-89E0-7091-8F23C522576D}"/>
                </a:ext>
              </a:extLst>
            </p:cNvPr>
            <p:cNvGrpSpPr/>
            <p:nvPr/>
          </p:nvGrpSpPr>
          <p:grpSpPr>
            <a:xfrm>
              <a:off x="6148535" y="3512913"/>
              <a:ext cx="350874" cy="360389"/>
              <a:chOff x="3195085" y="2057961"/>
              <a:chExt cx="350874" cy="360389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F3308A75-FF95-6D9A-E8B7-9831F4946898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Oval 378">
                <a:extLst>
                  <a:ext uri="{FF2B5EF4-FFF2-40B4-BE49-F238E27FC236}">
                    <a16:creationId xmlns:a16="http://schemas.microsoft.com/office/drawing/2014/main" id="{F55E31CA-D760-261E-15C9-C25AA3B0803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16CB48A3-E639-3C15-82A8-AB8F2DFCA0EB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D134EC56-C09D-D4E4-09AD-15A566876523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82" name="Straight Arrow Connector 381">
                <a:extLst>
                  <a:ext uri="{FF2B5EF4-FFF2-40B4-BE49-F238E27FC236}">
                    <a16:creationId xmlns:a16="http://schemas.microsoft.com/office/drawing/2014/main" id="{89D4E68D-285F-4015-30B0-3972A6264D01}"/>
                  </a:ext>
                </a:extLst>
              </p:cNvPr>
              <p:cNvCxnSpPr>
                <a:cxnSpLocks/>
                <a:stCxn id="380" idx="5"/>
                <a:endCxn id="38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Arrow Connector 382">
                <a:extLst>
                  <a:ext uri="{FF2B5EF4-FFF2-40B4-BE49-F238E27FC236}">
                    <a16:creationId xmlns:a16="http://schemas.microsoft.com/office/drawing/2014/main" id="{A20AB5AF-AD2D-EE27-0578-EBB8BF36CE2F}"/>
                  </a:ext>
                </a:extLst>
              </p:cNvPr>
              <p:cNvCxnSpPr>
                <a:cxnSpLocks/>
                <a:stCxn id="38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9" name="Group 358">
              <a:extLst>
                <a:ext uri="{FF2B5EF4-FFF2-40B4-BE49-F238E27FC236}">
                  <a16:creationId xmlns:a16="http://schemas.microsoft.com/office/drawing/2014/main" id="{D2B74AFE-88ED-96E6-12EC-9D226B2768EF}"/>
                </a:ext>
              </a:extLst>
            </p:cNvPr>
            <p:cNvGrpSpPr/>
            <p:nvPr/>
          </p:nvGrpSpPr>
          <p:grpSpPr>
            <a:xfrm>
              <a:off x="6616871" y="3982464"/>
              <a:ext cx="246496" cy="256646"/>
              <a:chOff x="3255327" y="2091323"/>
              <a:chExt cx="246496" cy="256646"/>
            </a:xfrm>
          </p:grpSpPr>
          <p:sp>
            <p:nvSpPr>
              <p:cNvPr id="373" name="Oval 372">
                <a:extLst>
                  <a:ext uri="{FF2B5EF4-FFF2-40B4-BE49-F238E27FC236}">
                    <a16:creationId xmlns:a16="http://schemas.microsoft.com/office/drawing/2014/main" id="{95BE1EF6-E36A-9A3A-B5AA-F3F8E8FAFF78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>
                <a:extLst>
                  <a:ext uri="{FF2B5EF4-FFF2-40B4-BE49-F238E27FC236}">
                    <a16:creationId xmlns:a16="http://schemas.microsoft.com/office/drawing/2014/main" id="{12E34BA9-A1DB-4976-23F0-A097E6AF5372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D521FF9D-4DBC-1C42-FC72-D075BA081C10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6" name="Straight Arrow Connector 375">
                <a:extLst>
                  <a:ext uri="{FF2B5EF4-FFF2-40B4-BE49-F238E27FC236}">
                    <a16:creationId xmlns:a16="http://schemas.microsoft.com/office/drawing/2014/main" id="{6E4B700A-1DCE-65E2-C93A-F8E2E36AEDFB}"/>
                  </a:ext>
                </a:extLst>
              </p:cNvPr>
              <p:cNvCxnSpPr>
                <a:cxnSpLocks/>
                <a:stCxn id="37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7" name="Straight Arrow Connector 376">
                <a:extLst>
                  <a:ext uri="{FF2B5EF4-FFF2-40B4-BE49-F238E27FC236}">
                    <a16:creationId xmlns:a16="http://schemas.microsoft.com/office/drawing/2014/main" id="{000BB5AD-E6F3-709D-E085-CA70C19B8A32}"/>
                  </a:ext>
                </a:extLst>
              </p:cNvPr>
              <p:cNvCxnSpPr>
                <a:cxnSpLocks/>
                <a:stCxn id="374" idx="3"/>
                <a:endCxn id="37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8368F10D-CDC2-5523-6710-A8391C3DB2DE}"/>
                </a:ext>
              </a:extLst>
            </p:cNvPr>
            <p:cNvGrpSpPr/>
            <p:nvPr/>
          </p:nvGrpSpPr>
          <p:grpSpPr>
            <a:xfrm>
              <a:off x="6200310" y="3983216"/>
              <a:ext cx="246496" cy="256646"/>
              <a:chOff x="3255327" y="2091323"/>
              <a:chExt cx="246496" cy="256646"/>
            </a:xfrm>
          </p:grpSpPr>
          <p:sp>
            <p:nvSpPr>
              <p:cNvPr id="367" name="Oval 366">
                <a:extLst>
                  <a:ext uri="{FF2B5EF4-FFF2-40B4-BE49-F238E27FC236}">
                    <a16:creationId xmlns:a16="http://schemas.microsoft.com/office/drawing/2014/main" id="{693A6B42-B3E5-1196-DC5D-57DE4561A9B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A563A7E3-3874-DE44-ECED-96EFAD34FA34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Oval 368">
                <a:extLst>
                  <a:ext uri="{FF2B5EF4-FFF2-40B4-BE49-F238E27FC236}">
                    <a16:creationId xmlns:a16="http://schemas.microsoft.com/office/drawing/2014/main" id="{5C3A0A68-9FC8-F662-52ED-A89131AE5487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0" name="Straight Arrow Connector 369">
                <a:extLst>
                  <a:ext uri="{FF2B5EF4-FFF2-40B4-BE49-F238E27FC236}">
                    <a16:creationId xmlns:a16="http://schemas.microsoft.com/office/drawing/2014/main" id="{185EEF54-E28C-32EA-5A11-C5A289E0013C}"/>
                  </a:ext>
                </a:extLst>
              </p:cNvPr>
              <p:cNvCxnSpPr>
                <a:cxnSpLocks/>
                <a:stCxn id="36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1" name="Straight Arrow Connector 370">
                <a:extLst>
                  <a:ext uri="{FF2B5EF4-FFF2-40B4-BE49-F238E27FC236}">
                    <a16:creationId xmlns:a16="http://schemas.microsoft.com/office/drawing/2014/main" id="{9DF161AE-078E-67F4-DC60-BFC4CD63AA07}"/>
                  </a:ext>
                </a:extLst>
              </p:cNvPr>
              <p:cNvCxnSpPr>
                <a:cxnSpLocks/>
                <a:stCxn id="368" idx="3"/>
                <a:endCxn id="36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80084B09-3B64-BB24-1BC5-C4E4A93B4E59}"/>
                </a:ext>
              </a:extLst>
            </p:cNvPr>
            <p:cNvSpPr/>
            <p:nvPr/>
          </p:nvSpPr>
          <p:spPr>
            <a:xfrm>
              <a:off x="5782216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Oval 361">
              <a:extLst>
                <a:ext uri="{FF2B5EF4-FFF2-40B4-BE49-F238E27FC236}">
                  <a16:creationId xmlns:a16="http://schemas.microsoft.com/office/drawing/2014/main" id="{B4AF4AED-1ADD-7410-AEC8-3EF8429B738D}"/>
                </a:ext>
              </a:extLst>
            </p:cNvPr>
            <p:cNvSpPr/>
            <p:nvPr/>
          </p:nvSpPr>
          <p:spPr>
            <a:xfrm>
              <a:off x="5863933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A02200EC-B9D4-E75C-3004-671D567A69B4}"/>
                </a:ext>
              </a:extLst>
            </p:cNvPr>
            <p:cNvSpPr/>
            <p:nvPr/>
          </p:nvSpPr>
          <p:spPr>
            <a:xfrm>
              <a:off x="5656528" y="3891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3BA50DDC-0446-C818-45FA-CF1842695923}"/>
                </a:ext>
              </a:extLst>
            </p:cNvPr>
            <p:cNvSpPr/>
            <p:nvPr/>
          </p:nvSpPr>
          <p:spPr>
            <a:xfrm>
              <a:off x="5793978" y="389896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10634708-F930-D902-BC8E-A993AC140CDF}"/>
                </a:ext>
              </a:extLst>
            </p:cNvPr>
            <p:cNvSpPr/>
            <p:nvPr/>
          </p:nvSpPr>
          <p:spPr>
            <a:xfrm>
              <a:off x="5727499" y="344940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0" name="Group 399">
              <a:extLst>
                <a:ext uri="{FF2B5EF4-FFF2-40B4-BE49-F238E27FC236}">
                  <a16:creationId xmlns:a16="http://schemas.microsoft.com/office/drawing/2014/main" id="{9D0631D9-CE87-E131-B44E-A783FE4CAFBF}"/>
                </a:ext>
              </a:extLst>
            </p:cNvPr>
            <p:cNvGrpSpPr/>
            <p:nvPr/>
          </p:nvGrpSpPr>
          <p:grpSpPr>
            <a:xfrm>
              <a:off x="5676890" y="3788127"/>
              <a:ext cx="747402" cy="132635"/>
              <a:chOff x="2879697" y="2486108"/>
              <a:chExt cx="747402" cy="132635"/>
            </a:xfrm>
          </p:grpSpPr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907A6E2-FE63-07A0-66CF-A736FDB04A1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852A9317-C815-D1BA-13AB-7B02B2CAC123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D6E1B088-4F69-7099-E595-C25B71772528}"/>
                </a:ext>
              </a:extLst>
            </p:cNvPr>
            <p:cNvGrpSpPr/>
            <p:nvPr/>
          </p:nvGrpSpPr>
          <p:grpSpPr>
            <a:xfrm>
              <a:off x="5674746" y="3901082"/>
              <a:ext cx="1063431" cy="98682"/>
              <a:chOff x="4768349" y="2603225"/>
              <a:chExt cx="1063431" cy="98682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79D8BF3-6CAF-65F1-F7AB-0F079D48A23C}"/>
                  </a:ext>
                </a:extLst>
              </p:cNvPr>
              <p:cNvSpPr/>
              <p:nvPr/>
            </p:nvSpPr>
            <p:spPr>
              <a:xfrm>
                <a:off x="4912357" y="2603225"/>
                <a:ext cx="919423" cy="91193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24447"/>
                  <a:gd name="connsiteY0" fmla="*/ 35986 h 91251"/>
                  <a:gd name="connsiteX1" fmla="*/ 195943 w 924447"/>
                  <a:gd name="connsiteY1" fmla="*/ 46034 h 91251"/>
                  <a:gd name="connsiteX2" fmla="*/ 492369 w 924447"/>
                  <a:gd name="connsiteY2" fmla="*/ 817 h 91251"/>
                  <a:gd name="connsiteX3" fmla="*/ 924447 w 924447"/>
                  <a:gd name="connsiteY3" fmla="*/ 91251 h 91251"/>
                  <a:gd name="connsiteX0" fmla="*/ 0 w 919423"/>
                  <a:gd name="connsiteY0" fmla="*/ 10807 h 91193"/>
                  <a:gd name="connsiteX1" fmla="*/ 190919 w 919423"/>
                  <a:gd name="connsiteY1" fmla="*/ 45976 h 91193"/>
                  <a:gd name="connsiteX2" fmla="*/ 487345 w 919423"/>
                  <a:gd name="connsiteY2" fmla="*/ 759 h 91193"/>
                  <a:gd name="connsiteX3" fmla="*/ 919423 w 919423"/>
                  <a:gd name="connsiteY3" fmla="*/ 91193 h 9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423" h="91193">
                    <a:moveTo>
                      <a:pt x="0" y="10807"/>
                    </a:moveTo>
                    <a:cubicBezTo>
                      <a:pt x="19678" y="32578"/>
                      <a:pt x="109695" y="47651"/>
                      <a:pt x="190919" y="45976"/>
                    </a:cubicBezTo>
                    <a:cubicBezTo>
                      <a:pt x="272143" y="44301"/>
                      <a:pt x="365928" y="-6777"/>
                      <a:pt x="487345" y="759"/>
                    </a:cubicBezTo>
                    <a:cubicBezTo>
                      <a:pt x="608762" y="8295"/>
                      <a:pt x="760324" y="7458"/>
                      <a:pt x="919423" y="9119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F0BB8D9-66D8-420F-1569-511421CE1345}"/>
                  </a:ext>
                </a:extLst>
              </p:cNvPr>
              <p:cNvSpPr/>
              <p:nvPr/>
            </p:nvSpPr>
            <p:spPr>
              <a:xfrm>
                <a:off x="4768349" y="2614032"/>
                <a:ext cx="641404" cy="87875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7875"/>
                  <a:gd name="connsiteX1" fmla="*/ 73671 w 641404"/>
                  <a:gd name="connsiteY1" fmla="*/ 75362 h 87875"/>
                  <a:gd name="connsiteX2" fmla="*/ 313661 w 641404"/>
                  <a:gd name="connsiteY2" fmla="*/ 87753 h 87875"/>
                  <a:gd name="connsiteX3" fmla="*/ 641404 w 641404"/>
                  <a:gd name="connsiteY3" fmla="*/ 70338 h 87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7875">
                    <a:moveTo>
                      <a:pt x="3333" y="0"/>
                    </a:moveTo>
                    <a:cubicBezTo>
                      <a:pt x="-10902" y="37262"/>
                      <a:pt x="21950" y="60737"/>
                      <a:pt x="73671" y="75362"/>
                    </a:cubicBezTo>
                    <a:cubicBezTo>
                      <a:pt x="125392" y="89987"/>
                      <a:pt x="313661" y="87753"/>
                      <a:pt x="313661" y="87753"/>
                    </a:cubicBezTo>
                    <a:cubicBezTo>
                      <a:pt x="419169" y="8942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0FF9D1A-A180-C7C0-E0DD-7ACF260A214C}"/>
                </a:ext>
              </a:extLst>
            </p:cNvPr>
            <p:cNvSpPr/>
            <p:nvPr/>
          </p:nvSpPr>
          <p:spPr>
            <a:xfrm flipH="1">
              <a:off x="5641431" y="4184647"/>
              <a:ext cx="572789" cy="1697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5B485E8-0D3C-5F08-8967-314039B80385}"/>
                </a:ext>
              </a:extLst>
            </p:cNvPr>
            <p:cNvSpPr/>
            <p:nvPr/>
          </p:nvSpPr>
          <p:spPr>
            <a:xfrm flipH="1">
              <a:off x="5720506" y="4233515"/>
              <a:ext cx="693788" cy="12550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D9CBABB-A528-54B1-B890-4AE8B0A163D2}"/>
                </a:ext>
              </a:extLst>
            </p:cNvPr>
            <p:cNvSpPr/>
            <p:nvPr/>
          </p:nvSpPr>
          <p:spPr>
            <a:xfrm flipH="1">
              <a:off x="5805876" y="4229547"/>
              <a:ext cx="824048" cy="14751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9D4EC85-11FF-E19B-A3DA-64454FB64F74}"/>
                </a:ext>
              </a:extLst>
            </p:cNvPr>
            <p:cNvSpPr/>
            <p:nvPr/>
          </p:nvSpPr>
          <p:spPr>
            <a:xfrm flipH="1">
              <a:off x="5877818" y="4231736"/>
              <a:ext cx="949791" cy="15870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2CCF220-644E-726F-5134-FFCA8F85BA78}"/>
                </a:ext>
              </a:extLst>
            </p:cNvPr>
            <p:cNvSpPr/>
            <p:nvPr/>
          </p:nvSpPr>
          <p:spPr>
            <a:xfrm>
              <a:off x="5758641" y="347462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0E665723-AE60-1264-2F8F-253CCF5FA07A}"/>
                </a:ext>
              </a:extLst>
            </p:cNvPr>
            <p:cNvSpPr/>
            <p:nvPr/>
          </p:nvSpPr>
          <p:spPr>
            <a:xfrm>
              <a:off x="5618784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91F626A0-719B-A6AC-7776-59848CB83B93}"/>
                </a:ext>
              </a:extLst>
            </p:cNvPr>
            <p:cNvSpPr/>
            <p:nvPr/>
          </p:nvSpPr>
          <p:spPr>
            <a:xfrm>
              <a:off x="5700500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A7C213B7-47CE-04D6-534F-65DAC5E8369A}"/>
              </a:ext>
            </a:extLst>
          </p:cNvPr>
          <p:cNvGrpSpPr/>
          <p:nvPr/>
        </p:nvGrpSpPr>
        <p:grpSpPr>
          <a:xfrm>
            <a:off x="4021636" y="3443456"/>
            <a:ext cx="1425635" cy="1079520"/>
            <a:chOff x="4021636" y="3443456"/>
            <a:chExt cx="1425635" cy="1079520"/>
          </a:xfrm>
        </p:grpSpPr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5A89A09F-CEE2-D888-6855-ABCF94000F18}"/>
                </a:ext>
              </a:extLst>
            </p:cNvPr>
            <p:cNvSpPr/>
            <p:nvPr/>
          </p:nvSpPr>
          <p:spPr>
            <a:xfrm>
              <a:off x="4021636" y="3443456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95DA51DA-F6CE-B9AE-E70C-CDE29622B131}"/>
                </a:ext>
              </a:extLst>
            </p:cNvPr>
            <p:cNvSpPr/>
            <p:nvPr/>
          </p:nvSpPr>
          <p:spPr>
            <a:xfrm>
              <a:off x="5096397" y="3972026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6000A6D1-216D-824F-ACDE-F2ACAE618771}"/>
                </a:ext>
              </a:extLst>
            </p:cNvPr>
            <p:cNvGrpSpPr/>
            <p:nvPr/>
          </p:nvGrpSpPr>
          <p:grpSpPr>
            <a:xfrm>
              <a:off x="4688303" y="3534709"/>
              <a:ext cx="350874" cy="360389"/>
              <a:chOff x="3195085" y="2057961"/>
              <a:chExt cx="350874" cy="360389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78E425BA-BB43-B4D2-22C6-1D3C70E16B2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0D865E9F-AE58-5BB3-6444-8DC079791062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BD615339-3E46-3A81-8A14-FFE9361755D9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6DB65D3-78C8-2515-2A5F-39F42CE03FE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52" name="Straight Arrow Connector 351">
                <a:extLst>
                  <a:ext uri="{FF2B5EF4-FFF2-40B4-BE49-F238E27FC236}">
                    <a16:creationId xmlns:a16="http://schemas.microsoft.com/office/drawing/2014/main" id="{C7E956BA-06C4-FDC9-1D2B-4C1483776861}"/>
                  </a:ext>
                </a:extLst>
              </p:cNvPr>
              <p:cNvCxnSpPr>
                <a:cxnSpLocks/>
                <a:stCxn id="350" idx="5"/>
                <a:endCxn id="35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Arrow Connector 352">
                <a:extLst>
                  <a:ext uri="{FF2B5EF4-FFF2-40B4-BE49-F238E27FC236}">
                    <a16:creationId xmlns:a16="http://schemas.microsoft.com/office/drawing/2014/main" id="{B842C119-0D13-F4A9-9AF4-BC861675D7A9}"/>
                  </a:ext>
                </a:extLst>
              </p:cNvPr>
              <p:cNvCxnSpPr>
                <a:cxnSpLocks/>
                <a:stCxn id="35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8A26B8B-7A90-046A-B7A9-055B3735B848}"/>
                </a:ext>
              </a:extLst>
            </p:cNvPr>
            <p:cNvGrpSpPr/>
            <p:nvPr/>
          </p:nvGrpSpPr>
          <p:grpSpPr>
            <a:xfrm>
              <a:off x="5156639" y="4004260"/>
              <a:ext cx="246496" cy="256646"/>
              <a:chOff x="3255327" y="2091323"/>
              <a:chExt cx="246496" cy="256646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F2D0D3B2-1054-9DCA-D893-DA5976600EF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D05CC2A2-180C-C2AF-4148-8F73F673C648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A838E51C-44B5-1C25-1D53-2BB3CC4FE07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6" name="Straight Arrow Connector 345">
                <a:extLst>
                  <a:ext uri="{FF2B5EF4-FFF2-40B4-BE49-F238E27FC236}">
                    <a16:creationId xmlns:a16="http://schemas.microsoft.com/office/drawing/2014/main" id="{45B29AF6-DADE-820E-C0CB-E208BBA934E1}"/>
                  </a:ext>
                </a:extLst>
              </p:cNvPr>
              <p:cNvCxnSpPr>
                <a:cxnSpLocks/>
                <a:stCxn id="34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Arrow Connector 346">
                <a:extLst>
                  <a:ext uri="{FF2B5EF4-FFF2-40B4-BE49-F238E27FC236}">
                    <a16:creationId xmlns:a16="http://schemas.microsoft.com/office/drawing/2014/main" id="{9988C538-1F80-5042-3B85-950327B958C0}"/>
                  </a:ext>
                </a:extLst>
              </p:cNvPr>
              <p:cNvCxnSpPr>
                <a:cxnSpLocks/>
                <a:stCxn id="344" idx="3"/>
                <a:endCxn id="34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FC21B425-ECB5-4CA6-C02F-9F8343D5039E}"/>
                </a:ext>
              </a:extLst>
            </p:cNvPr>
            <p:cNvGrpSpPr/>
            <p:nvPr/>
          </p:nvGrpSpPr>
          <p:grpSpPr>
            <a:xfrm>
              <a:off x="4679836" y="3971650"/>
              <a:ext cx="350874" cy="360389"/>
              <a:chOff x="3195085" y="2057961"/>
              <a:chExt cx="350874" cy="360389"/>
            </a:xfrm>
          </p:grpSpPr>
          <p:sp>
            <p:nvSpPr>
              <p:cNvPr id="336" name="Oval 335">
                <a:extLst>
                  <a:ext uri="{FF2B5EF4-FFF2-40B4-BE49-F238E27FC236}">
                    <a16:creationId xmlns:a16="http://schemas.microsoft.com/office/drawing/2014/main" id="{E599C19A-CE98-19C1-046D-585F5022AF5B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Oval 336">
                <a:extLst>
                  <a:ext uri="{FF2B5EF4-FFF2-40B4-BE49-F238E27FC236}">
                    <a16:creationId xmlns:a16="http://schemas.microsoft.com/office/drawing/2014/main" id="{9FE2816E-FA61-C4ED-82A5-2984FA3AFBB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Oval 337">
                <a:extLst>
                  <a:ext uri="{FF2B5EF4-FFF2-40B4-BE49-F238E27FC236}">
                    <a16:creationId xmlns:a16="http://schemas.microsoft.com/office/drawing/2014/main" id="{2D439F50-1BE1-6B8E-5DCB-C966EC08105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4586F694-870F-8B89-3D32-341140F9589A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0" name="Straight Arrow Connector 339">
                <a:extLst>
                  <a:ext uri="{FF2B5EF4-FFF2-40B4-BE49-F238E27FC236}">
                    <a16:creationId xmlns:a16="http://schemas.microsoft.com/office/drawing/2014/main" id="{461E40E0-EDB4-8E5C-E98D-244A50442DD3}"/>
                  </a:ext>
                </a:extLst>
              </p:cNvPr>
              <p:cNvCxnSpPr>
                <a:cxnSpLocks/>
                <a:stCxn id="33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Straight Arrow Connector 340">
                <a:extLst>
                  <a:ext uri="{FF2B5EF4-FFF2-40B4-BE49-F238E27FC236}">
                    <a16:creationId xmlns:a16="http://schemas.microsoft.com/office/drawing/2014/main" id="{6DF86D00-7A80-9317-F85B-4B9AF7C08C4A}"/>
                  </a:ext>
                </a:extLst>
              </p:cNvPr>
              <p:cNvCxnSpPr>
                <a:cxnSpLocks/>
                <a:stCxn id="338" idx="3"/>
                <a:endCxn id="33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28036BED-8F05-83E2-A1ED-02CCD2DE5806}"/>
                </a:ext>
              </a:extLst>
            </p:cNvPr>
            <p:cNvSpPr/>
            <p:nvPr/>
          </p:nvSpPr>
          <p:spPr>
            <a:xfrm>
              <a:off x="4321862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Oval 331">
              <a:extLst>
                <a:ext uri="{FF2B5EF4-FFF2-40B4-BE49-F238E27FC236}">
                  <a16:creationId xmlns:a16="http://schemas.microsoft.com/office/drawing/2014/main" id="{ABCBDF02-66D2-FA3F-4E68-3A64427FE4A1}"/>
                </a:ext>
              </a:extLst>
            </p:cNvPr>
            <p:cNvSpPr/>
            <p:nvPr/>
          </p:nvSpPr>
          <p:spPr>
            <a:xfrm>
              <a:off x="4403703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DF3F7856-2E81-DCAE-4F71-7B27E170D63D}"/>
                </a:ext>
              </a:extLst>
            </p:cNvPr>
            <p:cNvSpPr/>
            <p:nvPr/>
          </p:nvSpPr>
          <p:spPr>
            <a:xfrm>
              <a:off x="4196296" y="39128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D2259D8B-19D1-1516-6A4A-61E4EE8C0FDE}"/>
                </a:ext>
              </a:extLst>
            </p:cNvPr>
            <p:cNvSpPr/>
            <p:nvPr/>
          </p:nvSpPr>
          <p:spPr>
            <a:xfrm>
              <a:off x="4333746" y="39207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7D00C9EA-11D6-521A-D9E5-323FEF02FB4F}"/>
                </a:ext>
              </a:extLst>
            </p:cNvPr>
            <p:cNvSpPr/>
            <p:nvPr/>
          </p:nvSpPr>
          <p:spPr>
            <a:xfrm>
              <a:off x="4267267" y="347120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57B2D23-F464-00D5-566D-112A92847901}"/>
                </a:ext>
              </a:extLst>
            </p:cNvPr>
            <p:cNvGrpSpPr/>
            <p:nvPr/>
          </p:nvGrpSpPr>
          <p:grpSpPr>
            <a:xfrm>
              <a:off x="4223597" y="3814202"/>
              <a:ext cx="747402" cy="132635"/>
              <a:chOff x="2879697" y="2486108"/>
              <a:chExt cx="747402" cy="132635"/>
            </a:xfrm>
          </p:grpSpPr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BA5B1B68-F88B-CB85-5663-15CDF9E93253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6100CFE8-B8E6-9DF5-640F-056C57060432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14547DC9-8756-545D-8367-4E2CCAD18E0F}"/>
                </a:ext>
              </a:extLst>
            </p:cNvPr>
            <p:cNvGrpSpPr/>
            <p:nvPr/>
          </p:nvGrpSpPr>
          <p:grpSpPr>
            <a:xfrm>
              <a:off x="4214365" y="3927942"/>
              <a:ext cx="1063431" cy="94726"/>
              <a:chOff x="4768349" y="2603193"/>
              <a:chExt cx="1063431" cy="94726"/>
            </a:xfrm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91D4EE32-3424-58E7-01F3-6FE51BFC4D5B}"/>
                  </a:ext>
                </a:extLst>
              </p:cNvPr>
              <p:cNvSpPr/>
              <p:nvPr/>
            </p:nvSpPr>
            <p:spPr>
              <a:xfrm>
                <a:off x="4917382" y="2603193"/>
                <a:ext cx="914398" cy="91226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8"/>
                  <a:gd name="connsiteY0" fmla="*/ 25913 h 91226"/>
                  <a:gd name="connsiteX1" fmla="*/ 185894 w 914398"/>
                  <a:gd name="connsiteY1" fmla="*/ 46009 h 91226"/>
                  <a:gd name="connsiteX2" fmla="*/ 482320 w 914398"/>
                  <a:gd name="connsiteY2" fmla="*/ 792 h 91226"/>
                  <a:gd name="connsiteX3" fmla="*/ 914398 w 914398"/>
                  <a:gd name="connsiteY3" fmla="*/ 91226 h 9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8" h="91226">
                    <a:moveTo>
                      <a:pt x="0" y="25913"/>
                    </a:moveTo>
                    <a:cubicBezTo>
                      <a:pt x="19678" y="47684"/>
                      <a:pt x="105507" y="50196"/>
                      <a:pt x="185894" y="46009"/>
                    </a:cubicBezTo>
                    <a:cubicBezTo>
                      <a:pt x="266281" y="41822"/>
                      <a:pt x="360903" y="-6744"/>
                      <a:pt x="482320" y="792"/>
                    </a:cubicBezTo>
                    <a:cubicBezTo>
                      <a:pt x="603737" y="8328"/>
                      <a:pt x="755299" y="7491"/>
                      <a:pt x="914398" y="9122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AB18E5CD-FF51-F101-6CF6-934264CB0D4F}"/>
                  </a:ext>
                </a:extLst>
              </p:cNvPr>
              <p:cNvSpPr/>
              <p:nvPr/>
            </p:nvSpPr>
            <p:spPr>
              <a:xfrm>
                <a:off x="4768349" y="2614033"/>
                <a:ext cx="64140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3886"/>
                  <a:gd name="connsiteX1" fmla="*/ 73671 w 641404"/>
                  <a:gd name="connsiteY1" fmla="*/ 75362 h 83886"/>
                  <a:gd name="connsiteX2" fmla="*/ 313662 w 641404"/>
                  <a:gd name="connsiteY2" fmla="*/ 82143 h 83886"/>
                  <a:gd name="connsiteX3" fmla="*/ 641404 w 64140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3886">
                    <a:moveTo>
                      <a:pt x="3333" y="0"/>
                    </a:moveTo>
                    <a:cubicBezTo>
                      <a:pt x="-10902" y="37262"/>
                      <a:pt x="21950" y="61672"/>
                      <a:pt x="73671" y="75362"/>
                    </a:cubicBezTo>
                    <a:cubicBezTo>
                      <a:pt x="125392" y="89052"/>
                      <a:pt x="313662" y="82143"/>
                      <a:pt x="313662" y="82143"/>
                    </a:cubicBezTo>
                    <a:cubicBezTo>
                      <a:pt x="419170" y="8381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F80FC4D-2CDB-4107-40F3-D1771B9B4719}"/>
                </a:ext>
              </a:extLst>
            </p:cNvPr>
            <p:cNvSpPr/>
            <p:nvPr/>
          </p:nvSpPr>
          <p:spPr>
            <a:xfrm flipH="1">
              <a:off x="4178287" y="4202518"/>
              <a:ext cx="575670" cy="17904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9519C41-5161-10AA-932D-A4DC05DAB60C}"/>
                </a:ext>
              </a:extLst>
            </p:cNvPr>
            <p:cNvSpPr/>
            <p:nvPr/>
          </p:nvSpPr>
          <p:spPr>
            <a:xfrm flipH="1">
              <a:off x="4250151" y="4251387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C9408E9-0F3C-94E1-E304-048BC24E6F65}"/>
                </a:ext>
              </a:extLst>
            </p:cNvPr>
            <p:cNvSpPr/>
            <p:nvPr/>
          </p:nvSpPr>
          <p:spPr>
            <a:xfrm flipH="1">
              <a:off x="4348502" y="4247419"/>
              <a:ext cx="821159" cy="15195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FA8647F-F59B-A3FF-F254-C0B5AF8CB5D8}"/>
                </a:ext>
              </a:extLst>
            </p:cNvPr>
            <p:cNvSpPr/>
            <p:nvPr/>
          </p:nvSpPr>
          <p:spPr>
            <a:xfrm flipH="1">
              <a:off x="4427237" y="4249609"/>
              <a:ext cx="940110" cy="14976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EDCE362-89D5-E0BE-95CF-484B3420AC6F}"/>
                </a:ext>
              </a:extLst>
            </p:cNvPr>
            <p:cNvSpPr/>
            <p:nvPr/>
          </p:nvSpPr>
          <p:spPr>
            <a:xfrm>
              <a:off x="4295633" y="3497239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7A9FB9F4-2E2E-F77B-DB87-ACC052D1FDBD}"/>
                </a:ext>
              </a:extLst>
            </p:cNvPr>
            <p:cNvSpPr/>
            <p:nvPr/>
          </p:nvSpPr>
          <p:spPr>
            <a:xfrm>
              <a:off x="4158178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C0EFDAF9-6C99-E202-6CC3-30A5478CEBF6}"/>
                </a:ext>
              </a:extLst>
            </p:cNvPr>
            <p:cNvSpPr/>
            <p:nvPr/>
          </p:nvSpPr>
          <p:spPr>
            <a:xfrm>
              <a:off x="4240020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5BCBB13D-54D3-5F1E-5071-77D17AF154E3}"/>
              </a:ext>
            </a:extLst>
          </p:cNvPr>
          <p:cNvGrpSpPr/>
          <p:nvPr/>
        </p:nvGrpSpPr>
        <p:grpSpPr>
          <a:xfrm>
            <a:off x="2542140" y="3416344"/>
            <a:ext cx="1425635" cy="1079520"/>
            <a:chOff x="2542140" y="3416344"/>
            <a:chExt cx="1425635" cy="1079520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3859C5A-8AEE-9829-535C-248C097D3AE9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Oval 263">
              <a:extLst>
                <a:ext uri="{FF2B5EF4-FFF2-40B4-BE49-F238E27FC236}">
                  <a16:creationId xmlns:a16="http://schemas.microsoft.com/office/drawing/2014/main" id="{99416A71-4ED9-76F7-BB18-5F099E5E2FEB}"/>
                </a:ext>
              </a:extLst>
            </p:cNvPr>
            <p:cNvSpPr/>
            <p:nvPr/>
          </p:nvSpPr>
          <p:spPr>
            <a:xfrm>
              <a:off x="3208807" y="395078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FCB875BB-ED76-0519-EF19-8EE1297B9B90}"/>
                </a:ext>
              </a:extLst>
            </p:cNvPr>
            <p:cNvSpPr/>
            <p:nvPr/>
          </p:nvSpPr>
          <p:spPr>
            <a:xfrm>
              <a:off x="3616901" y="394491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36CAB3A0-E170-DB07-7A97-7702608A19ED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0AC99F2F-5DEE-D6BF-C755-D9C3A5771BA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8DE7A9AA-2CC9-0F10-B264-93D134E1B2C0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732D7D1C-4601-074B-E2C0-D69F72EC2F65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136D3E71-60E8-12CD-FB9A-6411F1DF0A21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Arrow Connector 291">
                <a:extLst>
                  <a:ext uri="{FF2B5EF4-FFF2-40B4-BE49-F238E27FC236}">
                    <a16:creationId xmlns:a16="http://schemas.microsoft.com/office/drawing/2014/main" id="{135031AE-3594-C3A9-548C-721AE098920F}"/>
                  </a:ext>
                </a:extLst>
              </p:cNvPr>
              <p:cNvCxnSpPr>
                <a:cxnSpLocks/>
                <a:stCxn id="290" idx="5"/>
                <a:endCxn id="29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Arrow Connector 292">
                <a:extLst>
                  <a:ext uri="{FF2B5EF4-FFF2-40B4-BE49-F238E27FC236}">
                    <a16:creationId xmlns:a16="http://schemas.microsoft.com/office/drawing/2014/main" id="{DC579A22-D361-3B0D-CBD5-9D444BEC6ED8}"/>
                  </a:ext>
                </a:extLst>
              </p:cNvPr>
              <p:cNvCxnSpPr>
                <a:cxnSpLocks/>
                <a:stCxn id="29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B623544-86D7-F0B8-F8FA-80C067A167F5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C9361461-1AE1-3529-211F-7F35AB0410D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3055B22A-C08A-29F2-D51C-B2B593521D7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978E255-7557-5A63-2E7D-7C7FE3730606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9848C4D1-CA3A-C3D4-ED1B-675F9E4C5569}"/>
                  </a:ext>
                </a:extLst>
              </p:cNvPr>
              <p:cNvCxnSpPr>
                <a:cxnSpLocks/>
                <a:stCxn id="28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957F638-E211-8EC7-4EDA-32DB79C49975}"/>
                  </a:ext>
                </a:extLst>
              </p:cNvPr>
              <p:cNvCxnSpPr>
                <a:cxnSpLocks/>
                <a:stCxn id="284" idx="3"/>
                <a:endCxn id="28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57FA35BB-8AE6-EBE1-0B69-0240304E60A9}"/>
                </a:ext>
              </a:extLst>
            </p:cNvPr>
            <p:cNvGrpSpPr/>
            <p:nvPr/>
          </p:nvGrpSpPr>
          <p:grpSpPr>
            <a:xfrm>
              <a:off x="3260582" y="3977900"/>
              <a:ext cx="246496" cy="256646"/>
              <a:chOff x="3255327" y="2091323"/>
              <a:chExt cx="246496" cy="256646"/>
            </a:xfrm>
          </p:grpSpPr>
          <p:sp>
            <p:nvSpPr>
              <p:cNvPr id="277" name="Oval 276">
                <a:extLst>
                  <a:ext uri="{FF2B5EF4-FFF2-40B4-BE49-F238E27FC236}">
                    <a16:creationId xmlns:a16="http://schemas.microsoft.com/office/drawing/2014/main" id="{8009FF7A-622E-A9FF-2079-36D1F1A19E0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Oval 277">
                <a:extLst>
                  <a:ext uri="{FF2B5EF4-FFF2-40B4-BE49-F238E27FC236}">
                    <a16:creationId xmlns:a16="http://schemas.microsoft.com/office/drawing/2014/main" id="{46B901C8-990D-7408-813E-A97939F9EB26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A8AABEC4-4B97-CE92-639A-C03878B5AB4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0" name="Straight Arrow Connector 279">
                <a:extLst>
                  <a:ext uri="{FF2B5EF4-FFF2-40B4-BE49-F238E27FC236}">
                    <a16:creationId xmlns:a16="http://schemas.microsoft.com/office/drawing/2014/main" id="{D7CDB1DA-E319-F367-1071-57B161AC14B0}"/>
                  </a:ext>
                </a:extLst>
              </p:cNvPr>
              <p:cNvCxnSpPr>
                <a:cxnSpLocks/>
                <a:stCxn id="27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Arrow Connector 280">
                <a:extLst>
                  <a:ext uri="{FF2B5EF4-FFF2-40B4-BE49-F238E27FC236}">
                    <a16:creationId xmlns:a16="http://schemas.microsoft.com/office/drawing/2014/main" id="{D1DE8FA0-630C-E32D-F8DD-81CA16EBC05F}"/>
                  </a:ext>
                </a:extLst>
              </p:cNvPr>
              <p:cNvCxnSpPr>
                <a:cxnSpLocks/>
                <a:stCxn id="278" idx="3"/>
                <a:endCxn id="27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4FD14BC-FE3D-1870-2213-AE1014A08EC2}"/>
                </a:ext>
              </a:extLst>
            </p:cNvPr>
            <p:cNvSpPr/>
            <p:nvPr/>
          </p:nvSpPr>
          <p:spPr>
            <a:xfrm>
              <a:off x="2849741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Oval 270">
              <a:extLst>
                <a:ext uri="{FF2B5EF4-FFF2-40B4-BE49-F238E27FC236}">
                  <a16:creationId xmlns:a16="http://schemas.microsoft.com/office/drawing/2014/main" id="{1A8DE9D8-5644-06F4-FC76-6E351D45B928}"/>
                </a:ext>
              </a:extLst>
            </p:cNvPr>
            <p:cNvSpPr/>
            <p:nvPr/>
          </p:nvSpPr>
          <p:spPr>
            <a:xfrm>
              <a:off x="2937209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D78983F-4B9F-A9D9-2C98-DA23C899731B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286D4EA7-3928-00DC-9A7D-4C5007A911CC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BFDCA11-761F-DE28-7DD1-5570BDF27E09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E971769F-BCF7-E16A-8901-3F91D3934D88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824691F0-4040-F259-971B-7B92B77B23C2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85101558-F498-0DF8-C2D5-156F364E401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8112FFF2-B536-52D8-4D78-CBFA97794973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7AC4AA20-E972-EAA8-EB18-16D9D81A07FF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3130C61-48AE-FF81-78B3-B37C3C9A97A8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4C643D8-9A02-C2AA-3974-477CB7D62371}"/>
                </a:ext>
              </a:extLst>
            </p:cNvPr>
            <p:cNvSpPr/>
            <p:nvPr/>
          </p:nvSpPr>
          <p:spPr>
            <a:xfrm flipH="1">
              <a:off x="2695084" y="4172901"/>
              <a:ext cx="582838" cy="18290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B29301-E66F-749B-0969-3E4465C9B757}"/>
                </a:ext>
              </a:extLst>
            </p:cNvPr>
            <p:cNvSpPr/>
            <p:nvPr/>
          </p:nvSpPr>
          <p:spPr>
            <a:xfrm flipH="1">
              <a:off x="2774116" y="42217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EE62C0-3A8C-56A4-CBB5-3B792F2E1913}"/>
                </a:ext>
              </a:extLst>
            </p:cNvPr>
            <p:cNvSpPr/>
            <p:nvPr/>
          </p:nvSpPr>
          <p:spPr>
            <a:xfrm flipH="1">
              <a:off x="2870711" y="4217802"/>
              <a:ext cx="822915" cy="13800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818BB3-FDF4-8245-183F-147FEB11BA6D}"/>
                </a:ext>
              </a:extLst>
            </p:cNvPr>
            <p:cNvSpPr/>
            <p:nvPr/>
          </p:nvSpPr>
          <p:spPr>
            <a:xfrm flipH="1">
              <a:off x="2971686" y="4219991"/>
              <a:ext cx="919625" cy="143679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9B03E3-E6DC-9E23-AEDD-51D431FC0688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D00FE36B-5E90-8918-F36B-8ABABA2BFD7D}"/>
                </a:ext>
              </a:extLst>
            </p:cNvPr>
            <p:cNvSpPr/>
            <p:nvPr/>
          </p:nvSpPr>
          <p:spPr>
            <a:xfrm>
              <a:off x="2674803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4C4D1E6C-227C-5AD1-0C62-B7D29D988757}"/>
                </a:ext>
              </a:extLst>
            </p:cNvPr>
            <p:cNvSpPr/>
            <p:nvPr/>
          </p:nvSpPr>
          <p:spPr>
            <a:xfrm>
              <a:off x="2762272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54973EAD-BC0C-59A3-7C13-6891EB0501DF}"/>
              </a:ext>
            </a:extLst>
          </p:cNvPr>
          <p:cNvSpPr/>
          <p:nvPr/>
        </p:nvSpPr>
        <p:spPr>
          <a:xfrm flipH="1">
            <a:off x="2073128" y="4376117"/>
            <a:ext cx="5198412" cy="51846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2695" y="126064"/>
                  <a:pt x="273728" y="166599"/>
                </a:cubicBezTo>
                <a:cubicBezTo>
                  <a:pt x="394761" y="207134"/>
                  <a:pt x="562484" y="227719"/>
                  <a:pt x="726197" y="243212"/>
                </a:cubicBezTo>
                <a:cubicBezTo>
                  <a:pt x="889910" y="258705"/>
                  <a:pt x="1105299" y="267938"/>
                  <a:pt x="1256008" y="259560"/>
                </a:cubicBezTo>
                <a:cubicBezTo>
                  <a:pt x="1406849" y="251175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D9277C71-41D8-46F6-9A9A-8049F1B05AFC}"/>
              </a:ext>
            </a:extLst>
          </p:cNvPr>
          <p:cNvSpPr/>
          <p:nvPr/>
        </p:nvSpPr>
        <p:spPr>
          <a:xfrm flipH="1">
            <a:off x="1981666" y="4367745"/>
            <a:ext cx="5221214" cy="52320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1997" y="84452"/>
                  <a:pt x="159701" y="111828"/>
                  <a:pt x="281512" y="149516"/>
                </a:cubicBezTo>
                <a:cubicBezTo>
                  <a:pt x="403323" y="187204"/>
                  <a:pt x="567932" y="210635"/>
                  <a:pt x="730867" y="226129"/>
                </a:cubicBezTo>
                <a:cubicBezTo>
                  <a:pt x="893802" y="241623"/>
                  <a:pt x="1108413" y="250855"/>
                  <a:pt x="1259122" y="242477"/>
                </a:cubicBezTo>
                <a:cubicBezTo>
                  <a:pt x="1409963" y="234092"/>
                  <a:pt x="1501721" y="221544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2A731C7E-5EFF-14A4-082C-EE5935C0725F}"/>
              </a:ext>
            </a:extLst>
          </p:cNvPr>
          <p:cNvSpPr/>
          <p:nvPr/>
        </p:nvSpPr>
        <p:spPr>
          <a:xfrm flipH="1">
            <a:off x="1879042" y="4374672"/>
            <a:ext cx="5220110" cy="5138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1285 w 1617850"/>
              <a:gd name="connsiteY3" fmla="*/ 230979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9783" y="64161"/>
                  <a:pt x="165150" y="93469"/>
                  <a:pt x="286183" y="129225"/>
                </a:cubicBezTo>
                <a:cubicBezTo>
                  <a:pt x="407216" y="164981"/>
                  <a:pt x="565346" y="197575"/>
                  <a:pt x="726196" y="214534"/>
                </a:cubicBezTo>
                <a:cubicBezTo>
                  <a:pt x="887046" y="231493"/>
                  <a:pt x="1100576" y="239357"/>
                  <a:pt x="1251285" y="230979"/>
                </a:cubicBezTo>
                <a:cubicBezTo>
                  <a:pt x="1402126" y="222594"/>
                  <a:pt x="1539092" y="227342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D30A2682-4862-E0CA-1A09-C4A9B716FF83}"/>
              </a:ext>
            </a:extLst>
          </p:cNvPr>
          <p:cNvSpPr/>
          <p:nvPr/>
        </p:nvSpPr>
        <p:spPr>
          <a:xfrm flipH="1">
            <a:off x="889051" y="4392117"/>
            <a:ext cx="1879232" cy="4958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382697"/>
              <a:gd name="connsiteY0" fmla="*/ 0 h 486643"/>
              <a:gd name="connsiteX1" fmla="*/ 707819 w 1382697"/>
              <a:gd name="connsiteY1" fmla="*/ 227133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707819 w 1382697"/>
              <a:gd name="connsiteY1" fmla="*/ 227133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979740 w 1382697"/>
              <a:gd name="connsiteY1" fmla="*/ 234611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979740 w 1382697"/>
              <a:gd name="connsiteY1" fmla="*/ 234611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985347 w 1382697"/>
              <a:gd name="connsiteY1" fmla="*/ 200959 h 486643"/>
              <a:gd name="connsiteX2" fmla="*/ 1382697 w 1382697"/>
              <a:gd name="connsiteY2" fmla="*/ 486643 h 486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82697" h="486643">
                <a:moveTo>
                  <a:pt x="0" y="0"/>
                </a:moveTo>
                <a:cubicBezTo>
                  <a:pt x="272964" y="205370"/>
                  <a:pt x="710736" y="153814"/>
                  <a:pt x="985347" y="200959"/>
                </a:cubicBezTo>
                <a:cubicBezTo>
                  <a:pt x="1259958" y="248104"/>
                  <a:pt x="1318765" y="358370"/>
                  <a:pt x="1382697" y="48664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A0659A2A-E863-2DE0-EED1-CB486859616E}"/>
              </a:ext>
            </a:extLst>
          </p:cNvPr>
          <p:cNvSpPr/>
          <p:nvPr/>
        </p:nvSpPr>
        <p:spPr>
          <a:xfrm flipH="1">
            <a:off x="989149" y="4383777"/>
            <a:ext cx="1866644" cy="51873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0693 w 1466796"/>
              <a:gd name="connsiteY1" fmla="*/ 266578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0693 w 1466796"/>
              <a:gd name="connsiteY1" fmla="*/ 266578 h 524033"/>
              <a:gd name="connsiteX2" fmla="*/ 1466796 w 1466796"/>
              <a:gd name="connsiteY2" fmla="*/ 524033 h 524033"/>
              <a:gd name="connsiteX0" fmla="*/ 0 w 1323610"/>
              <a:gd name="connsiteY0" fmla="*/ 0 h 509077"/>
              <a:gd name="connsiteX1" fmla="*/ 700693 w 1323610"/>
              <a:gd name="connsiteY1" fmla="*/ 266578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700693 w 1323610"/>
              <a:gd name="connsiteY1" fmla="*/ 266578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811460 w 1323610"/>
              <a:gd name="connsiteY1" fmla="*/ 255361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811460 w 1323610"/>
              <a:gd name="connsiteY1" fmla="*/ 255361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895210 w 1323610"/>
              <a:gd name="connsiteY1" fmla="*/ 244144 h 509077"/>
              <a:gd name="connsiteX2" fmla="*/ 1323610 w 1323610"/>
              <a:gd name="connsiteY2" fmla="*/ 509077 h 509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23610" h="509077">
                <a:moveTo>
                  <a:pt x="0" y="0"/>
                </a:moveTo>
                <a:cubicBezTo>
                  <a:pt x="173213" y="190577"/>
                  <a:pt x="620599" y="196999"/>
                  <a:pt x="895210" y="244144"/>
                </a:cubicBezTo>
                <a:cubicBezTo>
                  <a:pt x="1169821" y="291289"/>
                  <a:pt x="1246271" y="328458"/>
                  <a:pt x="1323610" y="50907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EA295624-5DD1-617C-5314-B61DD4C5A9B6}"/>
              </a:ext>
            </a:extLst>
          </p:cNvPr>
          <p:cNvSpPr/>
          <p:nvPr/>
        </p:nvSpPr>
        <p:spPr>
          <a:xfrm flipH="1">
            <a:off x="1272929" y="4411709"/>
            <a:ext cx="2981718" cy="46667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892520 w 1382624"/>
              <a:gd name="connsiteY2" fmla="*/ 136817 h 279768"/>
              <a:gd name="connsiteX3" fmla="*/ 1306792 w 1382624"/>
              <a:gd name="connsiteY3" fmla="*/ 185269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892520 w 1382624"/>
              <a:gd name="connsiteY2" fmla="*/ 136817 h 279768"/>
              <a:gd name="connsiteX3" fmla="*/ 1306792 w 1382624"/>
              <a:gd name="connsiteY3" fmla="*/ 185269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892520 w 1382624"/>
              <a:gd name="connsiteY2" fmla="*/ 136817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714714 w 1382624"/>
              <a:gd name="connsiteY2" fmla="*/ 134570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85549 w 1382624"/>
              <a:gd name="connsiteY1" fmla="*/ 100101 h 279768"/>
              <a:gd name="connsiteX2" fmla="*/ 714714 w 1382624"/>
              <a:gd name="connsiteY2" fmla="*/ 134570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92661 w 1382624"/>
              <a:gd name="connsiteY1" fmla="*/ 88864 h 279768"/>
              <a:gd name="connsiteX2" fmla="*/ 714714 w 1382624"/>
              <a:gd name="connsiteY2" fmla="*/ 134570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92661 w 1382624"/>
              <a:gd name="connsiteY1" fmla="*/ 8886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89105 w 1382624"/>
              <a:gd name="connsiteY1" fmla="*/ 84369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123651 w 1382624"/>
              <a:gd name="connsiteY3" fmla="*/ 165043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178771 w 1382624"/>
              <a:gd name="connsiteY3" fmla="*/ 171785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178771 w 1382624"/>
              <a:gd name="connsiteY3" fmla="*/ 171785 h 279768"/>
              <a:gd name="connsiteX4" fmla="*/ 1382624 w 1382624"/>
              <a:gd name="connsiteY4" fmla="*/ 279768 h 279768"/>
              <a:gd name="connsiteX0" fmla="*/ 0 w 1391514"/>
              <a:gd name="connsiteY0" fmla="*/ 0 h 275273"/>
              <a:gd name="connsiteX1" fmla="*/ 276659 w 1391514"/>
              <a:gd name="connsiteY1" fmla="*/ 79874 h 275273"/>
              <a:gd name="connsiteX2" fmla="*/ 720048 w 1391514"/>
              <a:gd name="connsiteY2" fmla="*/ 116591 h 275273"/>
              <a:gd name="connsiteX3" fmla="*/ 1178771 w 1391514"/>
              <a:gd name="connsiteY3" fmla="*/ 171785 h 275273"/>
              <a:gd name="connsiteX4" fmla="*/ 1391514 w 1391514"/>
              <a:gd name="connsiteY4" fmla="*/ 275273 h 275273"/>
              <a:gd name="connsiteX0" fmla="*/ 0 w 1391514"/>
              <a:gd name="connsiteY0" fmla="*/ 0 h 275273"/>
              <a:gd name="connsiteX1" fmla="*/ 276659 w 1391514"/>
              <a:gd name="connsiteY1" fmla="*/ 79874 h 275273"/>
              <a:gd name="connsiteX2" fmla="*/ 720048 w 1391514"/>
              <a:gd name="connsiteY2" fmla="*/ 116591 h 275273"/>
              <a:gd name="connsiteX3" fmla="*/ 1178771 w 1391514"/>
              <a:gd name="connsiteY3" fmla="*/ 171785 h 275273"/>
              <a:gd name="connsiteX4" fmla="*/ 1391514 w 1391514"/>
              <a:gd name="connsiteY4" fmla="*/ 275273 h 275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1514" h="275273">
                <a:moveTo>
                  <a:pt x="0" y="0"/>
                </a:moveTo>
                <a:cubicBezTo>
                  <a:pt x="87002" y="60304"/>
                  <a:pt x="156651" y="60442"/>
                  <a:pt x="276659" y="79874"/>
                </a:cubicBezTo>
                <a:cubicBezTo>
                  <a:pt x="396667" y="99306"/>
                  <a:pt x="569696" y="101273"/>
                  <a:pt x="720048" y="116591"/>
                </a:cubicBezTo>
                <a:cubicBezTo>
                  <a:pt x="870400" y="131910"/>
                  <a:pt x="1072194" y="156575"/>
                  <a:pt x="1178771" y="171785"/>
                </a:cubicBezTo>
                <a:cubicBezTo>
                  <a:pt x="1285348" y="186995"/>
                  <a:pt x="1365360" y="209874"/>
                  <a:pt x="1391514" y="275273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F479214B-D4B3-8C8A-C975-928503BFBC44}"/>
              </a:ext>
            </a:extLst>
          </p:cNvPr>
          <p:cNvSpPr/>
          <p:nvPr/>
        </p:nvSpPr>
        <p:spPr>
          <a:xfrm flipH="1">
            <a:off x="1361491" y="4423511"/>
            <a:ext cx="2951077" cy="470856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295753 w 1619106"/>
              <a:gd name="connsiteY1" fmla="*/ 121545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09452 w 1619106"/>
              <a:gd name="connsiteY1" fmla="*/ 109699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09452 w 1619106"/>
              <a:gd name="connsiteY1" fmla="*/ 109699 h 288758"/>
              <a:gd name="connsiteX2" fmla="*/ 885670 w 1619106"/>
              <a:gd name="connsiteY2" fmla="*/ 157546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07690"/>
              <a:gd name="connsiteY0" fmla="*/ 0 h 288758"/>
              <a:gd name="connsiteX1" fmla="*/ 298036 w 1607690"/>
              <a:gd name="connsiteY1" fmla="*/ 109699 h 288758"/>
              <a:gd name="connsiteX2" fmla="*/ 874254 w 1607690"/>
              <a:gd name="connsiteY2" fmla="*/ 157546 h 288758"/>
              <a:gd name="connsiteX3" fmla="*/ 1295376 w 1607690"/>
              <a:gd name="connsiteY3" fmla="*/ 185269 h 288758"/>
              <a:gd name="connsiteX4" fmla="*/ 1607690 w 1607690"/>
              <a:gd name="connsiteY4" fmla="*/ 288758 h 288758"/>
              <a:gd name="connsiteX0" fmla="*/ 0 w 1344628"/>
              <a:gd name="connsiteY0" fmla="*/ 0 h 277530"/>
              <a:gd name="connsiteX1" fmla="*/ 298036 w 1344628"/>
              <a:gd name="connsiteY1" fmla="*/ 109699 h 277530"/>
              <a:gd name="connsiteX2" fmla="*/ 874254 w 1344628"/>
              <a:gd name="connsiteY2" fmla="*/ 157546 h 277530"/>
              <a:gd name="connsiteX3" fmla="*/ 1295376 w 1344628"/>
              <a:gd name="connsiteY3" fmla="*/ 185269 h 277530"/>
              <a:gd name="connsiteX4" fmla="*/ 1341058 w 1344628"/>
              <a:gd name="connsiteY4" fmla="*/ 277530 h 277530"/>
              <a:gd name="connsiteX0" fmla="*/ 0 w 1356531"/>
              <a:gd name="connsiteY0" fmla="*/ 0 h 277530"/>
              <a:gd name="connsiteX1" fmla="*/ 298036 w 1356531"/>
              <a:gd name="connsiteY1" fmla="*/ 109699 h 277530"/>
              <a:gd name="connsiteX2" fmla="*/ 874254 w 1356531"/>
              <a:gd name="connsiteY2" fmla="*/ 157546 h 277530"/>
              <a:gd name="connsiteX3" fmla="*/ 1295376 w 1356531"/>
              <a:gd name="connsiteY3" fmla="*/ 185269 h 277530"/>
              <a:gd name="connsiteX4" fmla="*/ 1341058 w 1356531"/>
              <a:gd name="connsiteY4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051252 w 1341058"/>
              <a:gd name="connsiteY3" fmla="*/ 187514 h 277530"/>
              <a:gd name="connsiteX4" fmla="*/ 1341058 w 1341058"/>
              <a:gd name="connsiteY4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9448 w 1341058"/>
              <a:gd name="connsiteY2" fmla="*/ 14182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879448 w 1341058"/>
              <a:gd name="connsiteY2" fmla="*/ 14182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879448 w 1341058"/>
              <a:gd name="connsiteY2" fmla="*/ 14182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1011033 w 1341058"/>
              <a:gd name="connsiteY2" fmla="*/ 155300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1011033 w 1341058"/>
              <a:gd name="connsiteY2" fmla="*/ 155300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1011033 w 1341058"/>
              <a:gd name="connsiteY2" fmla="*/ 155300 h 277530"/>
              <a:gd name="connsiteX3" fmla="*/ 1341058 w 1341058"/>
              <a:gd name="connsiteY3" fmla="*/ 277530 h 277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1058" h="277530">
                <a:moveTo>
                  <a:pt x="0" y="0"/>
                </a:moveTo>
                <a:cubicBezTo>
                  <a:pt x="87002" y="60304"/>
                  <a:pt x="115680" y="65851"/>
                  <a:pt x="284185" y="91734"/>
                </a:cubicBezTo>
                <a:cubicBezTo>
                  <a:pt x="452690" y="117617"/>
                  <a:pt x="848739" y="133316"/>
                  <a:pt x="1011033" y="155300"/>
                </a:cubicBezTo>
                <a:cubicBezTo>
                  <a:pt x="1173327" y="177284"/>
                  <a:pt x="1304405" y="178426"/>
                  <a:pt x="1341058" y="277530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D10D54D7-5BF2-CFE0-156D-16F36653C8BF}"/>
              </a:ext>
            </a:extLst>
          </p:cNvPr>
          <p:cNvCxnSpPr>
            <a:cxnSpLocks/>
            <a:stCxn id="82" idx="3"/>
            <a:endCxn id="49" idx="0"/>
          </p:cNvCxnSpPr>
          <p:nvPr/>
        </p:nvCxnSpPr>
        <p:spPr>
          <a:xfrm flipH="1">
            <a:off x="1646416" y="4919786"/>
            <a:ext cx="231237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Arrow Connector 120">
            <a:extLst>
              <a:ext uri="{FF2B5EF4-FFF2-40B4-BE49-F238E27FC236}">
                <a16:creationId xmlns:a16="http://schemas.microsoft.com/office/drawing/2014/main" id="{5F4B4889-9C48-A945-1678-71CFD5AE54C5}"/>
              </a:ext>
            </a:extLst>
          </p:cNvPr>
          <p:cNvCxnSpPr>
            <a:cxnSpLocks/>
            <a:stCxn id="91" idx="3"/>
            <a:endCxn id="49" idx="0"/>
          </p:cNvCxnSpPr>
          <p:nvPr/>
        </p:nvCxnSpPr>
        <p:spPr>
          <a:xfrm flipH="1">
            <a:off x="1646416" y="4919786"/>
            <a:ext cx="322699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Arrow Connector 121">
            <a:extLst>
              <a:ext uri="{FF2B5EF4-FFF2-40B4-BE49-F238E27FC236}">
                <a16:creationId xmlns:a16="http://schemas.microsoft.com/office/drawing/2014/main" id="{5D01F8CA-755D-4397-F024-95460EE41331}"/>
              </a:ext>
            </a:extLst>
          </p:cNvPr>
          <p:cNvCxnSpPr>
            <a:cxnSpLocks/>
            <a:stCxn id="92" idx="3"/>
            <a:endCxn id="49" idx="0"/>
          </p:cNvCxnSpPr>
          <p:nvPr/>
        </p:nvCxnSpPr>
        <p:spPr>
          <a:xfrm flipH="1">
            <a:off x="1646416" y="4919786"/>
            <a:ext cx="414161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Arrow Connector 122">
            <a:extLst>
              <a:ext uri="{FF2B5EF4-FFF2-40B4-BE49-F238E27FC236}">
                <a16:creationId xmlns:a16="http://schemas.microsoft.com/office/drawing/2014/main" id="{9AC87AAF-89A8-38B5-0EF8-056A9BEEEFA6}"/>
              </a:ext>
            </a:extLst>
          </p:cNvPr>
          <p:cNvCxnSpPr>
            <a:cxnSpLocks/>
            <a:stCxn id="93" idx="3"/>
            <a:endCxn id="49" idx="0"/>
          </p:cNvCxnSpPr>
          <p:nvPr/>
        </p:nvCxnSpPr>
        <p:spPr>
          <a:xfrm flipH="1">
            <a:off x="1646416" y="4919786"/>
            <a:ext cx="505626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7112CA31-844D-0259-A652-1D75E1E78D21}"/>
              </a:ext>
            </a:extLst>
          </p:cNvPr>
          <p:cNvCxnSpPr>
            <a:cxnSpLocks/>
            <a:stCxn id="58" idx="5"/>
            <a:endCxn id="49" idx="0"/>
          </p:cNvCxnSpPr>
          <p:nvPr/>
        </p:nvCxnSpPr>
        <p:spPr>
          <a:xfrm>
            <a:off x="1446207" y="4919786"/>
            <a:ext cx="200209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Arrow Connector 124">
            <a:extLst>
              <a:ext uri="{FF2B5EF4-FFF2-40B4-BE49-F238E27FC236}">
                <a16:creationId xmlns:a16="http://schemas.microsoft.com/office/drawing/2014/main" id="{41E02B32-5CED-69FE-3EC7-088C35E5C059}"/>
              </a:ext>
            </a:extLst>
          </p:cNvPr>
          <p:cNvCxnSpPr>
            <a:cxnSpLocks/>
            <a:stCxn id="95" idx="5"/>
            <a:endCxn id="49" idx="0"/>
          </p:cNvCxnSpPr>
          <p:nvPr/>
        </p:nvCxnSpPr>
        <p:spPr>
          <a:xfrm>
            <a:off x="1080359" y="4919786"/>
            <a:ext cx="566057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5E378431-855F-B642-00CB-C41BE5075E3F}"/>
              </a:ext>
            </a:extLst>
          </p:cNvPr>
          <p:cNvSpPr/>
          <p:nvPr/>
        </p:nvSpPr>
        <p:spPr>
          <a:xfrm flipH="1">
            <a:off x="1646188" y="4373800"/>
            <a:ext cx="4070831" cy="51627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291193 w 1365613"/>
              <a:gd name="connsiteY2" fmla="*/ 204654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291193 w 1365613"/>
              <a:gd name="connsiteY2" fmla="*/ 204654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613" h="286023">
                <a:moveTo>
                  <a:pt x="0" y="0"/>
                </a:moveTo>
                <a:cubicBezTo>
                  <a:pt x="37527" y="59218"/>
                  <a:pt x="84813" y="89298"/>
                  <a:pt x="262307" y="121296"/>
                </a:cubicBezTo>
                <a:cubicBezTo>
                  <a:pt x="439802" y="153294"/>
                  <a:pt x="942624" y="187255"/>
                  <a:pt x="1064967" y="191989"/>
                </a:cubicBezTo>
                <a:cubicBezTo>
                  <a:pt x="1187310" y="196723"/>
                  <a:pt x="1318013" y="222787"/>
                  <a:pt x="1365613" y="286023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5874EF2B-A539-4F11-11C7-99006D5118AA}"/>
              </a:ext>
            </a:extLst>
          </p:cNvPr>
          <p:cNvSpPr/>
          <p:nvPr/>
        </p:nvSpPr>
        <p:spPr>
          <a:xfrm flipH="1">
            <a:off x="1714301" y="4380204"/>
            <a:ext cx="4084964" cy="510027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41391 w 1648076"/>
              <a:gd name="connsiteY2" fmla="*/ 204655 h 286023"/>
              <a:gd name="connsiteX3" fmla="*/ 1648076 w 1648076"/>
              <a:gd name="connsiteY3" fmla="*/ 286023 h 286023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1241391 w 1349723"/>
              <a:gd name="connsiteY2" fmla="*/ 204655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1241391 w 1349723"/>
              <a:gd name="connsiteY2" fmla="*/ 204655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46815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46815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46815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79546 w 1349723"/>
              <a:gd name="connsiteY2" fmla="*/ 192296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2064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2064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2064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5841 w 1349723"/>
              <a:gd name="connsiteY2" fmla="*/ 190236 h 275724"/>
              <a:gd name="connsiteX3" fmla="*/ 1349723 w 1349723"/>
              <a:gd name="connsiteY3" fmla="*/ 275724 h 275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9723" h="275724">
                <a:moveTo>
                  <a:pt x="0" y="0"/>
                </a:moveTo>
                <a:cubicBezTo>
                  <a:pt x="37527" y="59218"/>
                  <a:pt x="91360" y="105887"/>
                  <a:pt x="255667" y="137593"/>
                </a:cubicBezTo>
                <a:cubicBezTo>
                  <a:pt x="419974" y="169299"/>
                  <a:pt x="845836" y="193537"/>
                  <a:pt x="985841" y="190236"/>
                </a:cubicBezTo>
                <a:cubicBezTo>
                  <a:pt x="1125846" y="186935"/>
                  <a:pt x="1293973" y="214650"/>
                  <a:pt x="1349723" y="275724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ADC44931-2593-5F83-6A8C-ED16F4A11225}"/>
              </a:ext>
            </a:extLst>
          </p:cNvPr>
          <p:cNvSpPr/>
          <p:nvPr/>
        </p:nvSpPr>
        <p:spPr>
          <a:xfrm>
            <a:off x="866397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469A28E8-8534-2DB3-E083-E55BD7AF0944}"/>
              </a:ext>
            </a:extLst>
          </p:cNvPr>
          <p:cNvSpPr/>
          <p:nvPr/>
        </p:nvSpPr>
        <p:spPr>
          <a:xfrm>
            <a:off x="959308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09CF002F-99ED-4195-3FAD-A0AFC38CBDCC}"/>
              </a:ext>
            </a:extLst>
          </p:cNvPr>
          <p:cNvSpPr/>
          <p:nvPr/>
        </p:nvSpPr>
        <p:spPr>
          <a:xfrm>
            <a:off x="1149593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0DD0D629-8531-91D5-395F-6A46DEE51F78}"/>
              </a:ext>
            </a:extLst>
          </p:cNvPr>
          <p:cNvSpPr/>
          <p:nvPr/>
        </p:nvSpPr>
        <p:spPr>
          <a:xfrm>
            <a:off x="1243269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F7C0692A-F113-FFAC-19E2-5123310CE165}"/>
              </a:ext>
            </a:extLst>
          </p:cNvPr>
          <p:cNvSpPr/>
          <p:nvPr/>
        </p:nvSpPr>
        <p:spPr>
          <a:xfrm>
            <a:off x="1330806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CAD3EEFB-1795-F490-F97A-78024DD9EFCA}"/>
              </a:ext>
            </a:extLst>
          </p:cNvPr>
          <p:cNvSpPr/>
          <p:nvPr/>
        </p:nvSpPr>
        <p:spPr>
          <a:xfrm>
            <a:off x="1507301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5ED48A3C-8522-7E8D-61A7-A84FC82BC594}"/>
              </a:ext>
            </a:extLst>
          </p:cNvPr>
          <p:cNvSpPr/>
          <p:nvPr/>
        </p:nvSpPr>
        <p:spPr>
          <a:xfrm>
            <a:off x="1600977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Oval 125">
            <a:extLst>
              <a:ext uri="{FF2B5EF4-FFF2-40B4-BE49-F238E27FC236}">
                <a16:creationId xmlns:a16="http://schemas.microsoft.com/office/drawing/2014/main" id="{F4086A35-C921-90FB-B7C4-F424F6264002}"/>
              </a:ext>
            </a:extLst>
          </p:cNvPr>
          <p:cNvSpPr/>
          <p:nvPr/>
        </p:nvSpPr>
        <p:spPr>
          <a:xfrm>
            <a:off x="1688514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0DCC097B-6DC1-93AF-E65F-9051E8120E30}"/>
              </a:ext>
            </a:extLst>
          </p:cNvPr>
          <p:cNvCxnSpPr>
            <a:cxnSpLocks/>
            <a:stCxn id="94" idx="4"/>
            <a:endCxn id="48" idx="0"/>
          </p:cNvCxnSpPr>
          <p:nvPr/>
        </p:nvCxnSpPr>
        <p:spPr>
          <a:xfrm>
            <a:off x="1261557" y="4925074"/>
            <a:ext cx="20192" cy="459001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Arrow Connector 127">
            <a:extLst>
              <a:ext uri="{FF2B5EF4-FFF2-40B4-BE49-F238E27FC236}">
                <a16:creationId xmlns:a16="http://schemas.microsoft.com/office/drawing/2014/main" id="{9613AE73-0666-C81B-1AEC-D2696BB64D53}"/>
              </a:ext>
            </a:extLst>
          </p:cNvPr>
          <p:cNvCxnSpPr>
            <a:cxnSpLocks/>
            <a:stCxn id="81" idx="4"/>
            <a:endCxn id="48" idx="0"/>
          </p:cNvCxnSpPr>
          <p:nvPr/>
        </p:nvCxnSpPr>
        <p:spPr>
          <a:xfrm>
            <a:off x="1167881" y="4925074"/>
            <a:ext cx="113868" cy="459001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Arrow Connector 128">
            <a:extLst>
              <a:ext uri="{FF2B5EF4-FFF2-40B4-BE49-F238E27FC236}">
                <a16:creationId xmlns:a16="http://schemas.microsoft.com/office/drawing/2014/main" id="{8A613D70-8099-BEA1-6CFF-6F785532AA64}"/>
              </a:ext>
            </a:extLst>
          </p:cNvPr>
          <p:cNvCxnSpPr>
            <a:cxnSpLocks/>
            <a:stCxn id="14" idx="5"/>
            <a:endCxn id="48" idx="0"/>
          </p:cNvCxnSpPr>
          <p:nvPr/>
        </p:nvCxnSpPr>
        <p:spPr>
          <a:xfrm>
            <a:off x="990528" y="4919718"/>
            <a:ext cx="291221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Arrow Connector 129">
            <a:extLst>
              <a:ext uri="{FF2B5EF4-FFF2-40B4-BE49-F238E27FC236}">
                <a16:creationId xmlns:a16="http://schemas.microsoft.com/office/drawing/2014/main" id="{43D35536-0098-8D3B-1BB7-50B06378BD8C}"/>
              </a:ext>
            </a:extLst>
          </p:cNvPr>
          <p:cNvCxnSpPr>
            <a:cxnSpLocks/>
            <a:stCxn id="12" idx="5"/>
            <a:endCxn id="48" idx="0"/>
          </p:cNvCxnSpPr>
          <p:nvPr/>
        </p:nvCxnSpPr>
        <p:spPr>
          <a:xfrm>
            <a:off x="897617" y="4919718"/>
            <a:ext cx="384132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Arrow Connector 130">
            <a:extLst>
              <a:ext uri="{FF2B5EF4-FFF2-40B4-BE49-F238E27FC236}">
                <a16:creationId xmlns:a16="http://schemas.microsoft.com/office/drawing/2014/main" id="{C6247CB8-06B0-BA3F-2503-E1B5D0F1CCBE}"/>
              </a:ext>
            </a:extLst>
          </p:cNvPr>
          <p:cNvCxnSpPr>
            <a:cxnSpLocks/>
            <a:stCxn id="96" idx="4"/>
            <a:endCxn id="48" idx="0"/>
          </p:cNvCxnSpPr>
          <p:nvPr/>
        </p:nvCxnSpPr>
        <p:spPr>
          <a:xfrm flipH="1">
            <a:off x="1281749" y="4925074"/>
            <a:ext cx="67345" cy="459001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Arrow Connector 131">
            <a:extLst>
              <a:ext uri="{FF2B5EF4-FFF2-40B4-BE49-F238E27FC236}">
                <a16:creationId xmlns:a16="http://schemas.microsoft.com/office/drawing/2014/main" id="{C0ECF786-5011-0169-6C88-03D50BFF4DC5}"/>
              </a:ext>
            </a:extLst>
          </p:cNvPr>
          <p:cNvCxnSpPr>
            <a:cxnSpLocks/>
            <a:stCxn id="114" idx="4"/>
            <a:endCxn id="48" idx="0"/>
          </p:cNvCxnSpPr>
          <p:nvPr/>
        </p:nvCxnSpPr>
        <p:spPr>
          <a:xfrm flipH="1">
            <a:off x="1281749" y="4925074"/>
            <a:ext cx="243840" cy="459001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Arrow Connector 132">
            <a:extLst>
              <a:ext uri="{FF2B5EF4-FFF2-40B4-BE49-F238E27FC236}">
                <a16:creationId xmlns:a16="http://schemas.microsoft.com/office/drawing/2014/main" id="{03B7B38D-71B4-4543-3564-764DAF768E37}"/>
              </a:ext>
            </a:extLst>
          </p:cNvPr>
          <p:cNvCxnSpPr>
            <a:cxnSpLocks/>
            <a:stCxn id="119" idx="3"/>
            <a:endCxn id="48" idx="0"/>
          </p:cNvCxnSpPr>
          <p:nvPr/>
        </p:nvCxnSpPr>
        <p:spPr>
          <a:xfrm flipH="1">
            <a:off x="1281749" y="4919718"/>
            <a:ext cx="324584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Arrow Connector 133">
            <a:extLst>
              <a:ext uri="{FF2B5EF4-FFF2-40B4-BE49-F238E27FC236}">
                <a16:creationId xmlns:a16="http://schemas.microsoft.com/office/drawing/2014/main" id="{FBBF9344-CA66-19E0-3A4C-5146A9ED3410}"/>
              </a:ext>
            </a:extLst>
          </p:cNvPr>
          <p:cNvCxnSpPr>
            <a:cxnSpLocks/>
            <a:stCxn id="126" idx="3"/>
            <a:endCxn id="48" idx="0"/>
          </p:cNvCxnSpPr>
          <p:nvPr/>
        </p:nvCxnSpPr>
        <p:spPr>
          <a:xfrm flipH="1">
            <a:off x="1281749" y="4919718"/>
            <a:ext cx="412121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7748143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80CA36E7-F2DC-4C72-BC50-5433AD2680F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9267" y="1723426"/>
            <a:ext cx="7945467" cy="3869782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3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sz="33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33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33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sz="33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sz="33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33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sz="33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sz="33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33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sz="33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sz="33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33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sz="33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33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TextBox 2">
            <a:extLst>
              <a:ext uri="{FF2B5EF4-FFF2-40B4-BE49-F238E27FC236}">
                <a16:creationId xmlns:a16="http://schemas.microsoft.com/office/drawing/2014/main" id="{66C85E5C-81AD-4423-B691-E3DDC4FE1292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FF0000"/>
                </a:solidFill>
                <a:latin typeface="Calibri" panose="020F0502020204030204"/>
              </a:rPr>
              <a:t>Level 0</a:t>
            </a:r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45B5BEF9-7BE4-42DE-84B8-0CD8CBE9821A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C843D7FA-A31F-4D29-8A28-0127A7A8BD0D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FF0000"/>
                </a:solidFill>
                <a:latin typeface="Calibri" panose="020F0502020204030204"/>
              </a:rPr>
              <a:t>Level 1</a:t>
            </a:r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74AC1153-85BA-4F63-89BB-B98D5A3462BD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906C1835-D6C3-4997-B1C0-AB1F9C58D612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FF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03C8C741-B5A6-4A0A-921B-DC408296FAD0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Rectangle 5">
            <a:extLst>
              <a:ext uri="{FF2B5EF4-FFF2-40B4-BE49-F238E27FC236}">
                <a16:creationId xmlns:a16="http://schemas.microsoft.com/office/drawing/2014/main" id="{F8CC1CDC-D624-09B6-6E69-11258B363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46</a:t>
            </a:fld>
            <a:endParaRPr lang="en-US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870514A-0FE3-2833-8581-2EC99283A621}"/>
              </a:ext>
            </a:extLst>
          </p:cNvPr>
          <p:cNvSpPr txBox="1"/>
          <p:nvPr/>
        </p:nvSpPr>
        <p:spPr>
          <a:xfrm>
            <a:off x="4821041" y="1304639"/>
            <a:ext cx="29967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Groupings at levels 0, 1, and 2</a:t>
            </a:r>
          </a:p>
        </p:txBody>
      </p:sp>
      <p:cxnSp>
        <p:nvCxnSpPr>
          <p:cNvPr id="37" name="Straight Arrow Connector 36">
            <a:extLst>
              <a:ext uri="{FF2B5EF4-FFF2-40B4-BE49-F238E27FC236}">
                <a16:creationId xmlns:a16="http://schemas.microsoft.com/office/drawing/2014/main" id="{B3D3D32B-8196-72F5-DAF2-02464FD53A9B}"/>
              </a:ext>
            </a:extLst>
          </p:cNvPr>
          <p:cNvCxnSpPr/>
          <p:nvPr/>
        </p:nvCxnSpPr>
        <p:spPr bwMode="auto">
          <a:xfrm>
            <a:off x="3373993" y="2100955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40" name="Straight Arrow Connector 39">
            <a:extLst>
              <a:ext uri="{FF2B5EF4-FFF2-40B4-BE49-F238E27FC236}">
                <a16:creationId xmlns:a16="http://schemas.microsoft.com/office/drawing/2014/main" id="{E0DDFF0A-6730-1D8C-1444-B8548D69CBFF}"/>
              </a:ext>
            </a:extLst>
          </p:cNvPr>
          <p:cNvCxnSpPr/>
          <p:nvPr/>
        </p:nvCxnSpPr>
        <p:spPr bwMode="auto">
          <a:xfrm>
            <a:off x="3779390" y="2547280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45" name="Straight Arrow Connector 44">
            <a:extLst>
              <a:ext uri="{FF2B5EF4-FFF2-40B4-BE49-F238E27FC236}">
                <a16:creationId xmlns:a16="http://schemas.microsoft.com/office/drawing/2014/main" id="{EA8D5F60-BA2A-7CFA-4761-DF22EDC0DE0E}"/>
              </a:ext>
            </a:extLst>
          </p:cNvPr>
          <p:cNvCxnSpPr/>
          <p:nvPr/>
        </p:nvCxnSpPr>
        <p:spPr bwMode="auto">
          <a:xfrm>
            <a:off x="7809264" y="3530301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48" name="Straight Arrow Connector 47">
            <a:extLst>
              <a:ext uri="{FF2B5EF4-FFF2-40B4-BE49-F238E27FC236}">
                <a16:creationId xmlns:a16="http://schemas.microsoft.com/office/drawing/2014/main" id="{03F2C968-9813-254F-F606-F0C3380217CA}"/>
              </a:ext>
            </a:extLst>
          </p:cNvPr>
          <p:cNvCxnSpPr/>
          <p:nvPr/>
        </p:nvCxnSpPr>
        <p:spPr bwMode="auto">
          <a:xfrm>
            <a:off x="8230609" y="3997890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357E01D4-1447-5962-331F-FDCCC4AAFCD0}"/>
              </a:ext>
            </a:extLst>
          </p:cNvPr>
          <p:cNvCxnSpPr/>
          <p:nvPr/>
        </p:nvCxnSpPr>
        <p:spPr bwMode="auto">
          <a:xfrm>
            <a:off x="3373993" y="2549182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122F9F1D-DBC8-D536-9932-E27C3F325975}"/>
              </a:ext>
            </a:extLst>
          </p:cNvPr>
          <p:cNvCxnSpPr/>
          <p:nvPr/>
        </p:nvCxnSpPr>
        <p:spPr bwMode="auto">
          <a:xfrm>
            <a:off x="3391428" y="3542376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541C7F63-BD73-8C61-1063-CF18FFA70BF8}"/>
              </a:ext>
            </a:extLst>
          </p:cNvPr>
          <p:cNvCxnSpPr/>
          <p:nvPr/>
        </p:nvCxnSpPr>
        <p:spPr bwMode="auto">
          <a:xfrm>
            <a:off x="3379554" y="3997890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2C2FF5A3-962C-D181-25FB-CAEE36357EB1}"/>
              </a:ext>
            </a:extLst>
          </p:cNvPr>
          <p:cNvCxnSpPr/>
          <p:nvPr/>
        </p:nvCxnSpPr>
        <p:spPr bwMode="auto">
          <a:xfrm>
            <a:off x="3779390" y="3997890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D72D85D7-D1E9-1EBD-0480-81BE7E10BFE4}"/>
              </a:ext>
            </a:extLst>
          </p:cNvPr>
          <p:cNvCxnSpPr/>
          <p:nvPr/>
        </p:nvCxnSpPr>
        <p:spPr bwMode="auto">
          <a:xfrm>
            <a:off x="4862265" y="3578835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F674010E-6159-6CC4-37C1-EC4BE86B3C3C}"/>
              </a:ext>
            </a:extLst>
          </p:cNvPr>
          <p:cNvCxnSpPr/>
          <p:nvPr/>
        </p:nvCxnSpPr>
        <p:spPr bwMode="auto">
          <a:xfrm>
            <a:off x="4875213" y="4028585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93B54184-F658-91D7-99F1-8E091ADCD0D2}"/>
              </a:ext>
            </a:extLst>
          </p:cNvPr>
          <p:cNvCxnSpPr/>
          <p:nvPr/>
        </p:nvCxnSpPr>
        <p:spPr bwMode="auto">
          <a:xfrm>
            <a:off x="5275049" y="4028585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89999108-17C8-30EA-A439-A007F405B8C4}"/>
              </a:ext>
            </a:extLst>
          </p:cNvPr>
          <p:cNvCxnSpPr/>
          <p:nvPr/>
        </p:nvCxnSpPr>
        <p:spPr bwMode="auto">
          <a:xfrm>
            <a:off x="6323016" y="3552491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B65A4787-F89C-E8D9-2D00-FD569046D290}"/>
              </a:ext>
            </a:extLst>
          </p:cNvPr>
          <p:cNvCxnSpPr/>
          <p:nvPr/>
        </p:nvCxnSpPr>
        <p:spPr bwMode="auto">
          <a:xfrm>
            <a:off x="6744361" y="4020080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016C84B0-4DEE-FFBA-6F90-3FDCF8E6A659}"/>
              </a:ext>
            </a:extLst>
          </p:cNvPr>
          <p:cNvCxnSpPr/>
          <p:nvPr/>
        </p:nvCxnSpPr>
        <p:spPr bwMode="auto">
          <a:xfrm>
            <a:off x="7813604" y="3990310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9FF5F6D1-1366-16A3-7195-4AE8645270E9}"/>
              </a:ext>
            </a:extLst>
          </p:cNvPr>
          <p:cNvCxnSpPr/>
          <p:nvPr/>
        </p:nvCxnSpPr>
        <p:spPr bwMode="auto">
          <a:xfrm>
            <a:off x="6323873" y="3997890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E3E80902-CA8A-9159-F8A7-22493B0AA501}"/>
              </a:ext>
            </a:extLst>
          </p:cNvPr>
          <p:cNvCxnSpPr>
            <a:cxnSpLocks/>
          </p:cNvCxnSpPr>
          <p:nvPr/>
        </p:nvCxnSpPr>
        <p:spPr bwMode="auto">
          <a:xfrm flipH="1">
            <a:off x="3258879" y="2107462"/>
            <a:ext cx="98337" cy="23069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27" name="Straight Arrow Connector 26">
            <a:extLst>
              <a:ext uri="{FF2B5EF4-FFF2-40B4-BE49-F238E27FC236}">
                <a16:creationId xmlns:a16="http://schemas.microsoft.com/office/drawing/2014/main" id="{B4035E78-410F-7631-03FD-83ECEA6A471A}"/>
              </a:ext>
            </a:extLst>
          </p:cNvPr>
          <p:cNvCxnSpPr>
            <a:cxnSpLocks/>
          </p:cNvCxnSpPr>
          <p:nvPr/>
        </p:nvCxnSpPr>
        <p:spPr bwMode="auto">
          <a:xfrm flipH="1">
            <a:off x="3266348" y="2566141"/>
            <a:ext cx="98337" cy="23069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28" name="Straight Arrow Connector 27">
            <a:extLst>
              <a:ext uri="{FF2B5EF4-FFF2-40B4-BE49-F238E27FC236}">
                <a16:creationId xmlns:a16="http://schemas.microsoft.com/office/drawing/2014/main" id="{86D5CB1D-43F5-A5C1-4FBD-96877E33CE36}"/>
              </a:ext>
            </a:extLst>
          </p:cNvPr>
          <p:cNvCxnSpPr>
            <a:cxnSpLocks/>
          </p:cNvCxnSpPr>
          <p:nvPr/>
        </p:nvCxnSpPr>
        <p:spPr bwMode="auto">
          <a:xfrm flipH="1">
            <a:off x="3678602" y="2552310"/>
            <a:ext cx="98337" cy="23069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644A074A-54F6-4936-5304-7C251AE6BF64}"/>
              </a:ext>
            </a:extLst>
          </p:cNvPr>
          <p:cNvCxnSpPr>
            <a:cxnSpLocks/>
          </p:cNvCxnSpPr>
          <p:nvPr/>
        </p:nvCxnSpPr>
        <p:spPr bwMode="auto">
          <a:xfrm flipH="1">
            <a:off x="3285459" y="3548123"/>
            <a:ext cx="98337" cy="23069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31" name="Straight Arrow Connector 30">
            <a:extLst>
              <a:ext uri="{FF2B5EF4-FFF2-40B4-BE49-F238E27FC236}">
                <a16:creationId xmlns:a16="http://schemas.microsoft.com/office/drawing/2014/main" id="{61F99A60-3201-852F-4B13-A99CDEB3998C}"/>
              </a:ext>
            </a:extLst>
          </p:cNvPr>
          <p:cNvCxnSpPr>
            <a:cxnSpLocks/>
          </p:cNvCxnSpPr>
          <p:nvPr/>
        </p:nvCxnSpPr>
        <p:spPr bwMode="auto">
          <a:xfrm flipH="1">
            <a:off x="3292928" y="4006802"/>
            <a:ext cx="98337" cy="23069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A11E9994-9448-094E-B749-B80FD744EE2A}"/>
              </a:ext>
            </a:extLst>
          </p:cNvPr>
          <p:cNvCxnSpPr>
            <a:cxnSpLocks/>
          </p:cNvCxnSpPr>
          <p:nvPr/>
        </p:nvCxnSpPr>
        <p:spPr bwMode="auto">
          <a:xfrm flipH="1">
            <a:off x="3705182" y="3992971"/>
            <a:ext cx="98337" cy="23069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id="{C84627BE-0555-7AED-3837-2EB6D80770B0}"/>
              </a:ext>
            </a:extLst>
          </p:cNvPr>
          <p:cNvCxnSpPr>
            <a:cxnSpLocks/>
          </p:cNvCxnSpPr>
          <p:nvPr/>
        </p:nvCxnSpPr>
        <p:spPr bwMode="auto">
          <a:xfrm flipH="1">
            <a:off x="4746307" y="3591765"/>
            <a:ext cx="98337" cy="23069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36" name="Straight Arrow Connector 35">
            <a:extLst>
              <a:ext uri="{FF2B5EF4-FFF2-40B4-BE49-F238E27FC236}">
                <a16:creationId xmlns:a16="http://schemas.microsoft.com/office/drawing/2014/main" id="{C6A8ED22-2DD9-6283-F4FB-F67F2D2E2CE8}"/>
              </a:ext>
            </a:extLst>
          </p:cNvPr>
          <p:cNvCxnSpPr>
            <a:cxnSpLocks/>
          </p:cNvCxnSpPr>
          <p:nvPr/>
        </p:nvCxnSpPr>
        <p:spPr bwMode="auto">
          <a:xfrm flipH="1">
            <a:off x="4753776" y="4050444"/>
            <a:ext cx="98337" cy="23069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57" name="Straight Arrow Connector 56">
            <a:extLst>
              <a:ext uri="{FF2B5EF4-FFF2-40B4-BE49-F238E27FC236}">
                <a16:creationId xmlns:a16="http://schemas.microsoft.com/office/drawing/2014/main" id="{D25AB945-119E-60B1-7529-3F8C17FB0D4F}"/>
              </a:ext>
            </a:extLst>
          </p:cNvPr>
          <p:cNvCxnSpPr>
            <a:cxnSpLocks/>
          </p:cNvCxnSpPr>
          <p:nvPr/>
        </p:nvCxnSpPr>
        <p:spPr bwMode="auto">
          <a:xfrm flipH="1">
            <a:off x="5166030" y="4036613"/>
            <a:ext cx="98337" cy="23069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5515086F-D06D-504D-ED0B-28D9BF6F98D7}"/>
              </a:ext>
            </a:extLst>
          </p:cNvPr>
          <p:cNvCxnSpPr>
            <a:cxnSpLocks/>
          </p:cNvCxnSpPr>
          <p:nvPr/>
        </p:nvCxnSpPr>
        <p:spPr bwMode="auto">
          <a:xfrm flipH="1">
            <a:off x="6219932" y="3555342"/>
            <a:ext cx="98337" cy="23069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59" name="Straight Arrow Connector 58">
            <a:extLst>
              <a:ext uri="{FF2B5EF4-FFF2-40B4-BE49-F238E27FC236}">
                <a16:creationId xmlns:a16="http://schemas.microsoft.com/office/drawing/2014/main" id="{E5998C7B-07AB-AA10-C646-E8A6B2779B90}"/>
              </a:ext>
            </a:extLst>
          </p:cNvPr>
          <p:cNvCxnSpPr>
            <a:cxnSpLocks/>
          </p:cNvCxnSpPr>
          <p:nvPr/>
        </p:nvCxnSpPr>
        <p:spPr bwMode="auto">
          <a:xfrm flipH="1">
            <a:off x="6227401" y="4014021"/>
            <a:ext cx="98337" cy="23069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60" name="Straight Arrow Connector 59">
            <a:extLst>
              <a:ext uri="{FF2B5EF4-FFF2-40B4-BE49-F238E27FC236}">
                <a16:creationId xmlns:a16="http://schemas.microsoft.com/office/drawing/2014/main" id="{21C487C9-A52D-B2B6-915F-A5DBFACC4F23}"/>
              </a:ext>
            </a:extLst>
          </p:cNvPr>
          <p:cNvCxnSpPr>
            <a:cxnSpLocks/>
          </p:cNvCxnSpPr>
          <p:nvPr/>
        </p:nvCxnSpPr>
        <p:spPr bwMode="auto">
          <a:xfrm flipH="1">
            <a:off x="6639655" y="4000190"/>
            <a:ext cx="98337" cy="23069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61" name="Straight Arrow Connector 60">
            <a:extLst>
              <a:ext uri="{FF2B5EF4-FFF2-40B4-BE49-F238E27FC236}">
                <a16:creationId xmlns:a16="http://schemas.microsoft.com/office/drawing/2014/main" id="{38B877B5-A5D5-2F08-B962-675249102CCA}"/>
              </a:ext>
            </a:extLst>
          </p:cNvPr>
          <p:cNvCxnSpPr>
            <a:cxnSpLocks/>
          </p:cNvCxnSpPr>
          <p:nvPr/>
        </p:nvCxnSpPr>
        <p:spPr bwMode="auto">
          <a:xfrm flipH="1">
            <a:off x="7698009" y="3551912"/>
            <a:ext cx="98337" cy="23069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62" name="Straight Arrow Connector 61">
            <a:extLst>
              <a:ext uri="{FF2B5EF4-FFF2-40B4-BE49-F238E27FC236}">
                <a16:creationId xmlns:a16="http://schemas.microsoft.com/office/drawing/2014/main" id="{CB61C95C-A3C8-71DA-A85A-DF372E419515}"/>
              </a:ext>
            </a:extLst>
          </p:cNvPr>
          <p:cNvCxnSpPr>
            <a:cxnSpLocks/>
          </p:cNvCxnSpPr>
          <p:nvPr/>
        </p:nvCxnSpPr>
        <p:spPr bwMode="auto">
          <a:xfrm flipH="1">
            <a:off x="7705478" y="4010591"/>
            <a:ext cx="98337" cy="23069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id="{EAEF6129-5E5E-721E-4F25-1847930BFC1B}"/>
              </a:ext>
            </a:extLst>
          </p:cNvPr>
          <p:cNvCxnSpPr>
            <a:cxnSpLocks/>
          </p:cNvCxnSpPr>
          <p:nvPr/>
        </p:nvCxnSpPr>
        <p:spPr bwMode="auto">
          <a:xfrm flipH="1">
            <a:off x="8117732" y="3996760"/>
            <a:ext cx="98337" cy="23069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25256954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8" grpId="0"/>
      <p:bldP spid="10" grpId="0"/>
      <p:bldP spid="25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TextBox 2">
            <a:extLst>
              <a:ext uri="{FF2B5EF4-FFF2-40B4-BE49-F238E27FC236}">
                <a16:creationId xmlns:a16="http://schemas.microsoft.com/office/drawing/2014/main" id="{66C85E5C-81AD-4423-B691-E3DDC4FE1292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843D7FA-A31F-4D29-8A28-0127A7A8BD0D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06C1835-D6C3-4997-B1C0-AB1F9C58D612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03C8C741-B5A6-4A0A-921B-DC408296FAD0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80" idx="3"/>
            <a:endCxn id="49" idx="0"/>
          </p:cNvCxnSpPr>
          <p:nvPr/>
        </p:nvCxnSpPr>
        <p:spPr>
          <a:xfrm flipH="1">
            <a:off x="1646416" y="4919786"/>
            <a:ext cx="139775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97" idx="4"/>
            <a:endCxn id="48" idx="0"/>
          </p:cNvCxnSpPr>
          <p:nvPr/>
        </p:nvCxnSpPr>
        <p:spPr>
          <a:xfrm>
            <a:off x="793041" y="4925142"/>
            <a:ext cx="488708" cy="458933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45B5BEF9-7BE4-42DE-84B8-0CD8CBE9821A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74AC1153-85BA-4F63-89BB-B98D5A3462BD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774752" y="4390440"/>
            <a:ext cx="1891371" cy="5240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65866 w 1466796"/>
              <a:gd name="connsiteY1" fmla="*/ 192524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1028837 w 1466796"/>
              <a:gd name="connsiteY1" fmla="*/ 211574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960879 w 1466796"/>
              <a:gd name="connsiteY1" fmla="*/ 169664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686268" y="122519"/>
                  <a:pt x="960879" y="169664"/>
                </a:cubicBezTo>
                <a:cubicBezTo>
                  <a:pt x="1235490" y="216809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072988" y="4379059"/>
            <a:ext cx="1871697" cy="51552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95430 w 1529014"/>
              <a:gd name="connsiteY1" fmla="*/ 25571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95430 w 1529014"/>
              <a:gd name="connsiteY1" fmla="*/ 25571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95430 w 1529014"/>
              <a:gd name="connsiteY1" fmla="*/ 25571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629667 w 1529014"/>
              <a:gd name="connsiteY1" fmla="*/ 236528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629667 w 1529014"/>
              <a:gd name="connsiteY1" fmla="*/ 236528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810188 w 1529014"/>
              <a:gd name="connsiteY1" fmla="*/ 248039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810188 w 1529014"/>
              <a:gd name="connsiteY1" fmla="*/ 248039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524231" y="228150"/>
                  <a:pt x="810188" y="248039"/>
                </a:cubicBezTo>
                <a:cubicBezTo>
                  <a:pt x="1096145" y="267928"/>
                  <a:pt x="1486589" y="309730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C1E46F-FC10-1696-F611-849D57CA6DEE}"/>
              </a:ext>
            </a:extLst>
          </p:cNvPr>
          <p:cNvSpPr/>
          <p:nvPr/>
        </p:nvSpPr>
        <p:spPr>
          <a:xfrm flipH="1">
            <a:off x="1181660" y="4405011"/>
            <a:ext cx="2980875" cy="4843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864385 w 1432367"/>
              <a:gd name="connsiteY2" fmla="*/ 121999 h 298138"/>
              <a:gd name="connsiteX3" fmla="*/ 1318515 w 1432367"/>
              <a:gd name="connsiteY3" fmla="*/ 17341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864385 w 1432367"/>
              <a:gd name="connsiteY2" fmla="*/ 121999 h 298138"/>
              <a:gd name="connsiteX3" fmla="*/ 1318515 w 1432367"/>
              <a:gd name="connsiteY3" fmla="*/ 17341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864385 w 1432367"/>
              <a:gd name="connsiteY2" fmla="*/ 121999 h 298138"/>
              <a:gd name="connsiteX3" fmla="*/ 1086007 w 1432367"/>
              <a:gd name="connsiteY3" fmla="*/ 16872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31379 h 298138"/>
              <a:gd name="connsiteX3" fmla="*/ 1086007 w 1432367"/>
              <a:gd name="connsiteY3" fmla="*/ 16872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31379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31379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2367" h="298138">
                <a:moveTo>
                  <a:pt x="0" y="0"/>
                </a:moveTo>
                <a:cubicBezTo>
                  <a:pt x="87002" y="60304"/>
                  <a:pt x="252133" y="64494"/>
                  <a:pt x="382161" y="78964"/>
                </a:cubicBezTo>
                <a:cubicBezTo>
                  <a:pt x="512189" y="93434"/>
                  <a:pt x="628382" y="98831"/>
                  <a:pt x="769185" y="114963"/>
                </a:cubicBezTo>
                <a:cubicBezTo>
                  <a:pt x="909988" y="131095"/>
                  <a:pt x="1102078" y="153202"/>
                  <a:pt x="1226977" y="175759"/>
                </a:cubicBezTo>
                <a:cubicBezTo>
                  <a:pt x="1351876" y="198316"/>
                  <a:pt x="1413392" y="234986"/>
                  <a:pt x="1432367" y="29813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450558" y="4396851"/>
            <a:ext cx="2969468" cy="484226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7688 w 1619106"/>
              <a:gd name="connsiteY1" fmla="*/ 121412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7688 w 1619106"/>
              <a:gd name="connsiteY1" fmla="*/ 121412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108802" y="108924"/>
                  <a:pt x="347688" y="121412"/>
                </a:cubicBezTo>
                <a:cubicBezTo>
                  <a:pt x="586574" y="133900"/>
                  <a:pt x="1141446" y="182756"/>
                  <a:pt x="1358527" y="197614"/>
                </a:cubicBezTo>
                <a:cubicBezTo>
                  <a:pt x="1483426" y="210791"/>
                  <a:pt x="1560983" y="2142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0E6471E-EBC5-4BCB-0B22-E911760AC489}"/>
              </a:ext>
            </a:extLst>
          </p:cNvPr>
          <p:cNvSpPr/>
          <p:nvPr/>
        </p:nvSpPr>
        <p:spPr>
          <a:xfrm flipH="1">
            <a:off x="1541598" y="4387094"/>
            <a:ext cx="4083097" cy="49965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11979 w 1622795"/>
              <a:gd name="connsiteY2" fmla="*/ 162902 h 291590"/>
              <a:gd name="connsiteX3" fmla="*/ 1622795 w 1622795"/>
              <a:gd name="connsiteY3" fmla="*/ 291590 h 291590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1211979 w 1369728"/>
              <a:gd name="connsiteY2" fmla="*/ 162902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1211979 w 1369728"/>
              <a:gd name="connsiteY2" fmla="*/ 162902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9728" h="276814">
                <a:moveTo>
                  <a:pt x="0" y="0"/>
                </a:moveTo>
                <a:cubicBezTo>
                  <a:pt x="56067" y="56435"/>
                  <a:pt x="106868" y="64904"/>
                  <a:pt x="270734" y="93461"/>
                </a:cubicBezTo>
                <a:cubicBezTo>
                  <a:pt x="434600" y="122018"/>
                  <a:pt x="682555" y="148118"/>
                  <a:pt x="983197" y="171345"/>
                </a:cubicBezTo>
                <a:cubicBezTo>
                  <a:pt x="1113208" y="178190"/>
                  <a:pt x="1339796" y="198594"/>
                  <a:pt x="1369728" y="276814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2183262" y="4369413"/>
            <a:ext cx="5182064" cy="53238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548665" y="237367"/>
                  <a:pt x="712118" y="254790"/>
                </a:cubicBezTo>
                <a:cubicBezTo>
                  <a:pt x="875571" y="272213"/>
                  <a:pt x="1103735" y="282410"/>
                  <a:pt x="1254444" y="274032"/>
                </a:cubicBezTo>
                <a:cubicBezTo>
                  <a:pt x="1405285" y="265647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808323" y="4390680"/>
            <a:ext cx="4047793" cy="49788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43879 w 1622795"/>
              <a:gd name="connsiteY2" fmla="*/ 211902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62209 w 1622795"/>
              <a:gd name="connsiteY2" fmla="*/ 214133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62209 w 1622795"/>
              <a:gd name="connsiteY2" fmla="*/ 214133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62209 w 1622795"/>
              <a:gd name="connsiteY2" fmla="*/ 214133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42788" y="79656"/>
                  <a:pt x="58209" y="125638"/>
                  <a:pt x="235244" y="161327"/>
                </a:cubicBezTo>
                <a:cubicBezTo>
                  <a:pt x="412279" y="197016"/>
                  <a:pt x="876964" y="212302"/>
                  <a:pt x="1062209" y="214133"/>
                </a:cubicBezTo>
                <a:cubicBezTo>
                  <a:pt x="1187795" y="215374"/>
                  <a:pt x="1528466" y="191837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5">
            <a:extLst>
              <a:ext uri="{FF2B5EF4-FFF2-40B4-BE49-F238E27FC236}">
                <a16:creationId xmlns:a16="http://schemas.microsoft.com/office/drawing/2014/main" id="{30A67A9D-13FF-16BE-6165-42AEF94A4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47</a:t>
            </a:fld>
            <a:endParaRPr lang="en-US" dirty="0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A9D67436-9460-8AFC-2C89-48F0C3A87079}"/>
              </a:ext>
            </a:extLst>
          </p:cNvPr>
          <p:cNvSpPr/>
          <p:nvPr/>
        </p:nvSpPr>
        <p:spPr>
          <a:xfrm>
            <a:off x="1414987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E59A7F9B-068D-46F2-4DB6-4AD2CAA26B48}"/>
              </a:ext>
            </a:extLst>
          </p:cNvPr>
          <p:cNvSpPr/>
          <p:nvPr/>
        </p:nvSpPr>
        <p:spPr>
          <a:xfrm>
            <a:off x="1780835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0AE1D380-1492-B152-29A1-BDCB5D8FC6AB}"/>
              </a:ext>
            </a:extLst>
          </p:cNvPr>
          <p:cNvSpPr/>
          <p:nvPr/>
        </p:nvSpPr>
        <p:spPr>
          <a:xfrm>
            <a:off x="1872297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Oval 90">
            <a:extLst>
              <a:ext uri="{FF2B5EF4-FFF2-40B4-BE49-F238E27FC236}">
                <a16:creationId xmlns:a16="http://schemas.microsoft.com/office/drawing/2014/main" id="{8013B612-390B-4839-C229-A678BC4B2B74}"/>
              </a:ext>
            </a:extLst>
          </p:cNvPr>
          <p:cNvSpPr/>
          <p:nvPr/>
        </p:nvSpPr>
        <p:spPr>
          <a:xfrm>
            <a:off x="1963759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85ED6F2D-A2CC-7A29-201C-E6DDBDAEF2B1}"/>
              </a:ext>
            </a:extLst>
          </p:cNvPr>
          <p:cNvSpPr/>
          <p:nvPr/>
        </p:nvSpPr>
        <p:spPr>
          <a:xfrm>
            <a:off x="2055221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AF64B2DC-9DA0-1D8D-8726-ED1F0329E6F8}"/>
              </a:ext>
            </a:extLst>
          </p:cNvPr>
          <p:cNvSpPr/>
          <p:nvPr/>
        </p:nvSpPr>
        <p:spPr>
          <a:xfrm>
            <a:off x="2146686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A8AD817A-1419-31DB-E787-FCDF33A4E657}"/>
              </a:ext>
            </a:extLst>
          </p:cNvPr>
          <p:cNvSpPr/>
          <p:nvPr/>
        </p:nvSpPr>
        <p:spPr>
          <a:xfrm>
            <a:off x="1049139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F980E202-A7AD-2474-4DB6-044378B2A261}"/>
              </a:ext>
            </a:extLst>
          </p:cNvPr>
          <p:cNvSpPr/>
          <p:nvPr/>
        </p:nvSpPr>
        <p:spPr>
          <a:xfrm>
            <a:off x="774753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6F99667-2229-9C9A-049F-05C012F8ABC8}"/>
              </a:ext>
            </a:extLst>
          </p:cNvPr>
          <p:cNvGrpSpPr/>
          <p:nvPr/>
        </p:nvGrpSpPr>
        <p:grpSpPr>
          <a:xfrm>
            <a:off x="6963977" y="3399864"/>
            <a:ext cx="1425635" cy="1079520"/>
            <a:chOff x="6963977" y="3399864"/>
            <a:chExt cx="1425635" cy="1079520"/>
          </a:xfrm>
        </p:grpSpPr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04CA305A-15A9-3CAA-EA17-0D8BC6B63909}"/>
                </a:ext>
              </a:extLst>
            </p:cNvPr>
            <p:cNvSpPr/>
            <p:nvPr/>
          </p:nvSpPr>
          <p:spPr>
            <a:xfrm>
              <a:off x="6963977" y="339986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0535F11D-A02D-25EA-E83E-FDFD845B2D44}"/>
                </a:ext>
              </a:extLst>
            </p:cNvPr>
            <p:cNvSpPr/>
            <p:nvPr/>
          </p:nvSpPr>
          <p:spPr>
            <a:xfrm>
              <a:off x="7630644" y="393430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C99FD059-CE9F-7232-0960-CB259544C17B}"/>
                </a:ext>
              </a:extLst>
            </p:cNvPr>
            <p:cNvSpPr/>
            <p:nvPr/>
          </p:nvSpPr>
          <p:spPr>
            <a:xfrm>
              <a:off x="8038738" y="392843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02CC5B6A-5C2E-F9E6-E68E-BFCB66215C60}"/>
                </a:ext>
              </a:extLst>
            </p:cNvPr>
            <p:cNvGrpSpPr/>
            <p:nvPr/>
          </p:nvGrpSpPr>
          <p:grpSpPr>
            <a:xfrm>
              <a:off x="7630644" y="3491117"/>
              <a:ext cx="350874" cy="360389"/>
              <a:chOff x="3195085" y="2057961"/>
              <a:chExt cx="350874" cy="360389"/>
            </a:xfrm>
          </p:grpSpPr>
          <p:sp>
            <p:nvSpPr>
              <p:cNvPr id="318" name="Oval 317">
                <a:extLst>
                  <a:ext uri="{FF2B5EF4-FFF2-40B4-BE49-F238E27FC236}">
                    <a16:creationId xmlns:a16="http://schemas.microsoft.com/office/drawing/2014/main" id="{94664BF8-BE40-0A29-2304-96F94F8297C9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Oval 318">
                <a:extLst>
                  <a:ext uri="{FF2B5EF4-FFF2-40B4-BE49-F238E27FC236}">
                    <a16:creationId xmlns:a16="http://schemas.microsoft.com/office/drawing/2014/main" id="{13E7B228-8084-2337-2236-3FEBF4169161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78A85F82-9BC5-3E6A-5793-A57F4F8C8BD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Oval 320">
                <a:extLst>
                  <a:ext uri="{FF2B5EF4-FFF2-40B4-BE49-F238E27FC236}">
                    <a16:creationId xmlns:a16="http://schemas.microsoft.com/office/drawing/2014/main" id="{CEDD6B83-EE2E-462C-A026-AEEAF06B666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2" name="Straight Arrow Connector 321">
                <a:extLst>
                  <a:ext uri="{FF2B5EF4-FFF2-40B4-BE49-F238E27FC236}">
                    <a16:creationId xmlns:a16="http://schemas.microsoft.com/office/drawing/2014/main" id="{DF9B1FDF-48F3-ABE4-66FA-709DEA203D4A}"/>
                  </a:ext>
                </a:extLst>
              </p:cNvPr>
              <p:cNvCxnSpPr>
                <a:cxnSpLocks/>
                <a:stCxn id="320" idx="5"/>
                <a:endCxn id="32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Arrow Connector 322">
                <a:extLst>
                  <a:ext uri="{FF2B5EF4-FFF2-40B4-BE49-F238E27FC236}">
                    <a16:creationId xmlns:a16="http://schemas.microsoft.com/office/drawing/2014/main" id="{E0D0066A-E71F-3686-DA80-232D6F6AFE72}"/>
                  </a:ext>
                </a:extLst>
              </p:cNvPr>
              <p:cNvCxnSpPr>
                <a:cxnSpLocks/>
                <a:stCxn id="32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9" name="Group 298">
              <a:extLst>
                <a:ext uri="{FF2B5EF4-FFF2-40B4-BE49-F238E27FC236}">
                  <a16:creationId xmlns:a16="http://schemas.microsoft.com/office/drawing/2014/main" id="{58A3FC11-EE58-481C-9686-6C1AD7B76825}"/>
                </a:ext>
              </a:extLst>
            </p:cNvPr>
            <p:cNvGrpSpPr/>
            <p:nvPr/>
          </p:nvGrpSpPr>
          <p:grpSpPr>
            <a:xfrm>
              <a:off x="8098980" y="3960668"/>
              <a:ext cx="246496" cy="256646"/>
              <a:chOff x="3255327" y="2091323"/>
              <a:chExt cx="246496" cy="256646"/>
            </a:xfrm>
          </p:grpSpPr>
          <p:sp>
            <p:nvSpPr>
              <p:cNvPr id="313" name="Oval 312">
                <a:extLst>
                  <a:ext uri="{FF2B5EF4-FFF2-40B4-BE49-F238E27FC236}">
                    <a16:creationId xmlns:a16="http://schemas.microsoft.com/office/drawing/2014/main" id="{7B641DA0-A031-3885-E767-A2C72525BE6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Oval 313">
                <a:extLst>
                  <a:ext uri="{FF2B5EF4-FFF2-40B4-BE49-F238E27FC236}">
                    <a16:creationId xmlns:a16="http://schemas.microsoft.com/office/drawing/2014/main" id="{42570A58-981E-2B48-B70F-CF561751E0AC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Oval 314">
                <a:extLst>
                  <a:ext uri="{FF2B5EF4-FFF2-40B4-BE49-F238E27FC236}">
                    <a16:creationId xmlns:a16="http://schemas.microsoft.com/office/drawing/2014/main" id="{7E834E2B-982D-85A0-FBDB-71D36DBBF544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6" name="Straight Arrow Connector 315">
                <a:extLst>
                  <a:ext uri="{FF2B5EF4-FFF2-40B4-BE49-F238E27FC236}">
                    <a16:creationId xmlns:a16="http://schemas.microsoft.com/office/drawing/2014/main" id="{2FCB5BF0-E94B-69F9-95A4-4C5541B52E2A}"/>
                  </a:ext>
                </a:extLst>
              </p:cNvPr>
              <p:cNvCxnSpPr>
                <a:cxnSpLocks/>
                <a:stCxn id="31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7" name="Straight Arrow Connector 316">
                <a:extLst>
                  <a:ext uri="{FF2B5EF4-FFF2-40B4-BE49-F238E27FC236}">
                    <a16:creationId xmlns:a16="http://schemas.microsoft.com/office/drawing/2014/main" id="{8439B42B-707C-DED3-9D62-1AE1639914FD}"/>
                  </a:ext>
                </a:extLst>
              </p:cNvPr>
              <p:cNvCxnSpPr>
                <a:cxnSpLocks/>
                <a:stCxn id="314" idx="3"/>
                <a:endCxn id="31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FCDB12F1-18C4-1BB0-3E56-BD82F9544B3D}"/>
                </a:ext>
              </a:extLst>
            </p:cNvPr>
            <p:cNvGrpSpPr/>
            <p:nvPr/>
          </p:nvGrpSpPr>
          <p:grpSpPr>
            <a:xfrm>
              <a:off x="7682419" y="3961420"/>
              <a:ext cx="246496" cy="256646"/>
              <a:chOff x="3255327" y="2091323"/>
              <a:chExt cx="246496" cy="256646"/>
            </a:xfrm>
          </p:grpSpPr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630ACE62-B0F4-1815-A9E6-DE64D378760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Oval 307">
                <a:extLst>
                  <a:ext uri="{FF2B5EF4-FFF2-40B4-BE49-F238E27FC236}">
                    <a16:creationId xmlns:a16="http://schemas.microsoft.com/office/drawing/2014/main" id="{37F7CE3F-D527-B2A4-FB2F-685FC5CDC91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Oval 308">
                <a:extLst>
                  <a:ext uri="{FF2B5EF4-FFF2-40B4-BE49-F238E27FC236}">
                    <a16:creationId xmlns:a16="http://schemas.microsoft.com/office/drawing/2014/main" id="{D6B87955-65F2-52C7-CC37-6BBFF373498E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0" name="Straight Arrow Connector 309">
                <a:extLst>
                  <a:ext uri="{FF2B5EF4-FFF2-40B4-BE49-F238E27FC236}">
                    <a16:creationId xmlns:a16="http://schemas.microsoft.com/office/drawing/2014/main" id="{A0D7B952-BE46-717F-CAC2-89E368AB1577}"/>
                  </a:ext>
                </a:extLst>
              </p:cNvPr>
              <p:cNvCxnSpPr>
                <a:cxnSpLocks/>
                <a:stCxn id="30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1" name="Straight Arrow Connector 310">
                <a:extLst>
                  <a:ext uri="{FF2B5EF4-FFF2-40B4-BE49-F238E27FC236}">
                    <a16:creationId xmlns:a16="http://schemas.microsoft.com/office/drawing/2014/main" id="{B9EEB3D0-19F7-78F0-57E5-28536844F785}"/>
                  </a:ext>
                </a:extLst>
              </p:cNvPr>
              <p:cNvCxnSpPr>
                <a:cxnSpLocks/>
                <a:stCxn id="308" idx="3"/>
                <a:endCxn id="30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1AA2A2D5-1AC2-4F55-AC50-E6DF64E8AED4}"/>
                </a:ext>
              </a:extLst>
            </p:cNvPr>
            <p:cNvSpPr/>
            <p:nvPr/>
          </p:nvSpPr>
          <p:spPr>
            <a:xfrm>
              <a:off x="7185440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F649D822-91CF-952D-C6E3-9667B439A326}"/>
                </a:ext>
              </a:extLst>
            </p:cNvPr>
            <p:cNvSpPr/>
            <p:nvPr/>
          </p:nvSpPr>
          <p:spPr>
            <a:xfrm>
              <a:off x="7138637" y="386921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34245609-5A87-9527-45AC-3633ED148A09}"/>
                </a:ext>
              </a:extLst>
            </p:cNvPr>
            <p:cNvSpPr/>
            <p:nvPr/>
          </p:nvSpPr>
          <p:spPr>
            <a:xfrm>
              <a:off x="7276087" y="38771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AD9BE931-333B-082A-34F6-3330B935B481}"/>
                </a:ext>
              </a:extLst>
            </p:cNvPr>
            <p:cNvSpPr/>
            <p:nvPr/>
          </p:nvSpPr>
          <p:spPr>
            <a:xfrm>
              <a:off x="7209608" y="34276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F15AE80C-49A0-F1AE-3C9F-C6CEC8B4046D}"/>
                </a:ext>
              </a:extLst>
            </p:cNvPr>
            <p:cNvGrpSpPr/>
            <p:nvPr/>
          </p:nvGrpSpPr>
          <p:grpSpPr>
            <a:xfrm>
              <a:off x="7156925" y="3761029"/>
              <a:ext cx="747402" cy="132635"/>
              <a:chOff x="2879697" y="2486108"/>
              <a:chExt cx="747402" cy="132635"/>
            </a:xfrm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60C8D20E-DEF5-5499-7D1B-70B6AEA3C72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A6F49715-4FEB-BD6D-C406-61C7748306A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41AFF4DC-A87D-6626-B012-E9794DB259F0}"/>
                </a:ext>
              </a:extLst>
            </p:cNvPr>
            <p:cNvGrpSpPr/>
            <p:nvPr/>
          </p:nvGrpSpPr>
          <p:grpSpPr>
            <a:xfrm>
              <a:off x="7155827" y="3884425"/>
              <a:ext cx="1063372" cy="92216"/>
              <a:chOff x="4768408" y="2603167"/>
              <a:chExt cx="1063372" cy="92216"/>
            </a:xfrm>
          </p:grpSpPr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08E50E20-89CF-41FE-345C-2F9B2D8069F8}"/>
                  </a:ext>
                </a:extLst>
              </p:cNvPr>
              <p:cNvSpPr/>
              <p:nvPr/>
            </p:nvSpPr>
            <p:spPr>
              <a:xfrm>
                <a:off x="4917381" y="2603167"/>
                <a:ext cx="914399" cy="91251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35986 h 91251"/>
                  <a:gd name="connsiteX1" fmla="*/ 185895 w 914399"/>
                  <a:gd name="connsiteY1" fmla="*/ 46034 h 91251"/>
                  <a:gd name="connsiteX2" fmla="*/ 482321 w 914399"/>
                  <a:gd name="connsiteY2" fmla="*/ 817 h 91251"/>
                  <a:gd name="connsiteX3" fmla="*/ 914399 w 914399"/>
                  <a:gd name="connsiteY3" fmla="*/ 91251 h 9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251">
                    <a:moveTo>
                      <a:pt x="0" y="35986"/>
                    </a:moveTo>
                    <a:cubicBezTo>
                      <a:pt x="19678" y="57757"/>
                      <a:pt x="105508" y="51896"/>
                      <a:pt x="185895" y="46034"/>
                    </a:cubicBezTo>
                    <a:cubicBezTo>
                      <a:pt x="266282" y="40173"/>
                      <a:pt x="360904" y="-6719"/>
                      <a:pt x="482321" y="817"/>
                    </a:cubicBezTo>
                    <a:cubicBezTo>
                      <a:pt x="603738" y="8353"/>
                      <a:pt x="755300" y="7516"/>
                      <a:pt x="914399" y="9125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05ED3D49-3892-AEAC-CCBD-A5026EB3194C}"/>
                  </a:ext>
                </a:extLst>
              </p:cNvPr>
              <p:cNvSpPr/>
              <p:nvPr/>
            </p:nvSpPr>
            <p:spPr>
              <a:xfrm>
                <a:off x="4768408" y="2614032"/>
                <a:ext cx="641345" cy="8135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274 w 641345"/>
                  <a:gd name="connsiteY0" fmla="*/ 0 h 81351"/>
                  <a:gd name="connsiteX1" fmla="*/ 73612 w 641345"/>
                  <a:gd name="connsiteY1" fmla="*/ 75362 h 81351"/>
                  <a:gd name="connsiteX2" fmla="*/ 307993 w 641345"/>
                  <a:gd name="connsiteY2" fmla="*/ 76534 h 81351"/>
                  <a:gd name="connsiteX3" fmla="*/ 641345 w 641345"/>
                  <a:gd name="connsiteY3" fmla="*/ 70338 h 8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345" h="81351">
                    <a:moveTo>
                      <a:pt x="3274" y="0"/>
                    </a:moveTo>
                    <a:cubicBezTo>
                      <a:pt x="-10961" y="37262"/>
                      <a:pt x="22826" y="62606"/>
                      <a:pt x="73612" y="75362"/>
                    </a:cubicBezTo>
                    <a:cubicBezTo>
                      <a:pt x="124398" y="88118"/>
                      <a:pt x="307993" y="76534"/>
                      <a:pt x="307993" y="76534"/>
                    </a:cubicBezTo>
                    <a:cubicBezTo>
                      <a:pt x="413501" y="78209"/>
                      <a:pt x="535837" y="68663"/>
                      <a:pt x="641345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F428CFF-B056-C6D2-5DBC-429CA134A8D0}"/>
                </a:ext>
              </a:extLst>
            </p:cNvPr>
            <p:cNvSpPr/>
            <p:nvPr/>
          </p:nvSpPr>
          <p:spPr>
            <a:xfrm flipH="1">
              <a:off x="7118015" y="4149217"/>
              <a:ext cx="589225" cy="2151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936A5A9-B120-CE36-FC8A-02E6401DB930}"/>
                </a:ext>
              </a:extLst>
            </p:cNvPr>
            <p:cNvSpPr/>
            <p:nvPr/>
          </p:nvSpPr>
          <p:spPr>
            <a:xfrm flipH="1">
              <a:off x="7209608" y="4198086"/>
              <a:ext cx="697706" cy="16630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AAB415A-DFFE-9BF0-7677-40AD3868A867}"/>
                </a:ext>
              </a:extLst>
            </p:cNvPr>
            <p:cNvSpPr/>
            <p:nvPr/>
          </p:nvSpPr>
          <p:spPr>
            <a:xfrm flipH="1">
              <a:off x="7292179" y="4194118"/>
              <a:ext cx="830764" cy="15969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78605" y="102683"/>
                    <a:pt x="203008" y="109957"/>
                  </a:cubicBezTo>
                  <a:cubicBezTo>
                    <a:pt x="327411" y="117231"/>
                    <a:pt x="346059" y="75493"/>
                    <a:pt x="428111" y="61448"/>
                  </a:cubicBezTo>
                  <a:cubicBezTo>
                    <a:pt x="499182" y="49283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39371CA-797E-26E0-4EE9-7C6AF2078B50}"/>
                </a:ext>
              </a:extLst>
            </p:cNvPr>
            <p:cNvSpPr/>
            <p:nvPr/>
          </p:nvSpPr>
          <p:spPr>
            <a:xfrm flipH="1">
              <a:off x="7367296" y="4196307"/>
              <a:ext cx="953333" cy="18525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47E7810-FC33-7ACD-DB14-B06416D1BFA7}"/>
                </a:ext>
              </a:extLst>
            </p:cNvPr>
            <p:cNvSpPr/>
            <p:nvPr/>
          </p:nvSpPr>
          <p:spPr>
            <a:xfrm>
              <a:off x="7245518" y="345978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5081C5B0-1361-5E2E-A258-BD4A8109CECD}"/>
                </a:ext>
              </a:extLst>
            </p:cNvPr>
            <p:cNvSpPr/>
            <p:nvPr/>
          </p:nvSpPr>
          <p:spPr>
            <a:xfrm>
              <a:off x="7105307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43B3C9AD-9ACF-4E2F-B51B-FBCDE6A6C239}"/>
                </a:ext>
              </a:extLst>
            </p:cNvPr>
            <p:cNvSpPr/>
            <p:nvPr/>
          </p:nvSpPr>
          <p:spPr>
            <a:xfrm>
              <a:off x="7265573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B51BE7C7-7BEE-A8F3-CE9E-3332DA8970F3}"/>
                </a:ext>
              </a:extLst>
            </p:cNvPr>
            <p:cNvSpPr/>
            <p:nvPr/>
          </p:nvSpPr>
          <p:spPr>
            <a:xfrm>
              <a:off x="7345705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FCCCE052-5A0F-2F21-D607-C10F02EE1BD7}"/>
              </a:ext>
            </a:extLst>
          </p:cNvPr>
          <p:cNvGrpSpPr/>
          <p:nvPr/>
        </p:nvGrpSpPr>
        <p:grpSpPr>
          <a:xfrm>
            <a:off x="5481868" y="3421660"/>
            <a:ext cx="1425635" cy="1079520"/>
            <a:chOff x="5481868" y="3421660"/>
            <a:chExt cx="1425635" cy="1079520"/>
          </a:xfrm>
        </p:grpSpPr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B886FFC0-512A-6858-356E-DC1FD40C7206}"/>
                </a:ext>
              </a:extLst>
            </p:cNvPr>
            <p:cNvSpPr/>
            <p:nvPr/>
          </p:nvSpPr>
          <p:spPr>
            <a:xfrm>
              <a:off x="5481868" y="3421660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570EAED8-5535-A267-D110-FA5C9779EDB8}"/>
                </a:ext>
              </a:extLst>
            </p:cNvPr>
            <p:cNvSpPr/>
            <p:nvPr/>
          </p:nvSpPr>
          <p:spPr>
            <a:xfrm>
              <a:off x="6148535" y="395610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5ADD1B89-B05D-754E-3551-0EA4C9D0E9FE}"/>
                </a:ext>
              </a:extLst>
            </p:cNvPr>
            <p:cNvSpPr/>
            <p:nvPr/>
          </p:nvSpPr>
          <p:spPr>
            <a:xfrm>
              <a:off x="6556629" y="3950230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1B6808E7-1E64-89E0-7091-8F23C522576D}"/>
                </a:ext>
              </a:extLst>
            </p:cNvPr>
            <p:cNvGrpSpPr/>
            <p:nvPr/>
          </p:nvGrpSpPr>
          <p:grpSpPr>
            <a:xfrm>
              <a:off x="6148535" y="3512913"/>
              <a:ext cx="350874" cy="360389"/>
              <a:chOff x="3195085" y="2057961"/>
              <a:chExt cx="350874" cy="360389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F3308A75-FF95-6D9A-E8B7-9831F4946898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Oval 378">
                <a:extLst>
                  <a:ext uri="{FF2B5EF4-FFF2-40B4-BE49-F238E27FC236}">
                    <a16:creationId xmlns:a16="http://schemas.microsoft.com/office/drawing/2014/main" id="{F55E31CA-D760-261E-15C9-C25AA3B0803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16CB48A3-E639-3C15-82A8-AB8F2DFCA0EB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D134EC56-C09D-D4E4-09AD-15A566876523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82" name="Straight Arrow Connector 381">
                <a:extLst>
                  <a:ext uri="{FF2B5EF4-FFF2-40B4-BE49-F238E27FC236}">
                    <a16:creationId xmlns:a16="http://schemas.microsoft.com/office/drawing/2014/main" id="{89D4E68D-285F-4015-30B0-3972A6264D01}"/>
                  </a:ext>
                </a:extLst>
              </p:cNvPr>
              <p:cNvCxnSpPr>
                <a:cxnSpLocks/>
                <a:stCxn id="380" idx="5"/>
                <a:endCxn id="38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Arrow Connector 382">
                <a:extLst>
                  <a:ext uri="{FF2B5EF4-FFF2-40B4-BE49-F238E27FC236}">
                    <a16:creationId xmlns:a16="http://schemas.microsoft.com/office/drawing/2014/main" id="{A20AB5AF-AD2D-EE27-0578-EBB8BF36CE2F}"/>
                  </a:ext>
                </a:extLst>
              </p:cNvPr>
              <p:cNvCxnSpPr>
                <a:cxnSpLocks/>
                <a:stCxn id="38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9" name="Group 358">
              <a:extLst>
                <a:ext uri="{FF2B5EF4-FFF2-40B4-BE49-F238E27FC236}">
                  <a16:creationId xmlns:a16="http://schemas.microsoft.com/office/drawing/2014/main" id="{D2B74AFE-88ED-96E6-12EC-9D226B2768EF}"/>
                </a:ext>
              </a:extLst>
            </p:cNvPr>
            <p:cNvGrpSpPr/>
            <p:nvPr/>
          </p:nvGrpSpPr>
          <p:grpSpPr>
            <a:xfrm>
              <a:off x="6616871" y="3982464"/>
              <a:ext cx="246496" cy="256646"/>
              <a:chOff x="3255327" y="2091323"/>
              <a:chExt cx="246496" cy="256646"/>
            </a:xfrm>
          </p:grpSpPr>
          <p:sp>
            <p:nvSpPr>
              <p:cNvPr id="373" name="Oval 372">
                <a:extLst>
                  <a:ext uri="{FF2B5EF4-FFF2-40B4-BE49-F238E27FC236}">
                    <a16:creationId xmlns:a16="http://schemas.microsoft.com/office/drawing/2014/main" id="{95BE1EF6-E36A-9A3A-B5AA-F3F8E8FAFF78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>
                <a:extLst>
                  <a:ext uri="{FF2B5EF4-FFF2-40B4-BE49-F238E27FC236}">
                    <a16:creationId xmlns:a16="http://schemas.microsoft.com/office/drawing/2014/main" id="{12E34BA9-A1DB-4976-23F0-A097E6AF5372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D521FF9D-4DBC-1C42-FC72-D075BA081C10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6" name="Straight Arrow Connector 375">
                <a:extLst>
                  <a:ext uri="{FF2B5EF4-FFF2-40B4-BE49-F238E27FC236}">
                    <a16:creationId xmlns:a16="http://schemas.microsoft.com/office/drawing/2014/main" id="{6E4B700A-1DCE-65E2-C93A-F8E2E36AEDFB}"/>
                  </a:ext>
                </a:extLst>
              </p:cNvPr>
              <p:cNvCxnSpPr>
                <a:cxnSpLocks/>
                <a:stCxn id="37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7" name="Straight Arrow Connector 376">
                <a:extLst>
                  <a:ext uri="{FF2B5EF4-FFF2-40B4-BE49-F238E27FC236}">
                    <a16:creationId xmlns:a16="http://schemas.microsoft.com/office/drawing/2014/main" id="{000BB5AD-E6F3-709D-E085-CA70C19B8A32}"/>
                  </a:ext>
                </a:extLst>
              </p:cNvPr>
              <p:cNvCxnSpPr>
                <a:cxnSpLocks/>
                <a:stCxn id="374" idx="3"/>
                <a:endCxn id="37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8368F10D-CDC2-5523-6710-A8391C3DB2DE}"/>
                </a:ext>
              </a:extLst>
            </p:cNvPr>
            <p:cNvGrpSpPr/>
            <p:nvPr/>
          </p:nvGrpSpPr>
          <p:grpSpPr>
            <a:xfrm>
              <a:off x="6200310" y="3983216"/>
              <a:ext cx="246496" cy="256646"/>
              <a:chOff x="3255327" y="2091323"/>
              <a:chExt cx="246496" cy="256646"/>
            </a:xfrm>
          </p:grpSpPr>
          <p:sp>
            <p:nvSpPr>
              <p:cNvPr id="367" name="Oval 366">
                <a:extLst>
                  <a:ext uri="{FF2B5EF4-FFF2-40B4-BE49-F238E27FC236}">
                    <a16:creationId xmlns:a16="http://schemas.microsoft.com/office/drawing/2014/main" id="{693A6B42-B3E5-1196-DC5D-57DE4561A9B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A563A7E3-3874-DE44-ECED-96EFAD34FA34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Oval 368">
                <a:extLst>
                  <a:ext uri="{FF2B5EF4-FFF2-40B4-BE49-F238E27FC236}">
                    <a16:creationId xmlns:a16="http://schemas.microsoft.com/office/drawing/2014/main" id="{5C3A0A68-9FC8-F662-52ED-A89131AE5487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0" name="Straight Arrow Connector 369">
                <a:extLst>
                  <a:ext uri="{FF2B5EF4-FFF2-40B4-BE49-F238E27FC236}">
                    <a16:creationId xmlns:a16="http://schemas.microsoft.com/office/drawing/2014/main" id="{185EEF54-E28C-32EA-5A11-C5A289E0013C}"/>
                  </a:ext>
                </a:extLst>
              </p:cNvPr>
              <p:cNvCxnSpPr>
                <a:cxnSpLocks/>
                <a:stCxn id="36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1" name="Straight Arrow Connector 370">
                <a:extLst>
                  <a:ext uri="{FF2B5EF4-FFF2-40B4-BE49-F238E27FC236}">
                    <a16:creationId xmlns:a16="http://schemas.microsoft.com/office/drawing/2014/main" id="{9DF161AE-078E-67F4-DC60-BFC4CD63AA07}"/>
                  </a:ext>
                </a:extLst>
              </p:cNvPr>
              <p:cNvCxnSpPr>
                <a:cxnSpLocks/>
                <a:stCxn id="368" idx="3"/>
                <a:endCxn id="36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80084B09-3B64-BB24-1BC5-C4E4A93B4E59}"/>
                </a:ext>
              </a:extLst>
            </p:cNvPr>
            <p:cNvSpPr/>
            <p:nvPr/>
          </p:nvSpPr>
          <p:spPr>
            <a:xfrm>
              <a:off x="5782216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Oval 361">
              <a:extLst>
                <a:ext uri="{FF2B5EF4-FFF2-40B4-BE49-F238E27FC236}">
                  <a16:creationId xmlns:a16="http://schemas.microsoft.com/office/drawing/2014/main" id="{B4AF4AED-1ADD-7410-AEC8-3EF8429B738D}"/>
                </a:ext>
              </a:extLst>
            </p:cNvPr>
            <p:cNvSpPr/>
            <p:nvPr/>
          </p:nvSpPr>
          <p:spPr>
            <a:xfrm>
              <a:off x="5863933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A02200EC-B9D4-E75C-3004-671D567A69B4}"/>
                </a:ext>
              </a:extLst>
            </p:cNvPr>
            <p:cNvSpPr/>
            <p:nvPr/>
          </p:nvSpPr>
          <p:spPr>
            <a:xfrm>
              <a:off x="5656528" y="3891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3BA50DDC-0446-C818-45FA-CF1842695923}"/>
                </a:ext>
              </a:extLst>
            </p:cNvPr>
            <p:cNvSpPr/>
            <p:nvPr/>
          </p:nvSpPr>
          <p:spPr>
            <a:xfrm>
              <a:off x="5793978" y="389896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10634708-F930-D902-BC8E-A993AC140CDF}"/>
                </a:ext>
              </a:extLst>
            </p:cNvPr>
            <p:cNvSpPr/>
            <p:nvPr/>
          </p:nvSpPr>
          <p:spPr>
            <a:xfrm>
              <a:off x="5727499" y="344940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0" name="Group 399">
              <a:extLst>
                <a:ext uri="{FF2B5EF4-FFF2-40B4-BE49-F238E27FC236}">
                  <a16:creationId xmlns:a16="http://schemas.microsoft.com/office/drawing/2014/main" id="{9D0631D9-CE87-E131-B44E-A783FE4CAFBF}"/>
                </a:ext>
              </a:extLst>
            </p:cNvPr>
            <p:cNvGrpSpPr/>
            <p:nvPr/>
          </p:nvGrpSpPr>
          <p:grpSpPr>
            <a:xfrm>
              <a:off x="5676890" y="3788127"/>
              <a:ext cx="747402" cy="132635"/>
              <a:chOff x="2879697" y="2486108"/>
              <a:chExt cx="747402" cy="132635"/>
            </a:xfrm>
          </p:grpSpPr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907A6E2-FE63-07A0-66CF-A736FDB04A1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852A9317-C815-D1BA-13AB-7B02B2CAC123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D6E1B088-4F69-7099-E595-C25B71772528}"/>
                </a:ext>
              </a:extLst>
            </p:cNvPr>
            <p:cNvGrpSpPr/>
            <p:nvPr/>
          </p:nvGrpSpPr>
          <p:grpSpPr>
            <a:xfrm>
              <a:off x="5674746" y="3901082"/>
              <a:ext cx="1063431" cy="98682"/>
              <a:chOff x="4768349" y="2603225"/>
              <a:chExt cx="1063431" cy="98682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79D8BF3-6CAF-65F1-F7AB-0F079D48A23C}"/>
                  </a:ext>
                </a:extLst>
              </p:cNvPr>
              <p:cNvSpPr/>
              <p:nvPr/>
            </p:nvSpPr>
            <p:spPr>
              <a:xfrm>
                <a:off x="4912357" y="2603225"/>
                <a:ext cx="919423" cy="91193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24447"/>
                  <a:gd name="connsiteY0" fmla="*/ 35986 h 91251"/>
                  <a:gd name="connsiteX1" fmla="*/ 195943 w 924447"/>
                  <a:gd name="connsiteY1" fmla="*/ 46034 h 91251"/>
                  <a:gd name="connsiteX2" fmla="*/ 492369 w 924447"/>
                  <a:gd name="connsiteY2" fmla="*/ 817 h 91251"/>
                  <a:gd name="connsiteX3" fmla="*/ 924447 w 924447"/>
                  <a:gd name="connsiteY3" fmla="*/ 91251 h 91251"/>
                  <a:gd name="connsiteX0" fmla="*/ 0 w 919423"/>
                  <a:gd name="connsiteY0" fmla="*/ 10807 h 91193"/>
                  <a:gd name="connsiteX1" fmla="*/ 190919 w 919423"/>
                  <a:gd name="connsiteY1" fmla="*/ 45976 h 91193"/>
                  <a:gd name="connsiteX2" fmla="*/ 487345 w 919423"/>
                  <a:gd name="connsiteY2" fmla="*/ 759 h 91193"/>
                  <a:gd name="connsiteX3" fmla="*/ 919423 w 919423"/>
                  <a:gd name="connsiteY3" fmla="*/ 91193 h 9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423" h="91193">
                    <a:moveTo>
                      <a:pt x="0" y="10807"/>
                    </a:moveTo>
                    <a:cubicBezTo>
                      <a:pt x="19678" y="32578"/>
                      <a:pt x="109695" y="47651"/>
                      <a:pt x="190919" y="45976"/>
                    </a:cubicBezTo>
                    <a:cubicBezTo>
                      <a:pt x="272143" y="44301"/>
                      <a:pt x="365928" y="-6777"/>
                      <a:pt x="487345" y="759"/>
                    </a:cubicBezTo>
                    <a:cubicBezTo>
                      <a:pt x="608762" y="8295"/>
                      <a:pt x="760324" y="7458"/>
                      <a:pt x="919423" y="9119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F0BB8D9-66D8-420F-1569-511421CE1345}"/>
                  </a:ext>
                </a:extLst>
              </p:cNvPr>
              <p:cNvSpPr/>
              <p:nvPr/>
            </p:nvSpPr>
            <p:spPr>
              <a:xfrm>
                <a:off x="4768349" y="2614032"/>
                <a:ext cx="641404" cy="87875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7875"/>
                  <a:gd name="connsiteX1" fmla="*/ 73671 w 641404"/>
                  <a:gd name="connsiteY1" fmla="*/ 75362 h 87875"/>
                  <a:gd name="connsiteX2" fmla="*/ 313661 w 641404"/>
                  <a:gd name="connsiteY2" fmla="*/ 87753 h 87875"/>
                  <a:gd name="connsiteX3" fmla="*/ 641404 w 641404"/>
                  <a:gd name="connsiteY3" fmla="*/ 70338 h 87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7875">
                    <a:moveTo>
                      <a:pt x="3333" y="0"/>
                    </a:moveTo>
                    <a:cubicBezTo>
                      <a:pt x="-10902" y="37262"/>
                      <a:pt x="21950" y="60737"/>
                      <a:pt x="73671" y="75362"/>
                    </a:cubicBezTo>
                    <a:cubicBezTo>
                      <a:pt x="125392" y="89987"/>
                      <a:pt x="313661" y="87753"/>
                      <a:pt x="313661" y="87753"/>
                    </a:cubicBezTo>
                    <a:cubicBezTo>
                      <a:pt x="419169" y="8942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0FF9D1A-A180-C7C0-E0DD-7ACF260A214C}"/>
                </a:ext>
              </a:extLst>
            </p:cNvPr>
            <p:cNvSpPr/>
            <p:nvPr/>
          </p:nvSpPr>
          <p:spPr>
            <a:xfrm flipH="1">
              <a:off x="5641431" y="4184647"/>
              <a:ext cx="572789" cy="1697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5B485E8-0D3C-5F08-8967-314039B80385}"/>
                </a:ext>
              </a:extLst>
            </p:cNvPr>
            <p:cNvSpPr/>
            <p:nvPr/>
          </p:nvSpPr>
          <p:spPr>
            <a:xfrm flipH="1">
              <a:off x="5720506" y="4233515"/>
              <a:ext cx="693788" cy="12550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D9CBABB-A528-54B1-B890-4AE8B0A163D2}"/>
                </a:ext>
              </a:extLst>
            </p:cNvPr>
            <p:cNvSpPr/>
            <p:nvPr/>
          </p:nvSpPr>
          <p:spPr>
            <a:xfrm flipH="1">
              <a:off x="5805876" y="4229547"/>
              <a:ext cx="824048" cy="14751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9D4EC85-11FF-E19B-A3DA-64454FB64F74}"/>
                </a:ext>
              </a:extLst>
            </p:cNvPr>
            <p:cNvSpPr/>
            <p:nvPr/>
          </p:nvSpPr>
          <p:spPr>
            <a:xfrm flipH="1">
              <a:off x="5877818" y="4231736"/>
              <a:ext cx="949791" cy="15870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2CCF220-644E-726F-5134-FFCA8F85BA78}"/>
                </a:ext>
              </a:extLst>
            </p:cNvPr>
            <p:cNvSpPr/>
            <p:nvPr/>
          </p:nvSpPr>
          <p:spPr>
            <a:xfrm>
              <a:off x="5758641" y="347462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0E665723-AE60-1264-2F8F-253CCF5FA07A}"/>
                </a:ext>
              </a:extLst>
            </p:cNvPr>
            <p:cNvSpPr/>
            <p:nvPr/>
          </p:nvSpPr>
          <p:spPr>
            <a:xfrm>
              <a:off x="5618784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91F626A0-719B-A6AC-7776-59848CB83B93}"/>
                </a:ext>
              </a:extLst>
            </p:cNvPr>
            <p:cNvSpPr/>
            <p:nvPr/>
          </p:nvSpPr>
          <p:spPr>
            <a:xfrm>
              <a:off x="5700500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A7C213B7-47CE-04D6-534F-65DAC5E8369A}"/>
              </a:ext>
            </a:extLst>
          </p:cNvPr>
          <p:cNvGrpSpPr/>
          <p:nvPr/>
        </p:nvGrpSpPr>
        <p:grpSpPr>
          <a:xfrm>
            <a:off x="4021636" y="3443456"/>
            <a:ext cx="1425635" cy="1079520"/>
            <a:chOff x="4021636" y="3443456"/>
            <a:chExt cx="1425635" cy="1079520"/>
          </a:xfrm>
        </p:grpSpPr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5A89A09F-CEE2-D888-6855-ABCF94000F18}"/>
                </a:ext>
              </a:extLst>
            </p:cNvPr>
            <p:cNvSpPr/>
            <p:nvPr/>
          </p:nvSpPr>
          <p:spPr>
            <a:xfrm>
              <a:off x="4021636" y="3443456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95DA51DA-F6CE-B9AE-E70C-CDE29622B131}"/>
                </a:ext>
              </a:extLst>
            </p:cNvPr>
            <p:cNvSpPr/>
            <p:nvPr/>
          </p:nvSpPr>
          <p:spPr>
            <a:xfrm>
              <a:off x="5096397" y="3972026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6000A6D1-216D-824F-ACDE-F2ACAE618771}"/>
                </a:ext>
              </a:extLst>
            </p:cNvPr>
            <p:cNvGrpSpPr/>
            <p:nvPr/>
          </p:nvGrpSpPr>
          <p:grpSpPr>
            <a:xfrm>
              <a:off x="4688303" y="3534709"/>
              <a:ext cx="350874" cy="360389"/>
              <a:chOff x="3195085" y="2057961"/>
              <a:chExt cx="350874" cy="360389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78E425BA-BB43-B4D2-22C6-1D3C70E16B2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0D865E9F-AE58-5BB3-6444-8DC079791062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BD615339-3E46-3A81-8A14-FFE9361755D9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6DB65D3-78C8-2515-2A5F-39F42CE03FE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52" name="Straight Arrow Connector 351">
                <a:extLst>
                  <a:ext uri="{FF2B5EF4-FFF2-40B4-BE49-F238E27FC236}">
                    <a16:creationId xmlns:a16="http://schemas.microsoft.com/office/drawing/2014/main" id="{C7E956BA-06C4-FDC9-1D2B-4C1483776861}"/>
                  </a:ext>
                </a:extLst>
              </p:cNvPr>
              <p:cNvCxnSpPr>
                <a:cxnSpLocks/>
                <a:stCxn id="350" idx="5"/>
                <a:endCxn id="35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Arrow Connector 352">
                <a:extLst>
                  <a:ext uri="{FF2B5EF4-FFF2-40B4-BE49-F238E27FC236}">
                    <a16:creationId xmlns:a16="http://schemas.microsoft.com/office/drawing/2014/main" id="{B842C119-0D13-F4A9-9AF4-BC861675D7A9}"/>
                  </a:ext>
                </a:extLst>
              </p:cNvPr>
              <p:cNvCxnSpPr>
                <a:cxnSpLocks/>
                <a:stCxn id="35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8A26B8B-7A90-046A-B7A9-055B3735B848}"/>
                </a:ext>
              </a:extLst>
            </p:cNvPr>
            <p:cNvGrpSpPr/>
            <p:nvPr/>
          </p:nvGrpSpPr>
          <p:grpSpPr>
            <a:xfrm>
              <a:off x="5156639" y="4004260"/>
              <a:ext cx="246496" cy="256646"/>
              <a:chOff x="3255327" y="2091323"/>
              <a:chExt cx="246496" cy="256646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F2D0D3B2-1054-9DCA-D893-DA5976600EF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D05CC2A2-180C-C2AF-4148-8F73F673C648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A838E51C-44B5-1C25-1D53-2BB3CC4FE07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6" name="Straight Arrow Connector 345">
                <a:extLst>
                  <a:ext uri="{FF2B5EF4-FFF2-40B4-BE49-F238E27FC236}">
                    <a16:creationId xmlns:a16="http://schemas.microsoft.com/office/drawing/2014/main" id="{45B29AF6-DADE-820E-C0CB-E208BBA934E1}"/>
                  </a:ext>
                </a:extLst>
              </p:cNvPr>
              <p:cNvCxnSpPr>
                <a:cxnSpLocks/>
                <a:stCxn id="34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Arrow Connector 346">
                <a:extLst>
                  <a:ext uri="{FF2B5EF4-FFF2-40B4-BE49-F238E27FC236}">
                    <a16:creationId xmlns:a16="http://schemas.microsoft.com/office/drawing/2014/main" id="{9988C538-1F80-5042-3B85-950327B958C0}"/>
                  </a:ext>
                </a:extLst>
              </p:cNvPr>
              <p:cNvCxnSpPr>
                <a:cxnSpLocks/>
                <a:stCxn id="344" idx="3"/>
                <a:endCxn id="34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FC21B425-ECB5-4CA6-C02F-9F8343D5039E}"/>
                </a:ext>
              </a:extLst>
            </p:cNvPr>
            <p:cNvGrpSpPr/>
            <p:nvPr/>
          </p:nvGrpSpPr>
          <p:grpSpPr>
            <a:xfrm>
              <a:off x="4679836" y="3971650"/>
              <a:ext cx="350874" cy="360389"/>
              <a:chOff x="3195085" y="2057961"/>
              <a:chExt cx="350874" cy="360389"/>
            </a:xfrm>
          </p:grpSpPr>
          <p:sp>
            <p:nvSpPr>
              <p:cNvPr id="336" name="Oval 335">
                <a:extLst>
                  <a:ext uri="{FF2B5EF4-FFF2-40B4-BE49-F238E27FC236}">
                    <a16:creationId xmlns:a16="http://schemas.microsoft.com/office/drawing/2014/main" id="{E599C19A-CE98-19C1-046D-585F5022AF5B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Oval 336">
                <a:extLst>
                  <a:ext uri="{FF2B5EF4-FFF2-40B4-BE49-F238E27FC236}">
                    <a16:creationId xmlns:a16="http://schemas.microsoft.com/office/drawing/2014/main" id="{9FE2816E-FA61-C4ED-82A5-2984FA3AFBB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Oval 337">
                <a:extLst>
                  <a:ext uri="{FF2B5EF4-FFF2-40B4-BE49-F238E27FC236}">
                    <a16:creationId xmlns:a16="http://schemas.microsoft.com/office/drawing/2014/main" id="{2D439F50-1BE1-6B8E-5DCB-C966EC08105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4586F694-870F-8B89-3D32-341140F9589A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0" name="Straight Arrow Connector 339">
                <a:extLst>
                  <a:ext uri="{FF2B5EF4-FFF2-40B4-BE49-F238E27FC236}">
                    <a16:creationId xmlns:a16="http://schemas.microsoft.com/office/drawing/2014/main" id="{461E40E0-EDB4-8E5C-E98D-244A50442DD3}"/>
                  </a:ext>
                </a:extLst>
              </p:cNvPr>
              <p:cNvCxnSpPr>
                <a:cxnSpLocks/>
                <a:stCxn id="33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Straight Arrow Connector 340">
                <a:extLst>
                  <a:ext uri="{FF2B5EF4-FFF2-40B4-BE49-F238E27FC236}">
                    <a16:creationId xmlns:a16="http://schemas.microsoft.com/office/drawing/2014/main" id="{6DF86D00-7A80-9317-F85B-4B9AF7C08C4A}"/>
                  </a:ext>
                </a:extLst>
              </p:cNvPr>
              <p:cNvCxnSpPr>
                <a:cxnSpLocks/>
                <a:stCxn id="338" idx="3"/>
                <a:endCxn id="33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28036BED-8F05-83E2-A1ED-02CCD2DE5806}"/>
                </a:ext>
              </a:extLst>
            </p:cNvPr>
            <p:cNvSpPr/>
            <p:nvPr/>
          </p:nvSpPr>
          <p:spPr>
            <a:xfrm>
              <a:off x="4321862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Oval 331">
              <a:extLst>
                <a:ext uri="{FF2B5EF4-FFF2-40B4-BE49-F238E27FC236}">
                  <a16:creationId xmlns:a16="http://schemas.microsoft.com/office/drawing/2014/main" id="{ABCBDF02-66D2-FA3F-4E68-3A64427FE4A1}"/>
                </a:ext>
              </a:extLst>
            </p:cNvPr>
            <p:cNvSpPr/>
            <p:nvPr/>
          </p:nvSpPr>
          <p:spPr>
            <a:xfrm>
              <a:off x="4403703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DF3F7856-2E81-DCAE-4F71-7B27E170D63D}"/>
                </a:ext>
              </a:extLst>
            </p:cNvPr>
            <p:cNvSpPr/>
            <p:nvPr/>
          </p:nvSpPr>
          <p:spPr>
            <a:xfrm>
              <a:off x="4196296" y="39128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D2259D8B-19D1-1516-6A4A-61E4EE8C0FDE}"/>
                </a:ext>
              </a:extLst>
            </p:cNvPr>
            <p:cNvSpPr/>
            <p:nvPr/>
          </p:nvSpPr>
          <p:spPr>
            <a:xfrm>
              <a:off x="4333746" y="39207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7D00C9EA-11D6-521A-D9E5-323FEF02FB4F}"/>
                </a:ext>
              </a:extLst>
            </p:cNvPr>
            <p:cNvSpPr/>
            <p:nvPr/>
          </p:nvSpPr>
          <p:spPr>
            <a:xfrm>
              <a:off x="4267267" y="347120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57B2D23-F464-00D5-566D-112A92847901}"/>
                </a:ext>
              </a:extLst>
            </p:cNvPr>
            <p:cNvGrpSpPr/>
            <p:nvPr/>
          </p:nvGrpSpPr>
          <p:grpSpPr>
            <a:xfrm>
              <a:off x="4223597" y="3814202"/>
              <a:ext cx="747402" cy="132635"/>
              <a:chOff x="2879697" y="2486108"/>
              <a:chExt cx="747402" cy="132635"/>
            </a:xfrm>
          </p:grpSpPr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BA5B1B68-F88B-CB85-5663-15CDF9E93253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6100CFE8-B8E6-9DF5-640F-056C57060432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14547DC9-8756-545D-8367-4E2CCAD18E0F}"/>
                </a:ext>
              </a:extLst>
            </p:cNvPr>
            <p:cNvGrpSpPr/>
            <p:nvPr/>
          </p:nvGrpSpPr>
          <p:grpSpPr>
            <a:xfrm>
              <a:off x="4214365" y="3927942"/>
              <a:ext cx="1063431" cy="94726"/>
              <a:chOff x="4768349" y="2603193"/>
              <a:chExt cx="1063431" cy="94726"/>
            </a:xfrm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91D4EE32-3424-58E7-01F3-6FE51BFC4D5B}"/>
                  </a:ext>
                </a:extLst>
              </p:cNvPr>
              <p:cNvSpPr/>
              <p:nvPr/>
            </p:nvSpPr>
            <p:spPr>
              <a:xfrm>
                <a:off x="4917382" y="2603193"/>
                <a:ext cx="914398" cy="91226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8"/>
                  <a:gd name="connsiteY0" fmla="*/ 25913 h 91226"/>
                  <a:gd name="connsiteX1" fmla="*/ 185894 w 914398"/>
                  <a:gd name="connsiteY1" fmla="*/ 46009 h 91226"/>
                  <a:gd name="connsiteX2" fmla="*/ 482320 w 914398"/>
                  <a:gd name="connsiteY2" fmla="*/ 792 h 91226"/>
                  <a:gd name="connsiteX3" fmla="*/ 914398 w 914398"/>
                  <a:gd name="connsiteY3" fmla="*/ 91226 h 9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8" h="91226">
                    <a:moveTo>
                      <a:pt x="0" y="25913"/>
                    </a:moveTo>
                    <a:cubicBezTo>
                      <a:pt x="19678" y="47684"/>
                      <a:pt x="105507" y="50196"/>
                      <a:pt x="185894" y="46009"/>
                    </a:cubicBezTo>
                    <a:cubicBezTo>
                      <a:pt x="266281" y="41822"/>
                      <a:pt x="360903" y="-6744"/>
                      <a:pt x="482320" y="792"/>
                    </a:cubicBezTo>
                    <a:cubicBezTo>
                      <a:pt x="603737" y="8328"/>
                      <a:pt x="755299" y="7491"/>
                      <a:pt x="914398" y="9122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AB18E5CD-FF51-F101-6CF6-934264CB0D4F}"/>
                  </a:ext>
                </a:extLst>
              </p:cNvPr>
              <p:cNvSpPr/>
              <p:nvPr/>
            </p:nvSpPr>
            <p:spPr>
              <a:xfrm>
                <a:off x="4768349" y="2614033"/>
                <a:ext cx="64140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3886"/>
                  <a:gd name="connsiteX1" fmla="*/ 73671 w 641404"/>
                  <a:gd name="connsiteY1" fmla="*/ 75362 h 83886"/>
                  <a:gd name="connsiteX2" fmla="*/ 313662 w 641404"/>
                  <a:gd name="connsiteY2" fmla="*/ 82143 h 83886"/>
                  <a:gd name="connsiteX3" fmla="*/ 641404 w 64140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3886">
                    <a:moveTo>
                      <a:pt x="3333" y="0"/>
                    </a:moveTo>
                    <a:cubicBezTo>
                      <a:pt x="-10902" y="37262"/>
                      <a:pt x="21950" y="61672"/>
                      <a:pt x="73671" y="75362"/>
                    </a:cubicBezTo>
                    <a:cubicBezTo>
                      <a:pt x="125392" y="89052"/>
                      <a:pt x="313662" y="82143"/>
                      <a:pt x="313662" y="82143"/>
                    </a:cubicBezTo>
                    <a:cubicBezTo>
                      <a:pt x="419170" y="8381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F80FC4D-2CDB-4107-40F3-D1771B9B4719}"/>
                </a:ext>
              </a:extLst>
            </p:cNvPr>
            <p:cNvSpPr/>
            <p:nvPr/>
          </p:nvSpPr>
          <p:spPr>
            <a:xfrm flipH="1">
              <a:off x="4178287" y="4202518"/>
              <a:ext cx="575670" cy="17904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9519C41-5161-10AA-932D-A4DC05DAB60C}"/>
                </a:ext>
              </a:extLst>
            </p:cNvPr>
            <p:cNvSpPr/>
            <p:nvPr/>
          </p:nvSpPr>
          <p:spPr>
            <a:xfrm flipH="1">
              <a:off x="4250151" y="4251387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C9408E9-0F3C-94E1-E304-048BC24E6F65}"/>
                </a:ext>
              </a:extLst>
            </p:cNvPr>
            <p:cNvSpPr/>
            <p:nvPr/>
          </p:nvSpPr>
          <p:spPr>
            <a:xfrm flipH="1">
              <a:off x="4348502" y="4247419"/>
              <a:ext cx="821159" cy="15195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FA8647F-F59B-A3FF-F254-C0B5AF8CB5D8}"/>
                </a:ext>
              </a:extLst>
            </p:cNvPr>
            <p:cNvSpPr/>
            <p:nvPr/>
          </p:nvSpPr>
          <p:spPr>
            <a:xfrm flipH="1">
              <a:off x="4427237" y="4249609"/>
              <a:ext cx="940110" cy="14976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EDCE362-89D5-E0BE-95CF-484B3420AC6F}"/>
                </a:ext>
              </a:extLst>
            </p:cNvPr>
            <p:cNvSpPr/>
            <p:nvPr/>
          </p:nvSpPr>
          <p:spPr>
            <a:xfrm>
              <a:off x="4295633" y="3497239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7A9FB9F4-2E2E-F77B-DB87-ACC052D1FDBD}"/>
                </a:ext>
              </a:extLst>
            </p:cNvPr>
            <p:cNvSpPr/>
            <p:nvPr/>
          </p:nvSpPr>
          <p:spPr>
            <a:xfrm>
              <a:off x="4158178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C0EFDAF9-6C99-E202-6CC3-30A5478CEBF6}"/>
                </a:ext>
              </a:extLst>
            </p:cNvPr>
            <p:cNvSpPr/>
            <p:nvPr/>
          </p:nvSpPr>
          <p:spPr>
            <a:xfrm>
              <a:off x="4240020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5BCBB13D-54D3-5F1E-5071-77D17AF154E3}"/>
              </a:ext>
            </a:extLst>
          </p:cNvPr>
          <p:cNvGrpSpPr/>
          <p:nvPr/>
        </p:nvGrpSpPr>
        <p:grpSpPr>
          <a:xfrm>
            <a:off x="2542140" y="3416344"/>
            <a:ext cx="1425635" cy="1079520"/>
            <a:chOff x="2542140" y="3416344"/>
            <a:chExt cx="1425635" cy="1079520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3859C5A-8AEE-9829-535C-248C097D3AE9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Oval 263">
              <a:extLst>
                <a:ext uri="{FF2B5EF4-FFF2-40B4-BE49-F238E27FC236}">
                  <a16:creationId xmlns:a16="http://schemas.microsoft.com/office/drawing/2014/main" id="{99416A71-4ED9-76F7-BB18-5F099E5E2FEB}"/>
                </a:ext>
              </a:extLst>
            </p:cNvPr>
            <p:cNvSpPr/>
            <p:nvPr/>
          </p:nvSpPr>
          <p:spPr>
            <a:xfrm>
              <a:off x="3208807" y="395078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FCB875BB-ED76-0519-EF19-8EE1297B9B90}"/>
                </a:ext>
              </a:extLst>
            </p:cNvPr>
            <p:cNvSpPr/>
            <p:nvPr/>
          </p:nvSpPr>
          <p:spPr>
            <a:xfrm>
              <a:off x="3616901" y="394491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36CAB3A0-E170-DB07-7A97-7702608A19ED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0AC99F2F-5DEE-D6BF-C755-D9C3A5771BA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8DE7A9AA-2CC9-0F10-B264-93D134E1B2C0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732D7D1C-4601-074B-E2C0-D69F72EC2F65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136D3E71-60E8-12CD-FB9A-6411F1DF0A21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Arrow Connector 291">
                <a:extLst>
                  <a:ext uri="{FF2B5EF4-FFF2-40B4-BE49-F238E27FC236}">
                    <a16:creationId xmlns:a16="http://schemas.microsoft.com/office/drawing/2014/main" id="{135031AE-3594-C3A9-548C-721AE098920F}"/>
                  </a:ext>
                </a:extLst>
              </p:cNvPr>
              <p:cNvCxnSpPr>
                <a:cxnSpLocks/>
                <a:stCxn id="290" idx="5"/>
                <a:endCxn id="29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Arrow Connector 292">
                <a:extLst>
                  <a:ext uri="{FF2B5EF4-FFF2-40B4-BE49-F238E27FC236}">
                    <a16:creationId xmlns:a16="http://schemas.microsoft.com/office/drawing/2014/main" id="{DC579A22-D361-3B0D-CBD5-9D444BEC6ED8}"/>
                  </a:ext>
                </a:extLst>
              </p:cNvPr>
              <p:cNvCxnSpPr>
                <a:cxnSpLocks/>
                <a:stCxn id="29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B623544-86D7-F0B8-F8FA-80C067A167F5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C9361461-1AE1-3529-211F-7F35AB0410D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3055B22A-C08A-29F2-D51C-B2B593521D7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978E255-7557-5A63-2E7D-7C7FE3730606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9848C4D1-CA3A-C3D4-ED1B-675F9E4C5569}"/>
                  </a:ext>
                </a:extLst>
              </p:cNvPr>
              <p:cNvCxnSpPr>
                <a:cxnSpLocks/>
                <a:stCxn id="28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957F638-E211-8EC7-4EDA-32DB79C49975}"/>
                  </a:ext>
                </a:extLst>
              </p:cNvPr>
              <p:cNvCxnSpPr>
                <a:cxnSpLocks/>
                <a:stCxn id="284" idx="3"/>
                <a:endCxn id="28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57FA35BB-8AE6-EBE1-0B69-0240304E60A9}"/>
                </a:ext>
              </a:extLst>
            </p:cNvPr>
            <p:cNvGrpSpPr/>
            <p:nvPr/>
          </p:nvGrpSpPr>
          <p:grpSpPr>
            <a:xfrm>
              <a:off x="3260582" y="3977900"/>
              <a:ext cx="246496" cy="256646"/>
              <a:chOff x="3255327" y="2091323"/>
              <a:chExt cx="246496" cy="256646"/>
            </a:xfrm>
          </p:grpSpPr>
          <p:sp>
            <p:nvSpPr>
              <p:cNvPr id="277" name="Oval 276">
                <a:extLst>
                  <a:ext uri="{FF2B5EF4-FFF2-40B4-BE49-F238E27FC236}">
                    <a16:creationId xmlns:a16="http://schemas.microsoft.com/office/drawing/2014/main" id="{8009FF7A-622E-A9FF-2079-36D1F1A19E0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Oval 277">
                <a:extLst>
                  <a:ext uri="{FF2B5EF4-FFF2-40B4-BE49-F238E27FC236}">
                    <a16:creationId xmlns:a16="http://schemas.microsoft.com/office/drawing/2014/main" id="{46B901C8-990D-7408-813E-A97939F9EB26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A8AABEC4-4B97-CE92-639A-C03878B5AB4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0" name="Straight Arrow Connector 279">
                <a:extLst>
                  <a:ext uri="{FF2B5EF4-FFF2-40B4-BE49-F238E27FC236}">
                    <a16:creationId xmlns:a16="http://schemas.microsoft.com/office/drawing/2014/main" id="{D7CDB1DA-E319-F367-1071-57B161AC14B0}"/>
                  </a:ext>
                </a:extLst>
              </p:cNvPr>
              <p:cNvCxnSpPr>
                <a:cxnSpLocks/>
                <a:stCxn id="27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Arrow Connector 280">
                <a:extLst>
                  <a:ext uri="{FF2B5EF4-FFF2-40B4-BE49-F238E27FC236}">
                    <a16:creationId xmlns:a16="http://schemas.microsoft.com/office/drawing/2014/main" id="{D1DE8FA0-630C-E32D-F8DD-81CA16EBC05F}"/>
                  </a:ext>
                </a:extLst>
              </p:cNvPr>
              <p:cNvCxnSpPr>
                <a:cxnSpLocks/>
                <a:stCxn id="278" idx="3"/>
                <a:endCxn id="27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4FD14BC-FE3D-1870-2213-AE1014A08EC2}"/>
                </a:ext>
              </a:extLst>
            </p:cNvPr>
            <p:cNvSpPr/>
            <p:nvPr/>
          </p:nvSpPr>
          <p:spPr>
            <a:xfrm>
              <a:off x="2849741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Oval 270">
              <a:extLst>
                <a:ext uri="{FF2B5EF4-FFF2-40B4-BE49-F238E27FC236}">
                  <a16:creationId xmlns:a16="http://schemas.microsoft.com/office/drawing/2014/main" id="{1A8DE9D8-5644-06F4-FC76-6E351D45B928}"/>
                </a:ext>
              </a:extLst>
            </p:cNvPr>
            <p:cNvSpPr/>
            <p:nvPr/>
          </p:nvSpPr>
          <p:spPr>
            <a:xfrm>
              <a:off x="2937209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D78983F-4B9F-A9D9-2C98-DA23C899731B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286D4EA7-3928-00DC-9A7D-4C5007A911CC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BFDCA11-761F-DE28-7DD1-5570BDF27E09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E971769F-BCF7-E16A-8901-3F91D3934D88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824691F0-4040-F259-971B-7B92B77B23C2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85101558-F498-0DF8-C2D5-156F364E401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8112FFF2-B536-52D8-4D78-CBFA97794973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7AC4AA20-E972-EAA8-EB18-16D9D81A07FF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3130C61-48AE-FF81-78B3-B37C3C9A97A8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4C643D8-9A02-C2AA-3974-477CB7D62371}"/>
                </a:ext>
              </a:extLst>
            </p:cNvPr>
            <p:cNvSpPr/>
            <p:nvPr/>
          </p:nvSpPr>
          <p:spPr>
            <a:xfrm flipH="1">
              <a:off x="2695084" y="4172901"/>
              <a:ext cx="582838" cy="18290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B29301-E66F-749B-0969-3E4465C9B757}"/>
                </a:ext>
              </a:extLst>
            </p:cNvPr>
            <p:cNvSpPr/>
            <p:nvPr/>
          </p:nvSpPr>
          <p:spPr>
            <a:xfrm flipH="1">
              <a:off x="2774116" y="42217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EE62C0-3A8C-56A4-CBB5-3B792F2E1913}"/>
                </a:ext>
              </a:extLst>
            </p:cNvPr>
            <p:cNvSpPr/>
            <p:nvPr/>
          </p:nvSpPr>
          <p:spPr>
            <a:xfrm flipH="1">
              <a:off x="2870711" y="4217802"/>
              <a:ext cx="822915" cy="13800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818BB3-FDF4-8245-183F-147FEB11BA6D}"/>
                </a:ext>
              </a:extLst>
            </p:cNvPr>
            <p:cNvSpPr/>
            <p:nvPr/>
          </p:nvSpPr>
          <p:spPr>
            <a:xfrm flipH="1">
              <a:off x="2971686" y="4219991"/>
              <a:ext cx="919625" cy="143679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9B03E3-E6DC-9E23-AEDD-51D431FC0688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D00FE36B-5E90-8918-F36B-8ABABA2BFD7D}"/>
                </a:ext>
              </a:extLst>
            </p:cNvPr>
            <p:cNvSpPr/>
            <p:nvPr/>
          </p:nvSpPr>
          <p:spPr>
            <a:xfrm>
              <a:off x="2674803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4C4D1E6C-227C-5AD1-0C62-B7D29D988757}"/>
                </a:ext>
              </a:extLst>
            </p:cNvPr>
            <p:cNvSpPr/>
            <p:nvPr/>
          </p:nvSpPr>
          <p:spPr>
            <a:xfrm>
              <a:off x="2762272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54973EAD-BC0C-59A3-7C13-6891EB0501DF}"/>
              </a:ext>
            </a:extLst>
          </p:cNvPr>
          <p:cNvSpPr/>
          <p:nvPr/>
        </p:nvSpPr>
        <p:spPr>
          <a:xfrm flipH="1">
            <a:off x="2073128" y="4376117"/>
            <a:ext cx="5198412" cy="51846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2695" y="126064"/>
                  <a:pt x="273728" y="166599"/>
                </a:cubicBezTo>
                <a:cubicBezTo>
                  <a:pt x="394761" y="207134"/>
                  <a:pt x="562484" y="227719"/>
                  <a:pt x="726197" y="243212"/>
                </a:cubicBezTo>
                <a:cubicBezTo>
                  <a:pt x="889910" y="258705"/>
                  <a:pt x="1105299" y="267938"/>
                  <a:pt x="1256008" y="259560"/>
                </a:cubicBezTo>
                <a:cubicBezTo>
                  <a:pt x="1406849" y="251175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D9277C71-41D8-46F6-9A9A-8049F1B05AFC}"/>
              </a:ext>
            </a:extLst>
          </p:cNvPr>
          <p:cNvSpPr/>
          <p:nvPr/>
        </p:nvSpPr>
        <p:spPr>
          <a:xfrm flipH="1">
            <a:off x="1981666" y="4367745"/>
            <a:ext cx="5221214" cy="52320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1997" y="84452"/>
                  <a:pt x="159701" y="111828"/>
                  <a:pt x="281512" y="149516"/>
                </a:cubicBezTo>
                <a:cubicBezTo>
                  <a:pt x="403323" y="187204"/>
                  <a:pt x="567932" y="210635"/>
                  <a:pt x="730867" y="226129"/>
                </a:cubicBezTo>
                <a:cubicBezTo>
                  <a:pt x="893802" y="241623"/>
                  <a:pt x="1108413" y="250855"/>
                  <a:pt x="1259122" y="242477"/>
                </a:cubicBezTo>
                <a:cubicBezTo>
                  <a:pt x="1409963" y="234092"/>
                  <a:pt x="1501721" y="221544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2A731C7E-5EFF-14A4-082C-EE5935C0725F}"/>
              </a:ext>
            </a:extLst>
          </p:cNvPr>
          <p:cNvSpPr/>
          <p:nvPr/>
        </p:nvSpPr>
        <p:spPr>
          <a:xfrm flipH="1">
            <a:off x="1904865" y="4369613"/>
            <a:ext cx="5220110" cy="5138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1285 w 1617850"/>
              <a:gd name="connsiteY3" fmla="*/ 230979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9783" y="64161"/>
                  <a:pt x="165150" y="93469"/>
                  <a:pt x="286183" y="129225"/>
                </a:cubicBezTo>
                <a:cubicBezTo>
                  <a:pt x="407216" y="164981"/>
                  <a:pt x="565346" y="197575"/>
                  <a:pt x="726196" y="214534"/>
                </a:cubicBezTo>
                <a:cubicBezTo>
                  <a:pt x="887046" y="231493"/>
                  <a:pt x="1100576" y="239357"/>
                  <a:pt x="1251285" y="230979"/>
                </a:cubicBezTo>
                <a:cubicBezTo>
                  <a:pt x="1402126" y="222594"/>
                  <a:pt x="1539092" y="227342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D30A2682-4862-E0CA-1A09-C4A9B716FF83}"/>
              </a:ext>
            </a:extLst>
          </p:cNvPr>
          <p:cNvSpPr/>
          <p:nvPr/>
        </p:nvSpPr>
        <p:spPr>
          <a:xfrm flipH="1">
            <a:off x="889051" y="4392117"/>
            <a:ext cx="1879232" cy="4958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382697"/>
              <a:gd name="connsiteY0" fmla="*/ 0 h 486643"/>
              <a:gd name="connsiteX1" fmla="*/ 707819 w 1382697"/>
              <a:gd name="connsiteY1" fmla="*/ 227133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707819 w 1382697"/>
              <a:gd name="connsiteY1" fmla="*/ 227133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979740 w 1382697"/>
              <a:gd name="connsiteY1" fmla="*/ 234611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979740 w 1382697"/>
              <a:gd name="connsiteY1" fmla="*/ 234611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985347 w 1382697"/>
              <a:gd name="connsiteY1" fmla="*/ 200959 h 486643"/>
              <a:gd name="connsiteX2" fmla="*/ 1382697 w 1382697"/>
              <a:gd name="connsiteY2" fmla="*/ 486643 h 486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82697" h="486643">
                <a:moveTo>
                  <a:pt x="0" y="0"/>
                </a:moveTo>
                <a:cubicBezTo>
                  <a:pt x="272964" y="205370"/>
                  <a:pt x="710736" y="153814"/>
                  <a:pt x="985347" y="200959"/>
                </a:cubicBezTo>
                <a:cubicBezTo>
                  <a:pt x="1259958" y="248104"/>
                  <a:pt x="1318765" y="358370"/>
                  <a:pt x="1382697" y="48664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A0659A2A-E863-2DE0-EED1-CB486859616E}"/>
              </a:ext>
            </a:extLst>
          </p:cNvPr>
          <p:cNvSpPr/>
          <p:nvPr/>
        </p:nvSpPr>
        <p:spPr>
          <a:xfrm flipH="1">
            <a:off x="989149" y="4383777"/>
            <a:ext cx="1866644" cy="51873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0693 w 1466796"/>
              <a:gd name="connsiteY1" fmla="*/ 266578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0693 w 1466796"/>
              <a:gd name="connsiteY1" fmla="*/ 266578 h 524033"/>
              <a:gd name="connsiteX2" fmla="*/ 1466796 w 1466796"/>
              <a:gd name="connsiteY2" fmla="*/ 524033 h 524033"/>
              <a:gd name="connsiteX0" fmla="*/ 0 w 1323610"/>
              <a:gd name="connsiteY0" fmla="*/ 0 h 509077"/>
              <a:gd name="connsiteX1" fmla="*/ 700693 w 1323610"/>
              <a:gd name="connsiteY1" fmla="*/ 266578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700693 w 1323610"/>
              <a:gd name="connsiteY1" fmla="*/ 266578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811460 w 1323610"/>
              <a:gd name="connsiteY1" fmla="*/ 255361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811460 w 1323610"/>
              <a:gd name="connsiteY1" fmla="*/ 255361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895210 w 1323610"/>
              <a:gd name="connsiteY1" fmla="*/ 244144 h 509077"/>
              <a:gd name="connsiteX2" fmla="*/ 1323610 w 1323610"/>
              <a:gd name="connsiteY2" fmla="*/ 509077 h 509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23610" h="509077">
                <a:moveTo>
                  <a:pt x="0" y="0"/>
                </a:moveTo>
                <a:cubicBezTo>
                  <a:pt x="173213" y="190577"/>
                  <a:pt x="620599" y="196999"/>
                  <a:pt x="895210" y="244144"/>
                </a:cubicBezTo>
                <a:cubicBezTo>
                  <a:pt x="1169821" y="291289"/>
                  <a:pt x="1246271" y="328458"/>
                  <a:pt x="1323610" y="50907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EA295624-5DD1-617C-5314-B61DD4C5A9B6}"/>
              </a:ext>
            </a:extLst>
          </p:cNvPr>
          <p:cNvSpPr/>
          <p:nvPr/>
        </p:nvSpPr>
        <p:spPr>
          <a:xfrm flipH="1">
            <a:off x="1272929" y="4411709"/>
            <a:ext cx="2981718" cy="46667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892520 w 1382624"/>
              <a:gd name="connsiteY2" fmla="*/ 136817 h 279768"/>
              <a:gd name="connsiteX3" fmla="*/ 1306792 w 1382624"/>
              <a:gd name="connsiteY3" fmla="*/ 185269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892520 w 1382624"/>
              <a:gd name="connsiteY2" fmla="*/ 136817 h 279768"/>
              <a:gd name="connsiteX3" fmla="*/ 1306792 w 1382624"/>
              <a:gd name="connsiteY3" fmla="*/ 185269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892520 w 1382624"/>
              <a:gd name="connsiteY2" fmla="*/ 136817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714714 w 1382624"/>
              <a:gd name="connsiteY2" fmla="*/ 134570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85549 w 1382624"/>
              <a:gd name="connsiteY1" fmla="*/ 100101 h 279768"/>
              <a:gd name="connsiteX2" fmla="*/ 714714 w 1382624"/>
              <a:gd name="connsiteY2" fmla="*/ 134570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92661 w 1382624"/>
              <a:gd name="connsiteY1" fmla="*/ 88864 h 279768"/>
              <a:gd name="connsiteX2" fmla="*/ 714714 w 1382624"/>
              <a:gd name="connsiteY2" fmla="*/ 134570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92661 w 1382624"/>
              <a:gd name="connsiteY1" fmla="*/ 8886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89105 w 1382624"/>
              <a:gd name="connsiteY1" fmla="*/ 84369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123651 w 1382624"/>
              <a:gd name="connsiteY3" fmla="*/ 165043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178771 w 1382624"/>
              <a:gd name="connsiteY3" fmla="*/ 171785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178771 w 1382624"/>
              <a:gd name="connsiteY3" fmla="*/ 171785 h 279768"/>
              <a:gd name="connsiteX4" fmla="*/ 1382624 w 1382624"/>
              <a:gd name="connsiteY4" fmla="*/ 279768 h 279768"/>
              <a:gd name="connsiteX0" fmla="*/ 0 w 1391514"/>
              <a:gd name="connsiteY0" fmla="*/ 0 h 275273"/>
              <a:gd name="connsiteX1" fmla="*/ 276659 w 1391514"/>
              <a:gd name="connsiteY1" fmla="*/ 79874 h 275273"/>
              <a:gd name="connsiteX2" fmla="*/ 720048 w 1391514"/>
              <a:gd name="connsiteY2" fmla="*/ 116591 h 275273"/>
              <a:gd name="connsiteX3" fmla="*/ 1178771 w 1391514"/>
              <a:gd name="connsiteY3" fmla="*/ 171785 h 275273"/>
              <a:gd name="connsiteX4" fmla="*/ 1391514 w 1391514"/>
              <a:gd name="connsiteY4" fmla="*/ 275273 h 275273"/>
              <a:gd name="connsiteX0" fmla="*/ 0 w 1391514"/>
              <a:gd name="connsiteY0" fmla="*/ 0 h 275273"/>
              <a:gd name="connsiteX1" fmla="*/ 276659 w 1391514"/>
              <a:gd name="connsiteY1" fmla="*/ 79874 h 275273"/>
              <a:gd name="connsiteX2" fmla="*/ 720048 w 1391514"/>
              <a:gd name="connsiteY2" fmla="*/ 116591 h 275273"/>
              <a:gd name="connsiteX3" fmla="*/ 1178771 w 1391514"/>
              <a:gd name="connsiteY3" fmla="*/ 171785 h 275273"/>
              <a:gd name="connsiteX4" fmla="*/ 1391514 w 1391514"/>
              <a:gd name="connsiteY4" fmla="*/ 275273 h 275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1514" h="275273">
                <a:moveTo>
                  <a:pt x="0" y="0"/>
                </a:moveTo>
                <a:cubicBezTo>
                  <a:pt x="87002" y="60304"/>
                  <a:pt x="156651" y="60442"/>
                  <a:pt x="276659" y="79874"/>
                </a:cubicBezTo>
                <a:cubicBezTo>
                  <a:pt x="396667" y="99306"/>
                  <a:pt x="569696" y="101273"/>
                  <a:pt x="720048" y="116591"/>
                </a:cubicBezTo>
                <a:cubicBezTo>
                  <a:pt x="870400" y="131910"/>
                  <a:pt x="1072194" y="156575"/>
                  <a:pt x="1178771" y="171785"/>
                </a:cubicBezTo>
                <a:cubicBezTo>
                  <a:pt x="1285348" y="186995"/>
                  <a:pt x="1365360" y="209874"/>
                  <a:pt x="1391514" y="275273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F479214B-D4B3-8C8A-C975-928503BFBC44}"/>
              </a:ext>
            </a:extLst>
          </p:cNvPr>
          <p:cNvSpPr/>
          <p:nvPr/>
        </p:nvSpPr>
        <p:spPr>
          <a:xfrm flipH="1">
            <a:off x="1361491" y="4423511"/>
            <a:ext cx="2951077" cy="470856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295753 w 1619106"/>
              <a:gd name="connsiteY1" fmla="*/ 121545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09452 w 1619106"/>
              <a:gd name="connsiteY1" fmla="*/ 109699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09452 w 1619106"/>
              <a:gd name="connsiteY1" fmla="*/ 109699 h 288758"/>
              <a:gd name="connsiteX2" fmla="*/ 885670 w 1619106"/>
              <a:gd name="connsiteY2" fmla="*/ 157546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07690"/>
              <a:gd name="connsiteY0" fmla="*/ 0 h 288758"/>
              <a:gd name="connsiteX1" fmla="*/ 298036 w 1607690"/>
              <a:gd name="connsiteY1" fmla="*/ 109699 h 288758"/>
              <a:gd name="connsiteX2" fmla="*/ 874254 w 1607690"/>
              <a:gd name="connsiteY2" fmla="*/ 157546 h 288758"/>
              <a:gd name="connsiteX3" fmla="*/ 1295376 w 1607690"/>
              <a:gd name="connsiteY3" fmla="*/ 185269 h 288758"/>
              <a:gd name="connsiteX4" fmla="*/ 1607690 w 1607690"/>
              <a:gd name="connsiteY4" fmla="*/ 288758 h 288758"/>
              <a:gd name="connsiteX0" fmla="*/ 0 w 1344628"/>
              <a:gd name="connsiteY0" fmla="*/ 0 h 277530"/>
              <a:gd name="connsiteX1" fmla="*/ 298036 w 1344628"/>
              <a:gd name="connsiteY1" fmla="*/ 109699 h 277530"/>
              <a:gd name="connsiteX2" fmla="*/ 874254 w 1344628"/>
              <a:gd name="connsiteY2" fmla="*/ 157546 h 277530"/>
              <a:gd name="connsiteX3" fmla="*/ 1295376 w 1344628"/>
              <a:gd name="connsiteY3" fmla="*/ 185269 h 277530"/>
              <a:gd name="connsiteX4" fmla="*/ 1341058 w 1344628"/>
              <a:gd name="connsiteY4" fmla="*/ 277530 h 277530"/>
              <a:gd name="connsiteX0" fmla="*/ 0 w 1356531"/>
              <a:gd name="connsiteY0" fmla="*/ 0 h 277530"/>
              <a:gd name="connsiteX1" fmla="*/ 298036 w 1356531"/>
              <a:gd name="connsiteY1" fmla="*/ 109699 h 277530"/>
              <a:gd name="connsiteX2" fmla="*/ 874254 w 1356531"/>
              <a:gd name="connsiteY2" fmla="*/ 157546 h 277530"/>
              <a:gd name="connsiteX3" fmla="*/ 1295376 w 1356531"/>
              <a:gd name="connsiteY3" fmla="*/ 185269 h 277530"/>
              <a:gd name="connsiteX4" fmla="*/ 1341058 w 1356531"/>
              <a:gd name="connsiteY4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051252 w 1341058"/>
              <a:gd name="connsiteY3" fmla="*/ 187514 h 277530"/>
              <a:gd name="connsiteX4" fmla="*/ 1341058 w 1341058"/>
              <a:gd name="connsiteY4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9448 w 1341058"/>
              <a:gd name="connsiteY2" fmla="*/ 14182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879448 w 1341058"/>
              <a:gd name="connsiteY2" fmla="*/ 14182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879448 w 1341058"/>
              <a:gd name="connsiteY2" fmla="*/ 14182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1011033 w 1341058"/>
              <a:gd name="connsiteY2" fmla="*/ 155300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1011033 w 1341058"/>
              <a:gd name="connsiteY2" fmla="*/ 155300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1011033 w 1341058"/>
              <a:gd name="connsiteY2" fmla="*/ 155300 h 277530"/>
              <a:gd name="connsiteX3" fmla="*/ 1341058 w 1341058"/>
              <a:gd name="connsiteY3" fmla="*/ 277530 h 277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1058" h="277530">
                <a:moveTo>
                  <a:pt x="0" y="0"/>
                </a:moveTo>
                <a:cubicBezTo>
                  <a:pt x="87002" y="60304"/>
                  <a:pt x="115680" y="65851"/>
                  <a:pt x="284185" y="91734"/>
                </a:cubicBezTo>
                <a:cubicBezTo>
                  <a:pt x="452690" y="117617"/>
                  <a:pt x="848739" y="133316"/>
                  <a:pt x="1011033" y="155300"/>
                </a:cubicBezTo>
                <a:cubicBezTo>
                  <a:pt x="1173327" y="177284"/>
                  <a:pt x="1304405" y="178426"/>
                  <a:pt x="1341058" y="277530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D10D54D7-5BF2-CFE0-156D-16F36653C8BF}"/>
              </a:ext>
            </a:extLst>
          </p:cNvPr>
          <p:cNvCxnSpPr>
            <a:cxnSpLocks/>
            <a:stCxn id="82" idx="3"/>
            <a:endCxn id="49" idx="0"/>
          </p:cNvCxnSpPr>
          <p:nvPr/>
        </p:nvCxnSpPr>
        <p:spPr>
          <a:xfrm flipH="1">
            <a:off x="1646416" y="4919786"/>
            <a:ext cx="231237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Arrow Connector 120">
            <a:extLst>
              <a:ext uri="{FF2B5EF4-FFF2-40B4-BE49-F238E27FC236}">
                <a16:creationId xmlns:a16="http://schemas.microsoft.com/office/drawing/2014/main" id="{5F4B4889-9C48-A945-1678-71CFD5AE54C5}"/>
              </a:ext>
            </a:extLst>
          </p:cNvPr>
          <p:cNvCxnSpPr>
            <a:cxnSpLocks/>
            <a:stCxn id="91" idx="3"/>
            <a:endCxn id="49" idx="0"/>
          </p:cNvCxnSpPr>
          <p:nvPr/>
        </p:nvCxnSpPr>
        <p:spPr>
          <a:xfrm flipH="1">
            <a:off x="1646416" y="4919786"/>
            <a:ext cx="322699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Arrow Connector 121">
            <a:extLst>
              <a:ext uri="{FF2B5EF4-FFF2-40B4-BE49-F238E27FC236}">
                <a16:creationId xmlns:a16="http://schemas.microsoft.com/office/drawing/2014/main" id="{5D01F8CA-755D-4397-F024-95460EE41331}"/>
              </a:ext>
            </a:extLst>
          </p:cNvPr>
          <p:cNvCxnSpPr>
            <a:cxnSpLocks/>
            <a:stCxn id="92" idx="3"/>
            <a:endCxn id="49" idx="0"/>
          </p:cNvCxnSpPr>
          <p:nvPr/>
        </p:nvCxnSpPr>
        <p:spPr>
          <a:xfrm flipH="1">
            <a:off x="1646416" y="4919786"/>
            <a:ext cx="414161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Arrow Connector 122">
            <a:extLst>
              <a:ext uri="{FF2B5EF4-FFF2-40B4-BE49-F238E27FC236}">
                <a16:creationId xmlns:a16="http://schemas.microsoft.com/office/drawing/2014/main" id="{9AC87AAF-89A8-38B5-0EF8-056A9BEEEFA6}"/>
              </a:ext>
            </a:extLst>
          </p:cNvPr>
          <p:cNvCxnSpPr>
            <a:cxnSpLocks/>
            <a:stCxn id="93" idx="3"/>
            <a:endCxn id="49" idx="0"/>
          </p:cNvCxnSpPr>
          <p:nvPr/>
        </p:nvCxnSpPr>
        <p:spPr>
          <a:xfrm flipH="1">
            <a:off x="1646416" y="4919786"/>
            <a:ext cx="505626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7112CA31-844D-0259-A652-1D75E1E78D21}"/>
              </a:ext>
            </a:extLst>
          </p:cNvPr>
          <p:cNvCxnSpPr>
            <a:cxnSpLocks/>
            <a:stCxn id="58" idx="5"/>
            <a:endCxn id="49" idx="0"/>
          </p:cNvCxnSpPr>
          <p:nvPr/>
        </p:nvCxnSpPr>
        <p:spPr>
          <a:xfrm>
            <a:off x="1446207" y="4919786"/>
            <a:ext cx="200209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Arrow Connector 124">
            <a:extLst>
              <a:ext uri="{FF2B5EF4-FFF2-40B4-BE49-F238E27FC236}">
                <a16:creationId xmlns:a16="http://schemas.microsoft.com/office/drawing/2014/main" id="{41E02B32-5CED-69FE-3EC7-088C35E5C059}"/>
              </a:ext>
            </a:extLst>
          </p:cNvPr>
          <p:cNvCxnSpPr>
            <a:cxnSpLocks/>
            <a:stCxn id="95" idx="5"/>
            <a:endCxn id="49" idx="0"/>
          </p:cNvCxnSpPr>
          <p:nvPr/>
        </p:nvCxnSpPr>
        <p:spPr>
          <a:xfrm>
            <a:off x="1080359" y="4919786"/>
            <a:ext cx="566057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5E378431-855F-B642-00CB-C41BE5075E3F}"/>
              </a:ext>
            </a:extLst>
          </p:cNvPr>
          <p:cNvSpPr/>
          <p:nvPr/>
        </p:nvSpPr>
        <p:spPr>
          <a:xfrm flipH="1">
            <a:off x="1646188" y="4373800"/>
            <a:ext cx="4070831" cy="51627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291193 w 1365613"/>
              <a:gd name="connsiteY2" fmla="*/ 204654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291193 w 1365613"/>
              <a:gd name="connsiteY2" fmla="*/ 204654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613" h="286023">
                <a:moveTo>
                  <a:pt x="0" y="0"/>
                </a:moveTo>
                <a:cubicBezTo>
                  <a:pt x="37527" y="59218"/>
                  <a:pt x="84813" y="89298"/>
                  <a:pt x="262307" y="121296"/>
                </a:cubicBezTo>
                <a:cubicBezTo>
                  <a:pt x="439802" y="153294"/>
                  <a:pt x="942624" y="187255"/>
                  <a:pt x="1064967" y="191989"/>
                </a:cubicBezTo>
                <a:cubicBezTo>
                  <a:pt x="1187310" y="196723"/>
                  <a:pt x="1318013" y="222787"/>
                  <a:pt x="1365613" y="286023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5874EF2B-A539-4F11-11C7-99006D5118AA}"/>
              </a:ext>
            </a:extLst>
          </p:cNvPr>
          <p:cNvSpPr/>
          <p:nvPr/>
        </p:nvSpPr>
        <p:spPr>
          <a:xfrm flipH="1">
            <a:off x="1714301" y="4380204"/>
            <a:ext cx="4084964" cy="510027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41391 w 1648076"/>
              <a:gd name="connsiteY2" fmla="*/ 204655 h 286023"/>
              <a:gd name="connsiteX3" fmla="*/ 1648076 w 1648076"/>
              <a:gd name="connsiteY3" fmla="*/ 286023 h 286023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1241391 w 1349723"/>
              <a:gd name="connsiteY2" fmla="*/ 204655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1241391 w 1349723"/>
              <a:gd name="connsiteY2" fmla="*/ 204655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46815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46815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46815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79546 w 1349723"/>
              <a:gd name="connsiteY2" fmla="*/ 192296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2064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2064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2064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5841 w 1349723"/>
              <a:gd name="connsiteY2" fmla="*/ 190236 h 275724"/>
              <a:gd name="connsiteX3" fmla="*/ 1349723 w 1349723"/>
              <a:gd name="connsiteY3" fmla="*/ 275724 h 275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9723" h="275724">
                <a:moveTo>
                  <a:pt x="0" y="0"/>
                </a:moveTo>
                <a:cubicBezTo>
                  <a:pt x="37527" y="59218"/>
                  <a:pt x="91360" y="105887"/>
                  <a:pt x="255667" y="137593"/>
                </a:cubicBezTo>
                <a:cubicBezTo>
                  <a:pt x="419974" y="169299"/>
                  <a:pt x="845836" y="193537"/>
                  <a:pt x="985841" y="190236"/>
                </a:cubicBezTo>
                <a:cubicBezTo>
                  <a:pt x="1125846" y="186935"/>
                  <a:pt x="1293973" y="214650"/>
                  <a:pt x="1349723" y="275724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ADC44931-2593-5F83-6A8C-ED16F4A11225}"/>
              </a:ext>
            </a:extLst>
          </p:cNvPr>
          <p:cNvSpPr/>
          <p:nvPr/>
        </p:nvSpPr>
        <p:spPr>
          <a:xfrm>
            <a:off x="866397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469A28E8-8534-2DB3-E083-E55BD7AF0944}"/>
              </a:ext>
            </a:extLst>
          </p:cNvPr>
          <p:cNvSpPr/>
          <p:nvPr/>
        </p:nvSpPr>
        <p:spPr>
          <a:xfrm>
            <a:off x="959308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09CF002F-99ED-4195-3FAD-A0AFC38CBDCC}"/>
              </a:ext>
            </a:extLst>
          </p:cNvPr>
          <p:cNvSpPr/>
          <p:nvPr/>
        </p:nvSpPr>
        <p:spPr>
          <a:xfrm>
            <a:off x="1149593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0DD0D629-8531-91D5-395F-6A46DEE51F78}"/>
              </a:ext>
            </a:extLst>
          </p:cNvPr>
          <p:cNvSpPr/>
          <p:nvPr/>
        </p:nvSpPr>
        <p:spPr>
          <a:xfrm>
            <a:off x="1243269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F7C0692A-F113-FFAC-19E2-5123310CE165}"/>
              </a:ext>
            </a:extLst>
          </p:cNvPr>
          <p:cNvSpPr/>
          <p:nvPr/>
        </p:nvSpPr>
        <p:spPr>
          <a:xfrm>
            <a:off x="1330806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CAD3EEFB-1795-F490-F97A-78024DD9EFCA}"/>
              </a:ext>
            </a:extLst>
          </p:cNvPr>
          <p:cNvSpPr/>
          <p:nvPr/>
        </p:nvSpPr>
        <p:spPr>
          <a:xfrm>
            <a:off x="1507301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5ED48A3C-8522-7E8D-61A7-A84FC82BC594}"/>
              </a:ext>
            </a:extLst>
          </p:cNvPr>
          <p:cNvSpPr/>
          <p:nvPr/>
        </p:nvSpPr>
        <p:spPr>
          <a:xfrm>
            <a:off x="1600977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Oval 125">
            <a:extLst>
              <a:ext uri="{FF2B5EF4-FFF2-40B4-BE49-F238E27FC236}">
                <a16:creationId xmlns:a16="http://schemas.microsoft.com/office/drawing/2014/main" id="{F4086A35-C921-90FB-B7C4-F424F6264002}"/>
              </a:ext>
            </a:extLst>
          </p:cNvPr>
          <p:cNvSpPr/>
          <p:nvPr/>
        </p:nvSpPr>
        <p:spPr>
          <a:xfrm>
            <a:off x="1688514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0DCC097B-6DC1-93AF-E65F-9051E8120E30}"/>
              </a:ext>
            </a:extLst>
          </p:cNvPr>
          <p:cNvCxnSpPr>
            <a:cxnSpLocks/>
            <a:stCxn id="94" idx="4"/>
            <a:endCxn id="48" idx="0"/>
          </p:cNvCxnSpPr>
          <p:nvPr/>
        </p:nvCxnSpPr>
        <p:spPr>
          <a:xfrm>
            <a:off x="1261557" y="4925074"/>
            <a:ext cx="20192" cy="459001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Arrow Connector 127">
            <a:extLst>
              <a:ext uri="{FF2B5EF4-FFF2-40B4-BE49-F238E27FC236}">
                <a16:creationId xmlns:a16="http://schemas.microsoft.com/office/drawing/2014/main" id="{9613AE73-0666-C81B-1AEC-D2696BB64D53}"/>
              </a:ext>
            </a:extLst>
          </p:cNvPr>
          <p:cNvCxnSpPr>
            <a:cxnSpLocks/>
            <a:stCxn id="81" idx="4"/>
            <a:endCxn id="48" idx="0"/>
          </p:cNvCxnSpPr>
          <p:nvPr/>
        </p:nvCxnSpPr>
        <p:spPr>
          <a:xfrm>
            <a:off x="1167881" y="4925074"/>
            <a:ext cx="113868" cy="459001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Arrow Connector 128">
            <a:extLst>
              <a:ext uri="{FF2B5EF4-FFF2-40B4-BE49-F238E27FC236}">
                <a16:creationId xmlns:a16="http://schemas.microsoft.com/office/drawing/2014/main" id="{8A613D70-8099-BEA1-6CFF-6F785532AA64}"/>
              </a:ext>
            </a:extLst>
          </p:cNvPr>
          <p:cNvCxnSpPr>
            <a:cxnSpLocks/>
            <a:stCxn id="14" idx="5"/>
            <a:endCxn id="48" idx="0"/>
          </p:cNvCxnSpPr>
          <p:nvPr/>
        </p:nvCxnSpPr>
        <p:spPr>
          <a:xfrm>
            <a:off x="990528" y="4919718"/>
            <a:ext cx="291221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Arrow Connector 129">
            <a:extLst>
              <a:ext uri="{FF2B5EF4-FFF2-40B4-BE49-F238E27FC236}">
                <a16:creationId xmlns:a16="http://schemas.microsoft.com/office/drawing/2014/main" id="{43D35536-0098-8D3B-1BB7-50B06378BD8C}"/>
              </a:ext>
            </a:extLst>
          </p:cNvPr>
          <p:cNvCxnSpPr>
            <a:cxnSpLocks/>
            <a:stCxn id="12" idx="5"/>
            <a:endCxn id="48" idx="0"/>
          </p:cNvCxnSpPr>
          <p:nvPr/>
        </p:nvCxnSpPr>
        <p:spPr>
          <a:xfrm>
            <a:off x="897617" y="4919718"/>
            <a:ext cx="384132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Arrow Connector 130">
            <a:extLst>
              <a:ext uri="{FF2B5EF4-FFF2-40B4-BE49-F238E27FC236}">
                <a16:creationId xmlns:a16="http://schemas.microsoft.com/office/drawing/2014/main" id="{C6247CB8-06B0-BA3F-2503-E1B5D0F1CCBE}"/>
              </a:ext>
            </a:extLst>
          </p:cNvPr>
          <p:cNvCxnSpPr>
            <a:cxnSpLocks/>
            <a:stCxn id="96" idx="4"/>
            <a:endCxn id="48" idx="0"/>
          </p:cNvCxnSpPr>
          <p:nvPr/>
        </p:nvCxnSpPr>
        <p:spPr>
          <a:xfrm flipH="1">
            <a:off x="1281749" y="4925074"/>
            <a:ext cx="67345" cy="459001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Arrow Connector 131">
            <a:extLst>
              <a:ext uri="{FF2B5EF4-FFF2-40B4-BE49-F238E27FC236}">
                <a16:creationId xmlns:a16="http://schemas.microsoft.com/office/drawing/2014/main" id="{C0ECF786-5011-0169-6C88-03D50BFF4DC5}"/>
              </a:ext>
            </a:extLst>
          </p:cNvPr>
          <p:cNvCxnSpPr>
            <a:cxnSpLocks/>
            <a:stCxn id="114" idx="3"/>
            <a:endCxn id="48" idx="0"/>
          </p:cNvCxnSpPr>
          <p:nvPr/>
        </p:nvCxnSpPr>
        <p:spPr>
          <a:xfrm flipH="1">
            <a:off x="1281749" y="4919718"/>
            <a:ext cx="230908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Arrow Connector 132">
            <a:extLst>
              <a:ext uri="{FF2B5EF4-FFF2-40B4-BE49-F238E27FC236}">
                <a16:creationId xmlns:a16="http://schemas.microsoft.com/office/drawing/2014/main" id="{03B7B38D-71B4-4543-3564-764DAF768E37}"/>
              </a:ext>
            </a:extLst>
          </p:cNvPr>
          <p:cNvCxnSpPr>
            <a:cxnSpLocks/>
            <a:stCxn id="119" idx="3"/>
            <a:endCxn id="48" idx="0"/>
          </p:cNvCxnSpPr>
          <p:nvPr/>
        </p:nvCxnSpPr>
        <p:spPr>
          <a:xfrm flipH="1">
            <a:off x="1281749" y="4919718"/>
            <a:ext cx="324584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Arrow Connector 133">
            <a:extLst>
              <a:ext uri="{FF2B5EF4-FFF2-40B4-BE49-F238E27FC236}">
                <a16:creationId xmlns:a16="http://schemas.microsoft.com/office/drawing/2014/main" id="{FBBF9344-CA66-19E0-3A4C-5146A9ED3410}"/>
              </a:ext>
            </a:extLst>
          </p:cNvPr>
          <p:cNvCxnSpPr>
            <a:cxnSpLocks/>
            <a:stCxn id="126" idx="3"/>
            <a:endCxn id="48" idx="0"/>
          </p:cNvCxnSpPr>
          <p:nvPr/>
        </p:nvCxnSpPr>
        <p:spPr>
          <a:xfrm flipH="1">
            <a:off x="1281749" y="4919718"/>
            <a:ext cx="412121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Arrow Connector 42">
            <a:extLst>
              <a:ext uri="{FF2B5EF4-FFF2-40B4-BE49-F238E27FC236}">
                <a16:creationId xmlns:a16="http://schemas.microsoft.com/office/drawing/2014/main" id="{8A54F2A6-5F58-FD78-82A6-B19FB1424886}"/>
              </a:ext>
            </a:extLst>
          </p:cNvPr>
          <p:cNvCxnSpPr>
            <a:cxnSpLocks/>
            <a:endCxn id="42" idx="0"/>
          </p:cNvCxnSpPr>
          <p:nvPr/>
        </p:nvCxnSpPr>
        <p:spPr bwMode="auto">
          <a:xfrm>
            <a:off x="3373993" y="2100955"/>
            <a:ext cx="109542" cy="201715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089DB82E-DB5C-B63E-21BB-976E7E22ABBE}"/>
              </a:ext>
            </a:extLst>
          </p:cNvPr>
          <p:cNvCxnSpPr>
            <a:cxnSpLocks/>
            <a:endCxn id="66" idx="0"/>
          </p:cNvCxnSpPr>
          <p:nvPr/>
        </p:nvCxnSpPr>
        <p:spPr bwMode="auto">
          <a:xfrm>
            <a:off x="3779390" y="2547280"/>
            <a:ext cx="112239" cy="191579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53" name="Straight Arrow Connector 52">
            <a:extLst>
              <a:ext uri="{FF2B5EF4-FFF2-40B4-BE49-F238E27FC236}">
                <a16:creationId xmlns:a16="http://schemas.microsoft.com/office/drawing/2014/main" id="{8A9087AF-F9FD-FDD8-22DE-10449FA8EF6B}"/>
              </a:ext>
            </a:extLst>
          </p:cNvPr>
          <p:cNvCxnSpPr>
            <a:cxnSpLocks/>
            <a:stCxn id="74" idx="3"/>
            <a:endCxn id="321" idx="1"/>
          </p:cNvCxnSpPr>
          <p:nvPr/>
        </p:nvCxnSpPr>
        <p:spPr bwMode="auto">
          <a:xfrm>
            <a:off x="7808488" y="3531435"/>
            <a:ext cx="97674" cy="209747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id="{E38A170A-5079-1E26-877C-3CDADA4FFBCC}"/>
              </a:ext>
            </a:extLst>
          </p:cNvPr>
          <p:cNvCxnSpPr>
            <a:cxnSpLocks/>
            <a:stCxn id="408" idx="3"/>
            <a:endCxn id="70" idx="0"/>
          </p:cNvCxnSpPr>
          <p:nvPr/>
        </p:nvCxnSpPr>
        <p:spPr bwMode="auto">
          <a:xfrm>
            <a:off x="8219199" y="3975676"/>
            <a:ext cx="101430" cy="22063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5C41A0EB-F06A-3036-323D-CD268CF36BCD}"/>
              </a:ext>
            </a:extLst>
          </p:cNvPr>
          <p:cNvCxnSpPr>
            <a:cxnSpLocks/>
            <a:endCxn id="87" idx="1"/>
          </p:cNvCxnSpPr>
          <p:nvPr/>
        </p:nvCxnSpPr>
        <p:spPr bwMode="auto">
          <a:xfrm>
            <a:off x="3373993" y="2549182"/>
            <a:ext cx="88143" cy="195785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79" name="Straight Arrow Connector 78">
            <a:extLst>
              <a:ext uri="{FF2B5EF4-FFF2-40B4-BE49-F238E27FC236}">
                <a16:creationId xmlns:a16="http://schemas.microsoft.com/office/drawing/2014/main" id="{965FA795-D31B-B952-9F7A-E93449DC5DA1}"/>
              </a:ext>
            </a:extLst>
          </p:cNvPr>
          <p:cNvCxnSpPr/>
          <p:nvPr/>
        </p:nvCxnSpPr>
        <p:spPr bwMode="auto">
          <a:xfrm>
            <a:off x="3391428" y="3542376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35" name="Straight Arrow Connector 134">
            <a:extLst>
              <a:ext uri="{FF2B5EF4-FFF2-40B4-BE49-F238E27FC236}">
                <a16:creationId xmlns:a16="http://schemas.microsoft.com/office/drawing/2014/main" id="{7CE0EE5D-8C0A-C8D0-40C7-73E3FB8E748D}"/>
              </a:ext>
            </a:extLst>
          </p:cNvPr>
          <p:cNvCxnSpPr>
            <a:cxnSpLocks/>
            <a:endCxn id="279" idx="1"/>
          </p:cNvCxnSpPr>
          <p:nvPr/>
        </p:nvCxnSpPr>
        <p:spPr bwMode="auto">
          <a:xfrm>
            <a:off x="3379554" y="3997890"/>
            <a:ext cx="96304" cy="196713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36" name="Straight Arrow Connector 135">
            <a:extLst>
              <a:ext uri="{FF2B5EF4-FFF2-40B4-BE49-F238E27FC236}">
                <a16:creationId xmlns:a16="http://schemas.microsoft.com/office/drawing/2014/main" id="{1AE39DC3-2E07-05A6-22EE-F52D83B4EE82}"/>
              </a:ext>
            </a:extLst>
          </p:cNvPr>
          <p:cNvCxnSpPr>
            <a:cxnSpLocks/>
            <a:stCxn id="284" idx="6"/>
            <a:endCxn id="285" idx="0"/>
          </p:cNvCxnSpPr>
          <p:nvPr/>
        </p:nvCxnSpPr>
        <p:spPr bwMode="auto">
          <a:xfrm>
            <a:off x="3810626" y="3995436"/>
            <a:ext cx="94725" cy="193059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37" name="Straight Arrow Connector 136">
            <a:extLst>
              <a:ext uri="{FF2B5EF4-FFF2-40B4-BE49-F238E27FC236}">
                <a16:creationId xmlns:a16="http://schemas.microsoft.com/office/drawing/2014/main" id="{773714E4-5D88-7E6C-FFAE-9DCFAAF1E5A8}"/>
              </a:ext>
            </a:extLst>
          </p:cNvPr>
          <p:cNvCxnSpPr>
            <a:cxnSpLocks/>
            <a:endCxn id="351" idx="1"/>
          </p:cNvCxnSpPr>
          <p:nvPr/>
        </p:nvCxnSpPr>
        <p:spPr bwMode="auto">
          <a:xfrm>
            <a:off x="4862265" y="3578835"/>
            <a:ext cx="101556" cy="205939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38" name="Straight Arrow Connector 137">
            <a:extLst>
              <a:ext uri="{FF2B5EF4-FFF2-40B4-BE49-F238E27FC236}">
                <a16:creationId xmlns:a16="http://schemas.microsoft.com/office/drawing/2014/main" id="{9CDD5F91-A029-FDD5-60C5-3422E5767AD1}"/>
              </a:ext>
            </a:extLst>
          </p:cNvPr>
          <p:cNvCxnSpPr>
            <a:cxnSpLocks/>
            <a:stCxn id="338" idx="5"/>
            <a:endCxn id="339" idx="1"/>
          </p:cNvCxnSpPr>
          <p:nvPr/>
        </p:nvCxnSpPr>
        <p:spPr bwMode="auto">
          <a:xfrm>
            <a:off x="4868205" y="4036232"/>
            <a:ext cx="87149" cy="185483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39" name="Straight Arrow Connector 138">
            <a:extLst>
              <a:ext uri="{FF2B5EF4-FFF2-40B4-BE49-F238E27FC236}">
                <a16:creationId xmlns:a16="http://schemas.microsoft.com/office/drawing/2014/main" id="{9C430166-00AA-664C-80A3-992C2FA4CFF8}"/>
              </a:ext>
            </a:extLst>
          </p:cNvPr>
          <p:cNvCxnSpPr>
            <a:cxnSpLocks/>
            <a:endCxn id="345" idx="1"/>
          </p:cNvCxnSpPr>
          <p:nvPr/>
        </p:nvCxnSpPr>
        <p:spPr bwMode="auto">
          <a:xfrm>
            <a:off x="5275049" y="4028585"/>
            <a:ext cx="96866" cy="192378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40" name="Straight Arrow Connector 139">
            <a:extLst>
              <a:ext uri="{FF2B5EF4-FFF2-40B4-BE49-F238E27FC236}">
                <a16:creationId xmlns:a16="http://schemas.microsoft.com/office/drawing/2014/main" id="{86B5C7F8-9791-6578-75C2-2CDB97238AD4}"/>
              </a:ext>
            </a:extLst>
          </p:cNvPr>
          <p:cNvCxnSpPr>
            <a:cxnSpLocks/>
            <a:endCxn id="381" idx="1"/>
          </p:cNvCxnSpPr>
          <p:nvPr/>
        </p:nvCxnSpPr>
        <p:spPr bwMode="auto">
          <a:xfrm>
            <a:off x="6323016" y="3552491"/>
            <a:ext cx="101037" cy="210487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41" name="Straight Arrow Connector 140">
            <a:extLst>
              <a:ext uri="{FF2B5EF4-FFF2-40B4-BE49-F238E27FC236}">
                <a16:creationId xmlns:a16="http://schemas.microsoft.com/office/drawing/2014/main" id="{21742EB4-C674-EB7B-0A16-F9DBFB74698A}"/>
              </a:ext>
            </a:extLst>
          </p:cNvPr>
          <p:cNvCxnSpPr>
            <a:cxnSpLocks/>
            <a:stCxn id="374" idx="4"/>
            <a:endCxn id="375" idx="1"/>
          </p:cNvCxnSpPr>
          <p:nvPr/>
        </p:nvCxnSpPr>
        <p:spPr bwMode="auto">
          <a:xfrm>
            <a:off x="6732066" y="4019040"/>
            <a:ext cx="100081" cy="180127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42" name="Straight Arrow Connector 141">
            <a:extLst>
              <a:ext uri="{FF2B5EF4-FFF2-40B4-BE49-F238E27FC236}">
                <a16:creationId xmlns:a16="http://schemas.microsoft.com/office/drawing/2014/main" id="{CD62C4C4-3DA2-1613-6E8C-430C9DA22B05}"/>
              </a:ext>
            </a:extLst>
          </p:cNvPr>
          <p:cNvCxnSpPr>
            <a:cxnSpLocks/>
            <a:stCxn id="308" idx="5"/>
            <a:endCxn id="309" idx="1"/>
          </p:cNvCxnSpPr>
          <p:nvPr/>
        </p:nvCxnSpPr>
        <p:spPr bwMode="auto">
          <a:xfrm>
            <a:off x="7810546" y="3992640"/>
            <a:ext cx="87149" cy="185483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45" name="Straight Arrow Connector 144">
            <a:extLst>
              <a:ext uri="{FF2B5EF4-FFF2-40B4-BE49-F238E27FC236}">
                <a16:creationId xmlns:a16="http://schemas.microsoft.com/office/drawing/2014/main" id="{A7C73067-F720-9B7E-CCC0-1D115548B659}"/>
              </a:ext>
            </a:extLst>
          </p:cNvPr>
          <p:cNvCxnSpPr>
            <a:cxnSpLocks/>
            <a:stCxn id="368" idx="5"/>
            <a:endCxn id="369" idx="1"/>
          </p:cNvCxnSpPr>
          <p:nvPr/>
        </p:nvCxnSpPr>
        <p:spPr bwMode="auto">
          <a:xfrm>
            <a:off x="6328437" y="4014436"/>
            <a:ext cx="87149" cy="185483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46" name="Straight Arrow Connector 145">
            <a:extLst>
              <a:ext uri="{FF2B5EF4-FFF2-40B4-BE49-F238E27FC236}">
                <a16:creationId xmlns:a16="http://schemas.microsoft.com/office/drawing/2014/main" id="{053236E4-2E9A-F750-24A0-8C7DC87C8168}"/>
              </a:ext>
            </a:extLst>
          </p:cNvPr>
          <p:cNvCxnSpPr>
            <a:cxnSpLocks/>
            <a:endCxn id="40" idx="0"/>
          </p:cNvCxnSpPr>
          <p:nvPr/>
        </p:nvCxnSpPr>
        <p:spPr bwMode="auto">
          <a:xfrm flipH="1">
            <a:off x="3273615" y="2107462"/>
            <a:ext cx="83601" cy="20393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47" name="Straight Arrow Connector 146">
            <a:extLst>
              <a:ext uri="{FF2B5EF4-FFF2-40B4-BE49-F238E27FC236}">
                <a16:creationId xmlns:a16="http://schemas.microsoft.com/office/drawing/2014/main" id="{748B2304-0E5E-3FE5-3E49-A7101A79738D}"/>
              </a:ext>
            </a:extLst>
          </p:cNvPr>
          <p:cNvCxnSpPr>
            <a:cxnSpLocks/>
            <a:stCxn id="407" idx="3"/>
            <a:endCxn id="85" idx="0"/>
          </p:cNvCxnSpPr>
          <p:nvPr/>
        </p:nvCxnSpPr>
        <p:spPr bwMode="auto">
          <a:xfrm flipH="1">
            <a:off x="3265148" y="2542232"/>
            <a:ext cx="101051" cy="20610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48" name="Straight Arrow Connector 147">
            <a:extLst>
              <a:ext uri="{FF2B5EF4-FFF2-40B4-BE49-F238E27FC236}">
                <a16:creationId xmlns:a16="http://schemas.microsoft.com/office/drawing/2014/main" id="{96A47DCF-D237-A6BB-7CBC-975C129AFD56}"/>
              </a:ext>
            </a:extLst>
          </p:cNvPr>
          <p:cNvCxnSpPr>
            <a:cxnSpLocks/>
            <a:endCxn id="64" idx="7"/>
          </p:cNvCxnSpPr>
          <p:nvPr/>
        </p:nvCxnSpPr>
        <p:spPr bwMode="auto">
          <a:xfrm flipH="1">
            <a:off x="3694641" y="2552310"/>
            <a:ext cx="82298" cy="200628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49" name="Straight Arrow Connector 148">
            <a:extLst>
              <a:ext uri="{FF2B5EF4-FFF2-40B4-BE49-F238E27FC236}">
                <a16:creationId xmlns:a16="http://schemas.microsoft.com/office/drawing/2014/main" id="{7D57CEC1-991D-551D-873D-0139CDAC1855}"/>
              </a:ext>
            </a:extLst>
          </p:cNvPr>
          <p:cNvCxnSpPr>
            <a:cxnSpLocks/>
          </p:cNvCxnSpPr>
          <p:nvPr/>
        </p:nvCxnSpPr>
        <p:spPr bwMode="auto">
          <a:xfrm flipH="1">
            <a:off x="3285459" y="3548123"/>
            <a:ext cx="98337" cy="23069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50" name="Straight Arrow Connector 149">
            <a:extLst>
              <a:ext uri="{FF2B5EF4-FFF2-40B4-BE49-F238E27FC236}">
                <a16:creationId xmlns:a16="http://schemas.microsoft.com/office/drawing/2014/main" id="{66E6A115-883D-2DF8-F2B3-B46EF677DCF7}"/>
              </a:ext>
            </a:extLst>
          </p:cNvPr>
          <p:cNvCxnSpPr>
            <a:cxnSpLocks/>
            <a:stCxn id="419" idx="3"/>
            <a:endCxn id="277" idx="7"/>
          </p:cNvCxnSpPr>
          <p:nvPr/>
        </p:nvCxnSpPr>
        <p:spPr bwMode="auto">
          <a:xfrm flipH="1">
            <a:off x="3291802" y="3990891"/>
            <a:ext cx="88346" cy="212435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51" name="Straight Arrow Connector 150">
            <a:extLst>
              <a:ext uri="{FF2B5EF4-FFF2-40B4-BE49-F238E27FC236}">
                <a16:creationId xmlns:a16="http://schemas.microsoft.com/office/drawing/2014/main" id="{7E55B26E-96FB-5C17-2F58-E21A02BC183C}"/>
              </a:ext>
            </a:extLst>
          </p:cNvPr>
          <p:cNvCxnSpPr>
            <a:cxnSpLocks/>
            <a:stCxn id="418" idx="3"/>
            <a:endCxn id="283" idx="1"/>
          </p:cNvCxnSpPr>
          <p:nvPr/>
        </p:nvCxnSpPr>
        <p:spPr bwMode="auto">
          <a:xfrm flipH="1">
            <a:off x="3682499" y="4000939"/>
            <a:ext cx="119676" cy="201635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52" name="Straight Arrow Connector 151">
            <a:extLst>
              <a:ext uri="{FF2B5EF4-FFF2-40B4-BE49-F238E27FC236}">
                <a16:creationId xmlns:a16="http://schemas.microsoft.com/office/drawing/2014/main" id="{1349054F-D2F8-CFBB-D1B6-92FA4A001229}"/>
              </a:ext>
            </a:extLst>
          </p:cNvPr>
          <p:cNvCxnSpPr>
            <a:cxnSpLocks/>
            <a:stCxn id="350" idx="3"/>
            <a:endCxn id="349" idx="1"/>
          </p:cNvCxnSpPr>
          <p:nvPr/>
        </p:nvCxnSpPr>
        <p:spPr bwMode="auto">
          <a:xfrm flipH="1">
            <a:off x="4753901" y="3599291"/>
            <a:ext cx="96907" cy="194206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53" name="Straight Arrow Connector 152">
            <a:extLst>
              <a:ext uri="{FF2B5EF4-FFF2-40B4-BE49-F238E27FC236}">
                <a16:creationId xmlns:a16="http://schemas.microsoft.com/office/drawing/2014/main" id="{919CD93F-8DC4-F602-0737-6B7C13746037}"/>
              </a:ext>
            </a:extLst>
          </p:cNvPr>
          <p:cNvCxnSpPr>
            <a:cxnSpLocks/>
            <a:stCxn id="416" idx="3"/>
            <a:endCxn id="337" idx="0"/>
          </p:cNvCxnSpPr>
          <p:nvPr/>
        </p:nvCxnSpPr>
        <p:spPr bwMode="auto">
          <a:xfrm flipH="1">
            <a:off x="4758366" y="4009120"/>
            <a:ext cx="97403" cy="21596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54" name="Straight Arrow Connector 153">
            <a:extLst>
              <a:ext uri="{FF2B5EF4-FFF2-40B4-BE49-F238E27FC236}">
                <a16:creationId xmlns:a16="http://schemas.microsoft.com/office/drawing/2014/main" id="{73531D3B-372F-7173-0038-A94F4B9FF24A}"/>
              </a:ext>
            </a:extLst>
          </p:cNvPr>
          <p:cNvCxnSpPr>
            <a:cxnSpLocks/>
            <a:endCxn id="343" idx="6"/>
          </p:cNvCxnSpPr>
          <p:nvPr/>
        </p:nvCxnSpPr>
        <p:spPr bwMode="auto">
          <a:xfrm flipH="1">
            <a:off x="5193215" y="4036613"/>
            <a:ext cx="71152" cy="206005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55" name="Straight Arrow Connector 154">
            <a:extLst>
              <a:ext uri="{FF2B5EF4-FFF2-40B4-BE49-F238E27FC236}">
                <a16:creationId xmlns:a16="http://schemas.microsoft.com/office/drawing/2014/main" id="{E6CE1F3D-2743-E28B-A076-918A7BB6E1B2}"/>
              </a:ext>
            </a:extLst>
          </p:cNvPr>
          <p:cNvCxnSpPr>
            <a:cxnSpLocks/>
            <a:endCxn id="379" idx="7"/>
          </p:cNvCxnSpPr>
          <p:nvPr/>
        </p:nvCxnSpPr>
        <p:spPr bwMode="auto">
          <a:xfrm flipH="1">
            <a:off x="6239997" y="3555342"/>
            <a:ext cx="78272" cy="216359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56" name="Straight Arrow Connector 155">
            <a:extLst>
              <a:ext uri="{FF2B5EF4-FFF2-40B4-BE49-F238E27FC236}">
                <a16:creationId xmlns:a16="http://schemas.microsoft.com/office/drawing/2014/main" id="{E485B6E6-8612-602E-855C-BA65A743AB19}"/>
              </a:ext>
            </a:extLst>
          </p:cNvPr>
          <p:cNvCxnSpPr>
            <a:cxnSpLocks/>
            <a:stCxn id="368" idx="3"/>
            <a:endCxn id="367" idx="0"/>
          </p:cNvCxnSpPr>
          <p:nvPr/>
        </p:nvCxnSpPr>
        <p:spPr bwMode="auto">
          <a:xfrm flipH="1">
            <a:off x="6218598" y="4014436"/>
            <a:ext cx="83975" cy="188850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57" name="Straight Arrow Connector 156">
            <a:extLst>
              <a:ext uri="{FF2B5EF4-FFF2-40B4-BE49-F238E27FC236}">
                <a16:creationId xmlns:a16="http://schemas.microsoft.com/office/drawing/2014/main" id="{9173D581-0B6B-D392-72F9-78CAFB1FFC04}"/>
              </a:ext>
            </a:extLst>
          </p:cNvPr>
          <p:cNvCxnSpPr>
            <a:cxnSpLocks/>
            <a:stCxn id="412" idx="3"/>
            <a:endCxn id="373" idx="7"/>
          </p:cNvCxnSpPr>
          <p:nvPr/>
        </p:nvCxnSpPr>
        <p:spPr bwMode="auto">
          <a:xfrm flipH="1">
            <a:off x="6648091" y="3992275"/>
            <a:ext cx="90086" cy="215615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58" name="Straight Arrow Connector 157">
            <a:extLst>
              <a:ext uri="{FF2B5EF4-FFF2-40B4-BE49-F238E27FC236}">
                <a16:creationId xmlns:a16="http://schemas.microsoft.com/office/drawing/2014/main" id="{CCB6C69F-2F73-F8D7-C26B-00B0B411AF75}"/>
              </a:ext>
            </a:extLst>
          </p:cNvPr>
          <p:cNvCxnSpPr>
            <a:cxnSpLocks/>
            <a:stCxn id="320" idx="3"/>
            <a:endCxn id="319" idx="0"/>
          </p:cNvCxnSpPr>
          <p:nvPr/>
        </p:nvCxnSpPr>
        <p:spPr bwMode="auto">
          <a:xfrm flipH="1">
            <a:off x="7709174" y="3555699"/>
            <a:ext cx="83975" cy="188850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59" name="Straight Arrow Connector 158">
            <a:extLst>
              <a:ext uri="{FF2B5EF4-FFF2-40B4-BE49-F238E27FC236}">
                <a16:creationId xmlns:a16="http://schemas.microsoft.com/office/drawing/2014/main" id="{3B99B3C3-9EF4-51F4-EFC9-9D6802C79D91}"/>
              </a:ext>
            </a:extLst>
          </p:cNvPr>
          <p:cNvCxnSpPr>
            <a:cxnSpLocks/>
            <a:stCxn id="308" idx="3"/>
            <a:endCxn id="307" idx="7"/>
          </p:cNvCxnSpPr>
          <p:nvPr/>
        </p:nvCxnSpPr>
        <p:spPr bwMode="auto">
          <a:xfrm flipH="1">
            <a:off x="7713639" y="3992640"/>
            <a:ext cx="71043" cy="194206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60" name="Straight Arrow Connector 159">
            <a:extLst>
              <a:ext uri="{FF2B5EF4-FFF2-40B4-BE49-F238E27FC236}">
                <a16:creationId xmlns:a16="http://schemas.microsoft.com/office/drawing/2014/main" id="{127034F1-BE49-D1ED-C753-F87764647958}"/>
              </a:ext>
            </a:extLst>
          </p:cNvPr>
          <p:cNvCxnSpPr>
            <a:cxnSpLocks/>
            <a:stCxn id="408" idx="3"/>
            <a:endCxn id="69" idx="0"/>
          </p:cNvCxnSpPr>
          <p:nvPr/>
        </p:nvCxnSpPr>
        <p:spPr bwMode="auto">
          <a:xfrm flipH="1">
            <a:off x="8122943" y="3975676"/>
            <a:ext cx="96256" cy="21844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sp>
        <p:nvSpPr>
          <p:cNvPr id="161" name="TextBox 160">
            <a:extLst>
              <a:ext uri="{FF2B5EF4-FFF2-40B4-BE49-F238E27FC236}">
                <a16:creationId xmlns:a16="http://schemas.microsoft.com/office/drawing/2014/main" id="{58DF1733-55A5-16A6-C16C-DD1266B626DC}"/>
              </a:ext>
            </a:extLst>
          </p:cNvPr>
          <p:cNvSpPr txBox="1"/>
          <p:nvPr/>
        </p:nvSpPr>
        <p:spPr>
          <a:xfrm>
            <a:off x="4821041" y="1304639"/>
            <a:ext cx="29967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Groupings at levels 0, 1, and 2</a:t>
            </a:r>
          </a:p>
        </p:txBody>
      </p: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949B02E7-0DE6-CBE4-6DD9-C516B6824D2D}"/>
              </a:ext>
            </a:extLst>
          </p:cNvPr>
          <p:cNvGrpSpPr/>
          <p:nvPr/>
        </p:nvGrpSpPr>
        <p:grpSpPr>
          <a:xfrm>
            <a:off x="4818862" y="975392"/>
            <a:ext cx="3316301" cy="1743755"/>
            <a:chOff x="601284" y="1832401"/>
            <a:chExt cx="7433471" cy="3387385"/>
          </a:xfrm>
        </p:grpSpPr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882D49C3-28C3-5A42-0D53-BD0FD98B21F0}"/>
                </a:ext>
              </a:extLst>
            </p:cNvPr>
            <p:cNvSpPr/>
            <p:nvPr/>
          </p:nvSpPr>
          <p:spPr>
            <a:xfrm>
              <a:off x="4706955" y="1900747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C8A4ABB6-EA1A-B0E3-EB0F-3CE4E6717C6D}"/>
                </a:ext>
              </a:extLst>
            </p:cNvPr>
            <p:cNvSpPr/>
            <p:nvPr/>
          </p:nvSpPr>
          <p:spPr>
            <a:xfrm>
              <a:off x="5897323" y="24974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F0349BC7-6FAB-AAAE-DEF4-CD1EC896DF46}"/>
                </a:ext>
              </a:extLst>
            </p:cNvPr>
            <p:cNvSpPr/>
            <p:nvPr/>
          </p:nvSpPr>
          <p:spPr>
            <a:xfrm>
              <a:off x="3454797" y="24974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Oval 165">
              <a:extLst>
                <a:ext uri="{FF2B5EF4-FFF2-40B4-BE49-F238E27FC236}">
                  <a16:creationId xmlns:a16="http://schemas.microsoft.com/office/drawing/2014/main" id="{3A70F0AE-5FEE-15D9-8967-EEDBF9E9C704}"/>
                </a:ext>
              </a:extLst>
            </p:cNvPr>
            <p:cNvSpPr/>
            <p:nvPr/>
          </p:nvSpPr>
          <p:spPr>
            <a:xfrm>
              <a:off x="3891808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Oval 166">
              <a:extLst>
                <a:ext uri="{FF2B5EF4-FFF2-40B4-BE49-F238E27FC236}">
                  <a16:creationId xmlns:a16="http://schemas.microsoft.com/office/drawing/2014/main" id="{27ECF522-4DCA-4965-02E2-6A71ABD0E54A}"/>
                </a:ext>
              </a:extLst>
            </p:cNvPr>
            <p:cNvSpPr/>
            <p:nvPr/>
          </p:nvSpPr>
          <p:spPr>
            <a:xfrm>
              <a:off x="2280424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Oval 167">
              <a:extLst>
                <a:ext uri="{FF2B5EF4-FFF2-40B4-BE49-F238E27FC236}">
                  <a16:creationId xmlns:a16="http://schemas.microsoft.com/office/drawing/2014/main" id="{57C63A6C-EB2E-3978-A4FF-73CCD03A1E6F}"/>
                </a:ext>
              </a:extLst>
            </p:cNvPr>
            <p:cNvSpPr/>
            <p:nvPr/>
          </p:nvSpPr>
          <p:spPr>
            <a:xfrm>
              <a:off x="7114577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F934A278-BE10-6D0E-4310-B585768517D8}"/>
                </a:ext>
              </a:extLst>
            </p:cNvPr>
            <p:cNvSpPr/>
            <p:nvPr/>
          </p:nvSpPr>
          <p:spPr>
            <a:xfrm>
              <a:off x="5503192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94E55B26-8408-A681-12D2-A6F570083A7F}"/>
                </a:ext>
              </a:extLst>
            </p:cNvPr>
            <p:cNvGrpSpPr/>
            <p:nvPr/>
          </p:nvGrpSpPr>
          <p:grpSpPr>
            <a:xfrm>
              <a:off x="1564713" y="3993257"/>
              <a:ext cx="6222908" cy="36576"/>
              <a:chOff x="1185771" y="3564888"/>
              <a:chExt cx="6222908" cy="36576"/>
            </a:xfrm>
          </p:grpSpPr>
          <p:sp>
            <p:nvSpPr>
              <p:cNvPr id="450" name="Oval 449">
                <a:extLst>
                  <a:ext uri="{FF2B5EF4-FFF2-40B4-BE49-F238E27FC236}">
                    <a16:creationId xmlns:a16="http://schemas.microsoft.com/office/drawing/2014/main" id="{402EAE74-BFFC-7EE8-EAC7-27BC6B98253F}"/>
                  </a:ext>
                </a:extLst>
              </p:cNvPr>
              <p:cNvSpPr/>
              <p:nvPr/>
            </p:nvSpPr>
            <p:spPr>
              <a:xfrm>
                <a:off x="2069533" y="35648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1" name="Oval 450">
                <a:extLst>
                  <a:ext uri="{FF2B5EF4-FFF2-40B4-BE49-F238E27FC236}">
                    <a16:creationId xmlns:a16="http://schemas.microsoft.com/office/drawing/2014/main" id="{3303E36E-5017-72C4-F936-A14858C1907F}"/>
                  </a:ext>
                </a:extLst>
              </p:cNvPr>
              <p:cNvSpPr/>
              <p:nvPr/>
            </p:nvSpPr>
            <p:spPr>
              <a:xfrm>
                <a:off x="1185771" y="35648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" name="Oval 451">
                <a:extLst>
                  <a:ext uri="{FF2B5EF4-FFF2-40B4-BE49-F238E27FC236}">
                    <a16:creationId xmlns:a16="http://schemas.microsoft.com/office/drawing/2014/main" id="{08367199-EF4C-9FB4-5C7F-3BD1A48F6B7A}"/>
                  </a:ext>
                </a:extLst>
              </p:cNvPr>
              <p:cNvSpPr/>
              <p:nvPr/>
            </p:nvSpPr>
            <p:spPr>
              <a:xfrm>
                <a:off x="3837057" y="35648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" name="Oval 452">
                <a:extLst>
                  <a:ext uri="{FF2B5EF4-FFF2-40B4-BE49-F238E27FC236}">
                    <a16:creationId xmlns:a16="http://schemas.microsoft.com/office/drawing/2014/main" id="{9640346F-0F59-00DB-17FF-619BAD5F0F40}"/>
                  </a:ext>
                </a:extLst>
              </p:cNvPr>
              <p:cNvSpPr/>
              <p:nvPr/>
            </p:nvSpPr>
            <p:spPr>
              <a:xfrm>
                <a:off x="2953295" y="35648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4" name="Oval 453">
                <a:extLst>
                  <a:ext uri="{FF2B5EF4-FFF2-40B4-BE49-F238E27FC236}">
                    <a16:creationId xmlns:a16="http://schemas.microsoft.com/office/drawing/2014/main" id="{DD7E6B03-7BA5-9F5A-9EBB-1EFF7D25A8EF}"/>
                  </a:ext>
                </a:extLst>
              </p:cNvPr>
              <p:cNvSpPr/>
              <p:nvPr/>
            </p:nvSpPr>
            <p:spPr>
              <a:xfrm>
                <a:off x="5604581" y="35648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" name="Oval 454">
                <a:extLst>
                  <a:ext uri="{FF2B5EF4-FFF2-40B4-BE49-F238E27FC236}">
                    <a16:creationId xmlns:a16="http://schemas.microsoft.com/office/drawing/2014/main" id="{2D2096A1-32B3-76F2-718A-07A47CDB4B30}"/>
                  </a:ext>
                </a:extLst>
              </p:cNvPr>
              <p:cNvSpPr/>
              <p:nvPr/>
            </p:nvSpPr>
            <p:spPr>
              <a:xfrm>
                <a:off x="4720819" y="35648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" name="Oval 455">
                <a:extLst>
                  <a:ext uri="{FF2B5EF4-FFF2-40B4-BE49-F238E27FC236}">
                    <a16:creationId xmlns:a16="http://schemas.microsoft.com/office/drawing/2014/main" id="{A9CC89FB-5726-6788-84E7-68A6B6334F73}"/>
                  </a:ext>
                </a:extLst>
              </p:cNvPr>
              <p:cNvSpPr/>
              <p:nvPr/>
            </p:nvSpPr>
            <p:spPr>
              <a:xfrm>
                <a:off x="7372103" y="35648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26C4DF5-83D9-371F-EF6B-BB2B05CF21D2}"/>
                  </a:ext>
                </a:extLst>
              </p:cNvPr>
              <p:cNvSpPr/>
              <p:nvPr/>
            </p:nvSpPr>
            <p:spPr>
              <a:xfrm>
                <a:off x="6488343" y="35648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1" name="Oval 170">
              <a:extLst>
                <a:ext uri="{FF2B5EF4-FFF2-40B4-BE49-F238E27FC236}">
                  <a16:creationId xmlns:a16="http://schemas.microsoft.com/office/drawing/2014/main" id="{AFB5D3FE-46A4-33D9-5AC4-04FCBB36F567}"/>
                </a:ext>
              </a:extLst>
            </p:cNvPr>
            <p:cNvSpPr/>
            <p:nvPr/>
          </p:nvSpPr>
          <p:spPr>
            <a:xfrm>
              <a:off x="2147636" y="494912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Oval 171">
              <a:extLst>
                <a:ext uri="{FF2B5EF4-FFF2-40B4-BE49-F238E27FC236}">
                  <a16:creationId xmlns:a16="http://schemas.microsoft.com/office/drawing/2014/main" id="{3FEEEA3F-FB6D-B8C6-A1BF-5EBC10648BCD}"/>
                </a:ext>
              </a:extLst>
            </p:cNvPr>
            <p:cNvSpPr/>
            <p:nvPr/>
          </p:nvSpPr>
          <p:spPr>
            <a:xfrm>
              <a:off x="1247552" y="494912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Oval 172">
              <a:extLst>
                <a:ext uri="{FF2B5EF4-FFF2-40B4-BE49-F238E27FC236}">
                  <a16:creationId xmlns:a16="http://schemas.microsoft.com/office/drawing/2014/main" id="{8D096C0D-0DF5-B98C-DC92-13AE6A6E4400}"/>
                </a:ext>
              </a:extLst>
            </p:cNvPr>
            <p:cNvSpPr/>
            <p:nvPr/>
          </p:nvSpPr>
          <p:spPr>
            <a:xfrm>
              <a:off x="3947804" y="494912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31E4BC1C-B268-E7D7-CEB1-6410CD0BC6B6}"/>
                </a:ext>
              </a:extLst>
            </p:cNvPr>
            <p:cNvSpPr/>
            <p:nvPr/>
          </p:nvSpPr>
          <p:spPr>
            <a:xfrm>
              <a:off x="3047720" y="494912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Oval 174">
              <a:extLst>
                <a:ext uri="{FF2B5EF4-FFF2-40B4-BE49-F238E27FC236}">
                  <a16:creationId xmlns:a16="http://schemas.microsoft.com/office/drawing/2014/main" id="{5BD400BB-6D2C-5604-0194-9B250479B7DA}"/>
                </a:ext>
              </a:extLst>
            </p:cNvPr>
            <p:cNvSpPr/>
            <p:nvPr/>
          </p:nvSpPr>
          <p:spPr>
            <a:xfrm>
              <a:off x="5747972" y="494912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Oval 175">
              <a:extLst>
                <a:ext uri="{FF2B5EF4-FFF2-40B4-BE49-F238E27FC236}">
                  <a16:creationId xmlns:a16="http://schemas.microsoft.com/office/drawing/2014/main" id="{C1570B9A-648C-5EA7-A7BE-9EC36EC07C69}"/>
                </a:ext>
              </a:extLst>
            </p:cNvPr>
            <p:cNvSpPr/>
            <p:nvPr/>
          </p:nvSpPr>
          <p:spPr>
            <a:xfrm>
              <a:off x="4847888" y="494912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Oval 176">
              <a:extLst>
                <a:ext uri="{FF2B5EF4-FFF2-40B4-BE49-F238E27FC236}">
                  <a16:creationId xmlns:a16="http://schemas.microsoft.com/office/drawing/2014/main" id="{C9D12409-2298-8890-BCD4-B014FFD26497}"/>
                </a:ext>
              </a:extLst>
            </p:cNvPr>
            <p:cNvSpPr/>
            <p:nvPr/>
          </p:nvSpPr>
          <p:spPr>
            <a:xfrm>
              <a:off x="7548140" y="494912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>
              <a:extLst>
                <a:ext uri="{FF2B5EF4-FFF2-40B4-BE49-F238E27FC236}">
                  <a16:creationId xmlns:a16="http://schemas.microsoft.com/office/drawing/2014/main" id="{B3573C8D-FC7A-8804-60BA-5B7823668BDB}"/>
                </a:ext>
              </a:extLst>
            </p:cNvPr>
            <p:cNvSpPr/>
            <p:nvPr/>
          </p:nvSpPr>
          <p:spPr>
            <a:xfrm>
              <a:off x="6648056" y="494912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>
              <a:extLst>
                <a:ext uri="{FF2B5EF4-FFF2-40B4-BE49-F238E27FC236}">
                  <a16:creationId xmlns:a16="http://schemas.microsoft.com/office/drawing/2014/main" id="{C9E54E28-DF63-B0C0-726A-A25E88608E27}"/>
                </a:ext>
              </a:extLst>
            </p:cNvPr>
            <p:cNvSpPr/>
            <p:nvPr/>
          </p:nvSpPr>
          <p:spPr>
            <a:xfrm>
              <a:off x="2597678" y="494912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>
              <a:extLst>
                <a:ext uri="{FF2B5EF4-FFF2-40B4-BE49-F238E27FC236}">
                  <a16:creationId xmlns:a16="http://schemas.microsoft.com/office/drawing/2014/main" id="{DA702F52-04BD-31F3-ABDC-386DAC8B0D80}"/>
                </a:ext>
              </a:extLst>
            </p:cNvPr>
            <p:cNvSpPr/>
            <p:nvPr/>
          </p:nvSpPr>
          <p:spPr>
            <a:xfrm>
              <a:off x="1697594" y="494912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Oval 255">
              <a:extLst>
                <a:ext uri="{FF2B5EF4-FFF2-40B4-BE49-F238E27FC236}">
                  <a16:creationId xmlns:a16="http://schemas.microsoft.com/office/drawing/2014/main" id="{6AA2544D-FC50-65B1-5329-7FA03B9AE6D8}"/>
                </a:ext>
              </a:extLst>
            </p:cNvPr>
            <p:cNvSpPr/>
            <p:nvPr/>
          </p:nvSpPr>
          <p:spPr>
            <a:xfrm>
              <a:off x="4397846" y="494912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Oval 256">
              <a:extLst>
                <a:ext uri="{FF2B5EF4-FFF2-40B4-BE49-F238E27FC236}">
                  <a16:creationId xmlns:a16="http://schemas.microsoft.com/office/drawing/2014/main" id="{182BFF25-AAEA-D7ED-FDE6-534EA6999838}"/>
                </a:ext>
              </a:extLst>
            </p:cNvPr>
            <p:cNvSpPr/>
            <p:nvPr/>
          </p:nvSpPr>
          <p:spPr>
            <a:xfrm>
              <a:off x="3497762" y="494912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5E811063-1E31-CB00-96C0-B701487BABF9}"/>
                </a:ext>
              </a:extLst>
            </p:cNvPr>
            <p:cNvSpPr/>
            <p:nvPr/>
          </p:nvSpPr>
          <p:spPr>
            <a:xfrm>
              <a:off x="6198014" y="494912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Oval 258">
              <a:extLst>
                <a:ext uri="{FF2B5EF4-FFF2-40B4-BE49-F238E27FC236}">
                  <a16:creationId xmlns:a16="http://schemas.microsoft.com/office/drawing/2014/main" id="{B50AF639-4940-0B9A-AE19-2A590BF34585}"/>
                </a:ext>
              </a:extLst>
            </p:cNvPr>
            <p:cNvSpPr/>
            <p:nvPr/>
          </p:nvSpPr>
          <p:spPr>
            <a:xfrm>
              <a:off x="5297930" y="494912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70872EF3-6223-6036-07B6-444F76E66E86}"/>
                </a:ext>
              </a:extLst>
            </p:cNvPr>
            <p:cNvSpPr/>
            <p:nvPr/>
          </p:nvSpPr>
          <p:spPr>
            <a:xfrm>
              <a:off x="7998179" y="494912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Oval 261">
              <a:extLst>
                <a:ext uri="{FF2B5EF4-FFF2-40B4-BE49-F238E27FC236}">
                  <a16:creationId xmlns:a16="http://schemas.microsoft.com/office/drawing/2014/main" id="{FC671E6B-6F74-C8B2-4EFE-69CD41C07C70}"/>
                </a:ext>
              </a:extLst>
            </p:cNvPr>
            <p:cNvSpPr/>
            <p:nvPr/>
          </p:nvSpPr>
          <p:spPr>
            <a:xfrm>
              <a:off x="7098098" y="494912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69" name="Straight Arrow Connector 268">
              <a:extLst>
                <a:ext uri="{FF2B5EF4-FFF2-40B4-BE49-F238E27FC236}">
                  <a16:creationId xmlns:a16="http://schemas.microsoft.com/office/drawing/2014/main" id="{203F244D-9FE9-F502-91A2-9B82822A4B55}"/>
                </a:ext>
              </a:extLst>
            </p:cNvPr>
            <p:cNvCxnSpPr>
              <a:cxnSpLocks/>
              <a:stCxn id="163" idx="5"/>
              <a:endCxn id="164" idx="1"/>
            </p:cNvCxnSpPr>
            <p:nvPr/>
          </p:nvCxnSpPr>
          <p:spPr>
            <a:xfrm>
              <a:off x="4738175" y="1931967"/>
              <a:ext cx="1164504" cy="57088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Straight Arrow Connector 271">
              <a:extLst>
                <a:ext uri="{FF2B5EF4-FFF2-40B4-BE49-F238E27FC236}">
                  <a16:creationId xmlns:a16="http://schemas.microsoft.com/office/drawing/2014/main" id="{9025CA83-83F9-23CD-34D5-465118412986}"/>
                </a:ext>
              </a:extLst>
            </p:cNvPr>
            <p:cNvCxnSpPr>
              <a:cxnSpLocks/>
              <a:stCxn id="163" idx="3"/>
              <a:endCxn id="165" idx="7"/>
            </p:cNvCxnSpPr>
            <p:nvPr/>
          </p:nvCxnSpPr>
          <p:spPr>
            <a:xfrm flipH="1">
              <a:off x="3486017" y="1931967"/>
              <a:ext cx="1226294" cy="57088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Straight Arrow Connector 275">
              <a:extLst>
                <a:ext uri="{FF2B5EF4-FFF2-40B4-BE49-F238E27FC236}">
                  <a16:creationId xmlns:a16="http://schemas.microsoft.com/office/drawing/2014/main" id="{A75E2F1C-68BE-928B-D801-8E51C337FF21}"/>
                </a:ext>
              </a:extLst>
            </p:cNvPr>
            <p:cNvCxnSpPr>
              <a:cxnSpLocks/>
              <a:stCxn id="164" idx="4"/>
              <a:endCxn id="169" idx="7"/>
            </p:cNvCxnSpPr>
            <p:nvPr/>
          </p:nvCxnSpPr>
          <p:spPr>
            <a:xfrm flipH="1">
              <a:off x="5534412" y="2534074"/>
              <a:ext cx="381199" cy="67311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" name="Straight Arrow Connector 281">
              <a:extLst>
                <a:ext uri="{FF2B5EF4-FFF2-40B4-BE49-F238E27FC236}">
                  <a16:creationId xmlns:a16="http://schemas.microsoft.com/office/drawing/2014/main" id="{2A41F705-429E-1D62-7EE1-E06B25C84BAB}"/>
                </a:ext>
              </a:extLst>
            </p:cNvPr>
            <p:cNvCxnSpPr>
              <a:cxnSpLocks/>
              <a:stCxn id="164" idx="6"/>
              <a:endCxn id="168" idx="1"/>
            </p:cNvCxnSpPr>
            <p:nvPr/>
          </p:nvCxnSpPr>
          <p:spPr>
            <a:xfrm>
              <a:off x="5933899" y="2515786"/>
              <a:ext cx="1186034" cy="691403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Straight Arrow Connector 293">
              <a:extLst>
                <a:ext uri="{FF2B5EF4-FFF2-40B4-BE49-F238E27FC236}">
                  <a16:creationId xmlns:a16="http://schemas.microsoft.com/office/drawing/2014/main" id="{B78EA092-8460-8D0F-FCD0-3AD52EB768DC}"/>
                </a:ext>
              </a:extLst>
            </p:cNvPr>
            <p:cNvCxnSpPr>
              <a:cxnSpLocks/>
              <a:stCxn id="165" idx="5"/>
              <a:endCxn id="166" idx="1"/>
            </p:cNvCxnSpPr>
            <p:nvPr/>
          </p:nvCxnSpPr>
          <p:spPr>
            <a:xfrm>
              <a:off x="3486017" y="2528718"/>
              <a:ext cx="411147" cy="678471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" name="Straight Arrow Connector 301">
              <a:extLst>
                <a:ext uri="{FF2B5EF4-FFF2-40B4-BE49-F238E27FC236}">
                  <a16:creationId xmlns:a16="http://schemas.microsoft.com/office/drawing/2014/main" id="{701D72A1-011E-CB99-2B05-A206D19158FB}"/>
                </a:ext>
              </a:extLst>
            </p:cNvPr>
            <p:cNvCxnSpPr>
              <a:cxnSpLocks/>
              <a:stCxn id="165" idx="3"/>
              <a:endCxn id="167" idx="7"/>
            </p:cNvCxnSpPr>
            <p:nvPr/>
          </p:nvCxnSpPr>
          <p:spPr>
            <a:xfrm flipH="1">
              <a:off x="2311644" y="2528718"/>
              <a:ext cx="1148509" cy="678471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6" name="Straight Arrow Connector 305">
              <a:extLst>
                <a:ext uri="{FF2B5EF4-FFF2-40B4-BE49-F238E27FC236}">
                  <a16:creationId xmlns:a16="http://schemas.microsoft.com/office/drawing/2014/main" id="{BF87BB90-2834-73AC-1CA8-E8E076527042}"/>
                </a:ext>
              </a:extLst>
            </p:cNvPr>
            <p:cNvCxnSpPr>
              <a:cxnSpLocks/>
              <a:stCxn id="167" idx="3"/>
              <a:endCxn id="451" idx="0"/>
            </p:cNvCxnSpPr>
            <p:nvPr/>
          </p:nvCxnSpPr>
          <p:spPr>
            <a:xfrm flipH="1">
              <a:off x="1583001" y="3233053"/>
              <a:ext cx="702779" cy="76020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" name="Straight Arrow Connector 311">
              <a:extLst>
                <a:ext uri="{FF2B5EF4-FFF2-40B4-BE49-F238E27FC236}">
                  <a16:creationId xmlns:a16="http://schemas.microsoft.com/office/drawing/2014/main" id="{5B8B5BF9-536F-A67D-3503-0F78CB915BF4}"/>
                </a:ext>
              </a:extLst>
            </p:cNvPr>
            <p:cNvCxnSpPr>
              <a:cxnSpLocks/>
              <a:stCxn id="167" idx="5"/>
              <a:endCxn id="450" idx="0"/>
            </p:cNvCxnSpPr>
            <p:nvPr/>
          </p:nvCxnSpPr>
          <p:spPr>
            <a:xfrm>
              <a:off x="2311644" y="3233053"/>
              <a:ext cx="155119" cy="76020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4" name="Straight Arrow Connector 323">
              <a:extLst>
                <a:ext uri="{FF2B5EF4-FFF2-40B4-BE49-F238E27FC236}">
                  <a16:creationId xmlns:a16="http://schemas.microsoft.com/office/drawing/2014/main" id="{C2C396FD-7AA1-4BCA-EA97-3FBDB14C19B8}"/>
                </a:ext>
              </a:extLst>
            </p:cNvPr>
            <p:cNvCxnSpPr>
              <a:cxnSpLocks/>
              <a:stCxn id="166" idx="5"/>
              <a:endCxn id="452" idx="0"/>
            </p:cNvCxnSpPr>
            <p:nvPr/>
          </p:nvCxnSpPr>
          <p:spPr>
            <a:xfrm>
              <a:off x="3923028" y="3233053"/>
              <a:ext cx="311259" cy="76020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Straight Arrow Connector 325">
              <a:extLst>
                <a:ext uri="{FF2B5EF4-FFF2-40B4-BE49-F238E27FC236}">
                  <a16:creationId xmlns:a16="http://schemas.microsoft.com/office/drawing/2014/main" id="{E5DADD73-62CB-101F-8B77-93E816E69788}"/>
                </a:ext>
              </a:extLst>
            </p:cNvPr>
            <p:cNvCxnSpPr>
              <a:cxnSpLocks/>
              <a:stCxn id="169" idx="5"/>
              <a:endCxn id="454" idx="0"/>
            </p:cNvCxnSpPr>
            <p:nvPr/>
          </p:nvCxnSpPr>
          <p:spPr>
            <a:xfrm>
              <a:off x="5534412" y="3233053"/>
              <a:ext cx="467399" cy="76020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2" name="Straight Arrow Connector 341">
              <a:extLst>
                <a:ext uri="{FF2B5EF4-FFF2-40B4-BE49-F238E27FC236}">
                  <a16:creationId xmlns:a16="http://schemas.microsoft.com/office/drawing/2014/main" id="{7B3DF1B2-30C7-52EC-763A-923BD4C7268C}"/>
                </a:ext>
              </a:extLst>
            </p:cNvPr>
            <p:cNvCxnSpPr>
              <a:cxnSpLocks/>
              <a:stCxn id="169" idx="3"/>
              <a:endCxn id="455" idx="7"/>
            </p:cNvCxnSpPr>
            <p:nvPr/>
          </p:nvCxnSpPr>
          <p:spPr>
            <a:xfrm flipH="1">
              <a:off x="5130981" y="3233053"/>
              <a:ext cx="377567" cy="76556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4" name="Straight Arrow Connector 353">
              <a:extLst>
                <a:ext uri="{FF2B5EF4-FFF2-40B4-BE49-F238E27FC236}">
                  <a16:creationId xmlns:a16="http://schemas.microsoft.com/office/drawing/2014/main" id="{28AAEF53-6758-508B-EDCE-567502793087}"/>
                </a:ext>
              </a:extLst>
            </p:cNvPr>
            <p:cNvCxnSpPr>
              <a:cxnSpLocks/>
              <a:stCxn id="168" idx="4"/>
              <a:endCxn id="457" idx="0"/>
            </p:cNvCxnSpPr>
            <p:nvPr/>
          </p:nvCxnSpPr>
          <p:spPr>
            <a:xfrm flipH="1">
              <a:off x="6885573" y="3238409"/>
              <a:ext cx="247292" cy="75484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6" name="Straight Arrow Connector 365">
              <a:extLst>
                <a:ext uri="{FF2B5EF4-FFF2-40B4-BE49-F238E27FC236}">
                  <a16:creationId xmlns:a16="http://schemas.microsoft.com/office/drawing/2014/main" id="{D89DF465-CD3B-546C-D4BB-2FA9E215F314}"/>
                </a:ext>
              </a:extLst>
            </p:cNvPr>
            <p:cNvCxnSpPr>
              <a:cxnSpLocks/>
              <a:stCxn id="168" idx="5"/>
              <a:endCxn id="456" idx="1"/>
            </p:cNvCxnSpPr>
            <p:nvPr/>
          </p:nvCxnSpPr>
          <p:spPr>
            <a:xfrm>
              <a:off x="7145797" y="3233053"/>
              <a:ext cx="610604" cy="76556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2" name="Straight Arrow Connector 371">
              <a:extLst>
                <a:ext uri="{FF2B5EF4-FFF2-40B4-BE49-F238E27FC236}">
                  <a16:creationId xmlns:a16="http://schemas.microsoft.com/office/drawing/2014/main" id="{DC7CAABF-B103-F0DE-2F2D-8CE554674A9F}"/>
                </a:ext>
              </a:extLst>
            </p:cNvPr>
            <p:cNvCxnSpPr>
              <a:cxnSpLocks/>
              <a:stCxn id="166" idx="3"/>
              <a:endCxn id="453" idx="7"/>
            </p:cNvCxnSpPr>
            <p:nvPr/>
          </p:nvCxnSpPr>
          <p:spPr>
            <a:xfrm flipH="1">
              <a:off x="3363457" y="3233053"/>
              <a:ext cx="533707" cy="76556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Straight Arrow Connector 383">
              <a:extLst>
                <a:ext uri="{FF2B5EF4-FFF2-40B4-BE49-F238E27FC236}">
                  <a16:creationId xmlns:a16="http://schemas.microsoft.com/office/drawing/2014/main" id="{3435912E-96CB-A2E2-F2B1-895DB0DFE8A5}"/>
                </a:ext>
              </a:extLst>
            </p:cNvPr>
            <p:cNvCxnSpPr>
              <a:cxnSpLocks/>
              <a:stCxn id="451" idx="3"/>
              <a:endCxn id="172" idx="0"/>
            </p:cNvCxnSpPr>
            <p:nvPr/>
          </p:nvCxnSpPr>
          <p:spPr>
            <a:xfrm flipH="1">
              <a:off x="1265840" y="4024477"/>
              <a:ext cx="304229" cy="92464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Arrow Connector 384">
              <a:extLst>
                <a:ext uri="{FF2B5EF4-FFF2-40B4-BE49-F238E27FC236}">
                  <a16:creationId xmlns:a16="http://schemas.microsoft.com/office/drawing/2014/main" id="{02EA85AF-3100-3614-1C70-8915B127BDBA}"/>
                </a:ext>
              </a:extLst>
            </p:cNvPr>
            <p:cNvCxnSpPr>
              <a:cxnSpLocks/>
              <a:stCxn id="450" idx="3"/>
              <a:endCxn id="171" idx="0"/>
            </p:cNvCxnSpPr>
            <p:nvPr/>
          </p:nvCxnSpPr>
          <p:spPr>
            <a:xfrm flipH="1">
              <a:off x="2165924" y="4024477"/>
              <a:ext cx="287907" cy="92464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Arrow Connector 385">
              <a:extLst>
                <a:ext uri="{FF2B5EF4-FFF2-40B4-BE49-F238E27FC236}">
                  <a16:creationId xmlns:a16="http://schemas.microsoft.com/office/drawing/2014/main" id="{C8E1B791-E0AB-A409-EAD2-70F223ED5A3F}"/>
                </a:ext>
              </a:extLst>
            </p:cNvPr>
            <p:cNvCxnSpPr>
              <a:cxnSpLocks/>
              <a:stCxn id="453" idx="3"/>
              <a:endCxn id="174" idx="0"/>
            </p:cNvCxnSpPr>
            <p:nvPr/>
          </p:nvCxnSpPr>
          <p:spPr>
            <a:xfrm flipH="1">
              <a:off x="3066008" y="4024477"/>
              <a:ext cx="271585" cy="92464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Arrow Connector 386">
              <a:extLst>
                <a:ext uri="{FF2B5EF4-FFF2-40B4-BE49-F238E27FC236}">
                  <a16:creationId xmlns:a16="http://schemas.microsoft.com/office/drawing/2014/main" id="{E1A59ECC-5134-60FD-7980-9A61F466B911}"/>
                </a:ext>
              </a:extLst>
            </p:cNvPr>
            <p:cNvCxnSpPr>
              <a:cxnSpLocks/>
              <a:stCxn id="452" idx="3"/>
              <a:endCxn id="173" idx="7"/>
            </p:cNvCxnSpPr>
            <p:nvPr/>
          </p:nvCxnSpPr>
          <p:spPr>
            <a:xfrm flipH="1">
              <a:off x="3979024" y="4024477"/>
              <a:ext cx="242331" cy="93000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Arrow Connector 387">
              <a:extLst>
                <a:ext uri="{FF2B5EF4-FFF2-40B4-BE49-F238E27FC236}">
                  <a16:creationId xmlns:a16="http://schemas.microsoft.com/office/drawing/2014/main" id="{49305B3C-4368-A5C2-5CE0-C4FC0A389D9D}"/>
                </a:ext>
              </a:extLst>
            </p:cNvPr>
            <p:cNvCxnSpPr>
              <a:cxnSpLocks/>
              <a:stCxn id="455" idx="3"/>
              <a:endCxn id="176" idx="0"/>
            </p:cNvCxnSpPr>
            <p:nvPr/>
          </p:nvCxnSpPr>
          <p:spPr>
            <a:xfrm flipH="1">
              <a:off x="4866176" y="4024477"/>
              <a:ext cx="238941" cy="92464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Arrow Connector 388">
              <a:extLst>
                <a:ext uri="{FF2B5EF4-FFF2-40B4-BE49-F238E27FC236}">
                  <a16:creationId xmlns:a16="http://schemas.microsoft.com/office/drawing/2014/main" id="{82A0421E-F074-AF61-4E67-78AA9B870C2A}"/>
                </a:ext>
              </a:extLst>
            </p:cNvPr>
            <p:cNvCxnSpPr>
              <a:cxnSpLocks/>
              <a:stCxn id="454" idx="3"/>
              <a:endCxn id="175" idx="7"/>
            </p:cNvCxnSpPr>
            <p:nvPr/>
          </p:nvCxnSpPr>
          <p:spPr>
            <a:xfrm flipH="1">
              <a:off x="5779192" y="4024477"/>
              <a:ext cx="209687" cy="93000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0" name="Straight Arrow Connector 389">
              <a:extLst>
                <a:ext uri="{FF2B5EF4-FFF2-40B4-BE49-F238E27FC236}">
                  <a16:creationId xmlns:a16="http://schemas.microsoft.com/office/drawing/2014/main" id="{CB0F87DF-10CA-7E01-130B-990EEF7BE3E7}"/>
                </a:ext>
              </a:extLst>
            </p:cNvPr>
            <p:cNvCxnSpPr>
              <a:cxnSpLocks/>
              <a:stCxn id="457" idx="3"/>
              <a:endCxn id="186" idx="0"/>
            </p:cNvCxnSpPr>
            <p:nvPr/>
          </p:nvCxnSpPr>
          <p:spPr>
            <a:xfrm flipH="1">
              <a:off x="6666344" y="4024477"/>
              <a:ext cx="206297" cy="92464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Straight Arrow Connector 390">
              <a:extLst>
                <a:ext uri="{FF2B5EF4-FFF2-40B4-BE49-F238E27FC236}">
                  <a16:creationId xmlns:a16="http://schemas.microsoft.com/office/drawing/2014/main" id="{1068C025-20D3-3C76-94CF-D8BBE5ED93A7}"/>
                </a:ext>
              </a:extLst>
            </p:cNvPr>
            <p:cNvCxnSpPr>
              <a:cxnSpLocks/>
              <a:stCxn id="456" idx="3"/>
              <a:endCxn id="177" idx="0"/>
            </p:cNvCxnSpPr>
            <p:nvPr/>
          </p:nvCxnSpPr>
          <p:spPr>
            <a:xfrm flipH="1">
              <a:off x="7566428" y="4024477"/>
              <a:ext cx="189973" cy="92464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0" name="Straight Arrow Connector 419">
              <a:extLst>
                <a:ext uri="{FF2B5EF4-FFF2-40B4-BE49-F238E27FC236}">
                  <a16:creationId xmlns:a16="http://schemas.microsoft.com/office/drawing/2014/main" id="{4EAF303D-5487-74F0-9BF1-3FDDD88CEA3F}"/>
                </a:ext>
              </a:extLst>
            </p:cNvPr>
            <p:cNvCxnSpPr>
              <a:cxnSpLocks/>
              <a:stCxn id="452" idx="5"/>
              <a:endCxn id="256" idx="0"/>
            </p:cNvCxnSpPr>
            <p:nvPr/>
          </p:nvCxnSpPr>
          <p:spPr>
            <a:xfrm>
              <a:off x="4247219" y="4024477"/>
              <a:ext cx="168915" cy="92464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1" name="Straight Arrow Connector 420">
              <a:extLst>
                <a:ext uri="{FF2B5EF4-FFF2-40B4-BE49-F238E27FC236}">
                  <a16:creationId xmlns:a16="http://schemas.microsoft.com/office/drawing/2014/main" id="{F43A128E-0295-E6A9-F724-35D340B46CBF}"/>
                </a:ext>
              </a:extLst>
            </p:cNvPr>
            <p:cNvCxnSpPr>
              <a:cxnSpLocks/>
              <a:stCxn id="455" idx="5"/>
              <a:endCxn id="259" idx="0"/>
            </p:cNvCxnSpPr>
            <p:nvPr/>
          </p:nvCxnSpPr>
          <p:spPr>
            <a:xfrm>
              <a:off x="5130981" y="4024477"/>
              <a:ext cx="185237" cy="92464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2" name="Straight Arrow Connector 421">
              <a:extLst>
                <a:ext uri="{FF2B5EF4-FFF2-40B4-BE49-F238E27FC236}">
                  <a16:creationId xmlns:a16="http://schemas.microsoft.com/office/drawing/2014/main" id="{9EF4805F-46FC-66A1-149E-4EA54624243B}"/>
                </a:ext>
              </a:extLst>
            </p:cNvPr>
            <p:cNvCxnSpPr>
              <a:cxnSpLocks/>
              <a:stCxn id="454" idx="5"/>
              <a:endCxn id="258" idx="0"/>
            </p:cNvCxnSpPr>
            <p:nvPr/>
          </p:nvCxnSpPr>
          <p:spPr>
            <a:xfrm>
              <a:off x="6014743" y="4024477"/>
              <a:ext cx="201559" cy="92464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3" name="Straight Arrow Connector 422">
              <a:extLst>
                <a:ext uri="{FF2B5EF4-FFF2-40B4-BE49-F238E27FC236}">
                  <a16:creationId xmlns:a16="http://schemas.microsoft.com/office/drawing/2014/main" id="{C49BF618-2F3E-904B-959C-6800CD3E86B0}"/>
                </a:ext>
              </a:extLst>
            </p:cNvPr>
            <p:cNvCxnSpPr>
              <a:cxnSpLocks/>
              <a:stCxn id="457" idx="5"/>
              <a:endCxn id="262" idx="0"/>
            </p:cNvCxnSpPr>
            <p:nvPr/>
          </p:nvCxnSpPr>
          <p:spPr>
            <a:xfrm>
              <a:off x="6898505" y="4024477"/>
              <a:ext cx="217881" cy="92464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4" name="Straight Arrow Connector 423">
              <a:extLst>
                <a:ext uri="{FF2B5EF4-FFF2-40B4-BE49-F238E27FC236}">
                  <a16:creationId xmlns:a16="http://schemas.microsoft.com/office/drawing/2014/main" id="{DC5EBB81-672F-25CA-F979-6C8F0B5E51AB}"/>
                </a:ext>
              </a:extLst>
            </p:cNvPr>
            <p:cNvCxnSpPr>
              <a:cxnSpLocks/>
              <a:stCxn id="456" idx="5"/>
              <a:endCxn id="260" idx="1"/>
            </p:cNvCxnSpPr>
            <p:nvPr/>
          </p:nvCxnSpPr>
          <p:spPr>
            <a:xfrm>
              <a:off x="7782265" y="4024477"/>
              <a:ext cx="221270" cy="93000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5" name="Straight Arrow Connector 424">
              <a:extLst>
                <a:ext uri="{FF2B5EF4-FFF2-40B4-BE49-F238E27FC236}">
                  <a16:creationId xmlns:a16="http://schemas.microsoft.com/office/drawing/2014/main" id="{2A9BA24F-321C-01BA-A157-35FD32C80DA1}"/>
                </a:ext>
              </a:extLst>
            </p:cNvPr>
            <p:cNvCxnSpPr>
              <a:cxnSpLocks/>
              <a:stCxn id="453" idx="5"/>
              <a:endCxn id="257" idx="0"/>
            </p:cNvCxnSpPr>
            <p:nvPr/>
          </p:nvCxnSpPr>
          <p:spPr>
            <a:xfrm>
              <a:off x="3363457" y="4024477"/>
              <a:ext cx="152593" cy="92464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6" name="Straight Arrow Connector 425">
              <a:extLst>
                <a:ext uri="{FF2B5EF4-FFF2-40B4-BE49-F238E27FC236}">
                  <a16:creationId xmlns:a16="http://schemas.microsoft.com/office/drawing/2014/main" id="{65667051-8693-9E8A-71C7-52908906CEF1}"/>
                </a:ext>
              </a:extLst>
            </p:cNvPr>
            <p:cNvCxnSpPr>
              <a:cxnSpLocks/>
              <a:stCxn id="450" idx="5"/>
              <a:endCxn id="188" idx="0"/>
            </p:cNvCxnSpPr>
            <p:nvPr/>
          </p:nvCxnSpPr>
          <p:spPr>
            <a:xfrm>
              <a:off x="2479695" y="4024477"/>
              <a:ext cx="136271" cy="92464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7" name="Straight Arrow Connector 426">
              <a:extLst>
                <a:ext uri="{FF2B5EF4-FFF2-40B4-BE49-F238E27FC236}">
                  <a16:creationId xmlns:a16="http://schemas.microsoft.com/office/drawing/2014/main" id="{261D53B8-5119-CBAB-54E0-35445A0CD092}"/>
                </a:ext>
              </a:extLst>
            </p:cNvPr>
            <p:cNvCxnSpPr>
              <a:cxnSpLocks/>
              <a:endCxn id="191" idx="0"/>
            </p:cNvCxnSpPr>
            <p:nvPr/>
          </p:nvCxnSpPr>
          <p:spPr>
            <a:xfrm>
              <a:off x="1579122" y="4012807"/>
              <a:ext cx="136760" cy="93631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8" name="TextBox 427">
              <a:extLst>
                <a:ext uri="{FF2B5EF4-FFF2-40B4-BE49-F238E27FC236}">
                  <a16:creationId xmlns:a16="http://schemas.microsoft.com/office/drawing/2014/main" id="{46799024-6B2E-2C7B-62A4-7F7A7F108788}"/>
                </a:ext>
              </a:extLst>
            </p:cNvPr>
            <p:cNvSpPr txBox="1"/>
            <p:nvPr/>
          </p:nvSpPr>
          <p:spPr>
            <a:xfrm>
              <a:off x="6360751" y="4877467"/>
              <a:ext cx="284051" cy="338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429" name="TextBox 428">
              <a:extLst>
                <a:ext uri="{FF2B5EF4-FFF2-40B4-BE49-F238E27FC236}">
                  <a16:creationId xmlns:a16="http://schemas.microsoft.com/office/drawing/2014/main" id="{61BFED70-E2E7-2A88-E1F8-8B6184BC1D29}"/>
                </a:ext>
              </a:extLst>
            </p:cNvPr>
            <p:cNvSpPr txBox="1"/>
            <p:nvPr/>
          </p:nvSpPr>
          <p:spPr>
            <a:xfrm>
              <a:off x="6812930" y="4877467"/>
              <a:ext cx="284051" cy="338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430" name="TextBox 429">
              <a:extLst>
                <a:ext uri="{FF2B5EF4-FFF2-40B4-BE49-F238E27FC236}">
                  <a16:creationId xmlns:a16="http://schemas.microsoft.com/office/drawing/2014/main" id="{54A5ADF6-C4B1-044A-6CCB-11B00F60E12E}"/>
                </a:ext>
              </a:extLst>
            </p:cNvPr>
            <p:cNvSpPr txBox="1"/>
            <p:nvPr/>
          </p:nvSpPr>
          <p:spPr>
            <a:xfrm>
              <a:off x="7265111" y="4877467"/>
              <a:ext cx="284051" cy="338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431" name="TextBox 430">
              <a:extLst>
                <a:ext uri="{FF2B5EF4-FFF2-40B4-BE49-F238E27FC236}">
                  <a16:creationId xmlns:a16="http://schemas.microsoft.com/office/drawing/2014/main" id="{3549FCF3-10E2-395A-BFED-4ECAD581BAA3}"/>
                </a:ext>
              </a:extLst>
            </p:cNvPr>
            <p:cNvSpPr txBox="1"/>
            <p:nvPr/>
          </p:nvSpPr>
          <p:spPr>
            <a:xfrm>
              <a:off x="7717290" y="4877467"/>
              <a:ext cx="284051" cy="338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432" name="TextBox 431">
              <a:extLst>
                <a:ext uri="{FF2B5EF4-FFF2-40B4-BE49-F238E27FC236}">
                  <a16:creationId xmlns:a16="http://schemas.microsoft.com/office/drawing/2014/main" id="{6EFBA6D4-C51E-5C70-88FE-026707394EA6}"/>
                </a:ext>
              </a:extLst>
            </p:cNvPr>
            <p:cNvSpPr txBox="1"/>
            <p:nvPr/>
          </p:nvSpPr>
          <p:spPr>
            <a:xfrm>
              <a:off x="4551486" y="4881233"/>
              <a:ext cx="284051" cy="338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433" name="TextBox 432">
              <a:extLst>
                <a:ext uri="{FF2B5EF4-FFF2-40B4-BE49-F238E27FC236}">
                  <a16:creationId xmlns:a16="http://schemas.microsoft.com/office/drawing/2014/main" id="{25EF17E7-0879-C5F6-E00A-9EBF54DEBEA7}"/>
                </a:ext>
              </a:extLst>
            </p:cNvPr>
            <p:cNvSpPr txBox="1"/>
            <p:nvPr/>
          </p:nvSpPr>
          <p:spPr>
            <a:xfrm>
              <a:off x="5003662" y="4881233"/>
              <a:ext cx="284051" cy="338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434" name="TextBox 433">
              <a:extLst>
                <a:ext uri="{FF2B5EF4-FFF2-40B4-BE49-F238E27FC236}">
                  <a16:creationId xmlns:a16="http://schemas.microsoft.com/office/drawing/2014/main" id="{69C94EAA-2CAF-36FF-4762-CEB640D803E6}"/>
                </a:ext>
              </a:extLst>
            </p:cNvPr>
            <p:cNvSpPr txBox="1"/>
            <p:nvPr/>
          </p:nvSpPr>
          <p:spPr>
            <a:xfrm>
              <a:off x="5455841" y="4881233"/>
              <a:ext cx="284051" cy="338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435" name="TextBox 434">
              <a:extLst>
                <a:ext uri="{FF2B5EF4-FFF2-40B4-BE49-F238E27FC236}">
                  <a16:creationId xmlns:a16="http://schemas.microsoft.com/office/drawing/2014/main" id="{FBBDC443-0B66-5CB1-D36F-28F58F740DE5}"/>
                </a:ext>
              </a:extLst>
            </p:cNvPr>
            <p:cNvSpPr txBox="1"/>
            <p:nvPr/>
          </p:nvSpPr>
          <p:spPr>
            <a:xfrm>
              <a:off x="5908020" y="4881233"/>
              <a:ext cx="284051" cy="338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436" name="TextBox 435">
              <a:extLst>
                <a:ext uri="{FF2B5EF4-FFF2-40B4-BE49-F238E27FC236}">
                  <a16:creationId xmlns:a16="http://schemas.microsoft.com/office/drawing/2014/main" id="{24057188-25C7-471B-7C0E-69BB2FB40FC5}"/>
                </a:ext>
              </a:extLst>
            </p:cNvPr>
            <p:cNvSpPr txBox="1"/>
            <p:nvPr/>
          </p:nvSpPr>
          <p:spPr>
            <a:xfrm>
              <a:off x="2743810" y="4877467"/>
              <a:ext cx="284051" cy="338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437" name="TextBox 436">
              <a:extLst>
                <a:ext uri="{FF2B5EF4-FFF2-40B4-BE49-F238E27FC236}">
                  <a16:creationId xmlns:a16="http://schemas.microsoft.com/office/drawing/2014/main" id="{CEB352C9-D1A6-3C67-0C6E-C7E7A1A77FE7}"/>
                </a:ext>
              </a:extLst>
            </p:cNvPr>
            <p:cNvSpPr txBox="1"/>
            <p:nvPr/>
          </p:nvSpPr>
          <p:spPr>
            <a:xfrm>
              <a:off x="3195987" y="4877467"/>
              <a:ext cx="284051" cy="338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438" name="TextBox 437">
              <a:extLst>
                <a:ext uri="{FF2B5EF4-FFF2-40B4-BE49-F238E27FC236}">
                  <a16:creationId xmlns:a16="http://schemas.microsoft.com/office/drawing/2014/main" id="{6636F459-4B88-25CD-61D7-A6A181A5A1A5}"/>
                </a:ext>
              </a:extLst>
            </p:cNvPr>
            <p:cNvSpPr txBox="1"/>
            <p:nvPr/>
          </p:nvSpPr>
          <p:spPr>
            <a:xfrm>
              <a:off x="3648166" y="4877467"/>
              <a:ext cx="284051" cy="338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439" name="TextBox 438">
              <a:extLst>
                <a:ext uri="{FF2B5EF4-FFF2-40B4-BE49-F238E27FC236}">
                  <a16:creationId xmlns:a16="http://schemas.microsoft.com/office/drawing/2014/main" id="{7A0F4217-CFAA-6FD3-6D8F-ECA150DA2934}"/>
                </a:ext>
              </a:extLst>
            </p:cNvPr>
            <p:cNvSpPr txBox="1"/>
            <p:nvPr/>
          </p:nvSpPr>
          <p:spPr>
            <a:xfrm>
              <a:off x="4100345" y="4877467"/>
              <a:ext cx="284051" cy="338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440" name="TextBox 439">
              <a:extLst>
                <a:ext uri="{FF2B5EF4-FFF2-40B4-BE49-F238E27FC236}">
                  <a16:creationId xmlns:a16="http://schemas.microsoft.com/office/drawing/2014/main" id="{CB4C364C-5990-AEFE-CD49-7F320C216692}"/>
                </a:ext>
              </a:extLst>
            </p:cNvPr>
            <p:cNvSpPr txBox="1"/>
            <p:nvPr/>
          </p:nvSpPr>
          <p:spPr>
            <a:xfrm>
              <a:off x="948375" y="4877467"/>
              <a:ext cx="284051" cy="338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441" name="TextBox 440">
              <a:extLst>
                <a:ext uri="{FF2B5EF4-FFF2-40B4-BE49-F238E27FC236}">
                  <a16:creationId xmlns:a16="http://schemas.microsoft.com/office/drawing/2014/main" id="{DA7AE31A-790D-C308-AC0A-0E4195AD61D6}"/>
                </a:ext>
              </a:extLst>
            </p:cNvPr>
            <p:cNvSpPr txBox="1"/>
            <p:nvPr/>
          </p:nvSpPr>
          <p:spPr>
            <a:xfrm>
              <a:off x="1400552" y="4877467"/>
              <a:ext cx="284051" cy="338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442" name="TextBox 441">
              <a:extLst>
                <a:ext uri="{FF2B5EF4-FFF2-40B4-BE49-F238E27FC236}">
                  <a16:creationId xmlns:a16="http://schemas.microsoft.com/office/drawing/2014/main" id="{F69C6783-A471-C9EC-2D00-E93C09A08380}"/>
                </a:ext>
              </a:extLst>
            </p:cNvPr>
            <p:cNvSpPr txBox="1"/>
            <p:nvPr/>
          </p:nvSpPr>
          <p:spPr>
            <a:xfrm>
              <a:off x="1852731" y="4877467"/>
              <a:ext cx="284051" cy="338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443" name="TextBox 442">
              <a:extLst>
                <a:ext uri="{FF2B5EF4-FFF2-40B4-BE49-F238E27FC236}">
                  <a16:creationId xmlns:a16="http://schemas.microsoft.com/office/drawing/2014/main" id="{F3592BD9-C68A-3152-D088-6477B7DC8BB0}"/>
                </a:ext>
              </a:extLst>
            </p:cNvPr>
            <p:cNvSpPr txBox="1"/>
            <p:nvPr/>
          </p:nvSpPr>
          <p:spPr>
            <a:xfrm>
              <a:off x="2304910" y="4877467"/>
              <a:ext cx="284051" cy="338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44" name="TextBox 443">
                  <a:extLst>
                    <a:ext uri="{FF2B5EF4-FFF2-40B4-BE49-F238E27FC236}">
                      <a16:creationId xmlns:a16="http://schemas.microsoft.com/office/drawing/2014/main" id="{6FB0CF42-25E1-C0BD-0819-9D83189B5572}"/>
                    </a:ext>
                  </a:extLst>
                </p:cNvPr>
                <p:cNvSpPr txBox="1"/>
                <p:nvPr/>
              </p:nvSpPr>
              <p:spPr>
                <a:xfrm>
                  <a:off x="601286" y="1832401"/>
                  <a:ext cx="794076" cy="71745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44" name="TextBox 443">
                  <a:extLst>
                    <a:ext uri="{FF2B5EF4-FFF2-40B4-BE49-F238E27FC236}">
                      <a16:creationId xmlns:a16="http://schemas.microsoft.com/office/drawing/2014/main" id="{6FB0CF42-25E1-C0BD-0819-9D83189B557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1286" y="1832401"/>
                  <a:ext cx="794076" cy="717457"/>
                </a:xfrm>
                <a:prstGeom prst="rect">
                  <a:avLst/>
                </a:prstGeom>
                <a:blipFill>
                  <a:blip r:embed="rId4"/>
                  <a:stretch>
                    <a:fillRect r="-339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45" name="TextBox 444">
                  <a:extLst>
                    <a:ext uri="{FF2B5EF4-FFF2-40B4-BE49-F238E27FC236}">
                      <a16:creationId xmlns:a16="http://schemas.microsoft.com/office/drawing/2014/main" id="{48C1CCA5-5B53-6743-4121-9F7FA94A152F}"/>
                    </a:ext>
                  </a:extLst>
                </p:cNvPr>
                <p:cNvSpPr txBox="1"/>
                <p:nvPr/>
              </p:nvSpPr>
              <p:spPr>
                <a:xfrm>
                  <a:off x="601284" y="2441744"/>
                  <a:ext cx="880443" cy="71745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45" name="TextBox 444">
                  <a:extLst>
                    <a:ext uri="{FF2B5EF4-FFF2-40B4-BE49-F238E27FC236}">
                      <a16:creationId xmlns:a16="http://schemas.microsoft.com/office/drawing/2014/main" id="{48C1CCA5-5B53-6743-4121-9F7FA94A152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1284" y="2441744"/>
                  <a:ext cx="880443" cy="717457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46" name="TextBox 445">
                  <a:extLst>
                    <a:ext uri="{FF2B5EF4-FFF2-40B4-BE49-F238E27FC236}">
                      <a16:creationId xmlns:a16="http://schemas.microsoft.com/office/drawing/2014/main" id="{D930D3A8-2C12-927D-65D9-1E8586631331}"/>
                    </a:ext>
                  </a:extLst>
                </p:cNvPr>
                <p:cNvSpPr txBox="1"/>
                <p:nvPr/>
              </p:nvSpPr>
              <p:spPr>
                <a:xfrm>
                  <a:off x="601286" y="3048130"/>
                  <a:ext cx="794076" cy="71745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46" name="TextBox 445">
                  <a:extLst>
                    <a:ext uri="{FF2B5EF4-FFF2-40B4-BE49-F238E27FC236}">
                      <a16:creationId xmlns:a16="http://schemas.microsoft.com/office/drawing/2014/main" id="{D930D3A8-2C12-927D-65D9-1E858663133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1286" y="3048130"/>
                  <a:ext cx="794076" cy="717457"/>
                </a:xfrm>
                <a:prstGeom prst="rect">
                  <a:avLst/>
                </a:prstGeom>
                <a:blipFill>
                  <a:blip r:embed="rId6"/>
                  <a:stretch>
                    <a:fillRect r="-3390" b="-1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47" name="TextBox 446">
                  <a:extLst>
                    <a:ext uri="{FF2B5EF4-FFF2-40B4-BE49-F238E27FC236}">
                      <a16:creationId xmlns:a16="http://schemas.microsoft.com/office/drawing/2014/main" id="{A8E48807-18FE-35CF-DF98-36103AA7641D}"/>
                    </a:ext>
                  </a:extLst>
                </p:cNvPr>
                <p:cNvSpPr txBox="1"/>
                <p:nvPr/>
              </p:nvSpPr>
              <p:spPr>
                <a:xfrm>
                  <a:off x="601284" y="3904611"/>
                  <a:ext cx="794074" cy="71745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47" name="TextBox 446">
                  <a:extLst>
                    <a:ext uri="{FF2B5EF4-FFF2-40B4-BE49-F238E27FC236}">
                      <a16:creationId xmlns:a16="http://schemas.microsoft.com/office/drawing/2014/main" id="{A8E48807-18FE-35CF-DF98-36103AA764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1284" y="3904611"/>
                  <a:ext cx="794074" cy="717457"/>
                </a:xfrm>
                <a:prstGeom prst="rect">
                  <a:avLst/>
                </a:prstGeom>
                <a:blipFill>
                  <a:blip r:embed="rId7"/>
                  <a:stretch>
                    <a:fillRect r="-339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48" name="TextBox 447">
              <a:extLst>
                <a:ext uri="{FF2B5EF4-FFF2-40B4-BE49-F238E27FC236}">
                  <a16:creationId xmlns:a16="http://schemas.microsoft.com/office/drawing/2014/main" id="{5CE90466-C1B4-4574-2B6B-D2E8A13B1BE4}"/>
                </a:ext>
              </a:extLst>
            </p:cNvPr>
            <p:cNvSpPr txBox="1"/>
            <p:nvPr/>
          </p:nvSpPr>
          <p:spPr>
            <a:xfrm>
              <a:off x="5291226" y="1848509"/>
              <a:ext cx="625924" cy="5380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T</a:t>
              </a:r>
            </a:p>
          </p:txBody>
        </p:sp>
        <p:sp>
          <p:nvSpPr>
            <p:cNvPr id="449" name="TextBox 448">
              <a:extLst>
                <a:ext uri="{FF2B5EF4-FFF2-40B4-BE49-F238E27FC236}">
                  <a16:creationId xmlns:a16="http://schemas.microsoft.com/office/drawing/2014/main" id="{FBFFF03C-DABE-08A2-93DD-BC837EB6DB2D}"/>
                </a:ext>
              </a:extLst>
            </p:cNvPr>
            <p:cNvSpPr txBox="1"/>
            <p:nvPr/>
          </p:nvSpPr>
          <p:spPr>
            <a:xfrm>
              <a:off x="3549576" y="1838170"/>
              <a:ext cx="625924" cy="5380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F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944064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indefinite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97" dur="indefinite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indefinite"/>
                                        <p:tgtEl>
                                          <p:spTgt spid="13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00" dur="indefinite"/>
                                        <p:tgtEl>
                                          <p:spTgt spid="13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indefinite"/>
                                        <p:tgtEl>
                                          <p:spTgt spid="1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03" dur="indefinite"/>
                                        <p:tgtEl>
                                          <p:spTgt spid="12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indefinite"/>
                                        <p:tgtEl>
                                          <p:spTgt spid="1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06" dur="indefinite"/>
                                        <p:tgtEl>
                                          <p:spTgt spid="12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indefinite"/>
                                        <p:tgtEl>
                                          <p:spTgt spid="1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09" dur="indefinite"/>
                                        <p:tgtEl>
                                          <p:spTgt spid="12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indefinite"/>
                                        <p:tgtEl>
                                          <p:spTgt spid="1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12" dur="indefinite"/>
                                        <p:tgtEl>
                                          <p:spTgt spid="12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indefinite"/>
                                        <p:tgtEl>
                                          <p:spTgt spid="13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15" dur="indefinite"/>
                                        <p:tgtEl>
                                          <p:spTgt spid="13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indefinite"/>
                                        <p:tgtEl>
                                          <p:spTgt spid="12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18" dur="indefinite"/>
                                        <p:tgtEl>
                                          <p:spTgt spid="12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indefinite"/>
                                        <p:tgtEl>
                                          <p:spTgt spid="13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21" dur="indefinite"/>
                                        <p:tgtEl>
                                          <p:spTgt spid="13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indefinite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24" dur="indefinite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indefinite"/>
                                        <p:tgtEl>
                                          <p:spTgt spid="1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27" dur="indefinite"/>
                                        <p:tgtEl>
                                          <p:spTgt spid="13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indefinite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30" dur="indefinite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indefinite"/>
                                        <p:tgtEl>
                                          <p:spTgt spid="12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33" dur="indefinite"/>
                                        <p:tgtEl>
                                          <p:spTgt spid="12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indefinite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36" dur="indefinite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indefinite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39" dur="indefinite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indefinite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42" dur="indefinite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0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8" grpId="0"/>
      <p:bldP spid="10" grpId="0"/>
      <p:bldP spid="161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80CA36E7-F2DC-4C72-BC50-5433AD2680F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9267" y="1723426"/>
            <a:ext cx="7945467" cy="3869782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3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sz="33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33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33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sz="33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sz="33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33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sz="33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sz="33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33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sz="33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sz="33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33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sz="33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33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TextBox 2">
            <a:extLst>
              <a:ext uri="{FF2B5EF4-FFF2-40B4-BE49-F238E27FC236}">
                <a16:creationId xmlns:a16="http://schemas.microsoft.com/office/drawing/2014/main" id="{66C85E5C-81AD-4423-B691-E3DDC4FE1292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FF0000"/>
                </a:solidFill>
                <a:latin typeface="Calibri" panose="020F0502020204030204"/>
              </a:rPr>
              <a:t>Level 0</a:t>
            </a:r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45B5BEF9-7BE4-42DE-84B8-0CD8CBE9821A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C843D7FA-A31F-4D29-8A28-0127A7A8BD0D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FF0000"/>
                </a:solidFill>
                <a:latin typeface="Calibri" panose="020F0502020204030204"/>
              </a:rPr>
              <a:t>Level 1</a:t>
            </a:r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74AC1153-85BA-4F63-89BB-B98D5A3462BD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906C1835-D6C3-4997-B1C0-AB1F9C58D612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FF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03C8C741-B5A6-4A0A-921B-DC408296FAD0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Rectangle 5">
            <a:extLst>
              <a:ext uri="{FF2B5EF4-FFF2-40B4-BE49-F238E27FC236}">
                <a16:creationId xmlns:a16="http://schemas.microsoft.com/office/drawing/2014/main" id="{F8CC1CDC-D624-09B6-6E69-11258B363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48</a:t>
            </a:fld>
            <a:endParaRPr lang="en-US" dirty="0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D9939657-6247-CE3E-70AC-1A09231C23E7}"/>
              </a:ext>
            </a:extLst>
          </p:cNvPr>
          <p:cNvSpPr/>
          <p:nvPr/>
        </p:nvSpPr>
        <p:spPr bwMode="auto">
          <a:xfrm>
            <a:off x="1486919" y="1841809"/>
            <a:ext cx="1309816" cy="131806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56736 w 1309816"/>
              <a:gd name="connsiteY2" fmla="*/ 107093 h 131806"/>
              <a:gd name="connsiteX3" fmla="*/ 1309816 w 1309816"/>
              <a:gd name="connsiteY3" fmla="*/ 131806 h 131806"/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56736 w 1309816"/>
              <a:gd name="connsiteY2" fmla="*/ 107093 h 131806"/>
              <a:gd name="connsiteX3" fmla="*/ 1309816 w 1309816"/>
              <a:gd name="connsiteY3" fmla="*/ 131806 h 131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9816" h="131806">
                <a:moveTo>
                  <a:pt x="0" y="0"/>
                </a:moveTo>
                <a:cubicBezTo>
                  <a:pt x="91989" y="100227"/>
                  <a:pt x="178487" y="81005"/>
                  <a:pt x="321276" y="98854"/>
                </a:cubicBezTo>
                <a:cubicBezTo>
                  <a:pt x="464065" y="116703"/>
                  <a:pt x="691979" y="101601"/>
                  <a:pt x="856736" y="107093"/>
                </a:cubicBezTo>
                <a:cubicBezTo>
                  <a:pt x="1021493" y="112585"/>
                  <a:pt x="1149178" y="109838"/>
                  <a:pt x="1309816" y="131806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87034ADC-9802-3E1B-A367-F2D47D841CA9}"/>
              </a:ext>
            </a:extLst>
          </p:cNvPr>
          <p:cNvSpPr/>
          <p:nvPr/>
        </p:nvSpPr>
        <p:spPr bwMode="auto">
          <a:xfrm>
            <a:off x="2821269" y="1979594"/>
            <a:ext cx="534082" cy="89465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4082" h="89465">
                <a:moveTo>
                  <a:pt x="0" y="0"/>
                </a:moveTo>
                <a:cubicBezTo>
                  <a:pt x="89728" y="51042"/>
                  <a:pt x="127077" y="28358"/>
                  <a:pt x="236066" y="35515"/>
                </a:cubicBezTo>
                <a:cubicBezTo>
                  <a:pt x="400823" y="41007"/>
                  <a:pt x="424325" y="32931"/>
                  <a:pt x="534082" y="89465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7" name="Straight Arrow Connector 36">
            <a:extLst>
              <a:ext uri="{FF2B5EF4-FFF2-40B4-BE49-F238E27FC236}">
                <a16:creationId xmlns:a16="http://schemas.microsoft.com/office/drawing/2014/main" id="{B3D3D32B-8196-72F5-DAF2-02464FD53A9B}"/>
              </a:ext>
            </a:extLst>
          </p:cNvPr>
          <p:cNvCxnSpPr/>
          <p:nvPr/>
        </p:nvCxnSpPr>
        <p:spPr bwMode="auto">
          <a:xfrm>
            <a:off x="3379309" y="2069059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5A7D4764-FD3B-5984-5FA9-BE9BC2907693}"/>
              </a:ext>
            </a:extLst>
          </p:cNvPr>
          <p:cNvSpPr/>
          <p:nvPr/>
        </p:nvSpPr>
        <p:spPr bwMode="auto">
          <a:xfrm flipH="1">
            <a:off x="2821269" y="2334960"/>
            <a:ext cx="640210" cy="122855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4082" h="89465">
                <a:moveTo>
                  <a:pt x="0" y="0"/>
                </a:moveTo>
                <a:cubicBezTo>
                  <a:pt x="89728" y="51042"/>
                  <a:pt x="127077" y="28358"/>
                  <a:pt x="236066" y="35515"/>
                </a:cubicBezTo>
                <a:cubicBezTo>
                  <a:pt x="400823" y="41007"/>
                  <a:pt x="424325" y="32931"/>
                  <a:pt x="534082" y="89465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6E2864A2-8D64-23ED-56DF-40B2D63ED8FD}"/>
              </a:ext>
            </a:extLst>
          </p:cNvPr>
          <p:cNvSpPr/>
          <p:nvPr/>
        </p:nvSpPr>
        <p:spPr bwMode="auto">
          <a:xfrm>
            <a:off x="2863901" y="2453886"/>
            <a:ext cx="874501" cy="93394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  <a:gd name="connsiteX0" fmla="*/ 0 w 534082"/>
              <a:gd name="connsiteY0" fmla="*/ 61231 h 150696"/>
              <a:gd name="connsiteX1" fmla="*/ 243366 w 534082"/>
              <a:gd name="connsiteY1" fmla="*/ 311 h 150696"/>
              <a:gd name="connsiteX2" fmla="*/ 534082 w 534082"/>
              <a:gd name="connsiteY2" fmla="*/ 150696 h 150696"/>
              <a:gd name="connsiteX0" fmla="*/ 0 w 534082"/>
              <a:gd name="connsiteY0" fmla="*/ 61231 h 150696"/>
              <a:gd name="connsiteX1" fmla="*/ 243366 w 534082"/>
              <a:gd name="connsiteY1" fmla="*/ 311 h 150696"/>
              <a:gd name="connsiteX2" fmla="*/ 534082 w 534082"/>
              <a:gd name="connsiteY2" fmla="*/ 150696 h 150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4082" h="150696">
                <a:moveTo>
                  <a:pt x="0" y="61231"/>
                </a:moveTo>
                <a:cubicBezTo>
                  <a:pt x="89728" y="112273"/>
                  <a:pt x="134377" y="-6846"/>
                  <a:pt x="243366" y="311"/>
                </a:cubicBezTo>
                <a:cubicBezTo>
                  <a:pt x="408123" y="5803"/>
                  <a:pt x="427975" y="36302"/>
                  <a:pt x="534082" y="150696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0" name="Straight Arrow Connector 39">
            <a:extLst>
              <a:ext uri="{FF2B5EF4-FFF2-40B4-BE49-F238E27FC236}">
                <a16:creationId xmlns:a16="http://schemas.microsoft.com/office/drawing/2014/main" id="{E0DDFF0A-6730-1D8C-1444-B8548D69CBFF}"/>
              </a:ext>
            </a:extLst>
          </p:cNvPr>
          <p:cNvCxnSpPr/>
          <p:nvPr/>
        </p:nvCxnSpPr>
        <p:spPr bwMode="auto">
          <a:xfrm>
            <a:off x="3800654" y="2547280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80CC7D44-573B-4201-7B31-08ED2476E27D}"/>
              </a:ext>
            </a:extLst>
          </p:cNvPr>
          <p:cNvSpPr/>
          <p:nvPr/>
        </p:nvSpPr>
        <p:spPr bwMode="auto">
          <a:xfrm flipH="1">
            <a:off x="2940424" y="2820387"/>
            <a:ext cx="965086" cy="122855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19529 w 534082"/>
              <a:gd name="connsiteY1" fmla="*/ 83389 h 89465"/>
              <a:gd name="connsiteX2" fmla="*/ 534082 w 534082"/>
              <a:gd name="connsiteY2" fmla="*/ 89465 h 89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4082" h="89465">
                <a:moveTo>
                  <a:pt x="0" y="0"/>
                </a:moveTo>
                <a:cubicBezTo>
                  <a:pt x="89728" y="51042"/>
                  <a:pt x="110540" y="76232"/>
                  <a:pt x="219529" y="83389"/>
                </a:cubicBezTo>
                <a:cubicBezTo>
                  <a:pt x="384286" y="88881"/>
                  <a:pt x="424325" y="32931"/>
                  <a:pt x="534082" y="89465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92F496D5-7224-9A9F-EC4E-F1BBD9B689E2}"/>
              </a:ext>
            </a:extLst>
          </p:cNvPr>
          <p:cNvSpPr/>
          <p:nvPr/>
        </p:nvSpPr>
        <p:spPr bwMode="auto">
          <a:xfrm flipH="1">
            <a:off x="1727200" y="2935675"/>
            <a:ext cx="1213224" cy="213951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19529 w 534082"/>
              <a:gd name="connsiteY1" fmla="*/ 83389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0053 w 534082"/>
              <a:gd name="connsiteY1" fmla="*/ 43403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0053 w 534082"/>
              <a:gd name="connsiteY1" fmla="*/ 43403 h 89465"/>
              <a:gd name="connsiteX2" fmla="*/ 534082 w 534082"/>
              <a:gd name="connsiteY2" fmla="*/ 89465 h 89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4082" h="89465">
                <a:moveTo>
                  <a:pt x="0" y="0"/>
                </a:moveTo>
                <a:cubicBezTo>
                  <a:pt x="89728" y="51042"/>
                  <a:pt x="121064" y="36246"/>
                  <a:pt x="230053" y="43403"/>
                </a:cubicBezTo>
                <a:cubicBezTo>
                  <a:pt x="342191" y="53893"/>
                  <a:pt x="424325" y="32931"/>
                  <a:pt x="534082" y="89465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BC70D93D-1D20-8B04-4AA3-0C1632C2D534}"/>
              </a:ext>
            </a:extLst>
          </p:cNvPr>
          <p:cNvSpPr/>
          <p:nvPr/>
        </p:nvSpPr>
        <p:spPr bwMode="auto">
          <a:xfrm>
            <a:off x="1755902" y="3153995"/>
            <a:ext cx="5457698" cy="295759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1309816"/>
              <a:gd name="connsiteY0" fmla="*/ 0 h 131806"/>
              <a:gd name="connsiteX1" fmla="*/ 315539 w 1309816"/>
              <a:gd name="connsiteY1" fmla="*/ 10961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1309816"/>
              <a:gd name="connsiteY0" fmla="*/ 0 h 131806"/>
              <a:gd name="connsiteX1" fmla="*/ 315539 w 1309816"/>
              <a:gd name="connsiteY1" fmla="*/ 10961 h 131806"/>
              <a:gd name="connsiteX2" fmla="*/ 833824 w 1309816"/>
              <a:gd name="connsiteY2" fmla="*/ 29111 h 131806"/>
              <a:gd name="connsiteX3" fmla="*/ 1309816 w 1309816"/>
              <a:gd name="connsiteY3" fmla="*/ 131806 h 131806"/>
              <a:gd name="connsiteX0" fmla="*/ 0 w 1309816"/>
              <a:gd name="connsiteY0" fmla="*/ 0 h 131806"/>
              <a:gd name="connsiteX1" fmla="*/ 315539 w 1309816"/>
              <a:gd name="connsiteY1" fmla="*/ 10961 h 131806"/>
              <a:gd name="connsiteX2" fmla="*/ 833824 w 1309816"/>
              <a:gd name="connsiteY2" fmla="*/ 29111 h 131806"/>
              <a:gd name="connsiteX3" fmla="*/ 1309816 w 1309816"/>
              <a:gd name="connsiteY3" fmla="*/ 131806 h 131806"/>
              <a:gd name="connsiteX0" fmla="*/ 0 w 1309816"/>
              <a:gd name="connsiteY0" fmla="*/ 0 h 131806"/>
              <a:gd name="connsiteX1" fmla="*/ 315539 w 1309816"/>
              <a:gd name="connsiteY1" fmla="*/ 10961 h 131806"/>
              <a:gd name="connsiteX2" fmla="*/ 833824 w 1309816"/>
              <a:gd name="connsiteY2" fmla="*/ 29111 h 131806"/>
              <a:gd name="connsiteX3" fmla="*/ 1309816 w 1309816"/>
              <a:gd name="connsiteY3" fmla="*/ 131806 h 131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9816" h="131806">
                <a:moveTo>
                  <a:pt x="0" y="0"/>
                </a:moveTo>
                <a:cubicBezTo>
                  <a:pt x="91989" y="42562"/>
                  <a:pt x="225335" y="14099"/>
                  <a:pt x="315539" y="10961"/>
                </a:cubicBezTo>
                <a:lnTo>
                  <a:pt x="833824" y="29111"/>
                </a:lnTo>
                <a:cubicBezTo>
                  <a:pt x="998581" y="34603"/>
                  <a:pt x="1249580" y="99184"/>
                  <a:pt x="1309816" y="131806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2AF705B8-4805-1B9C-213B-B86C42DA99CC}"/>
              </a:ext>
            </a:extLst>
          </p:cNvPr>
          <p:cNvSpPr/>
          <p:nvPr/>
        </p:nvSpPr>
        <p:spPr bwMode="auto">
          <a:xfrm>
            <a:off x="7261856" y="3440836"/>
            <a:ext cx="534082" cy="89465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4082" h="89465">
                <a:moveTo>
                  <a:pt x="0" y="0"/>
                </a:moveTo>
                <a:cubicBezTo>
                  <a:pt x="89728" y="51042"/>
                  <a:pt x="127077" y="28358"/>
                  <a:pt x="236066" y="35515"/>
                </a:cubicBezTo>
                <a:cubicBezTo>
                  <a:pt x="400823" y="41007"/>
                  <a:pt x="424325" y="32931"/>
                  <a:pt x="534082" y="89465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5" name="Straight Arrow Connector 44">
            <a:extLst>
              <a:ext uri="{FF2B5EF4-FFF2-40B4-BE49-F238E27FC236}">
                <a16:creationId xmlns:a16="http://schemas.microsoft.com/office/drawing/2014/main" id="{EA8D5F60-BA2A-7CFA-4761-DF22EDC0DE0E}"/>
              </a:ext>
            </a:extLst>
          </p:cNvPr>
          <p:cNvCxnSpPr/>
          <p:nvPr/>
        </p:nvCxnSpPr>
        <p:spPr bwMode="auto">
          <a:xfrm>
            <a:off x="7819896" y="3530301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47DE320B-319A-EBE9-65CE-84A6C8A153C6}"/>
              </a:ext>
            </a:extLst>
          </p:cNvPr>
          <p:cNvSpPr/>
          <p:nvPr/>
        </p:nvSpPr>
        <p:spPr bwMode="auto">
          <a:xfrm flipH="1">
            <a:off x="7261856" y="3796202"/>
            <a:ext cx="640210" cy="122855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4082" h="89465">
                <a:moveTo>
                  <a:pt x="0" y="0"/>
                </a:moveTo>
                <a:cubicBezTo>
                  <a:pt x="89728" y="51042"/>
                  <a:pt x="127077" y="28358"/>
                  <a:pt x="236066" y="35515"/>
                </a:cubicBezTo>
                <a:cubicBezTo>
                  <a:pt x="400823" y="41007"/>
                  <a:pt x="424325" y="32931"/>
                  <a:pt x="534082" y="89465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859E03E2-E013-22A0-1F22-ABC50C194925}"/>
              </a:ext>
            </a:extLst>
          </p:cNvPr>
          <p:cNvSpPr/>
          <p:nvPr/>
        </p:nvSpPr>
        <p:spPr bwMode="auto">
          <a:xfrm>
            <a:off x="7345678" y="3911264"/>
            <a:ext cx="895563" cy="97259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  <a:gd name="connsiteX0" fmla="*/ 0 w 534082"/>
              <a:gd name="connsiteY0" fmla="*/ 61231 h 150696"/>
              <a:gd name="connsiteX1" fmla="*/ 243366 w 534082"/>
              <a:gd name="connsiteY1" fmla="*/ 311 h 150696"/>
              <a:gd name="connsiteX2" fmla="*/ 534082 w 534082"/>
              <a:gd name="connsiteY2" fmla="*/ 150696 h 150696"/>
              <a:gd name="connsiteX0" fmla="*/ 0 w 534082"/>
              <a:gd name="connsiteY0" fmla="*/ 61231 h 150696"/>
              <a:gd name="connsiteX1" fmla="*/ 243366 w 534082"/>
              <a:gd name="connsiteY1" fmla="*/ 311 h 150696"/>
              <a:gd name="connsiteX2" fmla="*/ 534082 w 534082"/>
              <a:gd name="connsiteY2" fmla="*/ 150696 h 150696"/>
              <a:gd name="connsiteX0" fmla="*/ 0 w 534082"/>
              <a:gd name="connsiteY0" fmla="*/ 0 h 89465"/>
              <a:gd name="connsiteX1" fmla="*/ 304424 w 534082"/>
              <a:gd name="connsiteY1" fmla="*/ 18521 h 89465"/>
              <a:gd name="connsiteX2" fmla="*/ 534082 w 534082"/>
              <a:gd name="connsiteY2" fmla="*/ 89465 h 89465"/>
              <a:gd name="connsiteX0" fmla="*/ 0 w 510598"/>
              <a:gd name="connsiteY0" fmla="*/ 17851 h 76761"/>
              <a:gd name="connsiteX1" fmla="*/ 280940 w 510598"/>
              <a:gd name="connsiteY1" fmla="*/ 5817 h 76761"/>
              <a:gd name="connsiteX2" fmla="*/ 510598 w 510598"/>
              <a:gd name="connsiteY2" fmla="*/ 76761 h 76761"/>
              <a:gd name="connsiteX0" fmla="*/ 0 w 510598"/>
              <a:gd name="connsiteY0" fmla="*/ 17851 h 76761"/>
              <a:gd name="connsiteX1" fmla="*/ 280940 w 510598"/>
              <a:gd name="connsiteY1" fmla="*/ 5817 h 76761"/>
              <a:gd name="connsiteX2" fmla="*/ 510598 w 510598"/>
              <a:gd name="connsiteY2" fmla="*/ 76761 h 76761"/>
              <a:gd name="connsiteX0" fmla="*/ 0 w 510598"/>
              <a:gd name="connsiteY0" fmla="*/ 13238 h 72148"/>
              <a:gd name="connsiteX1" fmla="*/ 280940 w 510598"/>
              <a:gd name="connsiteY1" fmla="*/ 1204 h 72148"/>
              <a:gd name="connsiteX2" fmla="*/ 510598 w 510598"/>
              <a:gd name="connsiteY2" fmla="*/ 72148 h 72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0598" h="72148">
                <a:moveTo>
                  <a:pt x="0" y="13238"/>
                </a:moveTo>
                <a:cubicBezTo>
                  <a:pt x="117908" y="21504"/>
                  <a:pt x="171951" y="-5953"/>
                  <a:pt x="280940" y="1204"/>
                </a:cubicBezTo>
                <a:cubicBezTo>
                  <a:pt x="445697" y="6696"/>
                  <a:pt x="423278" y="12753"/>
                  <a:pt x="510598" y="72148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8" name="Straight Arrow Connector 47">
            <a:extLst>
              <a:ext uri="{FF2B5EF4-FFF2-40B4-BE49-F238E27FC236}">
                <a16:creationId xmlns:a16="http://schemas.microsoft.com/office/drawing/2014/main" id="{03F2C968-9813-254F-F606-F0C3380217CA}"/>
              </a:ext>
            </a:extLst>
          </p:cNvPr>
          <p:cNvCxnSpPr/>
          <p:nvPr/>
        </p:nvCxnSpPr>
        <p:spPr bwMode="auto">
          <a:xfrm>
            <a:off x="8241241" y="4008522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83191E4F-D76F-D27E-001D-70884244C5C4}"/>
              </a:ext>
            </a:extLst>
          </p:cNvPr>
          <p:cNvSpPr/>
          <p:nvPr/>
        </p:nvSpPr>
        <p:spPr bwMode="auto">
          <a:xfrm flipH="1">
            <a:off x="7381011" y="4265235"/>
            <a:ext cx="965086" cy="122855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19529 w 534082"/>
              <a:gd name="connsiteY1" fmla="*/ 83389 h 89465"/>
              <a:gd name="connsiteX2" fmla="*/ 534082 w 534082"/>
              <a:gd name="connsiteY2" fmla="*/ 89465 h 89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4082" h="89465">
                <a:moveTo>
                  <a:pt x="0" y="0"/>
                </a:moveTo>
                <a:cubicBezTo>
                  <a:pt x="89728" y="51042"/>
                  <a:pt x="110540" y="76232"/>
                  <a:pt x="219529" y="83389"/>
                </a:cubicBezTo>
                <a:cubicBezTo>
                  <a:pt x="384286" y="88881"/>
                  <a:pt x="424325" y="32931"/>
                  <a:pt x="534082" y="89465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9233BE85-4EB2-E006-3383-C289EF795978}"/>
              </a:ext>
            </a:extLst>
          </p:cNvPr>
          <p:cNvSpPr/>
          <p:nvPr/>
        </p:nvSpPr>
        <p:spPr bwMode="auto">
          <a:xfrm flipH="1">
            <a:off x="2181408" y="4388090"/>
            <a:ext cx="5199603" cy="520226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19529 w 534082"/>
              <a:gd name="connsiteY1" fmla="*/ 83389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0053 w 534082"/>
              <a:gd name="connsiteY1" fmla="*/ 43403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0053 w 534082"/>
              <a:gd name="connsiteY1" fmla="*/ 43403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27606 w 534082"/>
              <a:gd name="connsiteY1" fmla="*/ 51441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27606 w 534082"/>
              <a:gd name="connsiteY1" fmla="*/ 51441 h 89465"/>
              <a:gd name="connsiteX2" fmla="*/ 418458 w 534082"/>
              <a:gd name="connsiteY2" fmla="*/ 69097 h 89465"/>
              <a:gd name="connsiteX3" fmla="*/ 534082 w 534082"/>
              <a:gd name="connsiteY3" fmla="*/ 89465 h 89465"/>
              <a:gd name="connsiteX0" fmla="*/ 0 w 534082"/>
              <a:gd name="connsiteY0" fmla="*/ 0 h 89465"/>
              <a:gd name="connsiteX1" fmla="*/ 226994 w 534082"/>
              <a:gd name="connsiteY1" fmla="*/ 86606 h 89465"/>
              <a:gd name="connsiteX2" fmla="*/ 418458 w 534082"/>
              <a:gd name="connsiteY2" fmla="*/ 69097 h 89465"/>
              <a:gd name="connsiteX3" fmla="*/ 534082 w 534082"/>
              <a:gd name="connsiteY3" fmla="*/ 89465 h 89465"/>
              <a:gd name="connsiteX0" fmla="*/ 0 w 534082"/>
              <a:gd name="connsiteY0" fmla="*/ 0 h 89465"/>
              <a:gd name="connsiteX1" fmla="*/ 228218 w 534082"/>
              <a:gd name="connsiteY1" fmla="*/ 49431 h 89465"/>
              <a:gd name="connsiteX2" fmla="*/ 418458 w 534082"/>
              <a:gd name="connsiteY2" fmla="*/ 69097 h 89465"/>
              <a:gd name="connsiteX3" fmla="*/ 534082 w 534082"/>
              <a:gd name="connsiteY3" fmla="*/ 89465 h 89465"/>
              <a:gd name="connsiteX0" fmla="*/ 0 w 534082"/>
              <a:gd name="connsiteY0" fmla="*/ 0 h 89465"/>
              <a:gd name="connsiteX1" fmla="*/ 228218 w 534082"/>
              <a:gd name="connsiteY1" fmla="*/ 49431 h 89465"/>
              <a:gd name="connsiteX2" fmla="*/ 418458 w 534082"/>
              <a:gd name="connsiteY2" fmla="*/ 69097 h 89465"/>
              <a:gd name="connsiteX3" fmla="*/ 534082 w 534082"/>
              <a:gd name="connsiteY3" fmla="*/ 89465 h 89465"/>
              <a:gd name="connsiteX0" fmla="*/ 0 w 534082"/>
              <a:gd name="connsiteY0" fmla="*/ 0 h 89465"/>
              <a:gd name="connsiteX1" fmla="*/ 228218 w 534082"/>
              <a:gd name="connsiteY1" fmla="*/ 49431 h 89465"/>
              <a:gd name="connsiteX2" fmla="*/ 418458 w 534082"/>
              <a:gd name="connsiteY2" fmla="*/ 69097 h 89465"/>
              <a:gd name="connsiteX3" fmla="*/ 534082 w 534082"/>
              <a:gd name="connsiteY3" fmla="*/ 89465 h 89465"/>
              <a:gd name="connsiteX0" fmla="*/ 0 w 534082"/>
              <a:gd name="connsiteY0" fmla="*/ 0 h 89465"/>
              <a:gd name="connsiteX1" fmla="*/ 228218 w 534082"/>
              <a:gd name="connsiteY1" fmla="*/ 49431 h 89465"/>
              <a:gd name="connsiteX2" fmla="*/ 418458 w 534082"/>
              <a:gd name="connsiteY2" fmla="*/ 69097 h 89465"/>
              <a:gd name="connsiteX3" fmla="*/ 534082 w 534082"/>
              <a:gd name="connsiteY3" fmla="*/ 89465 h 89465"/>
              <a:gd name="connsiteX0" fmla="*/ 0 w 534082"/>
              <a:gd name="connsiteY0" fmla="*/ 0 h 89465"/>
              <a:gd name="connsiteX1" fmla="*/ 228218 w 534082"/>
              <a:gd name="connsiteY1" fmla="*/ 49431 h 89465"/>
              <a:gd name="connsiteX2" fmla="*/ 418458 w 534082"/>
              <a:gd name="connsiteY2" fmla="*/ 69097 h 89465"/>
              <a:gd name="connsiteX3" fmla="*/ 534082 w 534082"/>
              <a:gd name="connsiteY3" fmla="*/ 89465 h 89465"/>
              <a:gd name="connsiteX0" fmla="*/ 0 w 534082"/>
              <a:gd name="connsiteY0" fmla="*/ 0 h 89465"/>
              <a:gd name="connsiteX1" fmla="*/ 228218 w 534082"/>
              <a:gd name="connsiteY1" fmla="*/ 49431 h 89465"/>
              <a:gd name="connsiteX2" fmla="*/ 418458 w 534082"/>
              <a:gd name="connsiteY2" fmla="*/ 69097 h 89465"/>
              <a:gd name="connsiteX3" fmla="*/ 534082 w 534082"/>
              <a:gd name="connsiteY3" fmla="*/ 89465 h 89465"/>
              <a:gd name="connsiteX0" fmla="*/ 0 w 532247"/>
              <a:gd name="connsiteY0" fmla="*/ 0 h 87456"/>
              <a:gd name="connsiteX1" fmla="*/ 228218 w 532247"/>
              <a:gd name="connsiteY1" fmla="*/ 49431 h 87456"/>
              <a:gd name="connsiteX2" fmla="*/ 418458 w 532247"/>
              <a:gd name="connsiteY2" fmla="*/ 69097 h 87456"/>
              <a:gd name="connsiteX3" fmla="*/ 532247 w 532247"/>
              <a:gd name="connsiteY3" fmla="*/ 87456 h 87456"/>
              <a:gd name="connsiteX0" fmla="*/ 0 w 532247"/>
              <a:gd name="connsiteY0" fmla="*/ 0 h 87456"/>
              <a:gd name="connsiteX1" fmla="*/ 228218 w 532247"/>
              <a:gd name="connsiteY1" fmla="*/ 49431 h 87456"/>
              <a:gd name="connsiteX2" fmla="*/ 418458 w 532247"/>
              <a:gd name="connsiteY2" fmla="*/ 69097 h 87456"/>
              <a:gd name="connsiteX3" fmla="*/ 532247 w 532247"/>
              <a:gd name="connsiteY3" fmla="*/ 87456 h 87456"/>
              <a:gd name="connsiteX0" fmla="*/ 0 w 532247"/>
              <a:gd name="connsiteY0" fmla="*/ 0 h 87456"/>
              <a:gd name="connsiteX1" fmla="*/ 228218 w 532247"/>
              <a:gd name="connsiteY1" fmla="*/ 49431 h 87456"/>
              <a:gd name="connsiteX2" fmla="*/ 417846 w 532247"/>
              <a:gd name="connsiteY2" fmla="*/ 70102 h 87456"/>
              <a:gd name="connsiteX3" fmla="*/ 532247 w 532247"/>
              <a:gd name="connsiteY3" fmla="*/ 87456 h 87456"/>
              <a:gd name="connsiteX0" fmla="*/ 0 w 532247"/>
              <a:gd name="connsiteY0" fmla="*/ 0 h 87456"/>
              <a:gd name="connsiteX1" fmla="*/ 228218 w 532247"/>
              <a:gd name="connsiteY1" fmla="*/ 49431 h 87456"/>
              <a:gd name="connsiteX2" fmla="*/ 417846 w 532247"/>
              <a:gd name="connsiteY2" fmla="*/ 70102 h 87456"/>
              <a:gd name="connsiteX3" fmla="*/ 532247 w 532247"/>
              <a:gd name="connsiteY3" fmla="*/ 87456 h 87456"/>
              <a:gd name="connsiteX0" fmla="*/ 0 w 532247"/>
              <a:gd name="connsiteY0" fmla="*/ 0 h 87456"/>
              <a:gd name="connsiteX1" fmla="*/ 228218 w 532247"/>
              <a:gd name="connsiteY1" fmla="*/ 49431 h 87456"/>
              <a:gd name="connsiteX2" fmla="*/ 417846 w 532247"/>
              <a:gd name="connsiteY2" fmla="*/ 70102 h 87456"/>
              <a:gd name="connsiteX3" fmla="*/ 532247 w 532247"/>
              <a:gd name="connsiteY3" fmla="*/ 87456 h 87456"/>
              <a:gd name="connsiteX0" fmla="*/ 0 w 532247"/>
              <a:gd name="connsiteY0" fmla="*/ 0 h 87456"/>
              <a:gd name="connsiteX1" fmla="*/ 228218 w 532247"/>
              <a:gd name="connsiteY1" fmla="*/ 49431 h 87456"/>
              <a:gd name="connsiteX2" fmla="*/ 417846 w 532247"/>
              <a:gd name="connsiteY2" fmla="*/ 70102 h 87456"/>
              <a:gd name="connsiteX3" fmla="*/ 532247 w 532247"/>
              <a:gd name="connsiteY3" fmla="*/ 87456 h 87456"/>
              <a:gd name="connsiteX0" fmla="*/ 0 w 532247"/>
              <a:gd name="connsiteY0" fmla="*/ 0 h 87456"/>
              <a:gd name="connsiteX1" fmla="*/ 228218 w 532247"/>
              <a:gd name="connsiteY1" fmla="*/ 49431 h 87456"/>
              <a:gd name="connsiteX2" fmla="*/ 417846 w 532247"/>
              <a:gd name="connsiteY2" fmla="*/ 70102 h 87456"/>
              <a:gd name="connsiteX3" fmla="*/ 532247 w 532247"/>
              <a:gd name="connsiteY3" fmla="*/ 87456 h 87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2247" h="87456">
                <a:moveTo>
                  <a:pt x="0" y="0"/>
                </a:moveTo>
                <a:cubicBezTo>
                  <a:pt x="34669" y="27934"/>
                  <a:pt x="158577" y="37747"/>
                  <a:pt x="228218" y="49431"/>
                </a:cubicBezTo>
                <a:cubicBezTo>
                  <a:pt x="297859" y="61115"/>
                  <a:pt x="381011" y="67695"/>
                  <a:pt x="417846" y="70102"/>
                </a:cubicBezTo>
                <a:cubicBezTo>
                  <a:pt x="467681" y="73358"/>
                  <a:pt x="502984" y="66646"/>
                  <a:pt x="532247" y="87456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745CA6F8-AC75-E9B4-2E26-E75E555949BA}"/>
              </a:ext>
            </a:extLst>
          </p:cNvPr>
          <p:cNvSpPr/>
          <p:nvPr/>
        </p:nvSpPr>
        <p:spPr bwMode="auto">
          <a:xfrm>
            <a:off x="1746422" y="4942703"/>
            <a:ext cx="378940" cy="477794"/>
          </a:xfrm>
          <a:custGeom>
            <a:avLst/>
            <a:gdLst>
              <a:gd name="connsiteX0" fmla="*/ 378940 w 378940"/>
              <a:gd name="connsiteY0" fmla="*/ 0 h 477794"/>
              <a:gd name="connsiteX1" fmla="*/ 140043 w 378940"/>
              <a:gd name="connsiteY1" fmla="*/ 238897 h 477794"/>
              <a:gd name="connsiteX2" fmla="*/ 0 w 378940"/>
              <a:gd name="connsiteY2" fmla="*/ 477794 h 477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8940" h="477794">
                <a:moveTo>
                  <a:pt x="378940" y="0"/>
                </a:moveTo>
                <a:cubicBezTo>
                  <a:pt x="291070" y="79632"/>
                  <a:pt x="203200" y="159265"/>
                  <a:pt x="140043" y="238897"/>
                </a:cubicBezTo>
                <a:cubicBezTo>
                  <a:pt x="76886" y="318529"/>
                  <a:pt x="38443" y="398161"/>
                  <a:pt x="0" y="477794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DC062165-6EA6-1FD8-1B46-53D83668D52D}"/>
                  </a:ext>
                </a:extLst>
              </p:cNvPr>
              <p:cNvSpPr txBox="1"/>
              <p:nvPr/>
            </p:nvSpPr>
            <p:spPr>
              <a:xfrm>
                <a:off x="3665048" y="5583154"/>
                <a:ext cx="5515100" cy="41969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Path for </a:t>
                </a:r>
                <a14:m>
                  <m:oMath xmlns:m="http://schemas.openxmlformats.org/officeDocument/2006/math"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[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]</m:t>
                    </m:r>
                  </m:oMath>
                </a14:m>
                <a:endParaRPr lang="en-US" sz="240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DC062165-6EA6-1FD8-1B46-53D83668D52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65048" y="5583154"/>
                <a:ext cx="5515100" cy="419695"/>
              </a:xfrm>
              <a:prstGeom prst="rect">
                <a:avLst/>
              </a:prstGeom>
              <a:blipFill>
                <a:blip r:embed="rId4"/>
                <a:stretch>
                  <a:fillRect l="-1657" t="-11594" r="-110" b="-420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BDD14F20-7B2A-401B-CE6E-0E377120B594}"/>
                  </a:ext>
                </a:extLst>
              </p:cNvPr>
              <p:cNvSpPr txBox="1"/>
              <p:nvPr/>
            </p:nvSpPr>
            <p:spPr>
              <a:xfrm>
                <a:off x="5520057" y="5579493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BDD14F20-7B2A-401B-CE6E-0E377120B59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20057" y="5579493"/>
                <a:ext cx="443070" cy="46166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2F3872F1-5A50-F952-F32E-E9B7ED8DBF60}"/>
                  </a:ext>
                </a:extLst>
              </p:cNvPr>
              <p:cNvSpPr txBox="1"/>
              <p:nvPr/>
            </p:nvSpPr>
            <p:spPr>
              <a:xfrm>
                <a:off x="6544103" y="5578645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2F3872F1-5A50-F952-F32E-E9B7ED8DBF6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44103" y="5578645"/>
                <a:ext cx="443070" cy="461665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5" name="TextBox 54">
                <a:extLst>
                  <a:ext uri="{FF2B5EF4-FFF2-40B4-BE49-F238E27FC236}">
                    <a16:creationId xmlns:a16="http://schemas.microsoft.com/office/drawing/2014/main" id="{5A76A9E8-3151-A134-2973-EBC127BF5FB2}"/>
                  </a:ext>
                </a:extLst>
              </p:cNvPr>
              <p:cNvSpPr txBox="1"/>
              <p:nvPr/>
            </p:nvSpPr>
            <p:spPr>
              <a:xfrm>
                <a:off x="7580712" y="5577797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55" name="TextBox 54">
                <a:extLst>
                  <a:ext uri="{FF2B5EF4-FFF2-40B4-BE49-F238E27FC236}">
                    <a16:creationId xmlns:a16="http://schemas.microsoft.com/office/drawing/2014/main" id="{5A76A9E8-3151-A134-2973-EBC127BF5FB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80712" y="5577797"/>
                <a:ext cx="443070" cy="461665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F4579830-07F4-E595-94A7-02F1D3CFE05F}"/>
                  </a:ext>
                </a:extLst>
              </p:cNvPr>
              <p:cNvSpPr txBox="1"/>
              <p:nvPr/>
            </p:nvSpPr>
            <p:spPr>
              <a:xfrm>
                <a:off x="8617321" y="5578645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F4579830-07F4-E595-94A7-02F1D3CFE05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17321" y="5578645"/>
                <a:ext cx="443070" cy="461665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5650769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5" grpId="0" animBg="1"/>
      <p:bldP spid="38" grpId="0" animBg="1"/>
      <p:bldP spid="39" grpId="0" animBg="1"/>
      <p:bldP spid="41" grpId="0" animBg="1"/>
      <p:bldP spid="42" grpId="0" animBg="1"/>
      <p:bldP spid="43" grpId="0" animBg="1"/>
      <p:bldP spid="44" grpId="0" animBg="1"/>
      <p:bldP spid="46" grpId="0" animBg="1"/>
      <p:bldP spid="47" grpId="0" animBg="1"/>
      <p:bldP spid="49" grpId="0" animBg="1"/>
      <p:bldP spid="50" grpId="0" animBg="1"/>
      <p:bldP spid="51" grpId="0" animBg="1"/>
      <p:bldP spid="52" grpId="0"/>
      <p:bldP spid="53" grpId="0"/>
      <p:bldP spid="54" grpId="0"/>
      <p:bldP spid="55" grpId="0"/>
      <p:bldP spid="56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80" idx="3"/>
            <a:endCxn id="49" idx="0"/>
          </p:cNvCxnSpPr>
          <p:nvPr/>
        </p:nvCxnSpPr>
        <p:spPr>
          <a:xfrm flipH="1">
            <a:off x="1646416" y="4919786"/>
            <a:ext cx="139775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97" idx="4"/>
            <a:endCxn id="48" idx="0"/>
          </p:cNvCxnSpPr>
          <p:nvPr/>
        </p:nvCxnSpPr>
        <p:spPr>
          <a:xfrm>
            <a:off x="793041" y="4925142"/>
            <a:ext cx="488708" cy="458933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774752" y="4390440"/>
            <a:ext cx="1891371" cy="5240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65866 w 1466796"/>
              <a:gd name="connsiteY1" fmla="*/ 192524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1028837 w 1466796"/>
              <a:gd name="connsiteY1" fmla="*/ 211574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960879 w 1466796"/>
              <a:gd name="connsiteY1" fmla="*/ 169664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686268" y="122519"/>
                  <a:pt x="960879" y="169664"/>
                </a:cubicBezTo>
                <a:cubicBezTo>
                  <a:pt x="1235490" y="216809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072988" y="4379059"/>
            <a:ext cx="1871697" cy="51552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95430 w 1529014"/>
              <a:gd name="connsiteY1" fmla="*/ 25571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95430 w 1529014"/>
              <a:gd name="connsiteY1" fmla="*/ 25571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95430 w 1529014"/>
              <a:gd name="connsiteY1" fmla="*/ 25571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629667 w 1529014"/>
              <a:gd name="connsiteY1" fmla="*/ 236528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629667 w 1529014"/>
              <a:gd name="connsiteY1" fmla="*/ 236528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810188 w 1529014"/>
              <a:gd name="connsiteY1" fmla="*/ 248039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810188 w 1529014"/>
              <a:gd name="connsiteY1" fmla="*/ 248039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524231" y="228150"/>
                  <a:pt x="810188" y="248039"/>
                </a:cubicBezTo>
                <a:cubicBezTo>
                  <a:pt x="1096145" y="267928"/>
                  <a:pt x="1486589" y="309730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C1E46F-FC10-1696-F611-849D57CA6DEE}"/>
              </a:ext>
            </a:extLst>
          </p:cNvPr>
          <p:cNvSpPr/>
          <p:nvPr/>
        </p:nvSpPr>
        <p:spPr>
          <a:xfrm flipH="1">
            <a:off x="1181660" y="4405011"/>
            <a:ext cx="2980875" cy="4843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864385 w 1432367"/>
              <a:gd name="connsiteY2" fmla="*/ 121999 h 298138"/>
              <a:gd name="connsiteX3" fmla="*/ 1318515 w 1432367"/>
              <a:gd name="connsiteY3" fmla="*/ 17341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864385 w 1432367"/>
              <a:gd name="connsiteY2" fmla="*/ 121999 h 298138"/>
              <a:gd name="connsiteX3" fmla="*/ 1318515 w 1432367"/>
              <a:gd name="connsiteY3" fmla="*/ 17341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864385 w 1432367"/>
              <a:gd name="connsiteY2" fmla="*/ 121999 h 298138"/>
              <a:gd name="connsiteX3" fmla="*/ 1086007 w 1432367"/>
              <a:gd name="connsiteY3" fmla="*/ 16872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31379 h 298138"/>
              <a:gd name="connsiteX3" fmla="*/ 1086007 w 1432367"/>
              <a:gd name="connsiteY3" fmla="*/ 16872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31379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31379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2367" h="298138">
                <a:moveTo>
                  <a:pt x="0" y="0"/>
                </a:moveTo>
                <a:cubicBezTo>
                  <a:pt x="87002" y="60304"/>
                  <a:pt x="252133" y="64494"/>
                  <a:pt x="382161" y="78964"/>
                </a:cubicBezTo>
                <a:cubicBezTo>
                  <a:pt x="512189" y="93434"/>
                  <a:pt x="628382" y="98831"/>
                  <a:pt x="769185" y="114963"/>
                </a:cubicBezTo>
                <a:cubicBezTo>
                  <a:pt x="909988" y="131095"/>
                  <a:pt x="1102078" y="153202"/>
                  <a:pt x="1226977" y="175759"/>
                </a:cubicBezTo>
                <a:cubicBezTo>
                  <a:pt x="1351876" y="198316"/>
                  <a:pt x="1413392" y="234986"/>
                  <a:pt x="1432367" y="29813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450558" y="4396851"/>
            <a:ext cx="2969468" cy="484226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7688 w 1619106"/>
              <a:gd name="connsiteY1" fmla="*/ 121412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7688 w 1619106"/>
              <a:gd name="connsiteY1" fmla="*/ 121412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108802" y="108924"/>
                  <a:pt x="347688" y="121412"/>
                </a:cubicBezTo>
                <a:cubicBezTo>
                  <a:pt x="586574" y="133900"/>
                  <a:pt x="1141446" y="182756"/>
                  <a:pt x="1358527" y="197614"/>
                </a:cubicBezTo>
                <a:cubicBezTo>
                  <a:pt x="1483426" y="210791"/>
                  <a:pt x="1560983" y="2142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0E6471E-EBC5-4BCB-0B22-E911760AC489}"/>
              </a:ext>
            </a:extLst>
          </p:cNvPr>
          <p:cNvSpPr/>
          <p:nvPr/>
        </p:nvSpPr>
        <p:spPr>
          <a:xfrm flipH="1">
            <a:off x="1541598" y="4387094"/>
            <a:ext cx="4083097" cy="49965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11979 w 1622795"/>
              <a:gd name="connsiteY2" fmla="*/ 162902 h 291590"/>
              <a:gd name="connsiteX3" fmla="*/ 1622795 w 1622795"/>
              <a:gd name="connsiteY3" fmla="*/ 291590 h 291590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1211979 w 1369728"/>
              <a:gd name="connsiteY2" fmla="*/ 162902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1211979 w 1369728"/>
              <a:gd name="connsiteY2" fmla="*/ 162902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9728" h="276814">
                <a:moveTo>
                  <a:pt x="0" y="0"/>
                </a:moveTo>
                <a:cubicBezTo>
                  <a:pt x="56067" y="56435"/>
                  <a:pt x="106868" y="64904"/>
                  <a:pt x="270734" y="93461"/>
                </a:cubicBezTo>
                <a:cubicBezTo>
                  <a:pt x="434600" y="122018"/>
                  <a:pt x="682555" y="148118"/>
                  <a:pt x="983197" y="171345"/>
                </a:cubicBezTo>
                <a:cubicBezTo>
                  <a:pt x="1113208" y="178190"/>
                  <a:pt x="1339796" y="198594"/>
                  <a:pt x="1369728" y="276814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2183262" y="4369413"/>
            <a:ext cx="5182064" cy="53238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548665" y="237367"/>
                  <a:pt x="712118" y="254790"/>
                </a:cubicBezTo>
                <a:cubicBezTo>
                  <a:pt x="875571" y="272213"/>
                  <a:pt x="1103735" y="282410"/>
                  <a:pt x="1254444" y="274032"/>
                </a:cubicBezTo>
                <a:cubicBezTo>
                  <a:pt x="1405285" y="265647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808323" y="4390680"/>
            <a:ext cx="4047793" cy="49788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43879 w 1622795"/>
              <a:gd name="connsiteY2" fmla="*/ 211902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62209 w 1622795"/>
              <a:gd name="connsiteY2" fmla="*/ 214133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62209 w 1622795"/>
              <a:gd name="connsiteY2" fmla="*/ 214133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62209 w 1622795"/>
              <a:gd name="connsiteY2" fmla="*/ 214133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42788" y="79656"/>
                  <a:pt x="58209" y="125638"/>
                  <a:pt x="235244" y="161327"/>
                </a:cubicBezTo>
                <a:cubicBezTo>
                  <a:pt x="412279" y="197016"/>
                  <a:pt x="876964" y="212302"/>
                  <a:pt x="1062209" y="214133"/>
                </a:cubicBezTo>
                <a:cubicBezTo>
                  <a:pt x="1187795" y="215374"/>
                  <a:pt x="1528466" y="191837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5">
            <a:extLst>
              <a:ext uri="{FF2B5EF4-FFF2-40B4-BE49-F238E27FC236}">
                <a16:creationId xmlns:a16="http://schemas.microsoft.com/office/drawing/2014/main" id="{30A67A9D-13FF-16BE-6165-42AEF94A4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49</a:t>
            </a:fld>
            <a:endParaRPr lang="en-US" dirty="0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A9D67436-9460-8AFC-2C89-48F0C3A87079}"/>
              </a:ext>
            </a:extLst>
          </p:cNvPr>
          <p:cNvSpPr/>
          <p:nvPr/>
        </p:nvSpPr>
        <p:spPr>
          <a:xfrm>
            <a:off x="1414987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E59A7F9B-068D-46F2-4DB6-4AD2CAA26B48}"/>
              </a:ext>
            </a:extLst>
          </p:cNvPr>
          <p:cNvSpPr/>
          <p:nvPr/>
        </p:nvSpPr>
        <p:spPr>
          <a:xfrm>
            <a:off x="1780835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0AE1D380-1492-B152-29A1-BDCB5D8FC6AB}"/>
              </a:ext>
            </a:extLst>
          </p:cNvPr>
          <p:cNvSpPr/>
          <p:nvPr/>
        </p:nvSpPr>
        <p:spPr>
          <a:xfrm>
            <a:off x="1872297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Oval 90">
            <a:extLst>
              <a:ext uri="{FF2B5EF4-FFF2-40B4-BE49-F238E27FC236}">
                <a16:creationId xmlns:a16="http://schemas.microsoft.com/office/drawing/2014/main" id="{8013B612-390B-4839-C229-A678BC4B2B74}"/>
              </a:ext>
            </a:extLst>
          </p:cNvPr>
          <p:cNvSpPr/>
          <p:nvPr/>
        </p:nvSpPr>
        <p:spPr>
          <a:xfrm>
            <a:off x="1963759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85ED6F2D-A2CC-7A29-201C-E6DDBDAEF2B1}"/>
              </a:ext>
            </a:extLst>
          </p:cNvPr>
          <p:cNvSpPr/>
          <p:nvPr/>
        </p:nvSpPr>
        <p:spPr>
          <a:xfrm>
            <a:off x="2055221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AF64B2DC-9DA0-1D8D-8726-ED1F0329E6F8}"/>
              </a:ext>
            </a:extLst>
          </p:cNvPr>
          <p:cNvSpPr/>
          <p:nvPr/>
        </p:nvSpPr>
        <p:spPr>
          <a:xfrm>
            <a:off x="2146686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A8AD817A-1419-31DB-E787-FCDF33A4E657}"/>
              </a:ext>
            </a:extLst>
          </p:cNvPr>
          <p:cNvSpPr/>
          <p:nvPr/>
        </p:nvSpPr>
        <p:spPr>
          <a:xfrm>
            <a:off x="1049139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F980E202-A7AD-2474-4DB6-044378B2A261}"/>
              </a:ext>
            </a:extLst>
          </p:cNvPr>
          <p:cNvSpPr/>
          <p:nvPr/>
        </p:nvSpPr>
        <p:spPr>
          <a:xfrm>
            <a:off x="774753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6F99667-2229-9C9A-049F-05C012F8ABC8}"/>
              </a:ext>
            </a:extLst>
          </p:cNvPr>
          <p:cNvGrpSpPr/>
          <p:nvPr/>
        </p:nvGrpSpPr>
        <p:grpSpPr>
          <a:xfrm>
            <a:off x="6963977" y="3399864"/>
            <a:ext cx="1425635" cy="1079520"/>
            <a:chOff x="6963977" y="3399864"/>
            <a:chExt cx="1425635" cy="1079520"/>
          </a:xfrm>
        </p:grpSpPr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04CA305A-15A9-3CAA-EA17-0D8BC6B63909}"/>
                </a:ext>
              </a:extLst>
            </p:cNvPr>
            <p:cNvSpPr/>
            <p:nvPr/>
          </p:nvSpPr>
          <p:spPr>
            <a:xfrm>
              <a:off x="6963977" y="339986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0535F11D-A02D-25EA-E83E-FDFD845B2D44}"/>
                </a:ext>
              </a:extLst>
            </p:cNvPr>
            <p:cNvSpPr/>
            <p:nvPr/>
          </p:nvSpPr>
          <p:spPr>
            <a:xfrm>
              <a:off x="7630644" y="393430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C99FD059-CE9F-7232-0960-CB259544C17B}"/>
                </a:ext>
              </a:extLst>
            </p:cNvPr>
            <p:cNvSpPr/>
            <p:nvPr/>
          </p:nvSpPr>
          <p:spPr>
            <a:xfrm>
              <a:off x="8038738" y="392843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02CC5B6A-5C2E-F9E6-E68E-BFCB66215C60}"/>
                </a:ext>
              </a:extLst>
            </p:cNvPr>
            <p:cNvGrpSpPr/>
            <p:nvPr/>
          </p:nvGrpSpPr>
          <p:grpSpPr>
            <a:xfrm>
              <a:off x="7630644" y="3491117"/>
              <a:ext cx="350874" cy="360389"/>
              <a:chOff x="3195085" y="2057961"/>
              <a:chExt cx="350874" cy="360389"/>
            </a:xfrm>
          </p:grpSpPr>
          <p:sp>
            <p:nvSpPr>
              <p:cNvPr id="318" name="Oval 317">
                <a:extLst>
                  <a:ext uri="{FF2B5EF4-FFF2-40B4-BE49-F238E27FC236}">
                    <a16:creationId xmlns:a16="http://schemas.microsoft.com/office/drawing/2014/main" id="{94664BF8-BE40-0A29-2304-96F94F8297C9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Oval 318">
                <a:extLst>
                  <a:ext uri="{FF2B5EF4-FFF2-40B4-BE49-F238E27FC236}">
                    <a16:creationId xmlns:a16="http://schemas.microsoft.com/office/drawing/2014/main" id="{13E7B228-8084-2337-2236-3FEBF4169161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78A85F82-9BC5-3E6A-5793-A57F4F8C8BD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Oval 320">
                <a:extLst>
                  <a:ext uri="{FF2B5EF4-FFF2-40B4-BE49-F238E27FC236}">
                    <a16:creationId xmlns:a16="http://schemas.microsoft.com/office/drawing/2014/main" id="{CEDD6B83-EE2E-462C-A026-AEEAF06B666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2" name="Straight Arrow Connector 321">
                <a:extLst>
                  <a:ext uri="{FF2B5EF4-FFF2-40B4-BE49-F238E27FC236}">
                    <a16:creationId xmlns:a16="http://schemas.microsoft.com/office/drawing/2014/main" id="{DF9B1FDF-48F3-ABE4-66FA-709DEA203D4A}"/>
                  </a:ext>
                </a:extLst>
              </p:cNvPr>
              <p:cNvCxnSpPr>
                <a:cxnSpLocks/>
                <a:stCxn id="320" idx="5"/>
                <a:endCxn id="32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Arrow Connector 322">
                <a:extLst>
                  <a:ext uri="{FF2B5EF4-FFF2-40B4-BE49-F238E27FC236}">
                    <a16:creationId xmlns:a16="http://schemas.microsoft.com/office/drawing/2014/main" id="{E0D0066A-E71F-3686-DA80-232D6F6AFE72}"/>
                  </a:ext>
                </a:extLst>
              </p:cNvPr>
              <p:cNvCxnSpPr>
                <a:cxnSpLocks/>
                <a:stCxn id="32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9" name="Group 298">
              <a:extLst>
                <a:ext uri="{FF2B5EF4-FFF2-40B4-BE49-F238E27FC236}">
                  <a16:creationId xmlns:a16="http://schemas.microsoft.com/office/drawing/2014/main" id="{58A3FC11-EE58-481C-9686-6C1AD7B76825}"/>
                </a:ext>
              </a:extLst>
            </p:cNvPr>
            <p:cNvGrpSpPr/>
            <p:nvPr/>
          </p:nvGrpSpPr>
          <p:grpSpPr>
            <a:xfrm>
              <a:off x="8098980" y="3960668"/>
              <a:ext cx="246496" cy="256646"/>
              <a:chOff x="3255327" y="2091323"/>
              <a:chExt cx="246496" cy="256646"/>
            </a:xfrm>
          </p:grpSpPr>
          <p:sp>
            <p:nvSpPr>
              <p:cNvPr id="313" name="Oval 312">
                <a:extLst>
                  <a:ext uri="{FF2B5EF4-FFF2-40B4-BE49-F238E27FC236}">
                    <a16:creationId xmlns:a16="http://schemas.microsoft.com/office/drawing/2014/main" id="{7B641DA0-A031-3885-E767-A2C72525BE6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Oval 313">
                <a:extLst>
                  <a:ext uri="{FF2B5EF4-FFF2-40B4-BE49-F238E27FC236}">
                    <a16:creationId xmlns:a16="http://schemas.microsoft.com/office/drawing/2014/main" id="{42570A58-981E-2B48-B70F-CF561751E0AC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Oval 314">
                <a:extLst>
                  <a:ext uri="{FF2B5EF4-FFF2-40B4-BE49-F238E27FC236}">
                    <a16:creationId xmlns:a16="http://schemas.microsoft.com/office/drawing/2014/main" id="{7E834E2B-982D-85A0-FBDB-71D36DBBF544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6" name="Straight Arrow Connector 315">
                <a:extLst>
                  <a:ext uri="{FF2B5EF4-FFF2-40B4-BE49-F238E27FC236}">
                    <a16:creationId xmlns:a16="http://schemas.microsoft.com/office/drawing/2014/main" id="{2FCB5BF0-E94B-69F9-95A4-4C5541B52E2A}"/>
                  </a:ext>
                </a:extLst>
              </p:cNvPr>
              <p:cNvCxnSpPr>
                <a:cxnSpLocks/>
                <a:stCxn id="31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7" name="Straight Arrow Connector 316">
                <a:extLst>
                  <a:ext uri="{FF2B5EF4-FFF2-40B4-BE49-F238E27FC236}">
                    <a16:creationId xmlns:a16="http://schemas.microsoft.com/office/drawing/2014/main" id="{8439B42B-707C-DED3-9D62-1AE1639914FD}"/>
                  </a:ext>
                </a:extLst>
              </p:cNvPr>
              <p:cNvCxnSpPr>
                <a:cxnSpLocks/>
                <a:stCxn id="314" idx="3"/>
                <a:endCxn id="31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FCDB12F1-18C4-1BB0-3E56-BD82F9544B3D}"/>
                </a:ext>
              </a:extLst>
            </p:cNvPr>
            <p:cNvGrpSpPr/>
            <p:nvPr/>
          </p:nvGrpSpPr>
          <p:grpSpPr>
            <a:xfrm>
              <a:off x="7682419" y="3961420"/>
              <a:ext cx="246496" cy="256646"/>
              <a:chOff x="3255327" y="2091323"/>
              <a:chExt cx="246496" cy="256646"/>
            </a:xfrm>
          </p:grpSpPr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630ACE62-B0F4-1815-A9E6-DE64D378760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Oval 307">
                <a:extLst>
                  <a:ext uri="{FF2B5EF4-FFF2-40B4-BE49-F238E27FC236}">
                    <a16:creationId xmlns:a16="http://schemas.microsoft.com/office/drawing/2014/main" id="{37F7CE3F-D527-B2A4-FB2F-685FC5CDC91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Oval 308">
                <a:extLst>
                  <a:ext uri="{FF2B5EF4-FFF2-40B4-BE49-F238E27FC236}">
                    <a16:creationId xmlns:a16="http://schemas.microsoft.com/office/drawing/2014/main" id="{D6B87955-65F2-52C7-CC37-6BBFF373498E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0" name="Straight Arrow Connector 309">
                <a:extLst>
                  <a:ext uri="{FF2B5EF4-FFF2-40B4-BE49-F238E27FC236}">
                    <a16:creationId xmlns:a16="http://schemas.microsoft.com/office/drawing/2014/main" id="{A0D7B952-BE46-717F-CAC2-89E368AB1577}"/>
                  </a:ext>
                </a:extLst>
              </p:cNvPr>
              <p:cNvCxnSpPr>
                <a:cxnSpLocks/>
                <a:stCxn id="30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1" name="Straight Arrow Connector 310">
                <a:extLst>
                  <a:ext uri="{FF2B5EF4-FFF2-40B4-BE49-F238E27FC236}">
                    <a16:creationId xmlns:a16="http://schemas.microsoft.com/office/drawing/2014/main" id="{B9EEB3D0-19F7-78F0-57E5-28536844F785}"/>
                  </a:ext>
                </a:extLst>
              </p:cNvPr>
              <p:cNvCxnSpPr>
                <a:cxnSpLocks/>
                <a:stCxn id="308" idx="3"/>
                <a:endCxn id="30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1AA2A2D5-1AC2-4F55-AC50-E6DF64E8AED4}"/>
                </a:ext>
              </a:extLst>
            </p:cNvPr>
            <p:cNvSpPr/>
            <p:nvPr/>
          </p:nvSpPr>
          <p:spPr>
            <a:xfrm>
              <a:off x="7185440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F649D822-91CF-952D-C6E3-9667B439A326}"/>
                </a:ext>
              </a:extLst>
            </p:cNvPr>
            <p:cNvSpPr/>
            <p:nvPr/>
          </p:nvSpPr>
          <p:spPr>
            <a:xfrm>
              <a:off x="7138637" y="386921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34245609-5A87-9527-45AC-3633ED148A09}"/>
                </a:ext>
              </a:extLst>
            </p:cNvPr>
            <p:cNvSpPr/>
            <p:nvPr/>
          </p:nvSpPr>
          <p:spPr>
            <a:xfrm>
              <a:off x="7276087" y="38771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AD9BE931-333B-082A-34F6-3330B935B481}"/>
                </a:ext>
              </a:extLst>
            </p:cNvPr>
            <p:cNvSpPr/>
            <p:nvPr/>
          </p:nvSpPr>
          <p:spPr>
            <a:xfrm>
              <a:off x="7209608" y="34276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F15AE80C-49A0-F1AE-3C9F-C6CEC8B4046D}"/>
                </a:ext>
              </a:extLst>
            </p:cNvPr>
            <p:cNvGrpSpPr/>
            <p:nvPr/>
          </p:nvGrpSpPr>
          <p:grpSpPr>
            <a:xfrm>
              <a:off x="7156925" y="3761029"/>
              <a:ext cx="747402" cy="132635"/>
              <a:chOff x="2879697" y="2486108"/>
              <a:chExt cx="747402" cy="132635"/>
            </a:xfrm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60C8D20E-DEF5-5499-7D1B-70B6AEA3C72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A6F49715-4FEB-BD6D-C406-61C7748306A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41AFF4DC-A87D-6626-B012-E9794DB259F0}"/>
                </a:ext>
              </a:extLst>
            </p:cNvPr>
            <p:cNvGrpSpPr/>
            <p:nvPr/>
          </p:nvGrpSpPr>
          <p:grpSpPr>
            <a:xfrm>
              <a:off x="7155827" y="3884425"/>
              <a:ext cx="1063372" cy="92216"/>
              <a:chOff x="4768408" y="2603167"/>
              <a:chExt cx="1063372" cy="92216"/>
            </a:xfrm>
          </p:grpSpPr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08E50E20-89CF-41FE-345C-2F9B2D8069F8}"/>
                  </a:ext>
                </a:extLst>
              </p:cNvPr>
              <p:cNvSpPr/>
              <p:nvPr/>
            </p:nvSpPr>
            <p:spPr>
              <a:xfrm>
                <a:off x="4917381" y="2603167"/>
                <a:ext cx="914399" cy="91251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35986 h 91251"/>
                  <a:gd name="connsiteX1" fmla="*/ 185895 w 914399"/>
                  <a:gd name="connsiteY1" fmla="*/ 46034 h 91251"/>
                  <a:gd name="connsiteX2" fmla="*/ 482321 w 914399"/>
                  <a:gd name="connsiteY2" fmla="*/ 817 h 91251"/>
                  <a:gd name="connsiteX3" fmla="*/ 914399 w 914399"/>
                  <a:gd name="connsiteY3" fmla="*/ 91251 h 9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251">
                    <a:moveTo>
                      <a:pt x="0" y="35986"/>
                    </a:moveTo>
                    <a:cubicBezTo>
                      <a:pt x="19678" y="57757"/>
                      <a:pt x="105508" y="51896"/>
                      <a:pt x="185895" y="46034"/>
                    </a:cubicBezTo>
                    <a:cubicBezTo>
                      <a:pt x="266282" y="40173"/>
                      <a:pt x="360904" y="-6719"/>
                      <a:pt x="482321" y="817"/>
                    </a:cubicBezTo>
                    <a:cubicBezTo>
                      <a:pt x="603738" y="8353"/>
                      <a:pt x="755300" y="7516"/>
                      <a:pt x="914399" y="9125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05ED3D49-3892-AEAC-CCBD-A5026EB3194C}"/>
                  </a:ext>
                </a:extLst>
              </p:cNvPr>
              <p:cNvSpPr/>
              <p:nvPr/>
            </p:nvSpPr>
            <p:spPr>
              <a:xfrm>
                <a:off x="4768408" y="2614032"/>
                <a:ext cx="641345" cy="8135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274 w 641345"/>
                  <a:gd name="connsiteY0" fmla="*/ 0 h 81351"/>
                  <a:gd name="connsiteX1" fmla="*/ 73612 w 641345"/>
                  <a:gd name="connsiteY1" fmla="*/ 75362 h 81351"/>
                  <a:gd name="connsiteX2" fmla="*/ 307993 w 641345"/>
                  <a:gd name="connsiteY2" fmla="*/ 76534 h 81351"/>
                  <a:gd name="connsiteX3" fmla="*/ 641345 w 641345"/>
                  <a:gd name="connsiteY3" fmla="*/ 70338 h 8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345" h="81351">
                    <a:moveTo>
                      <a:pt x="3274" y="0"/>
                    </a:moveTo>
                    <a:cubicBezTo>
                      <a:pt x="-10961" y="37262"/>
                      <a:pt x="22826" y="62606"/>
                      <a:pt x="73612" y="75362"/>
                    </a:cubicBezTo>
                    <a:cubicBezTo>
                      <a:pt x="124398" y="88118"/>
                      <a:pt x="307993" y="76534"/>
                      <a:pt x="307993" y="76534"/>
                    </a:cubicBezTo>
                    <a:cubicBezTo>
                      <a:pt x="413501" y="78209"/>
                      <a:pt x="535837" y="68663"/>
                      <a:pt x="641345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F428CFF-B056-C6D2-5DBC-429CA134A8D0}"/>
                </a:ext>
              </a:extLst>
            </p:cNvPr>
            <p:cNvSpPr/>
            <p:nvPr/>
          </p:nvSpPr>
          <p:spPr>
            <a:xfrm flipH="1">
              <a:off x="7118015" y="4149217"/>
              <a:ext cx="589225" cy="2151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936A5A9-B120-CE36-FC8A-02E6401DB930}"/>
                </a:ext>
              </a:extLst>
            </p:cNvPr>
            <p:cNvSpPr/>
            <p:nvPr/>
          </p:nvSpPr>
          <p:spPr>
            <a:xfrm flipH="1">
              <a:off x="7209608" y="4198086"/>
              <a:ext cx="697706" cy="16630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AAB415A-DFFE-9BF0-7677-40AD3868A867}"/>
                </a:ext>
              </a:extLst>
            </p:cNvPr>
            <p:cNvSpPr/>
            <p:nvPr/>
          </p:nvSpPr>
          <p:spPr>
            <a:xfrm flipH="1">
              <a:off x="7292179" y="4194118"/>
              <a:ext cx="830764" cy="15969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78605" y="102683"/>
                    <a:pt x="203008" y="109957"/>
                  </a:cubicBezTo>
                  <a:cubicBezTo>
                    <a:pt x="327411" y="117231"/>
                    <a:pt x="346059" y="75493"/>
                    <a:pt x="428111" y="61448"/>
                  </a:cubicBezTo>
                  <a:cubicBezTo>
                    <a:pt x="499182" y="49283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39371CA-797E-26E0-4EE9-7C6AF2078B50}"/>
                </a:ext>
              </a:extLst>
            </p:cNvPr>
            <p:cNvSpPr/>
            <p:nvPr/>
          </p:nvSpPr>
          <p:spPr>
            <a:xfrm flipH="1">
              <a:off x="7367296" y="4196307"/>
              <a:ext cx="953333" cy="18525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47E7810-FC33-7ACD-DB14-B06416D1BFA7}"/>
                </a:ext>
              </a:extLst>
            </p:cNvPr>
            <p:cNvSpPr/>
            <p:nvPr/>
          </p:nvSpPr>
          <p:spPr>
            <a:xfrm>
              <a:off x="7245518" y="345978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5081C5B0-1361-5E2E-A258-BD4A8109CECD}"/>
                </a:ext>
              </a:extLst>
            </p:cNvPr>
            <p:cNvSpPr/>
            <p:nvPr/>
          </p:nvSpPr>
          <p:spPr>
            <a:xfrm>
              <a:off x="7105307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43B3C9AD-9ACF-4E2F-B51B-FBCDE6A6C239}"/>
                </a:ext>
              </a:extLst>
            </p:cNvPr>
            <p:cNvSpPr/>
            <p:nvPr/>
          </p:nvSpPr>
          <p:spPr>
            <a:xfrm>
              <a:off x="7265573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B51BE7C7-7BEE-A8F3-CE9E-3332DA8970F3}"/>
                </a:ext>
              </a:extLst>
            </p:cNvPr>
            <p:cNvSpPr/>
            <p:nvPr/>
          </p:nvSpPr>
          <p:spPr>
            <a:xfrm>
              <a:off x="7345705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FCCCE052-5A0F-2F21-D607-C10F02EE1BD7}"/>
              </a:ext>
            </a:extLst>
          </p:cNvPr>
          <p:cNvGrpSpPr/>
          <p:nvPr/>
        </p:nvGrpSpPr>
        <p:grpSpPr>
          <a:xfrm>
            <a:off x="5481868" y="3421660"/>
            <a:ext cx="1425635" cy="1079520"/>
            <a:chOff x="5481868" y="3421660"/>
            <a:chExt cx="1425635" cy="1079520"/>
          </a:xfrm>
        </p:grpSpPr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B886FFC0-512A-6858-356E-DC1FD40C7206}"/>
                </a:ext>
              </a:extLst>
            </p:cNvPr>
            <p:cNvSpPr/>
            <p:nvPr/>
          </p:nvSpPr>
          <p:spPr>
            <a:xfrm>
              <a:off x="5481868" y="3421660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570EAED8-5535-A267-D110-FA5C9779EDB8}"/>
                </a:ext>
              </a:extLst>
            </p:cNvPr>
            <p:cNvSpPr/>
            <p:nvPr/>
          </p:nvSpPr>
          <p:spPr>
            <a:xfrm>
              <a:off x="6148535" y="395610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5ADD1B89-B05D-754E-3551-0EA4C9D0E9FE}"/>
                </a:ext>
              </a:extLst>
            </p:cNvPr>
            <p:cNvSpPr/>
            <p:nvPr/>
          </p:nvSpPr>
          <p:spPr>
            <a:xfrm>
              <a:off x="6556629" y="3950230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1B6808E7-1E64-89E0-7091-8F23C522576D}"/>
                </a:ext>
              </a:extLst>
            </p:cNvPr>
            <p:cNvGrpSpPr/>
            <p:nvPr/>
          </p:nvGrpSpPr>
          <p:grpSpPr>
            <a:xfrm>
              <a:off x="6148535" y="3512913"/>
              <a:ext cx="350874" cy="360389"/>
              <a:chOff x="3195085" y="2057961"/>
              <a:chExt cx="350874" cy="360389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F3308A75-FF95-6D9A-E8B7-9831F4946898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Oval 378">
                <a:extLst>
                  <a:ext uri="{FF2B5EF4-FFF2-40B4-BE49-F238E27FC236}">
                    <a16:creationId xmlns:a16="http://schemas.microsoft.com/office/drawing/2014/main" id="{F55E31CA-D760-261E-15C9-C25AA3B0803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16CB48A3-E639-3C15-82A8-AB8F2DFCA0EB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D134EC56-C09D-D4E4-09AD-15A566876523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82" name="Straight Arrow Connector 381">
                <a:extLst>
                  <a:ext uri="{FF2B5EF4-FFF2-40B4-BE49-F238E27FC236}">
                    <a16:creationId xmlns:a16="http://schemas.microsoft.com/office/drawing/2014/main" id="{89D4E68D-285F-4015-30B0-3972A6264D01}"/>
                  </a:ext>
                </a:extLst>
              </p:cNvPr>
              <p:cNvCxnSpPr>
                <a:cxnSpLocks/>
                <a:stCxn id="380" idx="5"/>
                <a:endCxn id="38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Arrow Connector 382">
                <a:extLst>
                  <a:ext uri="{FF2B5EF4-FFF2-40B4-BE49-F238E27FC236}">
                    <a16:creationId xmlns:a16="http://schemas.microsoft.com/office/drawing/2014/main" id="{A20AB5AF-AD2D-EE27-0578-EBB8BF36CE2F}"/>
                  </a:ext>
                </a:extLst>
              </p:cNvPr>
              <p:cNvCxnSpPr>
                <a:cxnSpLocks/>
                <a:stCxn id="38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9" name="Group 358">
              <a:extLst>
                <a:ext uri="{FF2B5EF4-FFF2-40B4-BE49-F238E27FC236}">
                  <a16:creationId xmlns:a16="http://schemas.microsoft.com/office/drawing/2014/main" id="{D2B74AFE-88ED-96E6-12EC-9D226B2768EF}"/>
                </a:ext>
              </a:extLst>
            </p:cNvPr>
            <p:cNvGrpSpPr/>
            <p:nvPr/>
          </p:nvGrpSpPr>
          <p:grpSpPr>
            <a:xfrm>
              <a:off x="6616871" y="3982464"/>
              <a:ext cx="246496" cy="256646"/>
              <a:chOff x="3255327" y="2091323"/>
              <a:chExt cx="246496" cy="256646"/>
            </a:xfrm>
          </p:grpSpPr>
          <p:sp>
            <p:nvSpPr>
              <p:cNvPr id="373" name="Oval 372">
                <a:extLst>
                  <a:ext uri="{FF2B5EF4-FFF2-40B4-BE49-F238E27FC236}">
                    <a16:creationId xmlns:a16="http://schemas.microsoft.com/office/drawing/2014/main" id="{95BE1EF6-E36A-9A3A-B5AA-F3F8E8FAFF78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>
                <a:extLst>
                  <a:ext uri="{FF2B5EF4-FFF2-40B4-BE49-F238E27FC236}">
                    <a16:creationId xmlns:a16="http://schemas.microsoft.com/office/drawing/2014/main" id="{12E34BA9-A1DB-4976-23F0-A097E6AF5372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D521FF9D-4DBC-1C42-FC72-D075BA081C10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6" name="Straight Arrow Connector 375">
                <a:extLst>
                  <a:ext uri="{FF2B5EF4-FFF2-40B4-BE49-F238E27FC236}">
                    <a16:creationId xmlns:a16="http://schemas.microsoft.com/office/drawing/2014/main" id="{6E4B700A-1DCE-65E2-C93A-F8E2E36AEDFB}"/>
                  </a:ext>
                </a:extLst>
              </p:cNvPr>
              <p:cNvCxnSpPr>
                <a:cxnSpLocks/>
                <a:stCxn id="37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7" name="Straight Arrow Connector 376">
                <a:extLst>
                  <a:ext uri="{FF2B5EF4-FFF2-40B4-BE49-F238E27FC236}">
                    <a16:creationId xmlns:a16="http://schemas.microsoft.com/office/drawing/2014/main" id="{000BB5AD-E6F3-709D-E085-CA70C19B8A32}"/>
                  </a:ext>
                </a:extLst>
              </p:cNvPr>
              <p:cNvCxnSpPr>
                <a:cxnSpLocks/>
                <a:stCxn id="374" idx="3"/>
                <a:endCxn id="37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8368F10D-CDC2-5523-6710-A8391C3DB2DE}"/>
                </a:ext>
              </a:extLst>
            </p:cNvPr>
            <p:cNvGrpSpPr/>
            <p:nvPr/>
          </p:nvGrpSpPr>
          <p:grpSpPr>
            <a:xfrm>
              <a:off x="6200310" y="3983216"/>
              <a:ext cx="246496" cy="256646"/>
              <a:chOff x="3255327" y="2091323"/>
              <a:chExt cx="246496" cy="256646"/>
            </a:xfrm>
          </p:grpSpPr>
          <p:sp>
            <p:nvSpPr>
              <p:cNvPr id="367" name="Oval 366">
                <a:extLst>
                  <a:ext uri="{FF2B5EF4-FFF2-40B4-BE49-F238E27FC236}">
                    <a16:creationId xmlns:a16="http://schemas.microsoft.com/office/drawing/2014/main" id="{693A6B42-B3E5-1196-DC5D-57DE4561A9B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A563A7E3-3874-DE44-ECED-96EFAD34FA34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Oval 368">
                <a:extLst>
                  <a:ext uri="{FF2B5EF4-FFF2-40B4-BE49-F238E27FC236}">
                    <a16:creationId xmlns:a16="http://schemas.microsoft.com/office/drawing/2014/main" id="{5C3A0A68-9FC8-F662-52ED-A89131AE5487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0" name="Straight Arrow Connector 369">
                <a:extLst>
                  <a:ext uri="{FF2B5EF4-FFF2-40B4-BE49-F238E27FC236}">
                    <a16:creationId xmlns:a16="http://schemas.microsoft.com/office/drawing/2014/main" id="{185EEF54-E28C-32EA-5A11-C5A289E0013C}"/>
                  </a:ext>
                </a:extLst>
              </p:cNvPr>
              <p:cNvCxnSpPr>
                <a:cxnSpLocks/>
                <a:stCxn id="36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1" name="Straight Arrow Connector 370">
                <a:extLst>
                  <a:ext uri="{FF2B5EF4-FFF2-40B4-BE49-F238E27FC236}">
                    <a16:creationId xmlns:a16="http://schemas.microsoft.com/office/drawing/2014/main" id="{9DF161AE-078E-67F4-DC60-BFC4CD63AA07}"/>
                  </a:ext>
                </a:extLst>
              </p:cNvPr>
              <p:cNvCxnSpPr>
                <a:cxnSpLocks/>
                <a:stCxn id="368" idx="3"/>
                <a:endCxn id="36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80084B09-3B64-BB24-1BC5-C4E4A93B4E59}"/>
                </a:ext>
              </a:extLst>
            </p:cNvPr>
            <p:cNvSpPr/>
            <p:nvPr/>
          </p:nvSpPr>
          <p:spPr>
            <a:xfrm>
              <a:off x="5782216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Oval 361">
              <a:extLst>
                <a:ext uri="{FF2B5EF4-FFF2-40B4-BE49-F238E27FC236}">
                  <a16:creationId xmlns:a16="http://schemas.microsoft.com/office/drawing/2014/main" id="{B4AF4AED-1ADD-7410-AEC8-3EF8429B738D}"/>
                </a:ext>
              </a:extLst>
            </p:cNvPr>
            <p:cNvSpPr/>
            <p:nvPr/>
          </p:nvSpPr>
          <p:spPr>
            <a:xfrm>
              <a:off x="5863933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A02200EC-B9D4-E75C-3004-671D567A69B4}"/>
                </a:ext>
              </a:extLst>
            </p:cNvPr>
            <p:cNvSpPr/>
            <p:nvPr/>
          </p:nvSpPr>
          <p:spPr>
            <a:xfrm>
              <a:off x="5656528" y="3891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3BA50DDC-0446-C818-45FA-CF1842695923}"/>
                </a:ext>
              </a:extLst>
            </p:cNvPr>
            <p:cNvSpPr/>
            <p:nvPr/>
          </p:nvSpPr>
          <p:spPr>
            <a:xfrm>
              <a:off x="5793978" y="389896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10634708-F930-D902-BC8E-A993AC140CDF}"/>
                </a:ext>
              </a:extLst>
            </p:cNvPr>
            <p:cNvSpPr/>
            <p:nvPr/>
          </p:nvSpPr>
          <p:spPr>
            <a:xfrm>
              <a:off x="5727499" y="344940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0" name="Group 399">
              <a:extLst>
                <a:ext uri="{FF2B5EF4-FFF2-40B4-BE49-F238E27FC236}">
                  <a16:creationId xmlns:a16="http://schemas.microsoft.com/office/drawing/2014/main" id="{9D0631D9-CE87-E131-B44E-A783FE4CAFBF}"/>
                </a:ext>
              </a:extLst>
            </p:cNvPr>
            <p:cNvGrpSpPr/>
            <p:nvPr/>
          </p:nvGrpSpPr>
          <p:grpSpPr>
            <a:xfrm>
              <a:off x="5676890" y="3788127"/>
              <a:ext cx="747402" cy="132635"/>
              <a:chOff x="2879697" y="2486108"/>
              <a:chExt cx="747402" cy="132635"/>
            </a:xfrm>
          </p:grpSpPr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907A6E2-FE63-07A0-66CF-A736FDB04A1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852A9317-C815-D1BA-13AB-7B02B2CAC123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D6E1B088-4F69-7099-E595-C25B71772528}"/>
                </a:ext>
              </a:extLst>
            </p:cNvPr>
            <p:cNvGrpSpPr/>
            <p:nvPr/>
          </p:nvGrpSpPr>
          <p:grpSpPr>
            <a:xfrm>
              <a:off x="5674746" y="3901082"/>
              <a:ext cx="1063431" cy="98682"/>
              <a:chOff x="4768349" y="2603225"/>
              <a:chExt cx="1063431" cy="98682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79D8BF3-6CAF-65F1-F7AB-0F079D48A23C}"/>
                  </a:ext>
                </a:extLst>
              </p:cNvPr>
              <p:cNvSpPr/>
              <p:nvPr/>
            </p:nvSpPr>
            <p:spPr>
              <a:xfrm>
                <a:off x="4912357" y="2603225"/>
                <a:ext cx="919423" cy="91193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24447"/>
                  <a:gd name="connsiteY0" fmla="*/ 35986 h 91251"/>
                  <a:gd name="connsiteX1" fmla="*/ 195943 w 924447"/>
                  <a:gd name="connsiteY1" fmla="*/ 46034 h 91251"/>
                  <a:gd name="connsiteX2" fmla="*/ 492369 w 924447"/>
                  <a:gd name="connsiteY2" fmla="*/ 817 h 91251"/>
                  <a:gd name="connsiteX3" fmla="*/ 924447 w 924447"/>
                  <a:gd name="connsiteY3" fmla="*/ 91251 h 91251"/>
                  <a:gd name="connsiteX0" fmla="*/ 0 w 919423"/>
                  <a:gd name="connsiteY0" fmla="*/ 10807 h 91193"/>
                  <a:gd name="connsiteX1" fmla="*/ 190919 w 919423"/>
                  <a:gd name="connsiteY1" fmla="*/ 45976 h 91193"/>
                  <a:gd name="connsiteX2" fmla="*/ 487345 w 919423"/>
                  <a:gd name="connsiteY2" fmla="*/ 759 h 91193"/>
                  <a:gd name="connsiteX3" fmla="*/ 919423 w 919423"/>
                  <a:gd name="connsiteY3" fmla="*/ 91193 h 9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423" h="91193">
                    <a:moveTo>
                      <a:pt x="0" y="10807"/>
                    </a:moveTo>
                    <a:cubicBezTo>
                      <a:pt x="19678" y="32578"/>
                      <a:pt x="109695" y="47651"/>
                      <a:pt x="190919" y="45976"/>
                    </a:cubicBezTo>
                    <a:cubicBezTo>
                      <a:pt x="272143" y="44301"/>
                      <a:pt x="365928" y="-6777"/>
                      <a:pt x="487345" y="759"/>
                    </a:cubicBezTo>
                    <a:cubicBezTo>
                      <a:pt x="608762" y="8295"/>
                      <a:pt x="760324" y="7458"/>
                      <a:pt x="919423" y="9119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F0BB8D9-66D8-420F-1569-511421CE1345}"/>
                  </a:ext>
                </a:extLst>
              </p:cNvPr>
              <p:cNvSpPr/>
              <p:nvPr/>
            </p:nvSpPr>
            <p:spPr>
              <a:xfrm>
                <a:off x="4768349" y="2614032"/>
                <a:ext cx="641404" cy="87875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7875"/>
                  <a:gd name="connsiteX1" fmla="*/ 73671 w 641404"/>
                  <a:gd name="connsiteY1" fmla="*/ 75362 h 87875"/>
                  <a:gd name="connsiteX2" fmla="*/ 313661 w 641404"/>
                  <a:gd name="connsiteY2" fmla="*/ 87753 h 87875"/>
                  <a:gd name="connsiteX3" fmla="*/ 641404 w 641404"/>
                  <a:gd name="connsiteY3" fmla="*/ 70338 h 87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7875">
                    <a:moveTo>
                      <a:pt x="3333" y="0"/>
                    </a:moveTo>
                    <a:cubicBezTo>
                      <a:pt x="-10902" y="37262"/>
                      <a:pt x="21950" y="60737"/>
                      <a:pt x="73671" y="75362"/>
                    </a:cubicBezTo>
                    <a:cubicBezTo>
                      <a:pt x="125392" y="89987"/>
                      <a:pt x="313661" y="87753"/>
                      <a:pt x="313661" y="87753"/>
                    </a:cubicBezTo>
                    <a:cubicBezTo>
                      <a:pt x="419169" y="8942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0FF9D1A-A180-C7C0-E0DD-7ACF260A214C}"/>
                </a:ext>
              </a:extLst>
            </p:cNvPr>
            <p:cNvSpPr/>
            <p:nvPr/>
          </p:nvSpPr>
          <p:spPr>
            <a:xfrm flipH="1">
              <a:off x="5641431" y="4184647"/>
              <a:ext cx="572789" cy="1697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5B485E8-0D3C-5F08-8967-314039B80385}"/>
                </a:ext>
              </a:extLst>
            </p:cNvPr>
            <p:cNvSpPr/>
            <p:nvPr/>
          </p:nvSpPr>
          <p:spPr>
            <a:xfrm flipH="1">
              <a:off x="5720506" y="4233515"/>
              <a:ext cx="693788" cy="12550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D9CBABB-A528-54B1-B890-4AE8B0A163D2}"/>
                </a:ext>
              </a:extLst>
            </p:cNvPr>
            <p:cNvSpPr/>
            <p:nvPr/>
          </p:nvSpPr>
          <p:spPr>
            <a:xfrm flipH="1">
              <a:off x="5805876" y="4229547"/>
              <a:ext cx="824048" cy="14751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9D4EC85-11FF-E19B-A3DA-64454FB64F74}"/>
                </a:ext>
              </a:extLst>
            </p:cNvPr>
            <p:cNvSpPr/>
            <p:nvPr/>
          </p:nvSpPr>
          <p:spPr>
            <a:xfrm flipH="1">
              <a:off x="5877818" y="4231736"/>
              <a:ext cx="949791" cy="15870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2CCF220-644E-726F-5134-FFCA8F85BA78}"/>
                </a:ext>
              </a:extLst>
            </p:cNvPr>
            <p:cNvSpPr/>
            <p:nvPr/>
          </p:nvSpPr>
          <p:spPr>
            <a:xfrm>
              <a:off x="5758641" y="347462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0E665723-AE60-1264-2F8F-253CCF5FA07A}"/>
                </a:ext>
              </a:extLst>
            </p:cNvPr>
            <p:cNvSpPr/>
            <p:nvPr/>
          </p:nvSpPr>
          <p:spPr>
            <a:xfrm>
              <a:off x="5618784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91F626A0-719B-A6AC-7776-59848CB83B93}"/>
                </a:ext>
              </a:extLst>
            </p:cNvPr>
            <p:cNvSpPr/>
            <p:nvPr/>
          </p:nvSpPr>
          <p:spPr>
            <a:xfrm>
              <a:off x="5700500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A7C213B7-47CE-04D6-534F-65DAC5E8369A}"/>
              </a:ext>
            </a:extLst>
          </p:cNvPr>
          <p:cNvGrpSpPr/>
          <p:nvPr/>
        </p:nvGrpSpPr>
        <p:grpSpPr>
          <a:xfrm>
            <a:off x="4021636" y="3443456"/>
            <a:ext cx="1425635" cy="1079520"/>
            <a:chOff x="4021636" y="3443456"/>
            <a:chExt cx="1425635" cy="1079520"/>
          </a:xfrm>
        </p:grpSpPr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5A89A09F-CEE2-D888-6855-ABCF94000F18}"/>
                </a:ext>
              </a:extLst>
            </p:cNvPr>
            <p:cNvSpPr/>
            <p:nvPr/>
          </p:nvSpPr>
          <p:spPr>
            <a:xfrm>
              <a:off x="4021636" y="3443456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95DA51DA-F6CE-B9AE-E70C-CDE29622B131}"/>
                </a:ext>
              </a:extLst>
            </p:cNvPr>
            <p:cNvSpPr/>
            <p:nvPr/>
          </p:nvSpPr>
          <p:spPr>
            <a:xfrm>
              <a:off x="5096397" y="3972026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6000A6D1-216D-824F-ACDE-F2ACAE618771}"/>
                </a:ext>
              </a:extLst>
            </p:cNvPr>
            <p:cNvGrpSpPr/>
            <p:nvPr/>
          </p:nvGrpSpPr>
          <p:grpSpPr>
            <a:xfrm>
              <a:off x="4688303" y="3534709"/>
              <a:ext cx="350874" cy="360389"/>
              <a:chOff x="3195085" y="2057961"/>
              <a:chExt cx="350874" cy="360389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78E425BA-BB43-B4D2-22C6-1D3C70E16B2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0D865E9F-AE58-5BB3-6444-8DC079791062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BD615339-3E46-3A81-8A14-FFE9361755D9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6DB65D3-78C8-2515-2A5F-39F42CE03FE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52" name="Straight Arrow Connector 351">
                <a:extLst>
                  <a:ext uri="{FF2B5EF4-FFF2-40B4-BE49-F238E27FC236}">
                    <a16:creationId xmlns:a16="http://schemas.microsoft.com/office/drawing/2014/main" id="{C7E956BA-06C4-FDC9-1D2B-4C1483776861}"/>
                  </a:ext>
                </a:extLst>
              </p:cNvPr>
              <p:cNvCxnSpPr>
                <a:cxnSpLocks/>
                <a:stCxn id="350" idx="5"/>
                <a:endCxn id="35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Arrow Connector 352">
                <a:extLst>
                  <a:ext uri="{FF2B5EF4-FFF2-40B4-BE49-F238E27FC236}">
                    <a16:creationId xmlns:a16="http://schemas.microsoft.com/office/drawing/2014/main" id="{B842C119-0D13-F4A9-9AF4-BC861675D7A9}"/>
                  </a:ext>
                </a:extLst>
              </p:cNvPr>
              <p:cNvCxnSpPr>
                <a:cxnSpLocks/>
                <a:stCxn id="35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8A26B8B-7A90-046A-B7A9-055B3735B848}"/>
                </a:ext>
              </a:extLst>
            </p:cNvPr>
            <p:cNvGrpSpPr/>
            <p:nvPr/>
          </p:nvGrpSpPr>
          <p:grpSpPr>
            <a:xfrm>
              <a:off x="5156639" y="4004260"/>
              <a:ext cx="246496" cy="256646"/>
              <a:chOff x="3255327" y="2091323"/>
              <a:chExt cx="246496" cy="256646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F2D0D3B2-1054-9DCA-D893-DA5976600EF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D05CC2A2-180C-C2AF-4148-8F73F673C648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A838E51C-44B5-1C25-1D53-2BB3CC4FE07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6" name="Straight Arrow Connector 345">
                <a:extLst>
                  <a:ext uri="{FF2B5EF4-FFF2-40B4-BE49-F238E27FC236}">
                    <a16:creationId xmlns:a16="http://schemas.microsoft.com/office/drawing/2014/main" id="{45B29AF6-DADE-820E-C0CB-E208BBA934E1}"/>
                  </a:ext>
                </a:extLst>
              </p:cNvPr>
              <p:cNvCxnSpPr>
                <a:cxnSpLocks/>
                <a:stCxn id="34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Arrow Connector 346">
                <a:extLst>
                  <a:ext uri="{FF2B5EF4-FFF2-40B4-BE49-F238E27FC236}">
                    <a16:creationId xmlns:a16="http://schemas.microsoft.com/office/drawing/2014/main" id="{9988C538-1F80-5042-3B85-950327B958C0}"/>
                  </a:ext>
                </a:extLst>
              </p:cNvPr>
              <p:cNvCxnSpPr>
                <a:cxnSpLocks/>
                <a:stCxn id="344" idx="3"/>
                <a:endCxn id="34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FC21B425-ECB5-4CA6-C02F-9F8343D5039E}"/>
                </a:ext>
              </a:extLst>
            </p:cNvPr>
            <p:cNvGrpSpPr/>
            <p:nvPr/>
          </p:nvGrpSpPr>
          <p:grpSpPr>
            <a:xfrm>
              <a:off x="4679836" y="3971650"/>
              <a:ext cx="350874" cy="360389"/>
              <a:chOff x="3195085" y="2057961"/>
              <a:chExt cx="350874" cy="360389"/>
            </a:xfrm>
          </p:grpSpPr>
          <p:sp>
            <p:nvSpPr>
              <p:cNvPr id="336" name="Oval 335">
                <a:extLst>
                  <a:ext uri="{FF2B5EF4-FFF2-40B4-BE49-F238E27FC236}">
                    <a16:creationId xmlns:a16="http://schemas.microsoft.com/office/drawing/2014/main" id="{E599C19A-CE98-19C1-046D-585F5022AF5B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Oval 336">
                <a:extLst>
                  <a:ext uri="{FF2B5EF4-FFF2-40B4-BE49-F238E27FC236}">
                    <a16:creationId xmlns:a16="http://schemas.microsoft.com/office/drawing/2014/main" id="{9FE2816E-FA61-C4ED-82A5-2984FA3AFBB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Oval 337">
                <a:extLst>
                  <a:ext uri="{FF2B5EF4-FFF2-40B4-BE49-F238E27FC236}">
                    <a16:creationId xmlns:a16="http://schemas.microsoft.com/office/drawing/2014/main" id="{2D439F50-1BE1-6B8E-5DCB-C966EC08105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4586F694-870F-8B89-3D32-341140F9589A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0" name="Straight Arrow Connector 339">
                <a:extLst>
                  <a:ext uri="{FF2B5EF4-FFF2-40B4-BE49-F238E27FC236}">
                    <a16:creationId xmlns:a16="http://schemas.microsoft.com/office/drawing/2014/main" id="{461E40E0-EDB4-8E5C-E98D-244A50442DD3}"/>
                  </a:ext>
                </a:extLst>
              </p:cNvPr>
              <p:cNvCxnSpPr>
                <a:cxnSpLocks/>
                <a:stCxn id="33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Straight Arrow Connector 340">
                <a:extLst>
                  <a:ext uri="{FF2B5EF4-FFF2-40B4-BE49-F238E27FC236}">
                    <a16:creationId xmlns:a16="http://schemas.microsoft.com/office/drawing/2014/main" id="{6DF86D00-7A80-9317-F85B-4B9AF7C08C4A}"/>
                  </a:ext>
                </a:extLst>
              </p:cNvPr>
              <p:cNvCxnSpPr>
                <a:cxnSpLocks/>
                <a:stCxn id="338" idx="3"/>
                <a:endCxn id="33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28036BED-8F05-83E2-A1ED-02CCD2DE5806}"/>
                </a:ext>
              </a:extLst>
            </p:cNvPr>
            <p:cNvSpPr/>
            <p:nvPr/>
          </p:nvSpPr>
          <p:spPr>
            <a:xfrm>
              <a:off x="4321862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Oval 331">
              <a:extLst>
                <a:ext uri="{FF2B5EF4-FFF2-40B4-BE49-F238E27FC236}">
                  <a16:creationId xmlns:a16="http://schemas.microsoft.com/office/drawing/2014/main" id="{ABCBDF02-66D2-FA3F-4E68-3A64427FE4A1}"/>
                </a:ext>
              </a:extLst>
            </p:cNvPr>
            <p:cNvSpPr/>
            <p:nvPr/>
          </p:nvSpPr>
          <p:spPr>
            <a:xfrm>
              <a:off x="4403703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DF3F7856-2E81-DCAE-4F71-7B27E170D63D}"/>
                </a:ext>
              </a:extLst>
            </p:cNvPr>
            <p:cNvSpPr/>
            <p:nvPr/>
          </p:nvSpPr>
          <p:spPr>
            <a:xfrm>
              <a:off x="4196296" y="39128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D2259D8B-19D1-1516-6A4A-61E4EE8C0FDE}"/>
                </a:ext>
              </a:extLst>
            </p:cNvPr>
            <p:cNvSpPr/>
            <p:nvPr/>
          </p:nvSpPr>
          <p:spPr>
            <a:xfrm>
              <a:off x="4333746" y="39207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7D00C9EA-11D6-521A-D9E5-323FEF02FB4F}"/>
                </a:ext>
              </a:extLst>
            </p:cNvPr>
            <p:cNvSpPr/>
            <p:nvPr/>
          </p:nvSpPr>
          <p:spPr>
            <a:xfrm>
              <a:off x="4267267" y="347120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57B2D23-F464-00D5-566D-112A92847901}"/>
                </a:ext>
              </a:extLst>
            </p:cNvPr>
            <p:cNvGrpSpPr/>
            <p:nvPr/>
          </p:nvGrpSpPr>
          <p:grpSpPr>
            <a:xfrm>
              <a:off x="4223597" y="3814202"/>
              <a:ext cx="747402" cy="132635"/>
              <a:chOff x="2879697" y="2486108"/>
              <a:chExt cx="747402" cy="132635"/>
            </a:xfrm>
          </p:grpSpPr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BA5B1B68-F88B-CB85-5663-15CDF9E93253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6100CFE8-B8E6-9DF5-640F-056C57060432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14547DC9-8756-545D-8367-4E2CCAD18E0F}"/>
                </a:ext>
              </a:extLst>
            </p:cNvPr>
            <p:cNvGrpSpPr/>
            <p:nvPr/>
          </p:nvGrpSpPr>
          <p:grpSpPr>
            <a:xfrm>
              <a:off x="4214365" y="3927942"/>
              <a:ext cx="1063431" cy="94726"/>
              <a:chOff x="4768349" y="2603193"/>
              <a:chExt cx="1063431" cy="94726"/>
            </a:xfrm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91D4EE32-3424-58E7-01F3-6FE51BFC4D5B}"/>
                  </a:ext>
                </a:extLst>
              </p:cNvPr>
              <p:cNvSpPr/>
              <p:nvPr/>
            </p:nvSpPr>
            <p:spPr>
              <a:xfrm>
                <a:off x="4917382" y="2603193"/>
                <a:ext cx="914398" cy="91226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8"/>
                  <a:gd name="connsiteY0" fmla="*/ 25913 h 91226"/>
                  <a:gd name="connsiteX1" fmla="*/ 185894 w 914398"/>
                  <a:gd name="connsiteY1" fmla="*/ 46009 h 91226"/>
                  <a:gd name="connsiteX2" fmla="*/ 482320 w 914398"/>
                  <a:gd name="connsiteY2" fmla="*/ 792 h 91226"/>
                  <a:gd name="connsiteX3" fmla="*/ 914398 w 914398"/>
                  <a:gd name="connsiteY3" fmla="*/ 91226 h 9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8" h="91226">
                    <a:moveTo>
                      <a:pt x="0" y="25913"/>
                    </a:moveTo>
                    <a:cubicBezTo>
                      <a:pt x="19678" y="47684"/>
                      <a:pt x="105507" y="50196"/>
                      <a:pt x="185894" y="46009"/>
                    </a:cubicBezTo>
                    <a:cubicBezTo>
                      <a:pt x="266281" y="41822"/>
                      <a:pt x="360903" y="-6744"/>
                      <a:pt x="482320" y="792"/>
                    </a:cubicBezTo>
                    <a:cubicBezTo>
                      <a:pt x="603737" y="8328"/>
                      <a:pt x="755299" y="7491"/>
                      <a:pt x="914398" y="9122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AB18E5CD-FF51-F101-6CF6-934264CB0D4F}"/>
                  </a:ext>
                </a:extLst>
              </p:cNvPr>
              <p:cNvSpPr/>
              <p:nvPr/>
            </p:nvSpPr>
            <p:spPr>
              <a:xfrm>
                <a:off x="4768349" y="2614033"/>
                <a:ext cx="64140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3886"/>
                  <a:gd name="connsiteX1" fmla="*/ 73671 w 641404"/>
                  <a:gd name="connsiteY1" fmla="*/ 75362 h 83886"/>
                  <a:gd name="connsiteX2" fmla="*/ 313662 w 641404"/>
                  <a:gd name="connsiteY2" fmla="*/ 82143 h 83886"/>
                  <a:gd name="connsiteX3" fmla="*/ 641404 w 64140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3886">
                    <a:moveTo>
                      <a:pt x="3333" y="0"/>
                    </a:moveTo>
                    <a:cubicBezTo>
                      <a:pt x="-10902" y="37262"/>
                      <a:pt x="21950" y="61672"/>
                      <a:pt x="73671" y="75362"/>
                    </a:cubicBezTo>
                    <a:cubicBezTo>
                      <a:pt x="125392" y="89052"/>
                      <a:pt x="313662" y="82143"/>
                      <a:pt x="313662" y="82143"/>
                    </a:cubicBezTo>
                    <a:cubicBezTo>
                      <a:pt x="419170" y="8381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F80FC4D-2CDB-4107-40F3-D1771B9B4719}"/>
                </a:ext>
              </a:extLst>
            </p:cNvPr>
            <p:cNvSpPr/>
            <p:nvPr/>
          </p:nvSpPr>
          <p:spPr>
            <a:xfrm flipH="1">
              <a:off x="4178287" y="4202518"/>
              <a:ext cx="575670" cy="17904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9519C41-5161-10AA-932D-A4DC05DAB60C}"/>
                </a:ext>
              </a:extLst>
            </p:cNvPr>
            <p:cNvSpPr/>
            <p:nvPr/>
          </p:nvSpPr>
          <p:spPr>
            <a:xfrm flipH="1">
              <a:off x="4250151" y="4251387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C9408E9-0F3C-94E1-E304-048BC24E6F65}"/>
                </a:ext>
              </a:extLst>
            </p:cNvPr>
            <p:cNvSpPr/>
            <p:nvPr/>
          </p:nvSpPr>
          <p:spPr>
            <a:xfrm flipH="1">
              <a:off x="4348502" y="4247419"/>
              <a:ext cx="821159" cy="15195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FA8647F-F59B-A3FF-F254-C0B5AF8CB5D8}"/>
                </a:ext>
              </a:extLst>
            </p:cNvPr>
            <p:cNvSpPr/>
            <p:nvPr/>
          </p:nvSpPr>
          <p:spPr>
            <a:xfrm flipH="1">
              <a:off x="4427237" y="4249609"/>
              <a:ext cx="940110" cy="14976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EDCE362-89D5-E0BE-95CF-484B3420AC6F}"/>
                </a:ext>
              </a:extLst>
            </p:cNvPr>
            <p:cNvSpPr/>
            <p:nvPr/>
          </p:nvSpPr>
          <p:spPr>
            <a:xfrm>
              <a:off x="4295633" y="3497239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7A9FB9F4-2E2E-F77B-DB87-ACC052D1FDBD}"/>
                </a:ext>
              </a:extLst>
            </p:cNvPr>
            <p:cNvSpPr/>
            <p:nvPr/>
          </p:nvSpPr>
          <p:spPr>
            <a:xfrm>
              <a:off x="4158178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C0EFDAF9-6C99-E202-6CC3-30A5478CEBF6}"/>
                </a:ext>
              </a:extLst>
            </p:cNvPr>
            <p:cNvSpPr/>
            <p:nvPr/>
          </p:nvSpPr>
          <p:spPr>
            <a:xfrm>
              <a:off x="4240020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5BCBB13D-54D3-5F1E-5071-77D17AF154E3}"/>
              </a:ext>
            </a:extLst>
          </p:cNvPr>
          <p:cNvGrpSpPr/>
          <p:nvPr/>
        </p:nvGrpSpPr>
        <p:grpSpPr>
          <a:xfrm>
            <a:off x="2542140" y="3416344"/>
            <a:ext cx="1425635" cy="1079520"/>
            <a:chOff x="2542140" y="3416344"/>
            <a:chExt cx="1425635" cy="1079520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3859C5A-8AEE-9829-535C-248C097D3AE9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Oval 263">
              <a:extLst>
                <a:ext uri="{FF2B5EF4-FFF2-40B4-BE49-F238E27FC236}">
                  <a16:creationId xmlns:a16="http://schemas.microsoft.com/office/drawing/2014/main" id="{99416A71-4ED9-76F7-BB18-5F099E5E2FEB}"/>
                </a:ext>
              </a:extLst>
            </p:cNvPr>
            <p:cNvSpPr/>
            <p:nvPr/>
          </p:nvSpPr>
          <p:spPr>
            <a:xfrm>
              <a:off x="3208807" y="395078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FCB875BB-ED76-0519-EF19-8EE1297B9B90}"/>
                </a:ext>
              </a:extLst>
            </p:cNvPr>
            <p:cNvSpPr/>
            <p:nvPr/>
          </p:nvSpPr>
          <p:spPr>
            <a:xfrm>
              <a:off x="3616901" y="394491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36CAB3A0-E170-DB07-7A97-7702608A19ED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0AC99F2F-5DEE-D6BF-C755-D9C3A5771BA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8DE7A9AA-2CC9-0F10-B264-93D134E1B2C0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732D7D1C-4601-074B-E2C0-D69F72EC2F65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136D3E71-60E8-12CD-FB9A-6411F1DF0A21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Arrow Connector 291">
                <a:extLst>
                  <a:ext uri="{FF2B5EF4-FFF2-40B4-BE49-F238E27FC236}">
                    <a16:creationId xmlns:a16="http://schemas.microsoft.com/office/drawing/2014/main" id="{135031AE-3594-C3A9-548C-721AE098920F}"/>
                  </a:ext>
                </a:extLst>
              </p:cNvPr>
              <p:cNvCxnSpPr>
                <a:cxnSpLocks/>
                <a:stCxn id="290" idx="5"/>
                <a:endCxn id="29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Arrow Connector 292">
                <a:extLst>
                  <a:ext uri="{FF2B5EF4-FFF2-40B4-BE49-F238E27FC236}">
                    <a16:creationId xmlns:a16="http://schemas.microsoft.com/office/drawing/2014/main" id="{DC579A22-D361-3B0D-CBD5-9D444BEC6ED8}"/>
                  </a:ext>
                </a:extLst>
              </p:cNvPr>
              <p:cNvCxnSpPr>
                <a:cxnSpLocks/>
                <a:stCxn id="29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B623544-86D7-F0B8-F8FA-80C067A167F5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C9361461-1AE1-3529-211F-7F35AB0410D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3055B22A-C08A-29F2-D51C-B2B593521D7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978E255-7557-5A63-2E7D-7C7FE3730606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9848C4D1-CA3A-C3D4-ED1B-675F9E4C5569}"/>
                  </a:ext>
                </a:extLst>
              </p:cNvPr>
              <p:cNvCxnSpPr>
                <a:cxnSpLocks/>
                <a:stCxn id="28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957F638-E211-8EC7-4EDA-32DB79C49975}"/>
                  </a:ext>
                </a:extLst>
              </p:cNvPr>
              <p:cNvCxnSpPr>
                <a:cxnSpLocks/>
                <a:stCxn id="284" idx="3"/>
                <a:endCxn id="28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57FA35BB-8AE6-EBE1-0B69-0240304E60A9}"/>
                </a:ext>
              </a:extLst>
            </p:cNvPr>
            <p:cNvGrpSpPr/>
            <p:nvPr/>
          </p:nvGrpSpPr>
          <p:grpSpPr>
            <a:xfrm>
              <a:off x="3260582" y="3977900"/>
              <a:ext cx="246496" cy="256646"/>
              <a:chOff x="3255327" y="2091323"/>
              <a:chExt cx="246496" cy="256646"/>
            </a:xfrm>
          </p:grpSpPr>
          <p:sp>
            <p:nvSpPr>
              <p:cNvPr id="277" name="Oval 276">
                <a:extLst>
                  <a:ext uri="{FF2B5EF4-FFF2-40B4-BE49-F238E27FC236}">
                    <a16:creationId xmlns:a16="http://schemas.microsoft.com/office/drawing/2014/main" id="{8009FF7A-622E-A9FF-2079-36D1F1A19E0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Oval 277">
                <a:extLst>
                  <a:ext uri="{FF2B5EF4-FFF2-40B4-BE49-F238E27FC236}">
                    <a16:creationId xmlns:a16="http://schemas.microsoft.com/office/drawing/2014/main" id="{46B901C8-990D-7408-813E-A97939F9EB26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A8AABEC4-4B97-CE92-639A-C03878B5AB4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0" name="Straight Arrow Connector 279">
                <a:extLst>
                  <a:ext uri="{FF2B5EF4-FFF2-40B4-BE49-F238E27FC236}">
                    <a16:creationId xmlns:a16="http://schemas.microsoft.com/office/drawing/2014/main" id="{D7CDB1DA-E319-F367-1071-57B161AC14B0}"/>
                  </a:ext>
                </a:extLst>
              </p:cNvPr>
              <p:cNvCxnSpPr>
                <a:cxnSpLocks/>
                <a:stCxn id="27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Arrow Connector 280">
                <a:extLst>
                  <a:ext uri="{FF2B5EF4-FFF2-40B4-BE49-F238E27FC236}">
                    <a16:creationId xmlns:a16="http://schemas.microsoft.com/office/drawing/2014/main" id="{D1DE8FA0-630C-E32D-F8DD-81CA16EBC05F}"/>
                  </a:ext>
                </a:extLst>
              </p:cNvPr>
              <p:cNvCxnSpPr>
                <a:cxnSpLocks/>
                <a:stCxn id="278" idx="3"/>
                <a:endCxn id="27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4FD14BC-FE3D-1870-2213-AE1014A08EC2}"/>
                </a:ext>
              </a:extLst>
            </p:cNvPr>
            <p:cNvSpPr/>
            <p:nvPr/>
          </p:nvSpPr>
          <p:spPr>
            <a:xfrm>
              <a:off x="2849741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Oval 270">
              <a:extLst>
                <a:ext uri="{FF2B5EF4-FFF2-40B4-BE49-F238E27FC236}">
                  <a16:creationId xmlns:a16="http://schemas.microsoft.com/office/drawing/2014/main" id="{1A8DE9D8-5644-06F4-FC76-6E351D45B928}"/>
                </a:ext>
              </a:extLst>
            </p:cNvPr>
            <p:cNvSpPr/>
            <p:nvPr/>
          </p:nvSpPr>
          <p:spPr>
            <a:xfrm>
              <a:off x="2937209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D78983F-4B9F-A9D9-2C98-DA23C899731B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286D4EA7-3928-00DC-9A7D-4C5007A911CC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BFDCA11-761F-DE28-7DD1-5570BDF27E09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E971769F-BCF7-E16A-8901-3F91D3934D88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824691F0-4040-F259-971B-7B92B77B23C2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85101558-F498-0DF8-C2D5-156F364E401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8112FFF2-B536-52D8-4D78-CBFA97794973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7AC4AA20-E972-EAA8-EB18-16D9D81A07FF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3130C61-48AE-FF81-78B3-B37C3C9A97A8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4C643D8-9A02-C2AA-3974-477CB7D62371}"/>
                </a:ext>
              </a:extLst>
            </p:cNvPr>
            <p:cNvSpPr/>
            <p:nvPr/>
          </p:nvSpPr>
          <p:spPr>
            <a:xfrm flipH="1">
              <a:off x="2695084" y="4172901"/>
              <a:ext cx="582838" cy="18290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B29301-E66F-749B-0969-3E4465C9B757}"/>
                </a:ext>
              </a:extLst>
            </p:cNvPr>
            <p:cNvSpPr/>
            <p:nvPr/>
          </p:nvSpPr>
          <p:spPr>
            <a:xfrm flipH="1">
              <a:off x="2774116" y="42217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EE62C0-3A8C-56A4-CBB5-3B792F2E1913}"/>
                </a:ext>
              </a:extLst>
            </p:cNvPr>
            <p:cNvSpPr/>
            <p:nvPr/>
          </p:nvSpPr>
          <p:spPr>
            <a:xfrm flipH="1">
              <a:off x="2870711" y="4217802"/>
              <a:ext cx="822915" cy="13800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818BB3-FDF4-8245-183F-147FEB11BA6D}"/>
                </a:ext>
              </a:extLst>
            </p:cNvPr>
            <p:cNvSpPr/>
            <p:nvPr/>
          </p:nvSpPr>
          <p:spPr>
            <a:xfrm flipH="1">
              <a:off x="2971686" y="4219991"/>
              <a:ext cx="919625" cy="143679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9B03E3-E6DC-9E23-AEDD-51D431FC0688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D00FE36B-5E90-8918-F36B-8ABABA2BFD7D}"/>
                </a:ext>
              </a:extLst>
            </p:cNvPr>
            <p:cNvSpPr/>
            <p:nvPr/>
          </p:nvSpPr>
          <p:spPr>
            <a:xfrm>
              <a:off x="2674803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4C4D1E6C-227C-5AD1-0C62-B7D29D988757}"/>
                </a:ext>
              </a:extLst>
            </p:cNvPr>
            <p:cNvSpPr/>
            <p:nvPr/>
          </p:nvSpPr>
          <p:spPr>
            <a:xfrm>
              <a:off x="2762272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54973EAD-BC0C-59A3-7C13-6891EB0501DF}"/>
              </a:ext>
            </a:extLst>
          </p:cNvPr>
          <p:cNvSpPr/>
          <p:nvPr/>
        </p:nvSpPr>
        <p:spPr>
          <a:xfrm flipH="1">
            <a:off x="2073128" y="4376117"/>
            <a:ext cx="5198412" cy="51846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2695" y="126064"/>
                  <a:pt x="273728" y="166599"/>
                </a:cubicBezTo>
                <a:cubicBezTo>
                  <a:pt x="394761" y="207134"/>
                  <a:pt x="562484" y="227719"/>
                  <a:pt x="726197" y="243212"/>
                </a:cubicBezTo>
                <a:cubicBezTo>
                  <a:pt x="889910" y="258705"/>
                  <a:pt x="1105299" y="267938"/>
                  <a:pt x="1256008" y="259560"/>
                </a:cubicBezTo>
                <a:cubicBezTo>
                  <a:pt x="1406849" y="251175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D9277C71-41D8-46F6-9A9A-8049F1B05AFC}"/>
              </a:ext>
            </a:extLst>
          </p:cNvPr>
          <p:cNvSpPr/>
          <p:nvPr/>
        </p:nvSpPr>
        <p:spPr>
          <a:xfrm flipH="1">
            <a:off x="1981666" y="4367745"/>
            <a:ext cx="5221214" cy="52320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1997" y="84452"/>
                  <a:pt x="159701" y="111828"/>
                  <a:pt x="281512" y="149516"/>
                </a:cubicBezTo>
                <a:cubicBezTo>
                  <a:pt x="403323" y="187204"/>
                  <a:pt x="567932" y="210635"/>
                  <a:pt x="730867" y="226129"/>
                </a:cubicBezTo>
                <a:cubicBezTo>
                  <a:pt x="893802" y="241623"/>
                  <a:pt x="1108413" y="250855"/>
                  <a:pt x="1259122" y="242477"/>
                </a:cubicBezTo>
                <a:cubicBezTo>
                  <a:pt x="1409963" y="234092"/>
                  <a:pt x="1501721" y="221544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2A731C7E-5EFF-14A4-082C-EE5935C0725F}"/>
              </a:ext>
            </a:extLst>
          </p:cNvPr>
          <p:cNvSpPr/>
          <p:nvPr/>
        </p:nvSpPr>
        <p:spPr>
          <a:xfrm flipH="1">
            <a:off x="1879042" y="4374672"/>
            <a:ext cx="5220110" cy="5138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1285 w 1617850"/>
              <a:gd name="connsiteY3" fmla="*/ 230979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9783" y="64161"/>
                  <a:pt x="165150" y="93469"/>
                  <a:pt x="286183" y="129225"/>
                </a:cubicBezTo>
                <a:cubicBezTo>
                  <a:pt x="407216" y="164981"/>
                  <a:pt x="565346" y="197575"/>
                  <a:pt x="726196" y="214534"/>
                </a:cubicBezTo>
                <a:cubicBezTo>
                  <a:pt x="887046" y="231493"/>
                  <a:pt x="1100576" y="239357"/>
                  <a:pt x="1251285" y="230979"/>
                </a:cubicBezTo>
                <a:cubicBezTo>
                  <a:pt x="1402126" y="222594"/>
                  <a:pt x="1539092" y="227342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D30A2682-4862-E0CA-1A09-C4A9B716FF83}"/>
              </a:ext>
            </a:extLst>
          </p:cNvPr>
          <p:cNvSpPr/>
          <p:nvPr/>
        </p:nvSpPr>
        <p:spPr>
          <a:xfrm flipH="1">
            <a:off x="889051" y="4392117"/>
            <a:ext cx="1879232" cy="4958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382697"/>
              <a:gd name="connsiteY0" fmla="*/ 0 h 486643"/>
              <a:gd name="connsiteX1" fmla="*/ 707819 w 1382697"/>
              <a:gd name="connsiteY1" fmla="*/ 227133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707819 w 1382697"/>
              <a:gd name="connsiteY1" fmla="*/ 227133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979740 w 1382697"/>
              <a:gd name="connsiteY1" fmla="*/ 234611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979740 w 1382697"/>
              <a:gd name="connsiteY1" fmla="*/ 234611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985347 w 1382697"/>
              <a:gd name="connsiteY1" fmla="*/ 200959 h 486643"/>
              <a:gd name="connsiteX2" fmla="*/ 1382697 w 1382697"/>
              <a:gd name="connsiteY2" fmla="*/ 486643 h 486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82697" h="486643">
                <a:moveTo>
                  <a:pt x="0" y="0"/>
                </a:moveTo>
                <a:cubicBezTo>
                  <a:pt x="272964" y="205370"/>
                  <a:pt x="710736" y="153814"/>
                  <a:pt x="985347" y="200959"/>
                </a:cubicBezTo>
                <a:cubicBezTo>
                  <a:pt x="1259958" y="248104"/>
                  <a:pt x="1318765" y="358370"/>
                  <a:pt x="1382697" y="48664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A0659A2A-E863-2DE0-EED1-CB486859616E}"/>
              </a:ext>
            </a:extLst>
          </p:cNvPr>
          <p:cNvSpPr/>
          <p:nvPr/>
        </p:nvSpPr>
        <p:spPr>
          <a:xfrm flipH="1">
            <a:off x="989149" y="4383777"/>
            <a:ext cx="1866644" cy="51873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0693 w 1466796"/>
              <a:gd name="connsiteY1" fmla="*/ 266578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0693 w 1466796"/>
              <a:gd name="connsiteY1" fmla="*/ 266578 h 524033"/>
              <a:gd name="connsiteX2" fmla="*/ 1466796 w 1466796"/>
              <a:gd name="connsiteY2" fmla="*/ 524033 h 524033"/>
              <a:gd name="connsiteX0" fmla="*/ 0 w 1323610"/>
              <a:gd name="connsiteY0" fmla="*/ 0 h 509077"/>
              <a:gd name="connsiteX1" fmla="*/ 700693 w 1323610"/>
              <a:gd name="connsiteY1" fmla="*/ 266578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700693 w 1323610"/>
              <a:gd name="connsiteY1" fmla="*/ 266578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811460 w 1323610"/>
              <a:gd name="connsiteY1" fmla="*/ 255361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811460 w 1323610"/>
              <a:gd name="connsiteY1" fmla="*/ 255361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895210 w 1323610"/>
              <a:gd name="connsiteY1" fmla="*/ 244144 h 509077"/>
              <a:gd name="connsiteX2" fmla="*/ 1323610 w 1323610"/>
              <a:gd name="connsiteY2" fmla="*/ 509077 h 509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23610" h="509077">
                <a:moveTo>
                  <a:pt x="0" y="0"/>
                </a:moveTo>
                <a:cubicBezTo>
                  <a:pt x="173213" y="190577"/>
                  <a:pt x="620599" y="196999"/>
                  <a:pt x="895210" y="244144"/>
                </a:cubicBezTo>
                <a:cubicBezTo>
                  <a:pt x="1169821" y="291289"/>
                  <a:pt x="1246271" y="328458"/>
                  <a:pt x="1323610" y="50907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EA295624-5DD1-617C-5314-B61DD4C5A9B6}"/>
              </a:ext>
            </a:extLst>
          </p:cNvPr>
          <p:cNvSpPr/>
          <p:nvPr/>
        </p:nvSpPr>
        <p:spPr>
          <a:xfrm flipH="1">
            <a:off x="1272929" y="4411709"/>
            <a:ext cx="2981718" cy="46667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892520 w 1382624"/>
              <a:gd name="connsiteY2" fmla="*/ 136817 h 279768"/>
              <a:gd name="connsiteX3" fmla="*/ 1306792 w 1382624"/>
              <a:gd name="connsiteY3" fmla="*/ 185269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892520 w 1382624"/>
              <a:gd name="connsiteY2" fmla="*/ 136817 h 279768"/>
              <a:gd name="connsiteX3" fmla="*/ 1306792 w 1382624"/>
              <a:gd name="connsiteY3" fmla="*/ 185269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892520 w 1382624"/>
              <a:gd name="connsiteY2" fmla="*/ 136817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714714 w 1382624"/>
              <a:gd name="connsiteY2" fmla="*/ 134570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85549 w 1382624"/>
              <a:gd name="connsiteY1" fmla="*/ 100101 h 279768"/>
              <a:gd name="connsiteX2" fmla="*/ 714714 w 1382624"/>
              <a:gd name="connsiteY2" fmla="*/ 134570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92661 w 1382624"/>
              <a:gd name="connsiteY1" fmla="*/ 88864 h 279768"/>
              <a:gd name="connsiteX2" fmla="*/ 714714 w 1382624"/>
              <a:gd name="connsiteY2" fmla="*/ 134570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92661 w 1382624"/>
              <a:gd name="connsiteY1" fmla="*/ 8886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89105 w 1382624"/>
              <a:gd name="connsiteY1" fmla="*/ 84369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123651 w 1382624"/>
              <a:gd name="connsiteY3" fmla="*/ 165043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178771 w 1382624"/>
              <a:gd name="connsiteY3" fmla="*/ 171785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178771 w 1382624"/>
              <a:gd name="connsiteY3" fmla="*/ 171785 h 279768"/>
              <a:gd name="connsiteX4" fmla="*/ 1382624 w 1382624"/>
              <a:gd name="connsiteY4" fmla="*/ 279768 h 279768"/>
              <a:gd name="connsiteX0" fmla="*/ 0 w 1391514"/>
              <a:gd name="connsiteY0" fmla="*/ 0 h 275273"/>
              <a:gd name="connsiteX1" fmla="*/ 276659 w 1391514"/>
              <a:gd name="connsiteY1" fmla="*/ 79874 h 275273"/>
              <a:gd name="connsiteX2" fmla="*/ 720048 w 1391514"/>
              <a:gd name="connsiteY2" fmla="*/ 116591 h 275273"/>
              <a:gd name="connsiteX3" fmla="*/ 1178771 w 1391514"/>
              <a:gd name="connsiteY3" fmla="*/ 171785 h 275273"/>
              <a:gd name="connsiteX4" fmla="*/ 1391514 w 1391514"/>
              <a:gd name="connsiteY4" fmla="*/ 275273 h 275273"/>
              <a:gd name="connsiteX0" fmla="*/ 0 w 1391514"/>
              <a:gd name="connsiteY0" fmla="*/ 0 h 275273"/>
              <a:gd name="connsiteX1" fmla="*/ 276659 w 1391514"/>
              <a:gd name="connsiteY1" fmla="*/ 79874 h 275273"/>
              <a:gd name="connsiteX2" fmla="*/ 720048 w 1391514"/>
              <a:gd name="connsiteY2" fmla="*/ 116591 h 275273"/>
              <a:gd name="connsiteX3" fmla="*/ 1178771 w 1391514"/>
              <a:gd name="connsiteY3" fmla="*/ 171785 h 275273"/>
              <a:gd name="connsiteX4" fmla="*/ 1391514 w 1391514"/>
              <a:gd name="connsiteY4" fmla="*/ 275273 h 275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1514" h="275273">
                <a:moveTo>
                  <a:pt x="0" y="0"/>
                </a:moveTo>
                <a:cubicBezTo>
                  <a:pt x="87002" y="60304"/>
                  <a:pt x="156651" y="60442"/>
                  <a:pt x="276659" y="79874"/>
                </a:cubicBezTo>
                <a:cubicBezTo>
                  <a:pt x="396667" y="99306"/>
                  <a:pt x="569696" y="101273"/>
                  <a:pt x="720048" y="116591"/>
                </a:cubicBezTo>
                <a:cubicBezTo>
                  <a:pt x="870400" y="131910"/>
                  <a:pt x="1072194" y="156575"/>
                  <a:pt x="1178771" y="171785"/>
                </a:cubicBezTo>
                <a:cubicBezTo>
                  <a:pt x="1285348" y="186995"/>
                  <a:pt x="1365360" y="209874"/>
                  <a:pt x="1391514" y="275273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F479214B-D4B3-8C8A-C975-928503BFBC44}"/>
              </a:ext>
            </a:extLst>
          </p:cNvPr>
          <p:cNvSpPr/>
          <p:nvPr/>
        </p:nvSpPr>
        <p:spPr>
          <a:xfrm flipH="1">
            <a:off x="1361491" y="4423511"/>
            <a:ext cx="2951077" cy="470856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295753 w 1619106"/>
              <a:gd name="connsiteY1" fmla="*/ 121545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09452 w 1619106"/>
              <a:gd name="connsiteY1" fmla="*/ 109699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09452 w 1619106"/>
              <a:gd name="connsiteY1" fmla="*/ 109699 h 288758"/>
              <a:gd name="connsiteX2" fmla="*/ 885670 w 1619106"/>
              <a:gd name="connsiteY2" fmla="*/ 157546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07690"/>
              <a:gd name="connsiteY0" fmla="*/ 0 h 288758"/>
              <a:gd name="connsiteX1" fmla="*/ 298036 w 1607690"/>
              <a:gd name="connsiteY1" fmla="*/ 109699 h 288758"/>
              <a:gd name="connsiteX2" fmla="*/ 874254 w 1607690"/>
              <a:gd name="connsiteY2" fmla="*/ 157546 h 288758"/>
              <a:gd name="connsiteX3" fmla="*/ 1295376 w 1607690"/>
              <a:gd name="connsiteY3" fmla="*/ 185269 h 288758"/>
              <a:gd name="connsiteX4" fmla="*/ 1607690 w 1607690"/>
              <a:gd name="connsiteY4" fmla="*/ 288758 h 288758"/>
              <a:gd name="connsiteX0" fmla="*/ 0 w 1344628"/>
              <a:gd name="connsiteY0" fmla="*/ 0 h 277530"/>
              <a:gd name="connsiteX1" fmla="*/ 298036 w 1344628"/>
              <a:gd name="connsiteY1" fmla="*/ 109699 h 277530"/>
              <a:gd name="connsiteX2" fmla="*/ 874254 w 1344628"/>
              <a:gd name="connsiteY2" fmla="*/ 157546 h 277530"/>
              <a:gd name="connsiteX3" fmla="*/ 1295376 w 1344628"/>
              <a:gd name="connsiteY3" fmla="*/ 185269 h 277530"/>
              <a:gd name="connsiteX4" fmla="*/ 1341058 w 1344628"/>
              <a:gd name="connsiteY4" fmla="*/ 277530 h 277530"/>
              <a:gd name="connsiteX0" fmla="*/ 0 w 1356531"/>
              <a:gd name="connsiteY0" fmla="*/ 0 h 277530"/>
              <a:gd name="connsiteX1" fmla="*/ 298036 w 1356531"/>
              <a:gd name="connsiteY1" fmla="*/ 109699 h 277530"/>
              <a:gd name="connsiteX2" fmla="*/ 874254 w 1356531"/>
              <a:gd name="connsiteY2" fmla="*/ 157546 h 277530"/>
              <a:gd name="connsiteX3" fmla="*/ 1295376 w 1356531"/>
              <a:gd name="connsiteY3" fmla="*/ 185269 h 277530"/>
              <a:gd name="connsiteX4" fmla="*/ 1341058 w 1356531"/>
              <a:gd name="connsiteY4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051252 w 1341058"/>
              <a:gd name="connsiteY3" fmla="*/ 187514 h 277530"/>
              <a:gd name="connsiteX4" fmla="*/ 1341058 w 1341058"/>
              <a:gd name="connsiteY4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9448 w 1341058"/>
              <a:gd name="connsiteY2" fmla="*/ 14182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879448 w 1341058"/>
              <a:gd name="connsiteY2" fmla="*/ 14182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879448 w 1341058"/>
              <a:gd name="connsiteY2" fmla="*/ 14182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1011033 w 1341058"/>
              <a:gd name="connsiteY2" fmla="*/ 155300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1011033 w 1341058"/>
              <a:gd name="connsiteY2" fmla="*/ 155300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1011033 w 1341058"/>
              <a:gd name="connsiteY2" fmla="*/ 155300 h 277530"/>
              <a:gd name="connsiteX3" fmla="*/ 1341058 w 1341058"/>
              <a:gd name="connsiteY3" fmla="*/ 277530 h 277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1058" h="277530">
                <a:moveTo>
                  <a:pt x="0" y="0"/>
                </a:moveTo>
                <a:cubicBezTo>
                  <a:pt x="87002" y="60304"/>
                  <a:pt x="115680" y="65851"/>
                  <a:pt x="284185" y="91734"/>
                </a:cubicBezTo>
                <a:cubicBezTo>
                  <a:pt x="452690" y="117617"/>
                  <a:pt x="848739" y="133316"/>
                  <a:pt x="1011033" y="155300"/>
                </a:cubicBezTo>
                <a:cubicBezTo>
                  <a:pt x="1173327" y="177284"/>
                  <a:pt x="1304405" y="178426"/>
                  <a:pt x="1341058" y="277530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D10D54D7-5BF2-CFE0-156D-16F36653C8BF}"/>
              </a:ext>
            </a:extLst>
          </p:cNvPr>
          <p:cNvCxnSpPr>
            <a:cxnSpLocks/>
            <a:stCxn id="82" idx="3"/>
            <a:endCxn id="49" idx="0"/>
          </p:cNvCxnSpPr>
          <p:nvPr/>
        </p:nvCxnSpPr>
        <p:spPr>
          <a:xfrm flipH="1">
            <a:off x="1646416" y="4919786"/>
            <a:ext cx="231237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Arrow Connector 120">
            <a:extLst>
              <a:ext uri="{FF2B5EF4-FFF2-40B4-BE49-F238E27FC236}">
                <a16:creationId xmlns:a16="http://schemas.microsoft.com/office/drawing/2014/main" id="{5F4B4889-9C48-A945-1678-71CFD5AE54C5}"/>
              </a:ext>
            </a:extLst>
          </p:cNvPr>
          <p:cNvCxnSpPr>
            <a:cxnSpLocks/>
            <a:stCxn id="91" idx="3"/>
            <a:endCxn id="49" idx="0"/>
          </p:cNvCxnSpPr>
          <p:nvPr/>
        </p:nvCxnSpPr>
        <p:spPr>
          <a:xfrm flipH="1">
            <a:off x="1646416" y="4919786"/>
            <a:ext cx="322699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Arrow Connector 121">
            <a:extLst>
              <a:ext uri="{FF2B5EF4-FFF2-40B4-BE49-F238E27FC236}">
                <a16:creationId xmlns:a16="http://schemas.microsoft.com/office/drawing/2014/main" id="{5D01F8CA-755D-4397-F024-95460EE41331}"/>
              </a:ext>
            </a:extLst>
          </p:cNvPr>
          <p:cNvCxnSpPr>
            <a:cxnSpLocks/>
            <a:stCxn id="92" idx="3"/>
            <a:endCxn id="49" idx="0"/>
          </p:cNvCxnSpPr>
          <p:nvPr/>
        </p:nvCxnSpPr>
        <p:spPr>
          <a:xfrm flipH="1">
            <a:off x="1646416" y="4919786"/>
            <a:ext cx="414161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Arrow Connector 122">
            <a:extLst>
              <a:ext uri="{FF2B5EF4-FFF2-40B4-BE49-F238E27FC236}">
                <a16:creationId xmlns:a16="http://schemas.microsoft.com/office/drawing/2014/main" id="{9AC87AAF-89A8-38B5-0EF8-056A9BEEEFA6}"/>
              </a:ext>
            </a:extLst>
          </p:cNvPr>
          <p:cNvCxnSpPr>
            <a:cxnSpLocks/>
            <a:stCxn id="93" idx="3"/>
            <a:endCxn id="49" idx="0"/>
          </p:cNvCxnSpPr>
          <p:nvPr/>
        </p:nvCxnSpPr>
        <p:spPr>
          <a:xfrm flipH="1">
            <a:off x="1646416" y="4919786"/>
            <a:ext cx="505626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7112CA31-844D-0259-A652-1D75E1E78D21}"/>
              </a:ext>
            </a:extLst>
          </p:cNvPr>
          <p:cNvCxnSpPr>
            <a:cxnSpLocks/>
            <a:stCxn id="58" idx="5"/>
            <a:endCxn id="49" idx="0"/>
          </p:cNvCxnSpPr>
          <p:nvPr/>
        </p:nvCxnSpPr>
        <p:spPr>
          <a:xfrm>
            <a:off x="1446207" y="4919786"/>
            <a:ext cx="200209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Arrow Connector 124">
            <a:extLst>
              <a:ext uri="{FF2B5EF4-FFF2-40B4-BE49-F238E27FC236}">
                <a16:creationId xmlns:a16="http://schemas.microsoft.com/office/drawing/2014/main" id="{41E02B32-5CED-69FE-3EC7-088C35E5C059}"/>
              </a:ext>
            </a:extLst>
          </p:cNvPr>
          <p:cNvCxnSpPr>
            <a:cxnSpLocks/>
            <a:stCxn id="95" idx="5"/>
            <a:endCxn id="49" idx="0"/>
          </p:cNvCxnSpPr>
          <p:nvPr/>
        </p:nvCxnSpPr>
        <p:spPr>
          <a:xfrm>
            <a:off x="1080359" y="4919786"/>
            <a:ext cx="566057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5E378431-855F-B642-00CB-C41BE5075E3F}"/>
              </a:ext>
            </a:extLst>
          </p:cNvPr>
          <p:cNvSpPr/>
          <p:nvPr/>
        </p:nvSpPr>
        <p:spPr>
          <a:xfrm flipH="1">
            <a:off x="1646188" y="4373800"/>
            <a:ext cx="4070831" cy="51627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291193 w 1365613"/>
              <a:gd name="connsiteY2" fmla="*/ 204654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291193 w 1365613"/>
              <a:gd name="connsiteY2" fmla="*/ 204654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613" h="286023">
                <a:moveTo>
                  <a:pt x="0" y="0"/>
                </a:moveTo>
                <a:cubicBezTo>
                  <a:pt x="37527" y="59218"/>
                  <a:pt x="84813" y="89298"/>
                  <a:pt x="262307" y="121296"/>
                </a:cubicBezTo>
                <a:cubicBezTo>
                  <a:pt x="439802" y="153294"/>
                  <a:pt x="942624" y="187255"/>
                  <a:pt x="1064967" y="191989"/>
                </a:cubicBezTo>
                <a:cubicBezTo>
                  <a:pt x="1187310" y="196723"/>
                  <a:pt x="1318013" y="222787"/>
                  <a:pt x="1365613" y="286023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5874EF2B-A539-4F11-11C7-99006D5118AA}"/>
              </a:ext>
            </a:extLst>
          </p:cNvPr>
          <p:cNvSpPr/>
          <p:nvPr/>
        </p:nvSpPr>
        <p:spPr>
          <a:xfrm flipH="1">
            <a:off x="1714301" y="4380204"/>
            <a:ext cx="4084964" cy="510027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41391 w 1648076"/>
              <a:gd name="connsiteY2" fmla="*/ 204655 h 286023"/>
              <a:gd name="connsiteX3" fmla="*/ 1648076 w 1648076"/>
              <a:gd name="connsiteY3" fmla="*/ 286023 h 286023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1241391 w 1349723"/>
              <a:gd name="connsiteY2" fmla="*/ 204655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1241391 w 1349723"/>
              <a:gd name="connsiteY2" fmla="*/ 204655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46815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46815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46815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79546 w 1349723"/>
              <a:gd name="connsiteY2" fmla="*/ 192296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2064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2064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2064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5841 w 1349723"/>
              <a:gd name="connsiteY2" fmla="*/ 190236 h 275724"/>
              <a:gd name="connsiteX3" fmla="*/ 1349723 w 1349723"/>
              <a:gd name="connsiteY3" fmla="*/ 275724 h 275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9723" h="275724">
                <a:moveTo>
                  <a:pt x="0" y="0"/>
                </a:moveTo>
                <a:cubicBezTo>
                  <a:pt x="37527" y="59218"/>
                  <a:pt x="91360" y="105887"/>
                  <a:pt x="255667" y="137593"/>
                </a:cubicBezTo>
                <a:cubicBezTo>
                  <a:pt x="419974" y="169299"/>
                  <a:pt x="845836" y="193537"/>
                  <a:pt x="985841" y="190236"/>
                </a:cubicBezTo>
                <a:cubicBezTo>
                  <a:pt x="1125846" y="186935"/>
                  <a:pt x="1293973" y="214650"/>
                  <a:pt x="1349723" y="275724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ADC44931-2593-5F83-6A8C-ED16F4A11225}"/>
              </a:ext>
            </a:extLst>
          </p:cNvPr>
          <p:cNvSpPr/>
          <p:nvPr/>
        </p:nvSpPr>
        <p:spPr>
          <a:xfrm>
            <a:off x="866397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469A28E8-8534-2DB3-E083-E55BD7AF0944}"/>
              </a:ext>
            </a:extLst>
          </p:cNvPr>
          <p:cNvSpPr/>
          <p:nvPr/>
        </p:nvSpPr>
        <p:spPr>
          <a:xfrm>
            <a:off x="959308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09CF002F-99ED-4195-3FAD-A0AFC38CBDCC}"/>
              </a:ext>
            </a:extLst>
          </p:cNvPr>
          <p:cNvSpPr/>
          <p:nvPr/>
        </p:nvSpPr>
        <p:spPr>
          <a:xfrm>
            <a:off x="1149593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0DD0D629-8531-91D5-395F-6A46DEE51F78}"/>
              </a:ext>
            </a:extLst>
          </p:cNvPr>
          <p:cNvSpPr/>
          <p:nvPr/>
        </p:nvSpPr>
        <p:spPr>
          <a:xfrm>
            <a:off x="1243269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F7C0692A-F113-FFAC-19E2-5123310CE165}"/>
              </a:ext>
            </a:extLst>
          </p:cNvPr>
          <p:cNvSpPr/>
          <p:nvPr/>
        </p:nvSpPr>
        <p:spPr>
          <a:xfrm>
            <a:off x="1330806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CAD3EEFB-1795-F490-F97A-78024DD9EFCA}"/>
              </a:ext>
            </a:extLst>
          </p:cNvPr>
          <p:cNvSpPr/>
          <p:nvPr/>
        </p:nvSpPr>
        <p:spPr>
          <a:xfrm>
            <a:off x="1507301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5ED48A3C-8522-7E8D-61A7-A84FC82BC594}"/>
              </a:ext>
            </a:extLst>
          </p:cNvPr>
          <p:cNvSpPr/>
          <p:nvPr/>
        </p:nvSpPr>
        <p:spPr>
          <a:xfrm>
            <a:off x="1600977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Oval 125">
            <a:extLst>
              <a:ext uri="{FF2B5EF4-FFF2-40B4-BE49-F238E27FC236}">
                <a16:creationId xmlns:a16="http://schemas.microsoft.com/office/drawing/2014/main" id="{F4086A35-C921-90FB-B7C4-F424F6264002}"/>
              </a:ext>
            </a:extLst>
          </p:cNvPr>
          <p:cNvSpPr/>
          <p:nvPr/>
        </p:nvSpPr>
        <p:spPr>
          <a:xfrm>
            <a:off x="1688514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0DCC097B-6DC1-93AF-E65F-9051E8120E30}"/>
              </a:ext>
            </a:extLst>
          </p:cNvPr>
          <p:cNvCxnSpPr>
            <a:cxnSpLocks/>
            <a:stCxn id="94" idx="4"/>
            <a:endCxn id="48" idx="0"/>
          </p:cNvCxnSpPr>
          <p:nvPr/>
        </p:nvCxnSpPr>
        <p:spPr>
          <a:xfrm>
            <a:off x="1261557" y="4925074"/>
            <a:ext cx="20192" cy="459001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Arrow Connector 127">
            <a:extLst>
              <a:ext uri="{FF2B5EF4-FFF2-40B4-BE49-F238E27FC236}">
                <a16:creationId xmlns:a16="http://schemas.microsoft.com/office/drawing/2014/main" id="{9613AE73-0666-C81B-1AEC-D2696BB64D53}"/>
              </a:ext>
            </a:extLst>
          </p:cNvPr>
          <p:cNvCxnSpPr>
            <a:cxnSpLocks/>
            <a:stCxn id="81" idx="4"/>
            <a:endCxn id="48" idx="0"/>
          </p:cNvCxnSpPr>
          <p:nvPr/>
        </p:nvCxnSpPr>
        <p:spPr>
          <a:xfrm>
            <a:off x="1167881" y="4925074"/>
            <a:ext cx="113868" cy="459001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Arrow Connector 128">
            <a:extLst>
              <a:ext uri="{FF2B5EF4-FFF2-40B4-BE49-F238E27FC236}">
                <a16:creationId xmlns:a16="http://schemas.microsoft.com/office/drawing/2014/main" id="{8A613D70-8099-BEA1-6CFF-6F785532AA64}"/>
              </a:ext>
            </a:extLst>
          </p:cNvPr>
          <p:cNvCxnSpPr>
            <a:cxnSpLocks/>
            <a:stCxn id="14" idx="5"/>
            <a:endCxn id="48" idx="0"/>
          </p:cNvCxnSpPr>
          <p:nvPr/>
        </p:nvCxnSpPr>
        <p:spPr>
          <a:xfrm>
            <a:off x="990528" y="4919718"/>
            <a:ext cx="291221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Arrow Connector 129">
            <a:extLst>
              <a:ext uri="{FF2B5EF4-FFF2-40B4-BE49-F238E27FC236}">
                <a16:creationId xmlns:a16="http://schemas.microsoft.com/office/drawing/2014/main" id="{43D35536-0098-8D3B-1BB7-50B06378BD8C}"/>
              </a:ext>
            </a:extLst>
          </p:cNvPr>
          <p:cNvCxnSpPr>
            <a:cxnSpLocks/>
            <a:stCxn id="12" idx="5"/>
            <a:endCxn id="48" idx="0"/>
          </p:cNvCxnSpPr>
          <p:nvPr/>
        </p:nvCxnSpPr>
        <p:spPr>
          <a:xfrm>
            <a:off x="897617" y="4919718"/>
            <a:ext cx="384132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Arrow Connector 130">
            <a:extLst>
              <a:ext uri="{FF2B5EF4-FFF2-40B4-BE49-F238E27FC236}">
                <a16:creationId xmlns:a16="http://schemas.microsoft.com/office/drawing/2014/main" id="{C6247CB8-06B0-BA3F-2503-E1B5D0F1CCBE}"/>
              </a:ext>
            </a:extLst>
          </p:cNvPr>
          <p:cNvCxnSpPr>
            <a:cxnSpLocks/>
            <a:stCxn id="96" idx="4"/>
            <a:endCxn id="48" idx="0"/>
          </p:cNvCxnSpPr>
          <p:nvPr/>
        </p:nvCxnSpPr>
        <p:spPr>
          <a:xfrm flipH="1">
            <a:off x="1281749" y="4925074"/>
            <a:ext cx="67345" cy="459001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Arrow Connector 131">
            <a:extLst>
              <a:ext uri="{FF2B5EF4-FFF2-40B4-BE49-F238E27FC236}">
                <a16:creationId xmlns:a16="http://schemas.microsoft.com/office/drawing/2014/main" id="{C0ECF786-5011-0169-6C88-03D50BFF4DC5}"/>
              </a:ext>
            </a:extLst>
          </p:cNvPr>
          <p:cNvCxnSpPr>
            <a:cxnSpLocks/>
            <a:stCxn id="114" idx="3"/>
            <a:endCxn id="48" idx="0"/>
          </p:cNvCxnSpPr>
          <p:nvPr/>
        </p:nvCxnSpPr>
        <p:spPr>
          <a:xfrm flipH="1">
            <a:off x="1281749" y="4919718"/>
            <a:ext cx="230908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Arrow Connector 132">
            <a:extLst>
              <a:ext uri="{FF2B5EF4-FFF2-40B4-BE49-F238E27FC236}">
                <a16:creationId xmlns:a16="http://schemas.microsoft.com/office/drawing/2014/main" id="{03B7B38D-71B4-4543-3564-764DAF768E37}"/>
              </a:ext>
            </a:extLst>
          </p:cNvPr>
          <p:cNvCxnSpPr>
            <a:cxnSpLocks/>
            <a:stCxn id="119" idx="3"/>
            <a:endCxn id="48" idx="0"/>
          </p:cNvCxnSpPr>
          <p:nvPr/>
        </p:nvCxnSpPr>
        <p:spPr>
          <a:xfrm flipH="1">
            <a:off x="1281749" y="4919718"/>
            <a:ext cx="324584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Arrow Connector 133">
            <a:extLst>
              <a:ext uri="{FF2B5EF4-FFF2-40B4-BE49-F238E27FC236}">
                <a16:creationId xmlns:a16="http://schemas.microsoft.com/office/drawing/2014/main" id="{FBBF9344-CA66-19E0-3A4C-5146A9ED3410}"/>
              </a:ext>
            </a:extLst>
          </p:cNvPr>
          <p:cNvCxnSpPr>
            <a:cxnSpLocks/>
            <a:stCxn id="126" idx="3"/>
            <a:endCxn id="48" idx="0"/>
          </p:cNvCxnSpPr>
          <p:nvPr/>
        </p:nvCxnSpPr>
        <p:spPr>
          <a:xfrm flipH="1">
            <a:off x="1281749" y="4919718"/>
            <a:ext cx="412121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C95D1D0D-5008-002F-9CBA-D15352B8A99A}"/>
              </a:ext>
            </a:extLst>
          </p:cNvPr>
          <p:cNvSpPr/>
          <p:nvPr/>
        </p:nvSpPr>
        <p:spPr bwMode="auto">
          <a:xfrm>
            <a:off x="1478967" y="1889516"/>
            <a:ext cx="1285962" cy="115904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56736 w 1309816"/>
              <a:gd name="connsiteY2" fmla="*/ 107093 h 131806"/>
              <a:gd name="connsiteX3" fmla="*/ 1309816 w 1309816"/>
              <a:gd name="connsiteY3" fmla="*/ 131806 h 131806"/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56736 w 1309816"/>
              <a:gd name="connsiteY2" fmla="*/ 107093 h 131806"/>
              <a:gd name="connsiteX3" fmla="*/ 1309816 w 1309816"/>
              <a:gd name="connsiteY3" fmla="*/ 131806 h 131806"/>
              <a:gd name="connsiteX0" fmla="*/ 0 w 1305840"/>
              <a:gd name="connsiteY0" fmla="*/ 0 h 68196"/>
              <a:gd name="connsiteX1" fmla="*/ 317300 w 1305840"/>
              <a:gd name="connsiteY1" fmla="*/ 35244 h 68196"/>
              <a:gd name="connsiteX2" fmla="*/ 852760 w 1305840"/>
              <a:gd name="connsiteY2" fmla="*/ 43483 h 68196"/>
              <a:gd name="connsiteX3" fmla="*/ 1305840 w 1305840"/>
              <a:gd name="connsiteY3" fmla="*/ 68196 h 68196"/>
              <a:gd name="connsiteX0" fmla="*/ 0 w 1305840"/>
              <a:gd name="connsiteY0" fmla="*/ 0 h 71900"/>
              <a:gd name="connsiteX1" fmla="*/ 368984 w 1305840"/>
              <a:gd name="connsiteY1" fmla="*/ 71025 h 71900"/>
              <a:gd name="connsiteX2" fmla="*/ 852760 w 1305840"/>
              <a:gd name="connsiteY2" fmla="*/ 43483 h 71900"/>
              <a:gd name="connsiteX3" fmla="*/ 1305840 w 1305840"/>
              <a:gd name="connsiteY3" fmla="*/ 68196 h 71900"/>
              <a:gd name="connsiteX0" fmla="*/ 0 w 1317767"/>
              <a:gd name="connsiteY0" fmla="*/ 0 h 88415"/>
              <a:gd name="connsiteX1" fmla="*/ 380911 w 1317767"/>
              <a:gd name="connsiteY1" fmla="*/ 86928 h 88415"/>
              <a:gd name="connsiteX2" fmla="*/ 864687 w 1317767"/>
              <a:gd name="connsiteY2" fmla="*/ 59386 h 88415"/>
              <a:gd name="connsiteX3" fmla="*/ 1317767 w 1317767"/>
              <a:gd name="connsiteY3" fmla="*/ 84099 h 88415"/>
              <a:gd name="connsiteX0" fmla="*/ 0 w 1317767"/>
              <a:gd name="connsiteY0" fmla="*/ 0 h 88415"/>
              <a:gd name="connsiteX1" fmla="*/ 380911 w 1317767"/>
              <a:gd name="connsiteY1" fmla="*/ 86928 h 88415"/>
              <a:gd name="connsiteX2" fmla="*/ 864687 w 1317767"/>
              <a:gd name="connsiteY2" fmla="*/ 59386 h 88415"/>
              <a:gd name="connsiteX3" fmla="*/ 1317767 w 1317767"/>
              <a:gd name="connsiteY3" fmla="*/ 84099 h 88415"/>
              <a:gd name="connsiteX0" fmla="*/ 0 w 1285962"/>
              <a:gd name="connsiteY0" fmla="*/ 0 h 115904"/>
              <a:gd name="connsiteX1" fmla="*/ 380911 w 1285962"/>
              <a:gd name="connsiteY1" fmla="*/ 86928 h 115904"/>
              <a:gd name="connsiteX2" fmla="*/ 864687 w 1285962"/>
              <a:gd name="connsiteY2" fmla="*/ 59386 h 115904"/>
              <a:gd name="connsiteX3" fmla="*/ 1285962 w 1285962"/>
              <a:gd name="connsiteY3" fmla="*/ 115904 h 115904"/>
              <a:gd name="connsiteX0" fmla="*/ 0 w 1285962"/>
              <a:gd name="connsiteY0" fmla="*/ 0 h 115904"/>
              <a:gd name="connsiteX1" fmla="*/ 380911 w 1285962"/>
              <a:gd name="connsiteY1" fmla="*/ 86928 h 115904"/>
              <a:gd name="connsiteX2" fmla="*/ 864687 w 1285962"/>
              <a:gd name="connsiteY2" fmla="*/ 59386 h 115904"/>
              <a:gd name="connsiteX3" fmla="*/ 1285962 w 1285962"/>
              <a:gd name="connsiteY3" fmla="*/ 115904 h 115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85962" h="115904">
                <a:moveTo>
                  <a:pt x="0" y="0"/>
                </a:moveTo>
                <a:cubicBezTo>
                  <a:pt x="123794" y="60471"/>
                  <a:pt x="236797" y="77030"/>
                  <a:pt x="380911" y="86928"/>
                </a:cubicBezTo>
                <a:cubicBezTo>
                  <a:pt x="525025" y="96826"/>
                  <a:pt x="699930" y="53894"/>
                  <a:pt x="864687" y="59386"/>
                </a:cubicBezTo>
                <a:cubicBezTo>
                  <a:pt x="1029444" y="64878"/>
                  <a:pt x="1165080" y="54179"/>
                  <a:pt x="1285962" y="115904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350B7B00-C42C-991D-C0E8-0F445D879F9E}"/>
              </a:ext>
            </a:extLst>
          </p:cNvPr>
          <p:cNvSpPr/>
          <p:nvPr/>
        </p:nvSpPr>
        <p:spPr bwMode="auto">
          <a:xfrm>
            <a:off x="2821268" y="2031278"/>
            <a:ext cx="522155" cy="65611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  <a:gd name="connsiteX0" fmla="*/ 0 w 522155"/>
              <a:gd name="connsiteY0" fmla="*/ 0 h 117295"/>
              <a:gd name="connsiteX1" fmla="*/ 236066 w 522155"/>
              <a:gd name="connsiteY1" fmla="*/ 35515 h 117295"/>
              <a:gd name="connsiteX2" fmla="*/ 522155 w 522155"/>
              <a:gd name="connsiteY2" fmla="*/ 117295 h 117295"/>
              <a:gd name="connsiteX0" fmla="*/ 0 w 522155"/>
              <a:gd name="connsiteY0" fmla="*/ 0 h 117295"/>
              <a:gd name="connsiteX1" fmla="*/ 232090 w 522155"/>
              <a:gd name="connsiteY1" fmla="*/ 95150 h 117295"/>
              <a:gd name="connsiteX2" fmla="*/ 522155 w 522155"/>
              <a:gd name="connsiteY2" fmla="*/ 117295 h 117295"/>
              <a:gd name="connsiteX0" fmla="*/ 0 w 522155"/>
              <a:gd name="connsiteY0" fmla="*/ 0 h 65611"/>
              <a:gd name="connsiteX1" fmla="*/ 232090 w 522155"/>
              <a:gd name="connsiteY1" fmla="*/ 43466 h 65611"/>
              <a:gd name="connsiteX2" fmla="*/ 522155 w 522155"/>
              <a:gd name="connsiteY2" fmla="*/ 65611 h 65611"/>
              <a:gd name="connsiteX0" fmla="*/ 0 w 522155"/>
              <a:gd name="connsiteY0" fmla="*/ 0 h 65611"/>
              <a:gd name="connsiteX1" fmla="*/ 228115 w 522155"/>
              <a:gd name="connsiteY1" fmla="*/ 31540 h 65611"/>
              <a:gd name="connsiteX2" fmla="*/ 522155 w 522155"/>
              <a:gd name="connsiteY2" fmla="*/ 65611 h 65611"/>
              <a:gd name="connsiteX0" fmla="*/ 0 w 522155"/>
              <a:gd name="connsiteY0" fmla="*/ 0 h 65611"/>
              <a:gd name="connsiteX1" fmla="*/ 228115 w 522155"/>
              <a:gd name="connsiteY1" fmla="*/ 31540 h 65611"/>
              <a:gd name="connsiteX2" fmla="*/ 522155 w 522155"/>
              <a:gd name="connsiteY2" fmla="*/ 65611 h 65611"/>
              <a:gd name="connsiteX0" fmla="*/ 0 w 522155"/>
              <a:gd name="connsiteY0" fmla="*/ 0 h 65611"/>
              <a:gd name="connsiteX1" fmla="*/ 228115 w 522155"/>
              <a:gd name="connsiteY1" fmla="*/ 31540 h 65611"/>
              <a:gd name="connsiteX2" fmla="*/ 522155 w 522155"/>
              <a:gd name="connsiteY2" fmla="*/ 65611 h 65611"/>
              <a:gd name="connsiteX0" fmla="*/ 0 w 522155"/>
              <a:gd name="connsiteY0" fmla="*/ 0 h 65611"/>
              <a:gd name="connsiteX1" fmla="*/ 228115 w 522155"/>
              <a:gd name="connsiteY1" fmla="*/ 31540 h 65611"/>
              <a:gd name="connsiteX2" fmla="*/ 522155 w 522155"/>
              <a:gd name="connsiteY2" fmla="*/ 65611 h 65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22155" h="65611">
                <a:moveTo>
                  <a:pt x="0" y="0"/>
                </a:moveTo>
                <a:cubicBezTo>
                  <a:pt x="97679" y="31164"/>
                  <a:pt x="134920" y="37975"/>
                  <a:pt x="228115" y="31540"/>
                </a:cubicBezTo>
                <a:cubicBezTo>
                  <a:pt x="321310" y="25105"/>
                  <a:pt x="412398" y="9077"/>
                  <a:pt x="522155" y="65611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3" name="Straight Arrow Connector 52">
            <a:extLst>
              <a:ext uri="{FF2B5EF4-FFF2-40B4-BE49-F238E27FC236}">
                <a16:creationId xmlns:a16="http://schemas.microsoft.com/office/drawing/2014/main" id="{74BB2F7E-FF8F-50DB-C8FA-CA4E45EEA847}"/>
              </a:ext>
            </a:extLst>
          </p:cNvPr>
          <p:cNvCxnSpPr>
            <a:cxnSpLocks/>
            <a:stCxn id="41" idx="5"/>
            <a:endCxn id="42" idx="1"/>
          </p:cNvCxnSpPr>
          <p:nvPr/>
        </p:nvCxnSpPr>
        <p:spPr bwMode="auto">
          <a:xfrm>
            <a:off x="3383454" y="2122543"/>
            <a:ext cx="87149" cy="185483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4CE85887-61C6-ECB3-AD53-8401498E9739}"/>
              </a:ext>
            </a:extLst>
          </p:cNvPr>
          <p:cNvSpPr/>
          <p:nvPr/>
        </p:nvSpPr>
        <p:spPr bwMode="auto">
          <a:xfrm flipH="1">
            <a:off x="2821269" y="2334960"/>
            <a:ext cx="640210" cy="122855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4082" h="89465">
                <a:moveTo>
                  <a:pt x="0" y="0"/>
                </a:moveTo>
                <a:cubicBezTo>
                  <a:pt x="89728" y="51042"/>
                  <a:pt x="127077" y="28358"/>
                  <a:pt x="236066" y="35515"/>
                </a:cubicBezTo>
                <a:cubicBezTo>
                  <a:pt x="400823" y="41007"/>
                  <a:pt x="424325" y="32931"/>
                  <a:pt x="534082" y="89465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65FCB190-D471-0C40-D6C4-A3B04588CEAE}"/>
              </a:ext>
            </a:extLst>
          </p:cNvPr>
          <p:cNvSpPr/>
          <p:nvPr/>
        </p:nvSpPr>
        <p:spPr bwMode="auto">
          <a:xfrm>
            <a:off x="2856929" y="2453434"/>
            <a:ext cx="914258" cy="85808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  <a:gd name="connsiteX0" fmla="*/ 0 w 534082"/>
              <a:gd name="connsiteY0" fmla="*/ 61231 h 150696"/>
              <a:gd name="connsiteX1" fmla="*/ 243366 w 534082"/>
              <a:gd name="connsiteY1" fmla="*/ 311 h 150696"/>
              <a:gd name="connsiteX2" fmla="*/ 534082 w 534082"/>
              <a:gd name="connsiteY2" fmla="*/ 150696 h 150696"/>
              <a:gd name="connsiteX0" fmla="*/ 0 w 534082"/>
              <a:gd name="connsiteY0" fmla="*/ 61231 h 150696"/>
              <a:gd name="connsiteX1" fmla="*/ 243366 w 534082"/>
              <a:gd name="connsiteY1" fmla="*/ 311 h 150696"/>
              <a:gd name="connsiteX2" fmla="*/ 534082 w 534082"/>
              <a:gd name="connsiteY2" fmla="*/ 150696 h 150696"/>
              <a:gd name="connsiteX0" fmla="*/ 0 w 548650"/>
              <a:gd name="connsiteY0" fmla="*/ 61231 h 112206"/>
              <a:gd name="connsiteX1" fmla="*/ 243366 w 548650"/>
              <a:gd name="connsiteY1" fmla="*/ 311 h 112206"/>
              <a:gd name="connsiteX2" fmla="*/ 548650 w 548650"/>
              <a:gd name="connsiteY2" fmla="*/ 112206 h 112206"/>
              <a:gd name="connsiteX0" fmla="*/ 0 w 548650"/>
              <a:gd name="connsiteY0" fmla="*/ 67630 h 118605"/>
              <a:gd name="connsiteX1" fmla="*/ 279787 w 548650"/>
              <a:gd name="connsiteY1" fmla="*/ 295 h 118605"/>
              <a:gd name="connsiteX2" fmla="*/ 548650 w 548650"/>
              <a:gd name="connsiteY2" fmla="*/ 118605 h 118605"/>
              <a:gd name="connsiteX0" fmla="*/ 0 w 548650"/>
              <a:gd name="connsiteY0" fmla="*/ 67512 h 118487"/>
              <a:gd name="connsiteX1" fmla="*/ 279787 w 548650"/>
              <a:gd name="connsiteY1" fmla="*/ 177 h 118487"/>
              <a:gd name="connsiteX2" fmla="*/ 548650 w 548650"/>
              <a:gd name="connsiteY2" fmla="*/ 118487 h 118487"/>
              <a:gd name="connsiteX0" fmla="*/ 0 w 551078"/>
              <a:gd name="connsiteY0" fmla="*/ 6468 h 121591"/>
              <a:gd name="connsiteX1" fmla="*/ 282215 w 551078"/>
              <a:gd name="connsiteY1" fmla="*/ 3281 h 121591"/>
              <a:gd name="connsiteX2" fmla="*/ 551078 w 551078"/>
              <a:gd name="connsiteY2" fmla="*/ 121591 h 121591"/>
              <a:gd name="connsiteX0" fmla="*/ 0 w 551078"/>
              <a:gd name="connsiteY0" fmla="*/ 5056 h 120179"/>
              <a:gd name="connsiteX1" fmla="*/ 282215 w 551078"/>
              <a:gd name="connsiteY1" fmla="*/ 1869 h 120179"/>
              <a:gd name="connsiteX2" fmla="*/ 551078 w 551078"/>
              <a:gd name="connsiteY2" fmla="*/ 120179 h 120179"/>
              <a:gd name="connsiteX0" fmla="*/ 0 w 551078"/>
              <a:gd name="connsiteY0" fmla="*/ 4532 h 119655"/>
              <a:gd name="connsiteX1" fmla="*/ 282215 w 551078"/>
              <a:gd name="connsiteY1" fmla="*/ 1345 h 119655"/>
              <a:gd name="connsiteX2" fmla="*/ 551078 w 551078"/>
              <a:gd name="connsiteY2" fmla="*/ 119655 h 119655"/>
              <a:gd name="connsiteX0" fmla="*/ 0 w 551078"/>
              <a:gd name="connsiteY0" fmla="*/ 4722 h 119845"/>
              <a:gd name="connsiteX1" fmla="*/ 282215 w 551078"/>
              <a:gd name="connsiteY1" fmla="*/ 1535 h 119845"/>
              <a:gd name="connsiteX2" fmla="*/ 551078 w 551078"/>
              <a:gd name="connsiteY2" fmla="*/ 119845 h 119845"/>
              <a:gd name="connsiteX0" fmla="*/ 0 w 551078"/>
              <a:gd name="connsiteY0" fmla="*/ 23817 h 138940"/>
              <a:gd name="connsiteX1" fmla="*/ 304068 w 551078"/>
              <a:gd name="connsiteY1" fmla="*/ 1385 h 138940"/>
              <a:gd name="connsiteX2" fmla="*/ 551078 w 551078"/>
              <a:gd name="connsiteY2" fmla="*/ 138940 h 138940"/>
              <a:gd name="connsiteX0" fmla="*/ 0 w 551078"/>
              <a:gd name="connsiteY0" fmla="*/ 0 h 115123"/>
              <a:gd name="connsiteX1" fmla="*/ 306496 w 551078"/>
              <a:gd name="connsiteY1" fmla="*/ 3226 h 115123"/>
              <a:gd name="connsiteX2" fmla="*/ 551078 w 551078"/>
              <a:gd name="connsiteY2" fmla="*/ 115123 h 115123"/>
              <a:gd name="connsiteX0" fmla="*/ 0 w 551078"/>
              <a:gd name="connsiteY0" fmla="*/ 23821 h 138944"/>
              <a:gd name="connsiteX1" fmla="*/ 301640 w 551078"/>
              <a:gd name="connsiteY1" fmla="*/ 1386 h 138944"/>
              <a:gd name="connsiteX2" fmla="*/ 551078 w 551078"/>
              <a:gd name="connsiteY2" fmla="*/ 138944 h 138944"/>
              <a:gd name="connsiteX0" fmla="*/ 0 w 558362"/>
              <a:gd name="connsiteY0" fmla="*/ 42577 h 138455"/>
              <a:gd name="connsiteX1" fmla="*/ 308924 w 558362"/>
              <a:gd name="connsiteY1" fmla="*/ 897 h 138455"/>
              <a:gd name="connsiteX2" fmla="*/ 558362 w 558362"/>
              <a:gd name="connsiteY2" fmla="*/ 138455 h 13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58362" h="138455">
                <a:moveTo>
                  <a:pt x="0" y="42577"/>
                </a:moveTo>
                <a:cubicBezTo>
                  <a:pt x="75160" y="189840"/>
                  <a:pt x="215864" y="-15083"/>
                  <a:pt x="308924" y="897"/>
                </a:cubicBezTo>
                <a:cubicBezTo>
                  <a:pt x="401984" y="16877"/>
                  <a:pt x="452255" y="24061"/>
                  <a:pt x="558362" y="138455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9" name="Straight Arrow Connector 78">
            <a:extLst>
              <a:ext uri="{FF2B5EF4-FFF2-40B4-BE49-F238E27FC236}">
                <a16:creationId xmlns:a16="http://schemas.microsoft.com/office/drawing/2014/main" id="{6113B77D-6317-71A6-0826-1C9DE49908CE}"/>
              </a:ext>
            </a:extLst>
          </p:cNvPr>
          <p:cNvCxnSpPr>
            <a:cxnSpLocks/>
            <a:stCxn id="65" idx="5"/>
            <a:endCxn id="66" idx="0"/>
          </p:cNvCxnSpPr>
          <p:nvPr/>
        </p:nvCxnSpPr>
        <p:spPr bwMode="auto">
          <a:xfrm>
            <a:off x="3791548" y="2558732"/>
            <a:ext cx="100081" cy="180127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318ED1BB-32B6-C789-CB23-5E257B02658A}"/>
              </a:ext>
            </a:extLst>
          </p:cNvPr>
          <p:cNvSpPr/>
          <p:nvPr/>
        </p:nvSpPr>
        <p:spPr bwMode="auto">
          <a:xfrm flipH="1">
            <a:off x="2928496" y="2775435"/>
            <a:ext cx="945207" cy="158742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19529 w 534082"/>
              <a:gd name="connsiteY1" fmla="*/ 83389 h 89465"/>
              <a:gd name="connsiteX2" fmla="*/ 534082 w 534082"/>
              <a:gd name="connsiteY2" fmla="*/ 89465 h 89465"/>
              <a:gd name="connsiteX0" fmla="*/ 0 w 516481"/>
              <a:gd name="connsiteY0" fmla="*/ 0 h 124207"/>
              <a:gd name="connsiteX1" fmla="*/ 201928 w 516481"/>
              <a:gd name="connsiteY1" fmla="*/ 118131 h 124207"/>
              <a:gd name="connsiteX2" fmla="*/ 516481 w 516481"/>
              <a:gd name="connsiteY2" fmla="*/ 124207 h 124207"/>
              <a:gd name="connsiteX0" fmla="*/ 0 w 516481"/>
              <a:gd name="connsiteY0" fmla="*/ 0 h 124207"/>
              <a:gd name="connsiteX1" fmla="*/ 201928 w 516481"/>
              <a:gd name="connsiteY1" fmla="*/ 118131 h 124207"/>
              <a:gd name="connsiteX2" fmla="*/ 516481 w 516481"/>
              <a:gd name="connsiteY2" fmla="*/ 124207 h 124207"/>
              <a:gd name="connsiteX0" fmla="*/ 0 w 516481"/>
              <a:gd name="connsiteY0" fmla="*/ 0 h 124207"/>
              <a:gd name="connsiteX1" fmla="*/ 219530 w 516481"/>
              <a:gd name="connsiteY1" fmla="*/ 106550 h 124207"/>
              <a:gd name="connsiteX2" fmla="*/ 516481 w 516481"/>
              <a:gd name="connsiteY2" fmla="*/ 124207 h 124207"/>
              <a:gd name="connsiteX0" fmla="*/ 0 w 516481"/>
              <a:gd name="connsiteY0" fmla="*/ 0 h 124207"/>
              <a:gd name="connsiteX1" fmla="*/ 226131 w 516481"/>
              <a:gd name="connsiteY1" fmla="*/ 115235 h 124207"/>
              <a:gd name="connsiteX2" fmla="*/ 516481 w 516481"/>
              <a:gd name="connsiteY2" fmla="*/ 124207 h 124207"/>
              <a:gd name="connsiteX0" fmla="*/ 0 w 516481"/>
              <a:gd name="connsiteY0" fmla="*/ 0 h 124207"/>
              <a:gd name="connsiteX1" fmla="*/ 226131 w 516481"/>
              <a:gd name="connsiteY1" fmla="*/ 115235 h 124207"/>
              <a:gd name="connsiteX2" fmla="*/ 516481 w 516481"/>
              <a:gd name="connsiteY2" fmla="*/ 124207 h 124207"/>
              <a:gd name="connsiteX0" fmla="*/ 0 w 516481"/>
              <a:gd name="connsiteY0" fmla="*/ 0 h 124207"/>
              <a:gd name="connsiteX1" fmla="*/ 226131 w 516481"/>
              <a:gd name="connsiteY1" fmla="*/ 115235 h 124207"/>
              <a:gd name="connsiteX2" fmla="*/ 516481 w 516481"/>
              <a:gd name="connsiteY2" fmla="*/ 124207 h 124207"/>
              <a:gd name="connsiteX0" fmla="*/ 0 w 523081"/>
              <a:gd name="connsiteY0" fmla="*/ 0 h 117606"/>
              <a:gd name="connsiteX1" fmla="*/ 226131 w 523081"/>
              <a:gd name="connsiteY1" fmla="*/ 115235 h 117606"/>
              <a:gd name="connsiteX2" fmla="*/ 523081 w 523081"/>
              <a:gd name="connsiteY2" fmla="*/ 103941 h 11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23081" h="117606">
                <a:moveTo>
                  <a:pt x="0" y="0"/>
                </a:moveTo>
                <a:cubicBezTo>
                  <a:pt x="34724" y="74203"/>
                  <a:pt x="138951" y="97912"/>
                  <a:pt x="226131" y="115235"/>
                </a:cubicBezTo>
                <a:cubicBezTo>
                  <a:pt x="313311" y="132558"/>
                  <a:pt x="413324" y="47407"/>
                  <a:pt x="523081" y="103941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4BD25339-3D07-2E3A-B6C5-02C0B0733853}"/>
              </a:ext>
            </a:extLst>
          </p:cNvPr>
          <p:cNvSpPr/>
          <p:nvPr/>
        </p:nvSpPr>
        <p:spPr bwMode="auto">
          <a:xfrm flipH="1">
            <a:off x="1766368" y="2927722"/>
            <a:ext cx="1158152" cy="213709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19529 w 534082"/>
              <a:gd name="connsiteY1" fmla="*/ 83389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0053 w 534082"/>
              <a:gd name="connsiteY1" fmla="*/ 43403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0053 w 534082"/>
              <a:gd name="connsiteY1" fmla="*/ 43403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1961 w 534082"/>
              <a:gd name="connsiteY1" fmla="*/ 5065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1961 w 534082"/>
              <a:gd name="connsiteY1" fmla="*/ 5065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01437 w 534082"/>
              <a:gd name="connsiteY1" fmla="*/ 54277 h 89465"/>
              <a:gd name="connsiteX2" fmla="*/ 534082 w 534082"/>
              <a:gd name="connsiteY2" fmla="*/ 89465 h 89465"/>
              <a:gd name="connsiteX0" fmla="*/ 0 w 514830"/>
              <a:gd name="connsiteY0" fmla="*/ 0 h 92790"/>
              <a:gd name="connsiteX1" fmla="*/ 182185 w 514830"/>
              <a:gd name="connsiteY1" fmla="*/ 57602 h 92790"/>
              <a:gd name="connsiteX2" fmla="*/ 514830 w 514830"/>
              <a:gd name="connsiteY2" fmla="*/ 92790 h 92790"/>
              <a:gd name="connsiteX0" fmla="*/ 0 w 514830"/>
              <a:gd name="connsiteY0" fmla="*/ 0 h 92790"/>
              <a:gd name="connsiteX1" fmla="*/ 182185 w 514830"/>
              <a:gd name="connsiteY1" fmla="*/ 57602 h 92790"/>
              <a:gd name="connsiteX2" fmla="*/ 514830 w 514830"/>
              <a:gd name="connsiteY2" fmla="*/ 92790 h 92790"/>
              <a:gd name="connsiteX0" fmla="*/ 0 w 514830"/>
              <a:gd name="connsiteY0" fmla="*/ 0 h 92790"/>
              <a:gd name="connsiteX1" fmla="*/ 225939 w 514830"/>
              <a:gd name="connsiteY1" fmla="*/ 55940 h 92790"/>
              <a:gd name="connsiteX2" fmla="*/ 514830 w 514830"/>
              <a:gd name="connsiteY2" fmla="*/ 92790 h 92790"/>
              <a:gd name="connsiteX0" fmla="*/ 0 w 521831"/>
              <a:gd name="connsiteY0" fmla="*/ 0 h 89465"/>
              <a:gd name="connsiteX1" fmla="*/ 232940 w 521831"/>
              <a:gd name="connsiteY1" fmla="*/ 52615 h 89465"/>
              <a:gd name="connsiteX2" fmla="*/ 521831 w 521831"/>
              <a:gd name="connsiteY2" fmla="*/ 89465 h 89465"/>
              <a:gd name="connsiteX0" fmla="*/ 0 w 527081"/>
              <a:gd name="connsiteY0" fmla="*/ 0 h 92790"/>
              <a:gd name="connsiteX1" fmla="*/ 238190 w 527081"/>
              <a:gd name="connsiteY1" fmla="*/ 55940 h 92790"/>
              <a:gd name="connsiteX2" fmla="*/ 527081 w 527081"/>
              <a:gd name="connsiteY2" fmla="*/ 92790 h 92790"/>
              <a:gd name="connsiteX0" fmla="*/ 0 w 462326"/>
              <a:gd name="connsiteY0" fmla="*/ 0 h 87803"/>
              <a:gd name="connsiteX1" fmla="*/ 238190 w 462326"/>
              <a:gd name="connsiteY1" fmla="*/ 55940 h 87803"/>
              <a:gd name="connsiteX2" fmla="*/ 462326 w 462326"/>
              <a:gd name="connsiteY2" fmla="*/ 87803 h 87803"/>
              <a:gd name="connsiteX0" fmla="*/ 0 w 497329"/>
              <a:gd name="connsiteY0" fmla="*/ 0 h 86140"/>
              <a:gd name="connsiteX1" fmla="*/ 238190 w 497329"/>
              <a:gd name="connsiteY1" fmla="*/ 55940 h 86140"/>
              <a:gd name="connsiteX2" fmla="*/ 497329 w 497329"/>
              <a:gd name="connsiteY2" fmla="*/ 86140 h 86140"/>
              <a:gd name="connsiteX0" fmla="*/ 0 w 497329"/>
              <a:gd name="connsiteY0" fmla="*/ 0 h 86140"/>
              <a:gd name="connsiteX1" fmla="*/ 238190 w 497329"/>
              <a:gd name="connsiteY1" fmla="*/ 55940 h 86140"/>
              <a:gd name="connsiteX2" fmla="*/ 497329 w 497329"/>
              <a:gd name="connsiteY2" fmla="*/ 86140 h 86140"/>
              <a:gd name="connsiteX0" fmla="*/ 0 w 497329"/>
              <a:gd name="connsiteY0" fmla="*/ 0 h 86140"/>
              <a:gd name="connsiteX1" fmla="*/ 238190 w 497329"/>
              <a:gd name="connsiteY1" fmla="*/ 55940 h 86140"/>
              <a:gd name="connsiteX2" fmla="*/ 497329 w 497329"/>
              <a:gd name="connsiteY2" fmla="*/ 86140 h 86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7329" h="86140">
                <a:moveTo>
                  <a:pt x="0" y="0"/>
                </a:moveTo>
                <a:cubicBezTo>
                  <a:pt x="79227" y="39405"/>
                  <a:pt x="129201" y="48783"/>
                  <a:pt x="238190" y="55940"/>
                </a:cubicBezTo>
                <a:cubicBezTo>
                  <a:pt x="350328" y="66430"/>
                  <a:pt x="439446" y="55741"/>
                  <a:pt x="497329" y="86140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971FDAD8-8A09-61E0-6A33-DCBDE673B4F2}"/>
              </a:ext>
            </a:extLst>
          </p:cNvPr>
          <p:cNvSpPr/>
          <p:nvPr/>
        </p:nvSpPr>
        <p:spPr bwMode="auto">
          <a:xfrm>
            <a:off x="1775781" y="3157971"/>
            <a:ext cx="5433843" cy="275880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1309816"/>
              <a:gd name="connsiteY0" fmla="*/ 0 h 131806"/>
              <a:gd name="connsiteX1" fmla="*/ 315539 w 1309816"/>
              <a:gd name="connsiteY1" fmla="*/ 10961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1309816"/>
              <a:gd name="connsiteY0" fmla="*/ 0 h 131806"/>
              <a:gd name="connsiteX1" fmla="*/ 315539 w 1309816"/>
              <a:gd name="connsiteY1" fmla="*/ 10961 h 131806"/>
              <a:gd name="connsiteX2" fmla="*/ 833824 w 1309816"/>
              <a:gd name="connsiteY2" fmla="*/ 29111 h 131806"/>
              <a:gd name="connsiteX3" fmla="*/ 1309816 w 1309816"/>
              <a:gd name="connsiteY3" fmla="*/ 131806 h 131806"/>
              <a:gd name="connsiteX0" fmla="*/ 0 w 1309816"/>
              <a:gd name="connsiteY0" fmla="*/ 0 h 131806"/>
              <a:gd name="connsiteX1" fmla="*/ 315539 w 1309816"/>
              <a:gd name="connsiteY1" fmla="*/ 10961 h 131806"/>
              <a:gd name="connsiteX2" fmla="*/ 833824 w 1309816"/>
              <a:gd name="connsiteY2" fmla="*/ 29111 h 131806"/>
              <a:gd name="connsiteX3" fmla="*/ 1309816 w 1309816"/>
              <a:gd name="connsiteY3" fmla="*/ 131806 h 131806"/>
              <a:gd name="connsiteX0" fmla="*/ 0 w 1309816"/>
              <a:gd name="connsiteY0" fmla="*/ 0 h 131806"/>
              <a:gd name="connsiteX1" fmla="*/ 315539 w 1309816"/>
              <a:gd name="connsiteY1" fmla="*/ 10961 h 131806"/>
              <a:gd name="connsiteX2" fmla="*/ 833824 w 1309816"/>
              <a:gd name="connsiteY2" fmla="*/ 29111 h 131806"/>
              <a:gd name="connsiteX3" fmla="*/ 1309816 w 1309816"/>
              <a:gd name="connsiteY3" fmla="*/ 131806 h 131806"/>
              <a:gd name="connsiteX0" fmla="*/ 0 w 1309816"/>
              <a:gd name="connsiteY0" fmla="*/ 0 h 131806"/>
              <a:gd name="connsiteX1" fmla="*/ 315539 w 1309816"/>
              <a:gd name="connsiteY1" fmla="*/ 10961 h 131806"/>
              <a:gd name="connsiteX2" fmla="*/ 860865 w 1309816"/>
              <a:gd name="connsiteY2" fmla="*/ 34905 h 131806"/>
              <a:gd name="connsiteX3" fmla="*/ 1309816 w 1309816"/>
              <a:gd name="connsiteY3" fmla="*/ 131806 h 131806"/>
              <a:gd name="connsiteX0" fmla="*/ 0 w 1309816"/>
              <a:gd name="connsiteY0" fmla="*/ 0 h 131806"/>
              <a:gd name="connsiteX1" fmla="*/ 315539 w 1309816"/>
              <a:gd name="connsiteY1" fmla="*/ 10961 h 131806"/>
              <a:gd name="connsiteX2" fmla="*/ 860865 w 1309816"/>
              <a:gd name="connsiteY2" fmla="*/ 34905 h 131806"/>
              <a:gd name="connsiteX3" fmla="*/ 1309816 w 1309816"/>
              <a:gd name="connsiteY3" fmla="*/ 131806 h 131806"/>
              <a:gd name="connsiteX0" fmla="*/ 0 w 1309816"/>
              <a:gd name="connsiteY0" fmla="*/ 0 h 131806"/>
              <a:gd name="connsiteX1" fmla="*/ 315539 w 1309816"/>
              <a:gd name="connsiteY1" fmla="*/ 10961 h 131806"/>
              <a:gd name="connsiteX2" fmla="*/ 860865 w 1309816"/>
              <a:gd name="connsiteY2" fmla="*/ 34905 h 131806"/>
              <a:gd name="connsiteX3" fmla="*/ 1309816 w 1309816"/>
              <a:gd name="connsiteY3" fmla="*/ 131806 h 131806"/>
              <a:gd name="connsiteX0" fmla="*/ 0 w 1309816"/>
              <a:gd name="connsiteY0" fmla="*/ 0 h 131806"/>
              <a:gd name="connsiteX1" fmla="*/ 315539 w 1309816"/>
              <a:gd name="connsiteY1" fmla="*/ 10961 h 131806"/>
              <a:gd name="connsiteX2" fmla="*/ 860865 w 1309816"/>
              <a:gd name="connsiteY2" fmla="*/ 34905 h 131806"/>
              <a:gd name="connsiteX3" fmla="*/ 1309816 w 1309816"/>
              <a:gd name="connsiteY3" fmla="*/ 131806 h 131806"/>
              <a:gd name="connsiteX0" fmla="*/ 0 w 1305045"/>
              <a:gd name="connsiteY0" fmla="*/ 0 h 130034"/>
              <a:gd name="connsiteX1" fmla="*/ 310768 w 1305045"/>
              <a:gd name="connsiteY1" fmla="*/ 9189 h 130034"/>
              <a:gd name="connsiteX2" fmla="*/ 856094 w 1305045"/>
              <a:gd name="connsiteY2" fmla="*/ 33133 h 130034"/>
              <a:gd name="connsiteX3" fmla="*/ 1305045 w 1305045"/>
              <a:gd name="connsiteY3" fmla="*/ 130034 h 130034"/>
              <a:gd name="connsiteX0" fmla="*/ 0 w 1305045"/>
              <a:gd name="connsiteY0" fmla="*/ 0 h 130034"/>
              <a:gd name="connsiteX1" fmla="*/ 310768 w 1305045"/>
              <a:gd name="connsiteY1" fmla="*/ 9189 h 130034"/>
              <a:gd name="connsiteX2" fmla="*/ 856094 w 1305045"/>
              <a:gd name="connsiteY2" fmla="*/ 33133 h 130034"/>
              <a:gd name="connsiteX3" fmla="*/ 1305045 w 1305045"/>
              <a:gd name="connsiteY3" fmla="*/ 130034 h 130034"/>
              <a:gd name="connsiteX0" fmla="*/ 0 w 1305045"/>
              <a:gd name="connsiteY0" fmla="*/ 0 h 130034"/>
              <a:gd name="connsiteX1" fmla="*/ 310768 w 1305045"/>
              <a:gd name="connsiteY1" fmla="*/ 9189 h 130034"/>
              <a:gd name="connsiteX2" fmla="*/ 856094 w 1305045"/>
              <a:gd name="connsiteY2" fmla="*/ 38448 h 130034"/>
              <a:gd name="connsiteX3" fmla="*/ 1305045 w 1305045"/>
              <a:gd name="connsiteY3" fmla="*/ 130034 h 130034"/>
              <a:gd name="connsiteX0" fmla="*/ 0 w 1304091"/>
              <a:gd name="connsiteY0" fmla="*/ 0 h 122947"/>
              <a:gd name="connsiteX1" fmla="*/ 310768 w 1304091"/>
              <a:gd name="connsiteY1" fmla="*/ 9189 h 122947"/>
              <a:gd name="connsiteX2" fmla="*/ 856094 w 1304091"/>
              <a:gd name="connsiteY2" fmla="*/ 38448 h 122947"/>
              <a:gd name="connsiteX3" fmla="*/ 1304091 w 1304091"/>
              <a:gd name="connsiteY3" fmla="*/ 122947 h 122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4091" h="122947">
                <a:moveTo>
                  <a:pt x="0" y="0"/>
                </a:moveTo>
                <a:cubicBezTo>
                  <a:pt x="94851" y="30160"/>
                  <a:pt x="220564" y="12327"/>
                  <a:pt x="310768" y="9189"/>
                </a:cubicBezTo>
                <a:cubicBezTo>
                  <a:pt x="492543" y="17170"/>
                  <a:pt x="690540" y="19488"/>
                  <a:pt x="856094" y="38448"/>
                </a:cubicBezTo>
                <a:cubicBezTo>
                  <a:pt x="1021648" y="57408"/>
                  <a:pt x="1243855" y="90325"/>
                  <a:pt x="1304091" y="122947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0478A675-BDE7-FA37-2DD9-2DBC6F52FDF2}"/>
              </a:ext>
            </a:extLst>
          </p:cNvPr>
          <p:cNvSpPr/>
          <p:nvPr/>
        </p:nvSpPr>
        <p:spPr bwMode="auto">
          <a:xfrm>
            <a:off x="7257522" y="3458170"/>
            <a:ext cx="538415" cy="72131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18731 w 534082"/>
              <a:gd name="connsiteY1" fmla="*/ 61517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18731 w 534082"/>
              <a:gd name="connsiteY1" fmla="*/ 61517 h 89465"/>
              <a:gd name="connsiteX2" fmla="*/ 534082 w 534082"/>
              <a:gd name="connsiteY2" fmla="*/ 89465 h 89465"/>
              <a:gd name="connsiteX0" fmla="*/ 0 w 538415"/>
              <a:gd name="connsiteY0" fmla="*/ 0 h 72131"/>
              <a:gd name="connsiteX1" fmla="*/ 223064 w 538415"/>
              <a:gd name="connsiteY1" fmla="*/ 44183 h 72131"/>
              <a:gd name="connsiteX2" fmla="*/ 538415 w 538415"/>
              <a:gd name="connsiteY2" fmla="*/ 72131 h 72131"/>
              <a:gd name="connsiteX0" fmla="*/ 0 w 538415"/>
              <a:gd name="connsiteY0" fmla="*/ 0 h 72131"/>
              <a:gd name="connsiteX1" fmla="*/ 223064 w 538415"/>
              <a:gd name="connsiteY1" fmla="*/ 44183 h 72131"/>
              <a:gd name="connsiteX2" fmla="*/ 538415 w 538415"/>
              <a:gd name="connsiteY2" fmla="*/ 72131 h 72131"/>
              <a:gd name="connsiteX0" fmla="*/ 0 w 538415"/>
              <a:gd name="connsiteY0" fmla="*/ 0 h 72131"/>
              <a:gd name="connsiteX1" fmla="*/ 236065 w 538415"/>
              <a:gd name="connsiteY1" fmla="*/ 35516 h 72131"/>
              <a:gd name="connsiteX2" fmla="*/ 538415 w 538415"/>
              <a:gd name="connsiteY2" fmla="*/ 72131 h 72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8415" h="72131">
                <a:moveTo>
                  <a:pt x="0" y="0"/>
                </a:moveTo>
                <a:cubicBezTo>
                  <a:pt x="89728" y="42374"/>
                  <a:pt x="127076" y="28359"/>
                  <a:pt x="236065" y="35516"/>
                </a:cubicBezTo>
                <a:cubicBezTo>
                  <a:pt x="400822" y="41008"/>
                  <a:pt x="415657" y="6930"/>
                  <a:pt x="538415" y="72131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39" name="Straight Arrow Connector 138">
            <a:extLst>
              <a:ext uri="{FF2B5EF4-FFF2-40B4-BE49-F238E27FC236}">
                <a16:creationId xmlns:a16="http://schemas.microsoft.com/office/drawing/2014/main" id="{D338A766-A993-CCDF-9BF4-4FF61E0796A5}"/>
              </a:ext>
            </a:extLst>
          </p:cNvPr>
          <p:cNvCxnSpPr/>
          <p:nvPr/>
        </p:nvCxnSpPr>
        <p:spPr bwMode="auto">
          <a:xfrm>
            <a:off x="7819896" y="3530301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6190D7B8-7986-9A1E-7C26-2D86EACE81C2}"/>
              </a:ext>
            </a:extLst>
          </p:cNvPr>
          <p:cNvSpPr/>
          <p:nvPr/>
        </p:nvSpPr>
        <p:spPr bwMode="auto">
          <a:xfrm flipH="1">
            <a:off x="7261856" y="3757196"/>
            <a:ext cx="640210" cy="122855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4082" h="89465">
                <a:moveTo>
                  <a:pt x="0" y="0"/>
                </a:moveTo>
                <a:cubicBezTo>
                  <a:pt x="89728" y="51042"/>
                  <a:pt x="127077" y="28358"/>
                  <a:pt x="236066" y="35515"/>
                </a:cubicBezTo>
                <a:cubicBezTo>
                  <a:pt x="400823" y="41007"/>
                  <a:pt x="424325" y="32931"/>
                  <a:pt x="534082" y="89465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05DCC2DF-AE64-571F-59F5-C2A48A25B4A8}"/>
              </a:ext>
            </a:extLst>
          </p:cNvPr>
          <p:cNvSpPr/>
          <p:nvPr/>
        </p:nvSpPr>
        <p:spPr bwMode="auto">
          <a:xfrm>
            <a:off x="7298006" y="3882465"/>
            <a:ext cx="908563" cy="91387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  <a:gd name="connsiteX0" fmla="*/ 0 w 534082"/>
              <a:gd name="connsiteY0" fmla="*/ 61231 h 150696"/>
              <a:gd name="connsiteX1" fmla="*/ 243366 w 534082"/>
              <a:gd name="connsiteY1" fmla="*/ 311 h 150696"/>
              <a:gd name="connsiteX2" fmla="*/ 534082 w 534082"/>
              <a:gd name="connsiteY2" fmla="*/ 150696 h 150696"/>
              <a:gd name="connsiteX0" fmla="*/ 0 w 534082"/>
              <a:gd name="connsiteY0" fmla="*/ 61231 h 150696"/>
              <a:gd name="connsiteX1" fmla="*/ 243366 w 534082"/>
              <a:gd name="connsiteY1" fmla="*/ 311 h 150696"/>
              <a:gd name="connsiteX2" fmla="*/ 534082 w 534082"/>
              <a:gd name="connsiteY2" fmla="*/ 150696 h 150696"/>
              <a:gd name="connsiteX0" fmla="*/ 0 w 534082"/>
              <a:gd name="connsiteY0" fmla="*/ 0 h 89465"/>
              <a:gd name="connsiteX1" fmla="*/ 304424 w 534082"/>
              <a:gd name="connsiteY1" fmla="*/ 18521 h 89465"/>
              <a:gd name="connsiteX2" fmla="*/ 534082 w 534082"/>
              <a:gd name="connsiteY2" fmla="*/ 89465 h 89465"/>
              <a:gd name="connsiteX0" fmla="*/ 0 w 510598"/>
              <a:gd name="connsiteY0" fmla="*/ 17851 h 76761"/>
              <a:gd name="connsiteX1" fmla="*/ 280940 w 510598"/>
              <a:gd name="connsiteY1" fmla="*/ 5817 h 76761"/>
              <a:gd name="connsiteX2" fmla="*/ 510598 w 510598"/>
              <a:gd name="connsiteY2" fmla="*/ 76761 h 76761"/>
              <a:gd name="connsiteX0" fmla="*/ 0 w 510598"/>
              <a:gd name="connsiteY0" fmla="*/ 17851 h 76761"/>
              <a:gd name="connsiteX1" fmla="*/ 280940 w 510598"/>
              <a:gd name="connsiteY1" fmla="*/ 5817 h 76761"/>
              <a:gd name="connsiteX2" fmla="*/ 510598 w 510598"/>
              <a:gd name="connsiteY2" fmla="*/ 76761 h 76761"/>
              <a:gd name="connsiteX0" fmla="*/ 0 w 510598"/>
              <a:gd name="connsiteY0" fmla="*/ 13238 h 72148"/>
              <a:gd name="connsiteX1" fmla="*/ 280940 w 510598"/>
              <a:gd name="connsiteY1" fmla="*/ 1204 h 72148"/>
              <a:gd name="connsiteX2" fmla="*/ 510598 w 510598"/>
              <a:gd name="connsiteY2" fmla="*/ 72148 h 72148"/>
              <a:gd name="connsiteX0" fmla="*/ 0 w 518010"/>
              <a:gd name="connsiteY0" fmla="*/ 16342 h 72037"/>
              <a:gd name="connsiteX1" fmla="*/ 288352 w 518010"/>
              <a:gd name="connsiteY1" fmla="*/ 1093 h 72037"/>
              <a:gd name="connsiteX2" fmla="*/ 518010 w 518010"/>
              <a:gd name="connsiteY2" fmla="*/ 72037 h 72037"/>
              <a:gd name="connsiteX0" fmla="*/ 0 w 518010"/>
              <a:gd name="connsiteY0" fmla="*/ 15638 h 71333"/>
              <a:gd name="connsiteX1" fmla="*/ 288352 w 518010"/>
              <a:gd name="connsiteY1" fmla="*/ 389 h 71333"/>
              <a:gd name="connsiteX2" fmla="*/ 518010 w 518010"/>
              <a:gd name="connsiteY2" fmla="*/ 71333 h 71333"/>
              <a:gd name="connsiteX0" fmla="*/ 0 w 518010"/>
              <a:gd name="connsiteY0" fmla="*/ 12437 h 68132"/>
              <a:gd name="connsiteX1" fmla="*/ 275998 w 518010"/>
              <a:gd name="connsiteY1" fmla="*/ 402 h 68132"/>
              <a:gd name="connsiteX2" fmla="*/ 518010 w 518010"/>
              <a:gd name="connsiteY2" fmla="*/ 68132 h 68132"/>
              <a:gd name="connsiteX0" fmla="*/ 0 w 518010"/>
              <a:gd name="connsiteY0" fmla="*/ 12437 h 68132"/>
              <a:gd name="connsiteX1" fmla="*/ 275998 w 518010"/>
              <a:gd name="connsiteY1" fmla="*/ 402 h 68132"/>
              <a:gd name="connsiteX2" fmla="*/ 518010 w 518010"/>
              <a:gd name="connsiteY2" fmla="*/ 68132 h 68132"/>
              <a:gd name="connsiteX0" fmla="*/ 0 w 518010"/>
              <a:gd name="connsiteY0" fmla="*/ 12097 h 67792"/>
              <a:gd name="connsiteX1" fmla="*/ 275998 w 518010"/>
              <a:gd name="connsiteY1" fmla="*/ 62 h 67792"/>
              <a:gd name="connsiteX2" fmla="*/ 518010 w 518010"/>
              <a:gd name="connsiteY2" fmla="*/ 67792 h 67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8010" h="67792">
                <a:moveTo>
                  <a:pt x="0" y="12097"/>
                </a:moveTo>
                <a:cubicBezTo>
                  <a:pt x="51196" y="84659"/>
                  <a:pt x="168069" y="1000"/>
                  <a:pt x="275998" y="62"/>
                </a:cubicBezTo>
                <a:cubicBezTo>
                  <a:pt x="383927" y="-876"/>
                  <a:pt x="430690" y="8397"/>
                  <a:pt x="518010" y="67792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42" name="Straight Arrow Connector 141">
            <a:extLst>
              <a:ext uri="{FF2B5EF4-FFF2-40B4-BE49-F238E27FC236}">
                <a16:creationId xmlns:a16="http://schemas.microsoft.com/office/drawing/2014/main" id="{29063839-39EC-188C-A991-94266FF57D43}"/>
              </a:ext>
            </a:extLst>
          </p:cNvPr>
          <p:cNvCxnSpPr>
            <a:cxnSpLocks/>
            <a:endCxn id="315" idx="0"/>
          </p:cNvCxnSpPr>
          <p:nvPr/>
        </p:nvCxnSpPr>
        <p:spPr bwMode="auto">
          <a:xfrm>
            <a:off x="8215237" y="3982518"/>
            <a:ext cx="111951" cy="189497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660FD48B-7723-FA3C-C5E2-4BC0FE99D62E}"/>
              </a:ext>
            </a:extLst>
          </p:cNvPr>
          <p:cNvSpPr/>
          <p:nvPr/>
        </p:nvSpPr>
        <p:spPr bwMode="auto">
          <a:xfrm flipH="1">
            <a:off x="7376677" y="4213231"/>
            <a:ext cx="930417" cy="165741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19529 w 534082"/>
              <a:gd name="connsiteY1" fmla="*/ 83389 h 89465"/>
              <a:gd name="connsiteX2" fmla="*/ 534082 w 534082"/>
              <a:gd name="connsiteY2" fmla="*/ 89465 h 89465"/>
              <a:gd name="connsiteX0" fmla="*/ 0 w 512498"/>
              <a:gd name="connsiteY0" fmla="*/ 0 h 127335"/>
              <a:gd name="connsiteX1" fmla="*/ 197945 w 512498"/>
              <a:gd name="connsiteY1" fmla="*/ 121259 h 127335"/>
              <a:gd name="connsiteX2" fmla="*/ 512498 w 512498"/>
              <a:gd name="connsiteY2" fmla="*/ 127335 h 127335"/>
              <a:gd name="connsiteX0" fmla="*/ 0 w 512498"/>
              <a:gd name="connsiteY0" fmla="*/ 0 h 127335"/>
              <a:gd name="connsiteX1" fmla="*/ 197945 w 512498"/>
              <a:gd name="connsiteY1" fmla="*/ 121259 h 127335"/>
              <a:gd name="connsiteX2" fmla="*/ 512498 w 512498"/>
              <a:gd name="connsiteY2" fmla="*/ 127335 h 127335"/>
              <a:gd name="connsiteX0" fmla="*/ 0 w 512498"/>
              <a:gd name="connsiteY0" fmla="*/ 0 h 127335"/>
              <a:gd name="connsiteX1" fmla="*/ 221928 w 512498"/>
              <a:gd name="connsiteY1" fmla="*/ 118103 h 127335"/>
              <a:gd name="connsiteX2" fmla="*/ 512498 w 512498"/>
              <a:gd name="connsiteY2" fmla="*/ 127335 h 127335"/>
              <a:gd name="connsiteX0" fmla="*/ 0 w 512498"/>
              <a:gd name="connsiteY0" fmla="*/ 0 h 127335"/>
              <a:gd name="connsiteX1" fmla="*/ 221928 w 512498"/>
              <a:gd name="connsiteY1" fmla="*/ 118103 h 127335"/>
              <a:gd name="connsiteX2" fmla="*/ 512498 w 512498"/>
              <a:gd name="connsiteY2" fmla="*/ 127335 h 127335"/>
              <a:gd name="connsiteX0" fmla="*/ 0 w 512498"/>
              <a:gd name="connsiteY0" fmla="*/ 0 h 127335"/>
              <a:gd name="connsiteX1" fmla="*/ 221928 w 512498"/>
              <a:gd name="connsiteY1" fmla="*/ 118103 h 127335"/>
              <a:gd name="connsiteX2" fmla="*/ 512498 w 512498"/>
              <a:gd name="connsiteY2" fmla="*/ 127335 h 127335"/>
              <a:gd name="connsiteX0" fmla="*/ 0 w 514896"/>
              <a:gd name="connsiteY0" fmla="*/ 0 h 120695"/>
              <a:gd name="connsiteX1" fmla="*/ 221928 w 514896"/>
              <a:gd name="connsiteY1" fmla="*/ 118103 h 120695"/>
              <a:gd name="connsiteX2" fmla="*/ 514896 w 514896"/>
              <a:gd name="connsiteY2" fmla="*/ 108400 h 120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4896" h="120695">
                <a:moveTo>
                  <a:pt x="0" y="0"/>
                </a:moveTo>
                <a:cubicBezTo>
                  <a:pt x="44161" y="66821"/>
                  <a:pt x="136112" y="100036"/>
                  <a:pt x="221928" y="118103"/>
                </a:cubicBezTo>
                <a:cubicBezTo>
                  <a:pt x="307744" y="136170"/>
                  <a:pt x="405139" y="51866"/>
                  <a:pt x="514896" y="108400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FD2DF712-63A5-4C7D-13DE-EE1678C6970E}"/>
              </a:ext>
            </a:extLst>
          </p:cNvPr>
          <p:cNvSpPr/>
          <p:nvPr/>
        </p:nvSpPr>
        <p:spPr bwMode="auto">
          <a:xfrm flipH="1">
            <a:off x="2198748" y="4379422"/>
            <a:ext cx="5147592" cy="520226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19529 w 534082"/>
              <a:gd name="connsiteY1" fmla="*/ 83389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0053 w 534082"/>
              <a:gd name="connsiteY1" fmla="*/ 43403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0053 w 534082"/>
              <a:gd name="connsiteY1" fmla="*/ 43403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27606 w 534082"/>
              <a:gd name="connsiteY1" fmla="*/ 51441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27606 w 534082"/>
              <a:gd name="connsiteY1" fmla="*/ 51441 h 89465"/>
              <a:gd name="connsiteX2" fmla="*/ 418458 w 534082"/>
              <a:gd name="connsiteY2" fmla="*/ 69097 h 89465"/>
              <a:gd name="connsiteX3" fmla="*/ 534082 w 534082"/>
              <a:gd name="connsiteY3" fmla="*/ 89465 h 89465"/>
              <a:gd name="connsiteX0" fmla="*/ 0 w 534082"/>
              <a:gd name="connsiteY0" fmla="*/ 0 h 89465"/>
              <a:gd name="connsiteX1" fmla="*/ 226994 w 534082"/>
              <a:gd name="connsiteY1" fmla="*/ 86606 h 89465"/>
              <a:gd name="connsiteX2" fmla="*/ 418458 w 534082"/>
              <a:gd name="connsiteY2" fmla="*/ 69097 h 89465"/>
              <a:gd name="connsiteX3" fmla="*/ 534082 w 534082"/>
              <a:gd name="connsiteY3" fmla="*/ 89465 h 89465"/>
              <a:gd name="connsiteX0" fmla="*/ 0 w 534082"/>
              <a:gd name="connsiteY0" fmla="*/ 0 h 89465"/>
              <a:gd name="connsiteX1" fmla="*/ 228218 w 534082"/>
              <a:gd name="connsiteY1" fmla="*/ 49431 h 89465"/>
              <a:gd name="connsiteX2" fmla="*/ 418458 w 534082"/>
              <a:gd name="connsiteY2" fmla="*/ 69097 h 89465"/>
              <a:gd name="connsiteX3" fmla="*/ 534082 w 534082"/>
              <a:gd name="connsiteY3" fmla="*/ 89465 h 89465"/>
              <a:gd name="connsiteX0" fmla="*/ 0 w 534082"/>
              <a:gd name="connsiteY0" fmla="*/ 0 h 89465"/>
              <a:gd name="connsiteX1" fmla="*/ 228218 w 534082"/>
              <a:gd name="connsiteY1" fmla="*/ 49431 h 89465"/>
              <a:gd name="connsiteX2" fmla="*/ 418458 w 534082"/>
              <a:gd name="connsiteY2" fmla="*/ 69097 h 89465"/>
              <a:gd name="connsiteX3" fmla="*/ 534082 w 534082"/>
              <a:gd name="connsiteY3" fmla="*/ 89465 h 89465"/>
              <a:gd name="connsiteX0" fmla="*/ 0 w 534082"/>
              <a:gd name="connsiteY0" fmla="*/ 0 h 89465"/>
              <a:gd name="connsiteX1" fmla="*/ 228218 w 534082"/>
              <a:gd name="connsiteY1" fmla="*/ 49431 h 89465"/>
              <a:gd name="connsiteX2" fmla="*/ 418458 w 534082"/>
              <a:gd name="connsiteY2" fmla="*/ 69097 h 89465"/>
              <a:gd name="connsiteX3" fmla="*/ 534082 w 534082"/>
              <a:gd name="connsiteY3" fmla="*/ 89465 h 89465"/>
              <a:gd name="connsiteX0" fmla="*/ 0 w 534082"/>
              <a:gd name="connsiteY0" fmla="*/ 0 h 89465"/>
              <a:gd name="connsiteX1" fmla="*/ 228218 w 534082"/>
              <a:gd name="connsiteY1" fmla="*/ 49431 h 89465"/>
              <a:gd name="connsiteX2" fmla="*/ 418458 w 534082"/>
              <a:gd name="connsiteY2" fmla="*/ 69097 h 89465"/>
              <a:gd name="connsiteX3" fmla="*/ 534082 w 534082"/>
              <a:gd name="connsiteY3" fmla="*/ 89465 h 89465"/>
              <a:gd name="connsiteX0" fmla="*/ 0 w 534082"/>
              <a:gd name="connsiteY0" fmla="*/ 0 h 89465"/>
              <a:gd name="connsiteX1" fmla="*/ 228218 w 534082"/>
              <a:gd name="connsiteY1" fmla="*/ 49431 h 89465"/>
              <a:gd name="connsiteX2" fmla="*/ 418458 w 534082"/>
              <a:gd name="connsiteY2" fmla="*/ 69097 h 89465"/>
              <a:gd name="connsiteX3" fmla="*/ 534082 w 534082"/>
              <a:gd name="connsiteY3" fmla="*/ 89465 h 89465"/>
              <a:gd name="connsiteX0" fmla="*/ 0 w 534082"/>
              <a:gd name="connsiteY0" fmla="*/ 0 h 89465"/>
              <a:gd name="connsiteX1" fmla="*/ 228218 w 534082"/>
              <a:gd name="connsiteY1" fmla="*/ 49431 h 89465"/>
              <a:gd name="connsiteX2" fmla="*/ 418458 w 534082"/>
              <a:gd name="connsiteY2" fmla="*/ 69097 h 89465"/>
              <a:gd name="connsiteX3" fmla="*/ 534082 w 534082"/>
              <a:gd name="connsiteY3" fmla="*/ 89465 h 89465"/>
              <a:gd name="connsiteX0" fmla="*/ 0 w 532247"/>
              <a:gd name="connsiteY0" fmla="*/ 0 h 87456"/>
              <a:gd name="connsiteX1" fmla="*/ 228218 w 532247"/>
              <a:gd name="connsiteY1" fmla="*/ 49431 h 87456"/>
              <a:gd name="connsiteX2" fmla="*/ 418458 w 532247"/>
              <a:gd name="connsiteY2" fmla="*/ 69097 h 87456"/>
              <a:gd name="connsiteX3" fmla="*/ 532247 w 532247"/>
              <a:gd name="connsiteY3" fmla="*/ 87456 h 87456"/>
              <a:gd name="connsiteX0" fmla="*/ 0 w 532247"/>
              <a:gd name="connsiteY0" fmla="*/ 0 h 87456"/>
              <a:gd name="connsiteX1" fmla="*/ 228218 w 532247"/>
              <a:gd name="connsiteY1" fmla="*/ 49431 h 87456"/>
              <a:gd name="connsiteX2" fmla="*/ 418458 w 532247"/>
              <a:gd name="connsiteY2" fmla="*/ 69097 h 87456"/>
              <a:gd name="connsiteX3" fmla="*/ 532247 w 532247"/>
              <a:gd name="connsiteY3" fmla="*/ 87456 h 87456"/>
              <a:gd name="connsiteX0" fmla="*/ 0 w 532247"/>
              <a:gd name="connsiteY0" fmla="*/ 0 h 87456"/>
              <a:gd name="connsiteX1" fmla="*/ 228218 w 532247"/>
              <a:gd name="connsiteY1" fmla="*/ 49431 h 87456"/>
              <a:gd name="connsiteX2" fmla="*/ 417846 w 532247"/>
              <a:gd name="connsiteY2" fmla="*/ 70102 h 87456"/>
              <a:gd name="connsiteX3" fmla="*/ 532247 w 532247"/>
              <a:gd name="connsiteY3" fmla="*/ 87456 h 87456"/>
              <a:gd name="connsiteX0" fmla="*/ 0 w 532247"/>
              <a:gd name="connsiteY0" fmla="*/ 0 h 87456"/>
              <a:gd name="connsiteX1" fmla="*/ 228218 w 532247"/>
              <a:gd name="connsiteY1" fmla="*/ 49431 h 87456"/>
              <a:gd name="connsiteX2" fmla="*/ 417846 w 532247"/>
              <a:gd name="connsiteY2" fmla="*/ 70102 h 87456"/>
              <a:gd name="connsiteX3" fmla="*/ 532247 w 532247"/>
              <a:gd name="connsiteY3" fmla="*/ 87456 h 87456"/>
              <a:gd name="connsiteX0" fmla="*/ 0 w 532247"/>
              <a:gd name="connsiteY0" fmla="*/ 0 h 87456"/>
              <a:gd name="connsiteX1" fmla="*/ 228218 w 532247"/>
              <a:gd name="connsiteY1" fmla="*/ 49431 h 87456"/>
              <a:gd name="connsiteX2" fmla="*/ 417846 w 532247"/>
              <a:gd name="connsiteY2" fmla="*/ 70102 h 87456"/>
              <a:gd name="connsiteX3" fmla="*/ 532247 w 532247"/>
              <a:gd name="connsiteY3" fmla="*/ 87456 h 87456"/>
              <a:gd name="connsiteX0" fmla="*/ 0 w 532247"/>
              <a:gd name="connsiteY0" fmla="*/ 0 h 87456"/>
              <a:gd name="connsiteX1" fmla="*/ 228218 w 532247"/>
              <a:gd name="connsiteY1" fmla="*/ 49431 h 87456"/>
              <a:gd name="connsiteX2" fmla="*/ 417846 w 532247"/>
              <a:gd name="connsiteY2" fmla="*/ 70102 h 87456"/>
              <a:gd name="connsiteX3" fmla="*/ 532247 w 532247"/>
              <a:gd name="connsiteY3" fmla="*/ 87456 h 87456"/>
              <a:gd name="connsiteX0" fmla="*/ 0 w 532247"/>
              <a:gd name="connsiteY0" fmla="*/ 0 h 87456"/>
              <a:gd name="connsiteX1" fmla="*/ 228218 w 532247"/>
              <a:gd name="connsiteY1" fmla="*/ 49431 h 87456"/>
              <a:gd name="connsiteX2" fmla="*/ 417846 w 532247"/>
              <a:gd name="connsiteY2" fmla="*/ 70102 h 87456"/>
              <a:gd name="connsiteX3" fmla="*/ 532247 w 532247"/>
              <a:gd name="connsiteY3" fmla="*/ 87456 h 87456"/>
              <a:gd name="connsiteX0" fmla="*/ 0 w 528698"/>
              <a:gd name="connsiteY0" fmla="*/ 0 h 88913"/>
              <a:gd name="connsiteX1" fmla="*/ 224669 w 528698"/>
              <a:gd name="connsiteY1" fmla="*/ 50888 h 88913"/>
              <a:gd name="connsiteX2" fmla="*/ 414297 w 528698"/>
              <a:gd name="connsiteY2" fmla="*/ 71559 h 88913"/>
              <a:gd name="connsiteX3" fmla="*/ 528698 w 528698"/>
              <a:gd name="connsiteY3" fmla="*/ 88913 h 88913"/>
              <a:gd name="connsiteX0" fmla="*/ 0 w 528698"/>
              <a:gd name="connsiteY0" fmla="*/ 0 h 88913"/>
              <a:gd name="connsiteX1" fmla="*/ 224669 w 528698"/>
              <a:gd name="connsiteY1" fmla="*/ 50888 h 88913"/>
              <a:gd name="connsiteX2" fmla="*/ 414297 w 528698"/>
              <a:gd name="connsiteY2" fmla="*/ 71559 h 88913"/>
              <a:gd name="connsiteX3" fmla="*/ 528698 w 528698"/>
              <a:gd name="connsiteY3" fmla="*/ 88913 h 88913"/>
              <a:gd name="connsiteX0" fmla="*/ 0 w 528698"/>
              <a:gd name="connsiteY0" fmla="*/ 0 h 88913"/>
              <a:gd name="connsiteX1" fmla="*/ 195835 w 528698"/>
              <a:gd name="connsiteY1" fmla="*/ 72744 h 88913"/>
              <a:gd name="connsiteX2" fmla="*/ 414297 w 528698"/>
              <a:gd name="connsiteY2" fmla="*/ 71559 h 88913"/>
              <a:gd name="connsiteX3" fmla="*/ 528698 w 528698"/>
              <a:gd name="connsiteY3" fmla="*/ 88913 h 88913"/>
              <a:gd name="connsiteX0" fmla="*/ 0 w 528698"/>
              <a:gd name="connsiteY0" fmla="*/ 0 h 88913"/>
              <a:gd name="connsiteX1" fmla="*/ 195835 w 528698"/>
              <a:gd name="connsiteY1" fmla="*/ 72744 h 88913"/>
              <a:gd name="connsiteX2" fmla="*/ 414297 w 528698"/>
              <a:gd name="connsiteY2" fmla="*/ 71559 h 88913"/>
              <a:gd name="connsiteX3" fmla="*/ 528698 w 528698"/>
              <a:gd name="connsiteY3" fmla="*/ 88913 h 88913"/>
              <a:gd name="connsiteX0" fmla="*/ 0 w 528698"/>
              <a:gd name="connsiteY0" fmla="*/ 0 h 88913"/>
              <a:gd name="connsiteX1" fmla="*/ 195835 w 528698"/>
              <a:gd name="connsiteY1" fmla="*/ 72744 h 88913"/>
              <a:gd name="connsiteX2" fmla="*/ 400102 w 528698"/>
              <a:gd name="connsiteY2" fmla="*/ 87587 h 88913"/>
              <a:gd name="connsiteX3" fmla="*/ 528698 w 528698"/>
              <a:gd name="connsiteY3" fmla="*/ 88913 h 88913"/>
              <a:gd name="connsiteX0" fmla="*/ 0 w 528698"/>
              <a:gd name="connsiteY0" fmla="*/ 0 h 88913"/>
              <a:gd name="connsiteX1" fmla="*/ 195835 w 528698"/>
              <a:gd name="connsiteY1" fmla="*/ 72744 h 88913"/>
              <a:gd name="connsiteX2" fmla="*/ 400102 w 528698"/>
              <a:gd name="connsiteY2" fmla="*/ 87587 h 88913"/>
              <a:gd name="connsiteX3" fmla="*/ 528698 w 528698"/>
              <a:gd name="connsiteY3" fmla="*/ 88913 h 88913"/>
              <a:gd name="connsiteX0" fmla="*/ 0 w 528698"/>
              <a:gd name="connsiteY0" fmla="*/ 0 h 88913"/>
              <a:gd name="connsiteX1" fmla="*/ 195835 w 528698"/>
              <a:gd name="connsiteY1" fmla="*/ 72744 h 88913"/>
              <a:gd name="connsiteX2" fmla="*/ 398771 w 528698"/>
              <a:gd name="connsiteY2" fmla="*/ 83216 h 88913"/>
              <a:gd name="connsiteX3" fmla="*/ 528698 w 528698"/>
              <a:gd name="connsiteY3" fmla="*/ 88913 h 88913"/>
              <a:gd name="connsiteX0" fmla="*/ 0 w 529585"/>
              <a:gd name="connsiteY0" fmla="*/ 0 h 84542"/>
              <a:gd name="connsiteX1" fmla="*/ 195835 w 529585"/>
              <a:gd name="connsiteY1" fmla="*/ 72744 h 84542"/>
              <a:gd name="connsiteX2" fmla="*/ 398771 w 529585"/>
              <a:gd name="connsiteY2" fmla="*/ 83216 h 84542"/>
              <a:gd name="connsiteX3" fmla="*/ 529585 w 529585"/>
              <a:gd name="connsiteY3" fmla="*/ 84542 h 84542"/>
              <a:gd name="connsiteX0" fmla="*/ 0 w 526923"/>
              <a:gd name="connsiteY0" fmla="*/ 0 h 87456"/>
              <a:gd name="connsiteX1" fmla="*/ 195835 w 526923"/>
              <a:gd name="connsiteY1" fmla="*/ 72744 h 87456"/>
              <a:gd name="connsiteX2" fmla="*/ 398771 w 526923"/>
              <a:gd name="connsiteY2" fmla="*/ 83216 h 87456"/>
              <a:gd name="connsiteX3" fmla="*/ 526923 w 526923"/>
              <a:gd name="connsiteY3" fmla="*/ 87456 h 87456"/>
              <a:gd name="connsiteX0" fmla="*/ 0 w 526923"/>
              <a:gd name="connsiteY0" fmla="*/ 0 h 87456"/>
              <a:gd name="connsiteX1" fmla="*/ 195835 w 526923"/>
              <a:gd name="connsiteY1" fmla="*/ 72744 h 87456"/>
              <a:gd name="connsiteX2" fmla="*/ 398771 w 526923"/>
              <a:gd name="connsiteY2" fmla="*/ 83216 h 87456"/>
              <a:gd name="connsiteX3" fmla="*/ 526923 w 526923"/>
              <a:gd name="connsiteY3" fmla="*/ 87456 h 87456"/>
              <a:gd name="connsiteX0" fmla="*/ 0 w 526923"/>
              <a:gd name="connsiteY0" fmla="*/ 0 h 87456"/>
              <a:gd name="connsiteX1" fmla="*/ 178091 w 526923"/>
              <a:gd name="connsiteY1" fmla="*/ 72744 h 87456"/>
              <a:gd name="connsiteX2" fmla="*/ 398771 w 526923"/>
              <a:gd name="connsiteY2" fmla="*/ 83216 h 87456"/>
              <a:gd name="connsiteX3" fmla="*/ 526923 w 526923"/>
              <a:gd name="connsiteY3" fmla="*/ 87456 h 87456"/>
              <a:gd name="connsiteX0" fmla="*/ 0 w 526923"/>
              <a:gd name="connsiteY0" fmla="*/ 0 h 87456"/>
              <a:gd name="connsiteX1" fmla="*/ 178091 w 526923"/>
              <a:gd name="connsiteY1" fmla="*/ 72744 h 87456"/>
              <a:gd name="connsiteX2" fmla="*/ 398771 w 526923"/>
              <a:gd name="connsiteY2" fmla="*/ 83216 h 87456"/>
              <a:gd name="connsiteX3" fmla="*/ 526923 w 526923"/>
              <a:gd name="connsiteY3" fmla="*/ 87456 h 87456"/>
              <a:gd name="connsiteX0" fmla="*/ 0 w 526923"/>
              <a:gd name="connsiteY0" fmla="*/ 0 h 87456"/>
              <a:gd name="connsiteX1" fmla="*/ 181196 w 526923"/>
              <a:gd name="connsiteY1" fmla="*/ 72016 h 87456"/>
              <a:gd name="connsiteX2" fmla="*/ 398771 w 526923"/>
              <a:gd name="connsiteY2" fmla="*/ 83216 h 87456"/>
              <a:gd name="connsiteX3" fmla="*/ 526923 w 526923"/>
              <a:gd name="connsiteY3" fmla="*/ 87456 h 87456"/>
              <a:gd name="connsiteX0" fmla="*/ 0 w 526923"/>
              <a:gd name="connsiteY0" fmla="*/ 0 h 87456"/>
              <a:gd name="connsiteX1" fmla="*/ 181196 w 526923"/>
              <a:gd name="connsiteY1" fmla="*/ 72016 h 87456"/>
              <a:gd name="connsiteX2" fmla="*/ 398771 w 526923"/>
              <a:gd name="connsiteY2" fmla="*/ 83216 h 87456"/>
              <a:gd name="connsiteX3" fmla="*/ 526923 w 526923"/>
              <a:gd name="connsiteY3" fmla="*/ 87456 h 87456"/>
              <a:gd name="connsiteX0" fmla="*/ 0 w 526923"/>
              <a:gd name="connsiteY0" fmla="*/ 0 h 87456"/>
              <a:gd name="connsiteX1" fmla="*/ 181196 w 526923"/>
              <a:gd name="connsiteY1" fmla="*/ 72016 h 87456"/>
              <a:gd name="connsiteX2" fmla="*/ 398771 w 526923"/>
              <a:gd name="connsiteY2" fmla="*/ 83216 h 87456"/>
              <a:gd name="connsiteX3" fmla="*/ 526923 w 526923"/>
              <a:gd name="connsiteY3" fmla="*/ 87456 h 87456"/>
              <a:gd name="connsiteX0" fmla="*/ 0 w 526923"/>
              <a:gd name="connsiteY0" fmla="*/ 0 h 87456"/>
              <a:gd name="connsiteX1" fmla="*/ 181196 w 526923"/>
              <a:gd name="connsiteY1" fmla="*/ 72016 h 87456"/>
              <a:gd name="connsiteX2" fmla="*/ 398771 w 526923"/>
              <a:gd name="connsiteY2" fmla="*/ 83216 h 87456"/>
              <a:gd name="connsiteX3" fmla="*/ 526923 w 526923"/>
              <a:gd name="connsiteY3" fmla="*/ 87456 h 87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6923" h="87456">
                <a:moveTo>
                  <a:pt x="0" y="0"/>
                </a:moveTo>
                <a:cubicBezTo>
                  <a:pt x="29789" y="38134"/>
                  <a:pt x="115178" y="63247"/>
                  <a:pt x="181196" y="72016"/>
                </a:cubicBezTo>
                <a:cubicBezTo>
                  <a:pt x="247214" y="80785"/>
                  <a:pt x="340706" y="84286"/>
                  <a:pt x="398771" y="83216"/>
                </a:cubicBezTo>
                <a:cubicBezTo>
                  <a:pt x="456836" y="82146"/>
                  <a:pt x="499878" y="71017"/>
                  <a:pt x="526923" y="87456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E95B6BB2-56D2-F103-A6B6-29AB3D3234B3}"/>
              </a:ext>
            </a:extLst>
          </p:cNvPr>
          <p:cNvSpPr/>
          <p:nvPr/>
        </p:nvSpPr>
        <p:spPr bwMode="auto">
          <a:xfrm>
            <a:off x="1646416" y="4921033"/>
            <a:ext cx="504950" cy="460460"/>
          </a:xfrm>
          <a:custGeom>
            <a:avLst/>
            <a:gdLst>
              <a:gd name="connsiteX0" fmla="*/ 378940 w 378940"/>
              <a:gd name="connsiteY0" fmla="*/ 0 h 477794"/>
              <a:gd name="connsiteX1" fmla="*/ 140043 w 378940"/>
              <a:gd name="connsiteY1" fmla="*/ 238897 h 477794"/>
              <a:gd name="connsiteX2" fmla="*/ 0 w 378940"/>
              <a:gd name="connsiteY2" fmla="*/ 477794 h 477794"/>
              <a:gd name="connsiteX0" fmla="*/ 378940 w 378940"/>
              <a:gd name="connsiteY0" fmla="*/ 0 h 477794"/>
              <a:gd name="connsiteX1" fmla="*/ 188825 w 378940"/>
              <a:gd name="connsiteY1" fmla="*/ 234563 h 477794"/>
              <a:gd name="connsiteX2" fmla="*/ 0 w 378940"/>
              <a:gd name="connsiteY2" fmla="*/ 477794 h 477794"/>
              <a:gd name="connsiteX0" fmla="*/ 369183 w 369183"/>
              <a:gd name="connsiteY0" fmla="*/ 0 h 477794"/>
              <a:gd name="connsiteX1" fmla="*/ 179068 w 369183"/>
              <a:gd name="connsiteY1" fmla="*/ 234563 h 477794"/>
              <a:gd name="connsiteX2" fmla="*/ 0 w 369183"/>
              <a:gd name="connsiteY2" fmla="*/ 477794 h 477794"/>
              <a:gd name="connsiteX0" fmla="*/ 356175 w 356175"/>
              <a:gd name="connsiteY0" fmla="*/ 0 h 482128"/>
              <a:gd name="connsiteX1" fmla="*/ 166060 w 356175"/>
              <a:gd name="connsiteY1" fmla="*/ 234563 h 482128"/>
              <a:gd name="connsiteX2" fmla="*/ 0 w 356175"/>
              <a:gd name="connsiteY2" fmla="*/ 482128 h 482128"/>
              <a:gd name="connsiteX0" fmla="*/ 378941 w 378941"/>
              <a:gd name="connsiteY0" fmla="*/ 0 h 460460"/>
              <a:gd name="connsiteX1" fmla="*/ 188826 w 378941"/>
              <a:gd name="connsiteY1" fmla="*/ 234563 h 460460"/>
              <a:gd name="connsiteX2" fmla="*/ 0 w 378941"/>
              <a:gd name="connsiteY2" fmla="*/ 460460 h 460460"/>
              <a:gd name="connsiteX0" fmla="*/ 378941 w 378941"/>
              <a:gd name="connsiteY0" fmla="*/ 0 h 460460"/>
              <a:gd name="connsiteX1" fmla="*/ 188826 w 378941"/>
              <a:gd name="connsiteY1" fmla="*/ 234563 h 460460"/>
              <a:gd name="connsiteX2" fmla="*/ 0 w 378941"/>
              <a:gd name="connsiteY2" fmla="*/ 460460 h 460460"/>
              <a:gd name="connsiteX0" fmla="*/ 378941 w 378941"/>
              <a:gd name="connsiteY0" fmla="*/ 0 h 460460"/>
              <a:gd name="connsiteX1" fmla="*/ 188826 w 378941"/>
              <a:gd name="connsiteY1" fmla="*/ 234563 h 460460"/>
              <a:gd name="connsiteX2" fmla="*/ 0 w 378941"/>
              <a:gd name="connsiteY2" fmla="*/ 460460 h 460460"/>
              <a:gd name="connsiteX0" fmla="*/ 378941 w 378941"/>
              <a:gd name="connsiteY0" fmla="*/ 0 h 460460"/>
              <a:gd name="connsiteX1" fmla="*/ 188826 w 378941"/>
              <a:gd name="connsiteY1" fmla="*/ 234563 h 460460"/>
              <a:gd name="connsiteX2" fmla="*/ 0 w 378941"/>
              <a:gd name="connsiteY2" fmla="*/ 460460 h 460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8941" h="460460">
                <a:moveTo>
                  <a:pt x="378941" y="0"/>
                </a:moveTo>
                <a:cubicBezTo>
                  <a:pt x="304080" y="88300"/>
                  <a:pt x="251983" y="154931"/>
                  <a:pt x="188826" y="234563"/>
                </a:cubicBezTo>
                <a:cubicBezTo>
                  <a:pt x="125669" y="314195"/>
                  <a:pt x="64460" y="385161"/>
                  <a:pt x="0" y="460460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8" name="TextBox 147">
                <a:extLst>
                  <a:ext uri="{FF2B5EF4-FFF2-40B4-BE49-F238E27FC236}">
                    <a16:creationId xmlns:a16="http://schemas.microsoft.com/office/drawing/2014/main" id="{D6577C3C-D3B5-64E3-9467-AE47594ADF09}"/>
                  </a:ext>
                </a:extLst>
              </p:cNvPr>
              <p:cNvSpPr txBox="1"/>
              <p:nvPr/>
            </p:nvSpPr>
            <p:spPr>
              <a:xfrm>
                <a:off x="3665048" y="5583154"/>
                <a:ext cx="5515100" cy="41969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Path for </a:t>
                </a:r>
                <a14:m>
                  <m:oMath xmlns:m="http://schemas.openxmlformats.org/officeDocument/2006/math"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[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]</m:t>
                    </m:r>
                  </m:oMath>
                </a14:m>
                <a:endParaRPr lang="en-US" sz="240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148" name="TextBox 147">
                <a:extLst>
                  <a:ext uri="{FF2B5EF4-FFF2-40B4-BE49-F238E27FC236}">
                    <a16:creationId xmlns:a16="http://schemas.microsoft.com/office/drawing/2014/main" id="{D6577C3C-D3B5-64E3-9467-AE47594ADF0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65048" y="5583154"/>
                <a:ext cx="5515100" cy="419695"/>
              </a:xfrm>
              <a:prstGeom prst="rect">
                <a:avLst/>
              </a:prstGeom>
              <a:blipFill>
                <a:blip r:embed="rId4"/>
                <a:stretch>
                  <a:fillRect l="-1657" t="-11594" r="-110" b="-420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9" name="TextBox 148">
                <a:extLst>
                  <a:ext uri="{FF2B5EF4-FFF2-40B4-BE49-F238E27FC236}">
                    <a16:creationId xmlns:a16="http://schemas.microsoft.com/office/drawing/2014/main" id="{90B56B5C-DF8D-9D30-AD63-D5A94CB165D5}"/>
                  </a:ext>
                </a:extLst>
              </p:cNvPr>
              <p:cNvSpPr txBox="1"/>
              <p:nvPr/>
            </p:nvSpPr>
            <p:spPr>
              <a:xfrm>
                <a:off x="5520057" y="5579493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149" name="TextBox 148">
                <a:extLst>
                  <a:ext uri="{FF2B5EF4-FFF2-40B4-BE49-F238E27FC236}">
                    <a16:creationId xmlns:a16="http://schemas.microsoft.com/office/drawing/2014/main" id="{90B56B5C-DF8D-9D30-AD63-D5A94CB165D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20057" y="5579493"/>
                <a:ext cx="443070" cy="46166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0" name="TextBox 149">
                <a:extLst>
                  <a:ext uri="{FF2B5EF4-FFF2-40B4-BE49-F238E27FC236}">
                    <a16:creationId xmlns:a16="http://schemas.microsoft.com/office/drawing/2014/main" id="{6982EFCE-9953-89FD-E0E5-8B57992E0480}"/>
                  </a:ext>
                </a:extLst>
              </p:cNvPr>
              <p:cNvSpPr txBox="1"/>
              <p:nvPr/>
            </p:nvSpPr>
            <p:spPr>
              <a:xfrm>
                <a:off x="6544103" y="5578645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150" name="TextBox 149">
                <a:extLst>
                  <a:ext uri="{FF2B5EF4-FFF2-40B4-BE49-F238E27FC236}">
                    <a16:creationId xmlns:a16="http://schemas.microsoft.com/office/drawing/2014/main" id="{6982EFCE-9953-89FD-E0E5-8B57992E048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44103" y="5578645"/>
                <a:ext cx="443070" cy="461665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1" name="TextBox 150">
                <a:extLst>
                  <a:ext uri="{FF2B5EF4-FFF2-40B4-BE49-F238E27FC236}">
                    <a16:creationId xmlns:a16="http://schemas.microsoft.com/office/drawing/2014/main" id="{D4925D72-FE4B-0BC9-F842-55F86453C40D}"/>
                  </a:ext>
                </a:extLst>
              </p:cNvPr>
              <p:cNvSpPr txBox="1"/>
              <p:nvPr/>
            </p:nvSpPr>
            <p:spPr>
              <a:xfrm>
                <a:off x="7580712" y="5577797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151" name="TextBox 150">
                <a:extLst>
                  <a:ext uri="{FF2B5EF4-FFF2-40B4-BE49-F238E27FC236}">
                    <a16:creationId xmlns:a16="http://schemas.microsoft.com/office/drawing/2014/main" id="{D4925D72-FE4B-0BC9-F842-55F86453C40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80712" y="5577797"/>
                <a:ext cx="443070" cy="461665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0" name="TextBox 159">
                <a:extLst>
                  <a:ext uri="{FF2B5EF4-FFF2-40B4-BE49-F238E27FC236}">
                    <a16:creationId xmlns:a16="http://schemas.microsoft.com/office/drawing/2014/main" id="{F0F11F7A-2319-D6D2-EA5C-460972E50291}"/>
                  </a:ext>
                </a:extLst>
              </p:cNvPr>
              <p:cNvSpPr txBox="1"/>
              <p:nvPr/>
            </p:nvSpPr>
            <p:spPr>
              <a:xfrm>
                <a:off x="8617321" y="5578645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160" name="TextBox 159">
                <a:extLst>
                  <a:ext uri="{FF2B5EF4-FFF2-40B4-BE49-F238E27FC236}">
                    <a16:creationId xmlns:a16="http://schemas.microsoft.com/office/drawing/2014/main" id="{F0F11F7A-2319-D6D2-EA5C-460972E5029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17321" y="5578645"/>
                <a:ext cx="443070" cy="461665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2" name="TextBox 151">
            <a:extLst>
              <a:ext uri="{FF2B5EF4-FFF2-40B4-BE49-F238E27FC236}">
                <a16:creationId xmlns:a16="http://schemas.microsoft.com/office/drawing/2014/main" id="{98BE0400-B1BF-D5E8-2485-D18332516A78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F3A55967-660D-32F1-A1D6-32F347A06043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682872E1-199E-018C-296B-5A0CC66EF950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155" name="Straight Arrow Connector 154">
            <a:extLst>
              <a:ext uri="{FF2B5EF4-FFF2-40B4-BE49-F238E27FC236}">
                <a16:creationId xmlns:a16="http://schemas.microsoft.com/office/drawing/2014/main" id="{0EE07B20-BD70-B923-5910-CBCD6F8584A5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Straight Arrow Connector 155">
            <a:extLst>
              <a:ext uri="{FF2B5EF4-FFF2-40B4-BE49-F238E27FC236}">
                <a16:creationId xmlns:a16="http://schemas.microsoft.com/office/drawing/2014/main" id="{BA66A3BF-9DC3-AA49-BB07-29C09F31D22A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" name="Straight Arrow Connector 156">
            <a:extLst>
              <a:ext uri="{FF2B5EF4-FFF2-40B4-BE49-F238E27FC236}">
                <a16:creationId xmlns:a16="http://schemas.microsoft.com/office/drawing/2014/main" id="{0057109B-034C-0DD2-AFBE-D907BADDFE69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780322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6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6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9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4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9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46" grpId="0" animBg="1"/>
      <p:bldP spid="63" grpId="0" animBg="1"/>
      <p:bldP spid="78" grpId="0" animBg="1"/>
      <p:bldP spid="135" grpId="0" animBg="1"/>
      <p:bldP spid="136" grpId="0" animBg="1"/>
      <p:bldP spid="137" grpId="0" animBg="1"/>
      <p:bldP spid="138" grpId="0" animBg="1"/>
      <p:bldP spid="140" grpId="0" animBg="1"/>
      <p:bldP spid="141" grpId="0" animBg="1"/>
      <p:bldP spid="145" grpId="0" animBg="1"/>
      <p:bldP spid="146" grpId="0" animBg="1"/>
      <p:bldP spid="147" grpId="0" animBg="1"/>
      <p:bldP spid="148" grpId="0"/>
      <p:bldP spid="149" grpId="0"/>
      <p:bldP spid="150" grpId="0"/>
      <p:bldP spid="151" grpId="0"/>
      <p:bldP spid="16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3200" dirty="0"/>
              <a:t>What this Talk is About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68448" y="1089419"/>
            <a:ext cx="8875551" cy="5768581"/>
          </a:xfrm>
          <a:ln>
            <a:noFill/>
          </a:ln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2400" dirty="0"/>
              <a:t>A data structure, </a:t>
            </a:r>
            <a:r>
              <a:rPr lang="en-US" sz="2400" dirty="0">
                <a:solidFill>
                  <a:srgbClr val="C00000"/>
                </a:solidFill>
              </a:rPr>
              <a:t>CFLOBDDs</a:t>
            </a:r>
            <a:r>
              <a:rPr lang="en-US" sz="2400" dirty="0"/>
              <a:t>—Context-Free Language</a:t>
            </a:r>
            <a:br>
              <a:rPr lang="en-US" sz="2400" dirty="0"/>
            </a:br>
            <a:r>
              <a:rPr lang="en-US" sz="2400" dirty="0"/>
              <a:t>Ordered Binary Decision Diagrams—that . . .</a:t>
            </a:r>
          </a:p>
          <a:p>
            <a:r>
              <a:rPr lang="en-US" sz="2400" dirty="0"/>
              <a:t>Can represent (some) enormous sets, vectors, and matrices very compactly</a:t>
            </a:r>
          </a:p>
          <a:p>
            <a:r>
              <a:rPr lang="en-US" sz="2400" dirty="0"/>
              <a:t>Large vectors and matrices? Quantum simulation!</a:t>
            </a:r>
          </a:p>
          <a:p>
            <a:pPr lvl="1"/>
            <a:r>
              <a:rPr lang="en-US" sz="2000" dirty="0"/>
              <a:t>Quantum circuit: sequence of matrix operations (and sampling)</a:t>
            </a:r>
          </a:p>
          <a:p>
            <a:pPr lvl="1"/>
            <a:r>
              <a:rPr lang="en-US" sz="2000" dirty="0"/>
              <a:t>With a 15-minute timeout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Table 4">
                <a:extLst>
                  <a:ext uri="{FF2B5EF4-FFF2-40B4-BE49-F238E27FC236}">
                    <a16:creationId xmlns:a16="http://schemas.microsoft.com/office/drawing/2014/main" id="{89092D6E-843C-26D5-5B34-9A7CC032B3E2}"/>
                  </a:ext>
                </a:extLst>
              </p:cNvPr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608617293"/>
                  </p:ext>
                </p:extLst>
              </p:nvPr>
            </p:nvGraphicFramePr>
            <p:xfrm>
              <a:off x="1322071" y="3972083"/>
              <a:ext cx="6499859" cy="2528316"/>
            </p:xfrm>
            <a:graphic>
              <a:graphicData uri="http://schemas.openxmlformats.org/drawingml/2006/table">
                <a:tbl>
                  <a:tblPr firstRow="1" bandRow="1">
                    <a:tableStyleId>{21E4AEA4-8DFA-4A89-87EB-49C32662AFE0}</a:tableStyleId>
                  </a:tblPr>
                  <a:tblGrid>
                    <a:gridCol w="2975621">
                      <a:extLst>
                        <a:ext uri="{9D8B030D-6E8A-4147-A177-3AD203B41FA5}">
                          <a16:colId xmlns:a16="http://schemas.microsoft.com/office/drawing/2014/main" val="4276770610"/>
                        </a:ext>
                      </a:extLst>
                    </a:gridCol>
                    <a:gridCol w="1074311">
                      <a:extLst>
                        <a:ext uri="{9D8B030D-6E8A-4147-A177-3AD203B41FA5}">
                          <a16:colId xmlns:a16="http://schemas.microsoft.com/office/drawing/2014/main" val="4036769360"/>
                        </a:ext>
                      </a:extLst>
                    </a:gridCol>
                    <a:gridCol w="946752">
                      <a:extLst>
                        <a:ext uri="{9D8B030D-6E8A-4147-A177-3AD203B41FA5}">
                          <a16:colId xmlns:a16="http://schemas.microsoft.com/office/drawing/2014/main" val="4000679903"/>
                        </a:ext>
                      </a:extLst>
                    </a:gridCol>
                    <a:gridCol w="1503175">
                      <a:extLst>
                        <a:ext uri="{9D8B030D-6E8A-4147-A177-3AD203B41FA5}">
                          <a16:colId xmlns:a16="http://schemas.microsoft.com/office/drawing/2014/main" val="1347730611"/>
                        </a:ext>
                      </a:extLst>
                    </a:gridCol>
                  </a:tblGrid>
                  <a:tr h="280924">
                    <a:tc rowSpan="2"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Circuit</a:t>
                          </a:r>
                        </a:p>
                      </a:txBody>
                      <a:tcPr anchor="ctr">
                        <a:lnL w="12700" cmpd="sng">
                          <a:noFill/>
                        </a:lnL>
                        <a:lnR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noFill/>
                        </a:lnT>
                        <a:lnB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 gridSpan="3"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#Qubits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 h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tc h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25827232"/>
                      </a:ext>
                    </a:extLst>
                  </a:tr>
                  <a:tr h="280924">
                    <a:tc v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CFLOBDDs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BDDs</a:t>
                          </a: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CFLOBDD/BDD</a:t>
                          </a: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172563635"/>
                      </a:ext>
                    </a:extLst>
                  </a:tr>
                  <a:tr h="280924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Greenberger–Horne–</a:t>
                          </a:r>
                          <a:r>
                            <a:rPr lang="en-US" sz="12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Zeilinger</a:t>
                          </a:r>
                          <a:r>
                            <a:rPr lang="en-US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(GHZ)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65,536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128</a:t>
                          </a:r>
                          <a14:m>
                            <m:oMath xmlns:m="http://schemas.openxmlformats.org/officeDocument/2006/math"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84377615"/>
                      </a:ext>
                    </a:extLst>
                  </a:tr>
                  <a:tr h="280924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Bernstein-</a:t>
                          </a:r>
                          <a:r>
                            <a:rPr lang="fr-FR" sz="12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Vazirani</a:t>
                          </a:r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(BV)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524,288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1024</a:t>
                          </a:r>
                          <a14:m>
                            <m:oMath xmlns:m="http://schemas.openxmlformats.org/officeDocument/2006/math"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847542406"/>
                      </a:ext>
                    </a:extLst>
                  </a:tr>
                  <a:tr h="280924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Deutsch–</a:t>
                          </a:r>
                          <a:r>
                            <a:rPr lang="fr-FR" sz="12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Jozsa</a:t>
                          </a:r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(DJ)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4,194,304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ea typeface="+mn-ea"/>
                              <a:cs typeface="Arial" panose="020B0604020202020204" pitchFamily="34" charset="0"/>
                            </a:rPr>
                            <a:t>8192</a:t>
                          </a:r>
                          <a14:m>
                            <m:oMath xmlns:m="http://schemas.openxmlformats.org/officeDocument/2006/math"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897062281"/>
                      </a:ext>
                    </a:extLst>
                  </a:tr>
                  <a:tr h="280924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Grover’s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4,096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kern="1200" dirty="0">
                              <a:solidFill>
                                <a:schemeClr val="dk1"/>
                              </a:solidFill>
                              <a:latin typeface="Arial" panose="020B0604020202020204" pitchFamily="34" charset="0"/>
                              <a:ea typeface="+mn-ea"/>
                              <a:cs typeface="Arial" panose="020B0604020202020204" pitchFamily="34" charset="0"/>
                            </a:rPr>
                            <a:t>1</a:t>
                          </a:r>
                          <a14:m>
                            <m:oMath xmlns:m="http://schemas.openxmlformats.org/officeDocument/2006/math">
                              <m:r>
                                <m:rPr>
                                  <m:nor/>
                                </m:rPr>
                                <a:rPr lang="en-US" sz="1200" b="0" i="0" dirty="0" smtClean="0">
                                  <a:latin typeface="Arial" panose="020B0604020202020204" pitchFamily="34" charset="0"/>
                                  <a:ea typeface="+mn-ea"/>
                                  <a:cs typeface="Arial" panose="020B0604020202020204" pitchFamily="34" charset="0"/>
                                </a:rPr>
                                <m:t>28</m:t>
                              </m:r>
                              <m:r>
                                <a:rPr lang="en-US" sz="1200" b="0" i="0" kern="1200" smtClean="0">
                                  <a:solidFill>
                                    <a:schemeClr val="dk1"/>
                                  </a:solidFill>
                                  <a:latin typeface="Cambria Math" panose="02040503050406030204" pitchFamily="18" charset="0"/>
                                  <a:ea typeface="+mn-ea"/>
                                  <a:cs typeface="Arial" panose="020B0604020202020204" pitchFamily="34" charset="0"/>
                                </a:rPr>
                                <m:t>×</m:t>
                              </m:r>
                            </m:oMath>
                          </a14:m>
                          <a:endParaRPr lang="en-US" sz="1200" b="0" i="0" kern="1200" dirty="0">
                            <a:solidFill>
                              <a:schemeClr val="dk1"/>
                            </a:solidFill>
                            <a:latin typeface="Arial" panose="020B0604020202020204" pitchFamily="34" charset="0"/>
                            <a:ea typeface="+mn-ea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689949387"/>
                      </a:ext>
                    </a:extLst>
                  </a:tr>
                  <a:tr h="280924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Simon’s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</a:t>
                          </a:r>
                          <a14:m>
                            <m:oMath xmlns:m="http://schemas.openxmlformats.org/officeDocument/2006/math"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2086725241"/>
                      </a:ext>
                    </a:extLst>
                  </a:tr>
                  <a:tr h="280924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Quantum Fourier Transform (QFT)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</a:t>
                          </a:r>
                          <a14:m>
                            <m:oMath xmlns:m="http://schemas.openxmlformats.org/officeDocument/2006/math"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387072334"/>
                      </a:ext>
                    </a:extLst>
                  </a:tr>
                  <a:tr h="280924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Shor’s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7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7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</a:t>
                          </a:r>
                          <a14:m>
                            <m:oMath xmlns:m="http://schemas.openxmlformats.org/officeDocument/2006/math"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03559627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Table 4">
                <a:extLst>
                  <a:ext uri="{FF2B5EF4-FFF2-40B4-BE49-F238E27FC236}">
                    <a16:creationId xmlns:a16="http://schemas.microsoft.com/office/drawing/2014/main" id="{89092D6E-843C-26D5-5B34-9A7CC032B3E2}"/>
                  </a:ext>
                </a:extLst>
              </p:cNvPr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608617293"/>
                  </p:ext>
                </p:extLst>
              </p:nvPr>
            </p:nvGraphicFramePr>
            <p:xfrm>
              <a:off x="1322071" y="3972083"/>
              <a:ext cx="6499859" cy="2528316"/>
            </p:xfrm>
            <a:graphic>
              <a:graphicData uri="http://schemas.openxmlformats.org/drawingml/2006/table">
                <a:tbl>
                  <a:tblPr firstRow="1" bandRow="1">
                    <a:tableStyleId>{21E4AEA4-8DFA-4A89-87EB-49C32662AFE0}</a:tableStyleId>
                  </a:tblPr>
                  <a:tblGrid>
                    <a:gridCol w="2975621">
                      <a:extLst>
                        <a:ext uri="{9D8B030D-6E8A-4147-A177-3AD203B41FA5}">
                          <a16:colId xmlns:a16="http://schemas.microsoft.com/office/drawing/2014/main" val="4276770610"/>
                        </a:ext>
                      </a:extLst>
                    </a:gridCol>
                    <a:gridCol w="1074311">
                      <a:extLst>
                        <a:ext uri="{9D8B030D-6E8A-4147-A177-3AD203B41FA5}">
                          <a16:colId xmlns:a16="http://schemas.microsoft.com/office/drawing/2014/main" val="4036769360"/>
                        </a:ext>
                      </a:extLst>
                    </a:gridCol>
                    <a:gridCol w="946752">
                      <a:extLst>
                        <a:ext uri="{9D8B030D-6E8A-4147-A177-3AD203B41FA5}">
                          <a16:colId xmlns:a16="http://schemas.microsoft.com/office/drawing/2014/main" val="4000679903"/>
                        </a:ext>
                      </a:extLst>
                    </a:gridCol>
                    <a:gridCol w="1503175">
                      <a:extLst>
                        <a:ext uri="{9D8B030D-6E8A-4147-A177-3AD203B41FA5}">
                          <a16:colId xmlns:a16="http://schemas.microsoft.com/office/drawing/2014/main" val="1347730611"/>
                        </a:ext>
                      </a:extLst>
                    </a:gridCol>
                  </a:tblGrid>
                  <a:tr h="280924">
                    <a:tc rowSpan="2"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Circuit</a:t>
                          </a:r>
                        </a:p>
                      </a:txBody>
                      <a:tcPr anchor="ctr">
                        <a:lnL w="12700" cmpd="sng">
                          <a:noFill/>
                        </a:lnL>
                        <a:lnR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noFill/>
                        </a:lnT>
                        <a:lnB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 gridSpan="3"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#Qubits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 h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tc h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25827232"/>
                      </a:ext>
                    </a:extLst>
                  </a:tr>
                  <a:tr h="280924">
                    <a:tc v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CFLOBDDs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BDDs</a:t>
                          </a: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CFLOBDD/BDD</a:t>
                          </a: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172563635"/>
                      </a:ext>
                    </a:extLst>
                  </a:tr>
                  <a:tr h="280924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Greenberger–Horne–</a:t>
                          </a:r>
                          <a:r>
                            <a:rPr lang="en-US" sz="12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Zeilinger</a:t>
                          </a:r>
                          <a:r>
                            <a:rPr lang="en-US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(GHZ)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65,536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32794" t="-197872" r="-810" b="-602128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584377615"/>
                      </a:ext>
                    </a:extLst>
                  </a:tr>
                  <a:tr h="280924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Bernstein-</a:t>
                          </a:r>
                          <a:r>
                            <a:rPr lang="fr-FR" sz="12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Vazirani</a:t>
                          </a:r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(BV)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524,288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32794" t="-304348" r="-810" b="-51521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47542406"/>
                      </a:ext>
                    </a:extLst>
                  </a:tr>
                  <a:tr h="280924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Deutsch–</a:t>
                          </a:r>
                          <a:r>
                            <a:rPr lang="fr-FR" sz="12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Jozsa</a:t>
                          </a:r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(DJ)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4,194,304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32794" t="-404348" r="-810" b="-41521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97062281"/>
                      </a:ext>
                    </a:extLst>
                  </a:tr>
                  <a:tr h="280924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Grover’s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4,096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32794" t="-504348" r="-810" b="-31521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689949387"/>
                      </a:ext>
                    </a:extLst>
                  </a:tr>
                  <a:tr h="280924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Simon’s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32794" t="-591489" r="-810" b="-208511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086725241"/>
                      </a:ext>
                    </a:extLst>
                  </a:tr>
                  <a:tr h="280924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Quantum Fourier Transform (QFT)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32794" t="-706522" r="-810" b="-11304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87072334"/>
                      </a:ext>
                    </a:extLst>
                  </a:tr>
                  <a:tr h="280924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Shor’s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7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7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32794" t="-806522" r="-810" b="-1304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03559627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Speech Bubble: Rectangle with Corners Rounded 4">
                <a:extLst>
                  <a:ext uri="{FF2B5EF4-FFF2-40B4-BE49-F238E27FC236}">
                    <a16:creationId xmlns:a16="http://schemas.microsoft.com/office/drawing/2014/main" id="{0734BC80-9A43-1EC0-ADBD-B8F22BB9296C}"/>
                  </a:ext>
                </a:extLst>
              </p:cNvPr>
              <p:cNvSpPr/>
              <p:nvPr/>
            </p:nvSpPr>
            <p:spPr bwMode="auto">
              <a:xfrm>
                <a:off x="4706223" y="3630427"/>
                <a:ext cx="4197179" cy="1852237"/>
              </a:xfrm>
              <a:prstGeom prst="wedgeRoundRectCallout">
                <a:avLst>
                  <a:gd name="adj1" fmla="val -56271"/>
                  <a:gd name="adj2" fmla="val -121145"/>
                  <a:gd name="adj3" fmla="val 16667"/>
                </a:avLst>
              </a:prstGeom>
              <a:solidFill>
                <a:schemeClr val="bg1"/>
              </a:solidFill>
              <a:ln w="31750" cap="flat" cmpd="sng" algn="ctr">
                <a:solidFill>
                  <a:srgbClr val="C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R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</a:pPr>
                <a:r>
                  <a:rPr lang="en-US" dirty="0">
                    <a:latin typeface="Arial" charset="0"/>
                  </a:rPr>
                  <a:t>In the best case, a data structure of size </a:t>
                </a:r>
                <a14:m>
                  <m:oMath xmlns:m="http://schemas.openxmlformats.org/officeDocument/2006/math">
                    <m:r>
                      <a:rPr lang="en-US" b="0" i="1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𝑂</m:t>
                    </m:r>
                    <m:d>
                      <m:dPr>
                        <m:ctrlP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d>
                  </m:oMath>
                </a14:m>
                <a:r>
                  <a:rPr lang="en-US" dirty="0">
                    <a:latin typeface="Arial" charset="0"/>
                  </a:rPr>
                  <a:t> represents</a:t>
                </a:r>
              </a:p>
              <a:p>
                <a:pPr marL="285750" marR="0" indent="-28575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</a:pPr>
                <a:r>
                  <a:rPr lang="en-US" dirty="0">
                    <a:latin typeface="Arial" charset="0"/>
                  </a:rPr>
                  <a:t>a subset of a set with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p>
                        </m:sSup>
                      </m:sup>
                    </m:sSup>
                  </m:oMath>
                </a14:m>
                <a:r>
                  <a:rPr lang="en-US" dirty="0">
                    <a:latin typeface="Arial" charset="0"/>
                  </a:rPr>
                  <a:t> elements</a:t>
                </a:r>
              </a:p>
              <a:p>
                <a:pPr marL="285750" marR="0" indent="-28575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</a:pPr>
                <a:r>
                  <a:rPr lang="en-US" dirty="0">
                    <a:latin typeface="Arial" charset="0"/>
                  </a:rPr>
                  <a:t>a vector of size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kumimoji="0" lang="en-US" b="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kumimoji="0" lang="en-US" b="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kumimoji="0" lang="en-US" b="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p>
                        </m:sSup>
                      </m:sup>
                    </m:sSup>
                  </m:oMath>
                </a14:m>
                <a:endParaRPr kumimoji="0" lang="en-US" i="0" u="none" strike="noStrike" cap="none" normalizeH="0" baseline="0" dirty="0">
                  <a:ln>
                    <a:noFill/>
                  </a:ln>
                  <a:effectLst/>
                  <a:latin typeface="Arial" charset="0"/>
                </a:endParaRPr>
              </a:p>
              <a:p>
                <a:pPr marL="285750" marR="0" indent="-28575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</a:pPr>
                <a:r>
                  <a:rPr kumimoji="0" lang="en-US" i="0" u="none" strike="noStrike" cap="none" normalizeH="0" baseline="0" dirty="0">
                    <a:ln>
                      <a:noFill/>
                    </a:ln>
                    <a:effectLst/>
                    <a:latin typeface="Arial" charset="0"/>
                  </a:rPr>
                  <a:t>a matrix of size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kumimoji="0" lang="en-US" b="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kumimoji="0" lang="en-US" b="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kumimoji="0" lang="en-US" b="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kumimoji="0" lang="en-US" b="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p>
                        </m:sSup>
                      </m:sup>
                    </m:sSup>
                    <m:r>
                      <a:rPr kumimoji="0" lang="en-US" b="0" i="1" u="none" strike="noStrike" cap="none" normalizeH="0" baseline="0" smtClean="0">
                        <a:ln>
                          <a:noFill/>
                        </a:ln>
                        <a:effectLst/>
                        <a:latin typeface="Cambria Math" panose="02040503050406030204" pitchFamily="18" charset="0"/>
                      </a:rPr>
                      <m:t>×</m:t>
                    </m:r>
                    <m:sSup>
                      <m:sSupPr>
                        <m:ctrlP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kumimoji="0" lang="en-US" b="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kumimoji="0" lang="en-US" b="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kumimoji="0" lang="en-US" b="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kumimoji="0" lang="en-US" b="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p>
                        </m:sSup>
                      </m:sup>
                    </m:sSup>
                  </m:oMath>
                </a14:m>
                <a:endParaRPr kumimoji="0" lang="en-US" i="0" u="none" strike="noStrike" cap="none" normalizeH="0" baseline="0" dirty="0">
                  <a:ln>
                    <a:noFill/>
                  </a:ln>
                  <a:effectLst/>
                  <a:latin typeface="Arial" charset="0"/>
                </a:endParaRPr>
              </a:p>
              <a:p>
                <a:pPr marR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</a:pPr>
                <a:r>
                  <a:rPr kumimoji="0" lang="en-US" i="0" u="none" strike="noStrike" cap="none" normalizeH="0" baseline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latin typeface="Arial" charset="0"/>
                  </a:rPr>
                  <a:t>Double-exponential compression</a:t>
                </a:r>
              </a:p>
            </p:txBody>
          </p:sp>
        </mc:Choice>
        <mc:Fallback xmlns="">
          <p:sp>
            <p:nvSpPr>
              <p:cNvPr id="5" name="Speech Bubble: Rectangle with Corners Rounded 4">
                <a:extLst>
                  <a:ext uri="{FF2B5EF4-FFF2-40B4-BE49-F238E27FC236}">
                    <a16:creationId xmlns:a16="http://schemas.microsoft.com/office/drawing/2014/main" id="{0734BC80-9A43-1EC0-ADBD-B8F22BB9296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706223" y="3630427"/>
                <a:ext cx="4197179" cy="1852237"/>
              </a:xfrm>
              <a:prstGeom prst="wedgeRoundRectCallout">
                <a:avLst>
                  <a:gd name="adj1" fmla="val -56271"/>
                  <a:gd name="adj2" fmla="val -121145"/>
                  <a:gd name="adj3" fmla="val 16667"/>
                </a:avLst>
              </a:prstGeom>
              <a:blipFill>
                <a:blip r:embed="rId4"/>
                <a:stretch>
                  <a:fillRect b="-2290"/>
                </a:stretch>
              </a:blipFill>
              <a:ln w="31750" cap="flat" cmpd="sng" algn="ctr">
                <a:solidFill>
                  <a:srgbClr val="C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232177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6" name="Picture 5">
            <a:extLst>
              <a:ext uri="{FF2B5EF4-FFF2-40B4-BE49-F238E27FC236}">
                <a16:creationId xmlns:a16="http://schemas.microsoft.com/office/drawing/2014/main" id="{80CA36E7-F2DC-4C72-BC50-5433AD2680F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9267" y="1723426"/>
            <a:ext cx="7945467" cy="3869782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6C85E5C-81AD-4423-B691-E3DDC4FE1292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FF0000"/>
                </a:solidFill>
                <a:latin typeface="Calibri" panose="020F0502020204030204"/>
              </a:rPr>
              <a:t>Level 0</a:t>
            </a:r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45B5BEF9-7BE4-42DE-84B8-0CD8CBE9821A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C843D7FA-A31F-4D29-8A28-0127A7A8BD0D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FF0000"/>
                </a:solidFill>
                <a:latin typeface="Calibri" panose="020F0502020204030204"/>
              </a:rPr>
              <a:t>Level 1</a:t>
            </a:r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74AC1153-85BA-4F63-89BB-B98D5A3462BD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906C1835-D6C3-4997-B1C0-AB1F9C58D612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FF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03C8C741-B5A6-4A0A-921B-DC408296FAD0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A2287622-000D-4989-9FF7-95EFBB5F1FB4}"/>
              </a:ext>
            </a:extLst>
          </p:cNvPr>
          <p:cNvSpPr/>
          <p:nvPr/>
        </p:nvSpPr>
        <p:spPr>
          <a:xfrm>
            <a:off x="1166150" y="2029187"/>
            <a:ext cx="1585732" cy="1231666"/>
          </a:xfrm>
          <a:custGeom>
            <a:avLst/>
            <a:gdLst>
              <a:gd name="connsiteX0" fmla="*/ 0 w 2114309"/>
              <a:gd name="connsiteY0" fmla="*/ 1524000 h 1629966"/>
              <a:gd name="connsiteX1" fmla="*/ 57873 w 2114309"/>
              <a:gd name="connsiteY1" fmla="*/ 1628172 h 1629966"/>
              <a:gd name="connsiteX2" fmla="*/ 185195 w 2114309"/>
              <a:gd name="connsiteY2" fmla="*/ 1446836 h 1629966"/>
              <a:gd name="connsiteX3" fmla="*/ 424405 w 2114309"/>
              <a:gd name="connsiteY3" fmla="*/ 995423 h 1629966"/>
              <a:gd name="connsiteX4" fmla="*/ 1446835 w 2114309"/>
              <a:gd name="connsiteY4" fmla="*/ 192912 h 1629966"/>
              <a:gd name="connsiteX5" fmla="*/ 2114309 w 2114309"/>
              <a:gd name="connsiteY5" fmla="*/ 0 h 1629966"/>
              <a:gd name="connsiteX0" fmla="*/ 0 w 2114309"/>
              <a:gd name="connsiteY0" fmla="*/ 1524000 h 1629966"/>
              <a:gd name="connsiteX1" fmla="*/ 57873 w 2114309"/>
              <a:gd name="connsiteY1" fmla="*/ 1628172 h 1629966"/>
              <a:gd name="connsiteX2" fmla="*/ 185195 w 2114309"/>
              <a:gd name="connsiteY2" fmla="*/ 1446836 h 1629966"/>
              <a:gd name="connsiteX3" fmla="*/ 706056 w 2114309"/>
              <a:gd name="connsiteY3" fmla="*/ 736922 h 1629966"/>
              <a:gd name="connsiteX4" fmla="*/ 1446835 w 2114309"/>
              <a:gd name="connsiteY4" fmla="*/ 192912 h 1629966"/>
              <a:gd name="connsiteX5" fmla="*/ 2114309 w 2114309"/>
              <a:gd name="connsiteY5" fmla="*/ 0 h 1629966"/>
              <a:gd name="connsiteX0" fmla="*/ 0 w 2114309"/>
              <a:gd name="connsiteY0" fmla="*/ 1524000 h 1636800"/>
              <a:gd name="connsiteX1" fmla="*/ 57873 w 2114309"/>
              <a:gd name="connsiteY1" fmla="*/ 1628172 h 1636800"/>
              <a:gd name="connsiteX2" fmla="*/ 281650 w 2114309"/>
              <a:gd name="connsiteY2" fmla="*/ 1311798 h 1636800"/>
              <a:gd name="connsiteX3" fmla="*/ 706056 w 2114309"/>
              <a:gd name="connsiteY3" fmla="*/ 736922 h 1636800"/>
              <a:gd name="connsiteX4" fmla="*/ 1446835 w 2114309"/>
              <a:gd name="connsiteY4" fmla="*/ 192912 h 1636800"/>
              <a:gd name="connsiteX5" fmla="*/ 2114309 w 2114309"/>
              <a:gd name="connsiteY5" fmla="*/ 0 h 1636800"/>
              <a:gd name="connsiteX0" fmla="*/ 0 w 2114309"/>
              <a:gd name="connsiteY0" fmla="*/ 1524000 h 1636800"/>
              <a:gd name="connsiteX1" fmla="*/ 108030 w 2114309"/>
              <a:gd name="connsiteY1" fmla="*/ 1628172 h 1636800"/>
              <a:gd name="connsiteX2" fmla="*/ 281650 w 2114309"/>
              <a:gd name="connsiteY2" fmla="*/ 1311798 h 1636800"/>
              <a:gd name="connsiteX3" fmla="*/ 706056 w 2114309"/>
              <a:gd name="connsiteY3" fmla="*/ 736922 h 1636800"/>
              <a:gd name="connsiteX4" fmla="*/ 1446835 w 2114309"/>
              <a:gd name="connsiteY4" fmla="*/ 192912 h 1636800"/>
              <a:gd name="connsiteX5" fmla="*/ 2114309 w 2114309"/>
              <a:gd name="connsiteY5" fmla="*/ 0 h 1636800"/>
              <a:gd name="connsiteX0" fmla="*/ 0 w 2114309"/>
              <a:gd name="connsiteY0" fmla="*/ 1524000 h 1642221"/>
              <a:gd name="connsiteX1" fmla="*/ 108030 w 2114309"/>
              <a:gd name="connsiteY1" fmla="*/ 1628172 h 1642221"/>
              <a:gd name="connsiteX2" fmla="*/ 262359 w 2114309"/>
              <a:gd name="connsiteY2" fmla="*/ 1223059 h 1642221"/>
              <a:gd name="connsiteX3" fmla="*/ 706056 w 2114309"/>
              <a:gd name="connsiteY3" fmla="*/ 736922 h 1642221"/>
              <a:gd name="connsiteX4" fmla="*/ 1446835 w 2114309"/>
              <a:gd name="connsiteY4" fmla="*/ 192912 h 1642221"/>
              <a:gd name="connsiteX5" fmla="*/ 2114309 w 2114309"/>
              <a:gd name="connsiteY5" fmla="*/ 0 h 1642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4309" h="1642221">
                <a:moveTo>
                  <a:pt x="0" y="1524000"/>
                </a:moveTo>
                <a:cubicBezTo>
                  <a:pt x="13503" y="1582516"/>
                  <a:pt x="64304" y="1678329"/>
                  <a:pt x="108030" y="1628172"/>
                </a:cubicBezTo>
                <a:cubicBezTo>
                  <a:pt x="151756" y="1578015"/>
                  <a:pt x="162688" y="1371601"/>
                  <a:pt x="262359" y="1223059"/>
                </a:cubicBezTo>
                <a:cubicBezTo>
                  <a:pt x="362030" y="1074517"/>
                  <a:pt x="508643" y="908613"/>
                  <a:pt x="706056" y="736922"/>
                </a:cubicBezTo>
                <a:cubicBezTo>
                  <a:pt x="903469" y="565231"/>
                  <a:pt x="1212126" y="315732"/>
                  <a:pt x="1446835" y="192912"/>
                </a:cubicBezTo>
                <a:cubicBezTo>
                  <a:pt x="1681544" y="70092"/>
                  <a:pt x="1921397" y="13504"/>
                  <a:pt x="2114309" y="0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5E78A8E-8932-41A1-9A1B-E81F0A0C5ABC}"/>
              </a:ext>
            </a:extLst>
          </p:cNvPr>
          <p:cNvGrpSpPr/>
          <p:nvPr/>
        </p:nvGrpSpPr>
        <p:grpSpPr>
          <a:xfrm>
            <a:off x="792292" y="2923331"/>
            <a:ext cx="2134661" cy="1992300"/>
            <a:chOff x="1056389" y="2754775"/>
            <a:chExt cx="2846215" cy="2656400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ED63A3A-C4C8-4F1B-8E26-E9F6218206DF}"/>
                </a:ext>
              </a:extLst>
            </p:cNvPr>
            <p:cNvSpPr/>
            <p:nvPr/>
          </p:nvSpPr>
          <p:spPr>
            <a:xfrm>
              <a:off x="1056389" y="2754775"/>
              <a:ext cx="2497039" cy="2623595"/>
            </a:xfrm>
            <a:custGeom>
              <a:avLst/>
              <a:gdLst>
                <a:gd name="connsiteX0" fmla="*/ 2497786 w 2497786"/>
                <a:gd name="connsiteY0" fmla="*/ 0 h 2716750"/>
                <a:gd name="connsiteX1" fmla="*/ 1957634 w 2497786"/>
                <a:gd name="connsiteY1" fmla="*/ 513144 h 2716750"/>
                <a:gd name="connsiteX2" fmla="*/ 665128 w 2497786"/>
                <a:gd name="connsiteY2" fmla="*/ 1057154 h 2716750"/>
                <a:gd name="connsiteX3" fmla="*/ 70961 w 2497786"/>
                <a:gd name="connsiteY3" fmla="*/ 1902106 h 2716750"/>
                <a:gd name="connsiteX4" fmla="*/ 16945 w 2497786"/>
                <a:gd name="connsiteY4" fmla="*/ 2623595 h 2716750"/>
                <a:gd name="connsiteX5" fmla="*/ 124976 w 2497786"/>
                <a:gd name="connsiteY5" fmla="*/ 2685326 h 2716750"/>
                <a:gd name="connsiteX0" fmla="*/ 2497039 w 2497039"/>
                <a:gd name="connsiteY0" fmla="*/ 0 h 2724211"/>
                <a:gd name="connsiteX1" fmla="*/ 1956887 w 2497039"/>
                <a:gd name="connsiteY1" fmla="*/ 513144 h 2724211"/>
                <a:gd name="connsiteX2" fmla="*/ 664381 w 2497039"/>
                <a:gd name="connsiteY2" fmla="*/ 1057154 h 2724211"/>
                <a:gd name="connsiteX3" fmla="*/ 70214 w 2497039"/>
                <a:gd name="connsiteY3" fmla="*/ 1902106 h 2724211"/>
                <a:gd name="connsiteX4" fmla="*/ 16198 w 2497039"/>
                <a:gd name="connsiteY4" fmla="*/ 2623595 h 2724211"/>
                <a:gd name="connsiteX5" fmla="*/ 112654 w 2497039"/>
                <a:gd name="connsiteY5" fmla="*/ 2696901 h 2724211"/>
                <a:gd name="connsiteX0" fmla="*/ 2497039 w 2497039"/>
                <a:gd name="connsiteY0" fmla="*/ 0 h 2623595"/>
                <a:gd name="connsiteX1" fmla="*/ 1956887 w 2497039"/>
                <a:gd name="connsiteY1" fmla="*/ 513144 h 2623595"/>
                <a:gd name="connsiteX2" fmla="*/ 664381 w 2497039"/>
                <a:gd name="connsiteY2" fmla="*/ 1057154 h 2623595"/>
                <a:gd name="connsiteX3" fmla="*/ 70214 w 2497039"/>
                <a:gd name="connsiteY3" fmla="*/ 1902106 h 2623595"/>
                <a:gd name="connsiteX4" fmla="*/ 16198 w 2497039"/>
                <a:gd name="connsiteY4" fmla="*/ 2623595 h 2623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7039" h="2623595">
                  <a:moveTo>
                    <a:pt x="2497039" y="0"/>
                  </a:moveTo>
                  <a:cubicBezTo>
                    <a:pt x="2379684" y="168476"/>
                    <a:pt x="2262330" y="336952"/>
                    <a:pt x="1956887" y="513144"/>
                  </a:cubicBezTo>
                  <a:cubicBezTo>
                    <a:pt x="1651444" y="689336"/>
                    <a:pt x="978826" y="825660"/>
                    <a:pt x="664381" y="1057154"/>
                  </a:cubicBezTo>
                  <a:cubicBezTo>
                    <a:pt x="349935" y="1288648"/>
                    <a:pt x="178244" y="1641033"/>
                    <a:pt x="70214" y="1902106"/>
                  </a:cubicBezTo>
                  <a:cubicBezTo>
                    <a:pt x="-37816" y="2163179"/>
                    <a:pt x="9125" y="2491129"/>
                    <a:pt x="16198" y="2623595"/>
                  </a:cubicBezTo>
                </a:path>
              </a:pathLst>
            </a:custGeom>
            <a:noFill/>
            <a:ln w="25400">
              <a:solidFill>
                <a:srgbClr val="FF0000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685800"/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91F276-5A17-4989-83B1-F7EBEC4737AA}"/>
                </a:ext>
              </a:extLst>
            </p:cNvPr>
            <p:cNvSpPr/>
            <p:nvPr/>
          </p:nvSpPr>
          <p:spPr>
            <a:xfrm>
              <a:off x="1162493" y="2772143"/>
              <a:ext cx="2497039" cy="2623595"/>
            </a:xfrm>
            <a:custGeom>
              <a:avLst/>
              <a:gdLst>
                <a:gd name="connsiteX0" fmla="*/ 2497786 w 2497786"/>
                <a:gd name="connsiteY0" fmla="*/ 0 h 2716750"/>
                <a:gd name="connsiteX1" fmla="*/ 1957634 w 2497786"/>
                <a:gd name="connsiteY1" fmla="*/ 513144 h 2716750"/>
                <a:gd name="connsiteX2" fmla="*/ 665128 w 2497786"/>
                <a:gd name="connsiteY2" fmla="*/ 1057154 h 2716750"/>
                <a:gd name="connsiteX3" fmla="*/ 70961 w 2497786"/>
                <a:gd name="connsiteY3" fmla="*/ 1902106 h 2716750"/>
                <a:gd name="connsiteX4" fmla="*/ 16945 w 2497786"/>
                <a:gd name="connsiteY4" fmla="*/ 2623595 h 2716750"/>
                <a:gd name="connsiteX5" fmla="*/ 124976 w 2497786"/>
                <a:gd name="connsiteY5" fmla="*/ 2685326 h 2716750"/>
                <a:gd name="connsiteX0" fmla="*/ 2497039 w 2497039"/>
                <a:gd name="connsiteY0" fmla="*/ 0 h 2724211"/>
                <a:gd name="connsiteX1" fmla="*/ 1956887 w 2497039"/>
                <a:gd name="connsiteY1" fmla="*/ 513144 h 2724211"/>
                <a:gd name="connsiteX2" fmla="*/ 664381 w 2497039"/>
                <a:gd name="connsiteY2" fmla="*/ 1057154 h 2724211"/>
                <a:gd name="connsiteX3" fmla="*/ 70214 w 2497039"/>
                <a:gd name="connsiteY3" fmla="*/ 1902106 h 2724211"/>
                <a:gd name="connsiteX4" fmla="*/ 16198 w 2497039"/>
                <a:gd name="connsiteY4" fmla="*/ 2623595 h 2724211"/>
                <a:gd name="connsiteX5" fmla="*/ 112654 w 2497039"/>
                <a:gd name="connsiteY5" fmla="*/ 2696901 h 2724211"/>
                <a:gd name="connsiteX0" fmla="*/ 2497039 w 2497039"/>
                <a:gd name="connsiteY0" fmla="*/ 0 h 2623595"/>
                <a:gd name="connsiteX1" fmla="*/ 1956887 w 2497039"/>
                <a:gd name="connsiteY1" fmla="*/ 513144 h 2623595"/>
                <a:gd name="connsiteX2" fmla="*/ 664381 w 2497039"/>
                <a:gd name="connsiteY2" fmla="*/ 1057154 h 2623595"/>
                <a:gd name="connsiteX3" fmla="*/ 70214 w 2497039"/>
                <a:gd name="connsiteY3" fmla="*/ 1902106 h 2623595"/>
                <a:gd name="connsiteX4" fmla="*/ 16198 w 2497039"/>
                <a:gd name="connsiteY4" fmla="*/ 2623595 h 2623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7039" h="2623595">
                  <a:moveTo>
                    <a:pt x="2497039" y="0"/>
                  </a:moveTo>
                  <a:cubicBezTo>
                    <a:pt x="2379684" y="168476"/>
                    <a:pt x="2262330" y="336952"/>
                    <a:pt x="1956887" y="513144"/>
                  </a:cubicBezTo>
                  <a:cubicBezTo>
                    <a:pt x="1651444" y="689336"/>
                    <a:pt x="978826" y="825660"/>
                    <a:pt x="664381" y="1057154"/>
                  </a:cubicBezTo>
                  <a:cubicBezTo>
                    <a:pt x="349935" y="1288648"/>
                    <a:pt x="178244" y="1641033"/>
                    <a:pt x="70214" y="1902106"/>
                  </a:cubicBezTo>
                  <a:cubicBezTo>
                    <a:pt x="-37816" y="2163179"/>
                    <a:pt x="9125" y="2491129"/>
                    <a:pt x="16198" y="2623595"/>
                  </a:cubicBezTo>
                </a:path>
              </a:pathLst>
            </a:custGeom>
            <a:noFill/>
            <a:ln w="25400">
              <a:solidFill>
                <a:srgbClr val="FF0000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685800"/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26271EF-EC61-4E7A-A3D6-D609AB3128DD}"/>
                </a:ext>
              </a:extLst>
            </p:cNvPr>
            <p:cNvSpPr/>
            <p:nvPr/>
          </p:nvSpPr>
          <p:spPr>
            <a:xfrm>
              <a:off x="1291745" y="2777932"/>
              <a:ext cx="2497039" cy="2623595"/>
            </a:xfrm>
            <a:custGeom>
              <a:avLst/>
              <a:gdLst>
                <a:gd name="connsiteX0" fmla="*/ 2497786 w 2497786"/>
                <a:gd name="connsiteY0" fmla="*/ 0 h 2716750"/>
                <a:gd name="connsiteX1" fmla="*/ 1957634 w 2497786"/>
                <a:gd name="connsiteY1" fmla="*/ 513144 h 2716750"/>
                <a:gd name="connsiteX2" fmla="*/ 665128 w 2497786"/>
                <a:gd name="connsiteY2" fmla="*/ 1057154 h 2716750"/>
                <a:gd name="connsiteX3" fmla="*/ 70961 w 2497786"/>
                <a:gd name="connsiteY3" fmla="*/ 1902106 h 2716750"/>
                <a:gd name="connsiteX4" fmla="*/ 16945 w 2497786"/>
                <a:gd name="connsiteY4" fmla="*/ 2623595 h 2716750"/>
                <a:gd name="connsiteX5" fmla="*/ 124976 w 2497786"/>
                <a:gd name="connsiteY5" fmla="*/ 2685326 h 2716750"/>
                <a:gd name="connsiteX0" fmla="*/ 2497039 w 2497039"/>
                <a:gd name="connsiteY0" fmla="*/ 0 h 2724211"/>
                <a:gd name="connsiteX1" fmla="*/ 1956887 w 2497039"/>
                <a:gd name="connsiteY1" fmla="*/ 513144 h 2724211"/>
                <a:gd name="connsiteX2" fmla="*/ 664381 w 2497039"/>
                <a:gd name="connsiteY2" fmla="*/ 1057154 h 2724211"/>
                <a:gd name="connsiteX3" fmla="*/ 70214 w 2497039"/>
                <a:gd name="connsiteY3" fmla="*/ 1902106 h 2724211"/>
                <a:gd name="connsiteX4" fmla="*/ 16198 w 2497039"/>
                <a:gd name="connsiteY4" fmla="*/ 2623595 h 2724211"/>
                <a:gd name="connsiteX5" fmla="*/ 112654 w 2497039"/>
                <a:gd name="connsiteY5" fmla="*/ 2696901 h 2724211"/>
                <a:gd name="connsiteX0" fmla="*/ 2497039 w 2497039"/>
                <a:gd name="connsiteY0" fmla="*/ 0 h 2623595"/>
                <a:gd name="connsiteX1" fmla="*/ 1956887 w 2497039"/>
                <a:gd name="connsiteY1" fmla="*/ 513144 h 2623595"/>
                <a:gd name="connsiteX2" fmla="*/ 664381 w 2497039"/>
                <a:gd name="connsiteY2" fmla="*/ 1057154 h 2623595"/>
                <a:gd name="connsiteX3" fmla="*/ 70214 w 2497039"/>
                <a:gd name="connsiteY3" fmla="*/ 1902106 h 2623595"/>
                <a:gd name="connsiteX4" fmla="*/ 16198 w 2497039"/>
                <a:gd name="connsiteY4" fmla="*/ 2623595 h 2623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7039" h="2623595">
                  <a:moveTo>
                    <a:pt x="2497039" y="0"/>
                  </a:moveTo>
                  <a:cubicBezTo>
                    <a:pt x="2379684" y="168476"/>
                    <a:pt x="2262330" y="336952"/>
                    <a:pt x="1956887" y="513144"/>
                  </a:cubicBezTo>
                  <a:cubicBezTo>
                    <a:pt x="1651444" y="689336"/>
                    <a:pt x="978826" y="825660"/>
                    <a:pt x="664381" y="1057154"/>
                  </a:cubicBezTo>
                  <a:cubicBezTo>
                    <a:pt x="349935" y="1288648"/>
                    <a:pt x="178244" y="1641033"/>
                    <a:pt x="70214" y="1902106"/>
                  </a:cubicBezTo>
                  <a:cubicBezTo>
                    <a:pt x="-37816" y="2163179"/>
                    <a:pt x="9125" y="2491129"/>
                    <a:pt x="16198" y="2623595"/>
                  </a:cubicBezTo>
                </a:path>
              </a:pathLst>
            </a:custGeom>
            <a:noFill/>
            <a:ln w="25400">
              <a:solidFill>
                <a:srgbClr val="FF0000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685800"/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71962EA-F15F-4464-A06C-40E434D5EA5A}"/>
                </a:ext>
              </a:extLst>
            </p:cNvPr>
            <p:cNvSpPr/>
            <p:nvPr/>
          </p:nvSpPr>
          <p:spPr>
            <a:xfrm>
              <a:off x="1405565" y="2787580"/>
              <a:ext cx="2497039" cy="2623595"/>
            </a:xfrm>
            <a:custGeom>
              <a:avLst/>
              <a:gdLst>
                <a:gd name="connsiteX0" fmla="*/ 2497786 w 2497786"/>
                <a:gd name="connsiteY0" fmla="*/ 0 h 2716750"/>
                <a:gd name="connsiteX1" fmla="*/ 1957634 w 2497786"/>
                <a:gd name="connsiteY1" fmla="*/ 513144 h 2716750"/>
                <a:gd name="connsiteX2" fmla="*/ 665128 w 2497786"/>
                <a:gd name="connsiteY2" fmla="*/ 1057154 h 2716750"/>
                <a:gd name="connsiteX3" fmla="*/ 70961 w 2497786"/>
                <a:gd name="connsiteY3" fmla="*/ 1902106 h 2716750"/>
                <a:gd name="connsiteX4" fmla="*/ 16945 w 2497786"/>
                <a:gd name="connsiteY4" fmla="*/ 2623595 h 2716750"/>
                <a:gd name="connsiteX5" fmla="*/ 124976 w 2497786"/>
                <a:gd name="connsiteY5" fmla="*/ 2685326 h 2716750"/>
                <a:gd name="connsiteX0" fmla="*/ 2497039 w 2497039"/>
                <a:gd name="connsiteY0" fmla="*/ 0 h 2724211"/>
                <a:gd name="connsiteX1" fmla="*/ 1956887 w 2497039"/>
                <a:gd name="connsiteY1" fmla="*/ 513144 h 2724211"/>
                <a:gd name="connsiteX2" fmla="*/ 664381 w 2497039"/>
                <a:gd name="connsiteY2" fmla="*/ 1057154 h 2724211"/>
                <a:gd name="connsiteX3" fmla="*/ 70214 w 2497039"/>
                <a:gd name="connsiteY3" fmla="*/ 1902106 h 2724211"/>
                <a:gd name="connsiteX4" fmla="*/ 16198 w 2497039"/>
                <a:gd name="connsiteY4" fmla="*/ 2623595 h 2724211"/>
                <a:gd name="connsiteX5" fmla="*/ 112654 w 2497039"/>
                <a:gd name="connsiteY5" fmla="*/ 2696901 h 2724211"/>
                <a:gd name="connsiteX0" fmla="*/ 2497039 w 2497039"/>
                <a:gd name="connsiteY0" fmla="*/ 0 h 2623595"/>
                <a:gd name="connsiteX1" fmla="*/ 1956887 w 2497039"/>
                <a:gd name="connsiteY1" fmla="*/ 513144 h 2623595"/>
                <a:gd name="connsiteX2" fmla="*/ 664381 w 2497039"/>
                <a:gd name="connsiteY2" fmla="*/ 1057154 h 2623595"/>
                <a:gd name="connsiteX3" fmla="*/ 70214 w 2497039"/>
                <a:gd name="connsiteY3" fmla="*/ 1902106 h 2623595"/>
                <a:gd name="connsiteX4" fmla="*/ 16198 w 2497039"/>
                <a:gd name="connsiteY4" fmla="*/ 2623595 h 2623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7039" h="2623595">
                  <a:moveTo>
                    <a:pt x="2497039" y="0"/>
                  </a:moveTo>
                  <a:cubicBezTo>
                    <a:pt x="2379684" y="168476"/>
                    <a:pt x="2262330" y="336952"/>
                    <a:pt x="1956887" y="513144"/>
                  </a:cubicBezTo>
                  <a:cubicBezTo>
                    <a:pt x="1651444" y="689336"/>
                    <a:pt x="978826" y="825660"/>
                    <a:pt x="664381" y="1057154"/>
                  </a:cubicBezTo>
                  <a:cubicBezTo>
                    <a:pt x="349935" y="1288648"/>
                    <a:pt x="178244" y="1641033"/>
                    <a:pt x="70214" y="1902106"/>
                  </a:cubicBezTo>
                  <a:cubicBezTo>
                    <a:pt x="-37816" y="2163179"/>
                    <a:pt x="9125" y="2491129"/>
                    <a:pt x="16198" y="2623595"/>
                  </a:cubicBezTo>
                </a:path>
              </a:pathLst>
            </a:custGeom>
            <a:noFill/>
            <a:ln w="25400">
              <a:solidFill>
                <a:srgbClr val="FF0000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685800"/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A1283502-8F24-45B7-8AEB-91D71A8D7ED5}"/>
              </a:ext>
            </a:extLst>
          </p:cNvPr>
          <p:cNvGrpSpPr/>
          <p:nvPr/>
        </p:nvGrpSpPr>
        <p:grpSpPr>
          <a:xfrm>
            <a:off x="2497239" y="3467272"/>
            <a:ext cx="1362919" cy="926247"/>
            <a:chOff x="3329651" y="3480029"/>
            <a:chExt cx="1817225" cy="1234996"/>
          </a:xfrm>
        </p:grpSpPr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579E2A21-E42A-4ECD-81A2-7C73096CDB62}"/>
                </a:ext>
              </a:extLst>
            </p:cNvPr>
            <p:cNvCxnSpPr/>
            <p:nvPr/>
          </p:nvCxnSpPr>
          <p:spPr>
            <a:xfrm flipH="1">
              <a:off x="3329651" y="3480029"/>
              <a:ext cx="1786359" cy="1225348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tailEnd type="none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21840484-A6B3-443E-A081-6966E7C5E01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329651" y="3511259"/>
              <a:ext cx="1817225" cy="1203766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tailEnd type="none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6B173705-0A54-4F58-BAB1-C56812CD27F3}"/>
              </a:ext>
            </a:extLst>
          </p:cNvPr>
          <p:cNvSpPr/>
          <p:nvPr/>
        </p:nvSpPr>
        <p:spPr>
          <a:xfrm>
            <a:off x="2732639" y="2111095"/>
            <a:ext cx="627460" cy="448896"/>
          </a:xfrm>
          <a:custGeom>
            <a:avLst/>
            <a:gdLst>
              <a:gd name="connsiteX0" fmla="*/ 0 w 2114309"/>
              <a:gd name="connsiteY0" fmla="*/ 1524000 h 1629966"/>
              <a:gd name="connsiteX1" fmla="*/ 57873 w 2114309"/>
              <a:gd name="connsiteY1" fmla="*/ 1628172 h 1629966"/>
              <a:gd name="connsiteX2" fmla="*/ 185195 w 2114309"/>
              <a:gd name="connsiteY2" fmla="*/ 1446836 h 1629966"/>
              <a:gd name="connsiteX3" fmla="*/ 424405 w 2114309"/>
              <a:gd name="connsiteY3" fmla="*/ 995423 h 1629966"/>
              <a:gd name="connsiteX4" fmla="*/ 1446835 w 2114309"/>
              <a:gd name="connsiteY4" fmla="*/ 192912 h 1629966"/>
              <a:gd name="connsiteX5" fmla="*/ 2114309 w 2114309"/>
              <a:gd name="connsiteY5" fmla="*/ 0 h 1629966"/>
              <a:gd name="connsiteX0" fmla="*/ 0 w 2114309"/>
              <a:gd name="connsiteY0" fmla="*/ 1524000 h 1629966"/>
              <a:gd name="connsiteX1" fmla="*/ 57873 w 2114309"/>
              <a:gd name="connsiteY1" fmla="*/ 1628172 h 1629966"/>
              <a:gd name="connsiteX2" fmla="*/ 185195 w 2114309"/>
              <a:gd name="connsiteY2" fmla="*/ 1446836 h 1629966"/>
              <a:gd name="connsiteX3" fmla="*/ 706056 w 2114309"/>
              <a:gd name="connsiteY3" fmla="*/ 736922 h 1629966"/>
              <a:gd name="connsiteX4" fmla="*/ 1446835 w 2114309"/>
              <a:gd name="connsiteY4" fmla="*/ 192912 h 1629966"/>
              <a:gd name="connsiteX5" fmla="*/ 2114309 w 2114309"/>
              <a:gd name="connsiteY5" fmla="*/ 0 h 1629966"/>
              <a:gd name="connsiteX0" fmla="*/ 0 w 2114309"/>
              <a:gd name="connsiteY0" fmla="*/ 1524000 h 1636800"/>
              <a:gd name="connsiteX1" fmla="*/ 57873 w 2114309"/>
              <a:gd name="connsiteY1" fmla="*/ 1628172 h 1636800"/>
              <a:gd name="connsiteX2" fmla="*/ 281650 w 2114309"/>
              <a:gd name="connsiteY2" fmla="*/ 1311798 h 1636800"/>
              <a:gd name="connsiteX3" fmla="*/ 706056 w 2114309"/>
              <a:gd name="connsiteY3" fmla="*/ 736922 h 1636800"/>
              <a:gd name="connsiteX4" fmla="*/ 1446835 w 2114309"/>
              <a:gd name="connsiteY4" fmla="*/ 192912 h 1636800"/>
              <a:gd name="connsiteX5" fmla="*/ 2114309 w 2114309"/>
              <a:gd name="connsiteY5" fmla="*/ 0 h 1636800"/>
              <a:gd name="connsiteX0" fmla="*/ 0 w 2114309"/>
              <a:gd name="connsiteY0" fmla="*/ 1524000 h 1636800"/>
              <a:gd name="connsiteX1" fmla="*/ 108030 w 2114309"/>
              <a:gd name="connsiteY1" fmla="*/ 1628172 h 1636800"/>
              <a:gd name="connsiteX2" fmla="*/ 281650 w 2114309"/>
              <a:gd name="connsiteY2" fmla="*/ 1311798 h 1636800"/>
              <a:gd name="connsiteX3" fmla="*/ 706056 w 2114309"/>
              <a:gd name="connsiteY3" fmla="*/ 736922 h 1636800"/>
              <a:gd name="connsiteX4" fmla="*/ 1446835 w 2114309"/>
              <a:gd name="connsiteY4" fmla="*/ 192912 h 1636800"/>
              <a:gd name="connsiteX5" fmla="*/ 2114309 w 2114309"/>
              <a:gd name="connsiteY5" fmla="*/ 0 h 1636800"/>
              <a:gd name="connsiteX0" fmla="*/ 0 w 2114309"/>
              <a:gd name="connsiteY0" fmla="*/ 1524000 h 1642221"/>
              <a:gd name="connsiteX1" fmla="*/ 108030 w 2114309"/>
              <a:gd name="connsiteY1" fmla="*/ 1628172 h 1642221"/>
              <a:gd name="connsiteX2" fmla="*/ 262359 w 2114309"/>
              <a:gd name="connsiteY2" fmla="*/ 1223059 h 1642221"/>
              <a:gd name="connsiteX3" fmla="*/ 706056 w 2114309"/>
              <a:gd name="connsiteY3" fmla="*/ 736922 h 1642221"/>
              <a:gd name="connsiteX4" fmla="*/ 1446835 w 2114309"/>
              <a:gd name="connsiteY4" fmla="*/ 192912 h 1642221"/>
              <a:gd name="connsiteX5" fmla="*/ 2114309 w 2114309"/>
              <a:gd name="connsiteY5" fmla="*/ 0 h 1642221"/>
              <a:gd name="connsiteX0" fmla="*/ 0 w 1446835"/>
              <a:gd name="connsiteY0" fmla="*/ 1331088 h 1449309"/>
              <a:gd name="connsiteX1" fmla="*/ 108030 w 1446835"/>
              <a:gd name="connsiteY1" fmla="*/ 1435260 h 1449309"/>
              <a:gd name="connsiteX2" fmla="*/ 262359 w 1446835"/>
              <a:gd name="connsiteY2" fmla="*/ 1030147 h 1449309"/>
              <a:gd name="connsiteX3" fmla="*/ 706056 w 1446835"/>
              <a:gd name="connsiteY3" fmla="*/ 544010 h 1449309"/>
              <a:gd name="connsiteX4" fmla="*/ 1446835 w 1446835"/>
              <a:gd name="connsiteY4" fmla="*/ 0 h 1449309"/>
              <a:gd name="connsiteX0" fmla="*/ 0 w 706056"/>
              <a:gd name="connsiteY0" fmla="*/ 787078 h 905299"/>
              <a:gd name="connsiteX1" fmla="*/ 108030 w 706056"/>
              <a:gd name="connsiteY1" fmla="*/ 891250 h 905299"/>
              <a:gd name="connsiteX2" fmla="*/ 262359 w 706056"/>
              <a:gd name="connsiteY2" fmla="*/ 486137 h 905299"/>
              <a:gd name="connsiteX3" fmla="*/ 706056 w 706056"/>
              <a:gd name="connsiteY3" fmla="*/ 0 h 905299"/>
              <a:gd name="connsiteX0" fmla="*/ 0 w 706056"/>
              <a:gd name="connsiteY0" fmla="*/ 787078 h 905299"/>
              <a:gd name="connsiteX1" fmla="*/ 108030 w 706056"/>
              <a:gd name="connsiteY1" fmla="*/ 891250 h 905299"/>
              <a:gd name="connsiteX2" fmla="*/ 262359 w 706056"/>
              <a:gd name="connsiteY2" fmla="*/ 486137 h 905299"/>
              <a:gd name="connsiteX3" fmla="*/ 706056 w 706056"/>
              <a:gd name="connsiteY3" fmla="*/ 0 h 905299"/>
              <a:gd name="connsiteX0" fmla="*/ 0 w 262359"/>
              <a:gd name="connsiteY0" fmla="*/ 300941 h 419162"/>
              <a:gd name="connsiteX1" fmla="*/ 108030 w 262359"/>
              <a:gd name="connsiteY1" fmla="*/ 405113 h 419162"/>
              <a:gd name="connsiteX2" fmla="*/ 262359 w 262359"/>
              <a:gd name="connsiteY2" fmla="*/ 0 h 419162"/>
              <a:gd name="connsiteX0" fmla="*/ 0 w 824490"/>
              <a:gd name="connsiteY0" fmla="*/ 495813 h 626945"/>
              <a:gd name="connsiteX1" fmla="*/ 108030 w 824490"/>
              <a:gd name="connsiteY1" fmla="*/ 599985 h 626945"/>
              <a:gd name="connsiteX2" fmla="*/ 824490 w 824490"/>
              <a:gd name="connsiteY2" fmla="*/ 0 h 626945"/>
              <a:gd name="connsiteX0" fmla="*/ 0 w 824490"/>
              <a:gd name="connsiteY0" fmla="*/ 495813 h 626945"/>
              <a:gd name="connsiteX1" fmla="*/ 108030 w 824490"/>
              <a:gd name="connsiteY1" fmla="*/ 599985 h 626945"/>
              <a:gd name="connsiteX2" fmla="*/ 824490 w 824490"/>
              <a:gd name="connsiteY2" fmla="*/ 0 h 626945"/>
              <a:gd name="connsiteX0" fmla="*/ 0 w 824490"/>
              <a:gd name="connsiteY0" fmla="*/ 495813 h 611716"/>
              <a:gd name="connsiteX1" fmla="*/ 108030 w 824490"/>
              <a:gd name="connsiteY1" fmla="*/ 599985 h 611716"/>
              <a:gd name="connsiteX2" fmla="*/ 223063 w 824490"/>
              <a:gd name="connsiteY2" fmla="*/ 231958 h 611716"/>
              <a:gd name="connsiteX3" fmla="*/ 824490 w 824490"/>
              <a:gd name="connsiteY3" fmla="*/ 0 h 611716"/>
              <a:gd name="connsiteX0" fmla="*/ 0 w 824490"/>
              <a:gd name="connsiteY0" fmla="*/ 495813 h 611716"/>
              <a:gd name="connsiteX1" fmla="*/ 70555 w 824490"/>
              <a:gd name="connsiteY1" fmla="*/ 599985 h 611716"/>
              <a:gd name="connsiteX2" fmla="*/ 223063 w 824490"/>
              <a:gd name="connsiteY2" fmla="*/ 231958 h 611716"/>
              <a:gd name="connsiteX3" fmla="*/ 824490 w 824490"/>
              <a:gd name="connsiteY3" fmla="*/ 0 h 611716"/>
              <a:gd name="connsiteX0" fmla="*/ 0 w 824490"/>
              <a:gd name="connsiteY0" fmla="*/ 495813 h 609005"/>
              <a:gd name="connsiteX1" fmla="*/ 70555 w 824490"/>
              <a:gd name="connsiteY1" fmla="*/ 599985 h 609005"/>
              <a:gd name="connsiteX2" fmla="*/ 223063 w 824490"/>
              <a:gd name="connsiteY2" fmla="*/ 231958 h 609005"/>
              <a:gd name="connsiteX3" fmla="*/ 824490 w 824490"/>
              <a:gd name="connsiteY3" fmla="*/ 0 h 609005"/>
              <a:gd name="connsiteX0" fmla="*/ 15021 w 839511"/>
              <a:gd name="connsiteY0" fmla="*/ 495813 h 609005"/>
              <a:gd name="connsiteX1" fmla="*/ 48100 w 839511"/>
              <a:gd name="connsiteY1" fmla="*/ 599985 h 609005"/>
              <a:gd name="connsiteX2" fmla="*/ 238084 w 839511"/>
              <a:gd name="connsiteY2" fmla="*/ 231958 h 609005"/>
              <a:gd name="connsiteX3" fmla="*/ 839511 w 839511"/>
              <a:gd name="connsiteY3" fmla="*/ 0 h 609005"/>
              <a:gd name="connsiteX0" fmla="*/ 0 w 824490"/>
              <a:gd name="connsiteY0" fmla="*/ 495813 h 610572"/>
              <a:gd name="connsiteX1" fmla="*/ 33079 w 824490"/>
              <a:gd name="connsiteY1" fmla="*/ 599985 h 610572"/>
              <a:gd name="connsiteX2" fmla="*/ 178092 w 824490"/>
              <a:gd name="connsiteY2" fmla="*/ 250696 h 610572"/>
              <a:gd name="connsiteX3" fmla="*/ 824490 w 824490"/>
              <a:gd name="connsiteY3" fmla="*/ 0 h 610572"/>
              <a:gd name="connsiteX0" fmla="*/ 0 w 824490"/>
              <a:gd name="connsiteY0" fmla="*/ 495813 h 600384"/>
              <a:gd name="connsiteX1" fmla="*/ 63059 w 824490"/>
              <a:gd name="connsiteY1" fmla="*/ 588743 h 600384"/>
              <a:gd name="connsiteX2" fmla="*/ 178092 w 824490"/>
              <a:gd name="connsiteY2" fmla="*/ 250696 h 600384"/>
              <a:gd name="connsiteX3" fmla="*/ 824490 w 824490"/>
              <a:gd name="connsiteY3" fmla="*/ 0 h 600384"/>
              <a:gd name="connsiteX0" fmla="*/ 0 w 836613"/>
              <a:gd name="connsiteY0" fmla="*/ 483691 h 598528"/>
              <a:gd name="connsiteX1" fmla="*/ 75182 w 836613"/>
              <a:gd name="connsiteY1" fmla="*/ 588743 h 598528"/>
              <a:gd name="connsiteX2" fmla="*/ 190215 w 836613"/>
              <a:gd name="connsiteY2" fmla="*/ 250696 h 598528"/>
              <a:gd name="connsiteX3" fmla="*/ 836613 w 836613"/>
              <a:gd name="connsiteY3" fmla="*/ 0 h 598528"/>
              <a:gd name="connsiteX0" fmla="*/ 0 w 836613"/>
              <a:gd name="connsiteY0" fmla="*/ 483691 h 598528"/>
              <a:gd name="connsiteX1" fmla="*/ 75182 w 836613"/>
              <a:gd name="connsiteY1" fmla="*/ 588743 h 598528"/>
              <a:gd name="connsiteX2" fmla="*/ 190215 w 836613"/>
              <a:gd name="connsiteY2" fmla="*/ 250696 h 598528"/>
              <a:gd name="connsiteX3" fmla="*/ 836613 w 836613"/>
              <a:gd name="connsiteY3" fmla="*/ 0 h 598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6613" h="598528">
                <a:moveTo>
                  <a:pt x="0" y="483691"/>
                </a:moveTo>
                <a:cubicBezTo>
                  <a:pt x="13503" y="542207"/>
                  <a:pt x="43480" y="627575"/>
                  <a:pt x="75182" y="588743"/>
                </a:cubicBezTo>
                <a:cubicBezTo>
                  <a:pt x="106884" y="549911"/>
                  <a:pt x="70805" y="350694"/>
                  <a:pt x="190215" y="250696"/>
                </a:cubicBezTo>
                <a:cubicBezTo>
                  <a:pt x="309625" y="150699"/>
                  <a:pt x="610123" y="56858"/>
                  <a:pt x="836613" y="0"/>
                </a:cubicBezTo>
              </a:path>
            </a:pathLst>
          </a:custGeom>
          <a:noFill/>
          <a:ln w="25400">
            <a:solidFill>
              <a:srgbClr val="00B05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8EADDE8C-AEDF-4E27-9766-1E6EEE22884C}"/>
              </a:ext>
            </a:extLst>
          </p:cNvPr>
          <p:cNvGrpSpPr/>
          <p:nvPr/>
        </p:nvGrpSpPr>
        <p:grpSpPr>
          <a:xfrm>
            <a:off x="2675659" y="2327680"/>
            <a:ext cx="787517" cy="566189"/>
            <a:chOff x="3567545" y="1960573"/>
            <a:chExt cx="1050022" cy="754918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A02D4DE-29E0-43AE-8F0D-12CFC3395B60}"/>
                </a:ext>
              </a:extLst>
            </p:cNvPr>
            <p:cNvSpPr/>
            <p:nvPr/>
          </p:nvSpPr>
          <p:spPr>
            <a:xfrm>
              <a:off x="3567545" y="1984664"/>
              <a:ext cx="770660" cy="730827"/>
            </a:xfrm>
            <a:custGeom>
              <a:avLst/>
              <a:gdLst>
                <a:gd name="connsiteX0" fmla="*/ 770660 w 770660"/>
                <a:gd name="connsiteY0" fmla="*/ 0 h 730827"/>
                <a:gd name="connsiteX1" fmla="*/ 488373 w 770660"/>
                <a:gd name="connsiteY1" fmla="*/ 159327 h 730827"/>
                <a:gd name="connsiteX2" fmla="*/ 199160 w 770660"/>
                <a:gd name="connsiteY2" fmla="*/ 398318 h 730827"/>
                <a:gd name="connsiteX3" fmla="*/ 0 w 770660"/>
                <a:gd name="connsiteY3" fmla="*/ 730827 h 7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660" h="730827">
                  <a:moveTo>
                    <a:pt x="770660" y="0"/>
                  </a:moveTo>
                  <a:cubicBezTo>
                    <a:pt x="677141" y="46470"/>
                    <a:pt x="583623" y="92941"/>
                    <a:pt x="488373" y="159327"/>
                  </a:cubicBezTo>
                  <a:cubicBezTo>
                    <a:pt x="393123" y="225713"/>
                    <a:pt x="280555" y="303068"/>
                    <a:pt x="199160" y="398318"/>
                  </a:cubicBezTo>
                  <a:cubicBezTo>
                    <a:pt x="117764" y="493568"/>
                    <a:pt x="58882" y="612197"/>
                    <a:pt x="0" y="730827"/>
                  </a:cubicBezTo>
                </a:path>
              </a:pathLst>
            </a:custGeom>
            <a:noFill/>
            <a:ln w="25400">
              <a:solidFill>
                <a:srgbClr val="00B050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685800"/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A85824D-D825-4B7E-B385-C20EBD70DBAF}"/>
                </a:ext>
              </a:extLst>
            </p:cNvPr>
            <p:cNvSpPr/>
            <p:nvPr/>
          </p:nvSpPr>
          <p:spPr>
            <a:xfrm>
              <a:off x="3703167" y="1960573"/>
              <a:ext cx="914400" cy="751609"/>
            </a:xfrm>
            <a:custGeom>
              <a:avLst/>
              <a:gdLst>
                <a:gd name="connsiteX0" fmla="*/ 770660 w 770660"/>
                <a:gd name="connsiteY0" fmla="*/ 0 h 730827"/>
                <a:gd name="connsiteX1" fmla="*/ 488373 w 770660"/>
                <a:gd name="connsiteY1" fmla="*/ 159327 h 730827"/>
                <a:gd name="connsiteX2" fmla="*/ 199160 w 770660"/>
                <a:gd name="connsiteY2" fmla="*/ 398318 h 730827"/>
                <a:gd name="connsiteX3" fmla="*/ 0 w 770660"/>
                <a:gd name="connsiteY3" fmla="*/ 730827 h 730827"/>
                <a:gd name="connsiteX0" fmla="*/ 914400 w 914400"/>
                <a:gd name="connsiteY0" fmla="*/ 0 h 751609"/>
                <a:gd name="connsiteX1" fmla="*/ 632113 w 914400"/>
                <a:gd name="connsiteY1" fmla="*/ 159327 h 751609"/>
                <a:gd name="connsiteX2" fmla="*/ 342900 w 914400"/>
                <a:gd name="connsiteY2" fmla="*/ 398318 h 751609"/>
                <a:gd name="connsiteX3" fmla="*/ 0 w 914400"/>
                <a:gd name="connsiteY3" fmla="*/ 751609 h 751609"/>
                <a:gd name="connsiteX0" fmla="*/ 914400 w 914400"/>
                <a:gd name="connsiteY0" fmla="*/ 0 h 751609"/>
                <a:gd name="connsiteX1" fmla="*/ 632113 w 914400"/>
                <a:gd name="connsiteY1" fmla="*/ 159327 h 751609"/>
                <a:gd name="connsiteX2" fmla="*/ 299605 w 914400"/>
                <a:gd name="connsiteY2" fmla="*/ 372341 h 751609"/>
                <a:gd name="connsiteX3" fmla="*/ 0 w 914400"/>
                <a:gd name="connsiteY3" fmla="*/ 751609 h 751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0" h="751609">
                  <a:moveTo>
                    <a:pt x="914400" y="0"/>
                  </a:moveTo>
                  <a:cubicBezTo>
                    <a:pt x="820881" y="46470"/>
                    <a:pt x="734579" y="97270"/>
                    <a:pt x="632113" y="159327"/>
                  </a:cubicBezTo>
                  <a:cubicBezTo>
                    <a:pt x="529647" y="221384"/>
                    <a:pt x="404957" y="273627"/>
                    <a:pt x="299605" y="372341"/>
                  </a:cubicBezTo>
                  <a:cubicBezTo>
                    <a:pt x="194253" y="471055"/>
                    <a:pt x="58882" y="632979"/>
                    <a:pt x="0" y="751609"/>
                  </a:cubicBezTo>
                </a:path>
              </a:pathLst>
            </a:custGeom>
            <a:noFill/>
            <a:ln w="25400">
              <a:solidFill>
                <a:srgbClr val="00B050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685800"/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1A8A8195-8ECA-4BCB-9FD6-103D7E9E6D80}"/>
              </a:ext>
            </a:extLst>
          </p:cNvPr>
          <p:cNvGrpSpPr/>
          <p:nvPr/>
        </p:nvGrpSpPr>
        <p:grpSpPr>
          <a:xfrm>
            <a:off x="3197057" y="2534381"/>
            <a:ext cx="355173" cy="291668"/>
            <a:chOff x="4262743" y="2236175"/>
            <a:chExt cx="473564" cy="388890"/>
          </a:xfrm>
        </p:grpSpPr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FC944719-0F67-48F4-BB72-794D791C667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263923" y="2236175"/>
              <a:ext cx="472384" cy="384066"/>
            </a:xfrm>
            <a:prstGeom prst="line">
              <a:avLst/>
            </a:prstGeom>
            <a:noFill/>
            <a:ln w="25400">
              <a:solidFill>
                <a:srgbClr val="00B050"/>
              </a:solidFill>
              <a:tailEnd type="none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8142F999-4D4C-4D24-9F5E-3C0FE3523F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262743" y="2240999"/>
              <a:ext cx="472384" cy="384066"/>
            </a:xfrm>
            <a:prstGeom prst="line">
              <a:avLst/>
            </a:prstGeom>
            <a:noFill/>
            <a:ln w="25400">
              <a:solidFill>
                <a:srgbClr val="00B050"/>
              </a:solidFill>
              <a:tailEnd type="none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811F06F4-7752-A48F-CE6B-D0066E0CAE03}"/>
              </a:ext>
            </a:extLst>
          </p:cNvPr>
          <p:cNvSpPr/>
          <p:nvPr/>
        </p:nvSpPr>
        <p:spPr>
          <a:xfrm>
            <a:off x="2727297" y="2333708"/>
            <a:ext cx="51286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63C09681-E8F0-0ED7-74EB-050997699623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29856" y="24522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5">
            <a:extLst>
              <a:ext uri="{FF2B5EF4-FFF2-40B4-BE49-F238E27FC236}">
                <a16:creationId xmlns:a16="http://schemas.microsoft.com/office/drawing/2014/main" id="{F8CC1CDC-D624-09B6-6E69-11258B363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84549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2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80" idx="3"/>
            <a:endCxn id="49" idx="0"/>
          </p:cNvCxnSpPr>
          <p:nvPr/>
        </p:nvCxnSpPr>
        <p:spPr>
          <a:xfrm flipH="1">
            <a:off x="1646416" y="4919786"/>
            <a:ext cx="139775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97" idx="4"/>
            <a:endCxn id="48" idx="0"/>
          </p:cNvCxnSpPr>
          <p:nvPr/>
        </p:nvCxnSpPr>
        <p:spPr>
          <a:xfrm>
            <a:off x="793041" y="4925142"/>
            <a:ext cx="488708" cy="458933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774752" y="4390440"/>
            <a:ext cx="1891371" cy="5240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65866 w 1466796"/>
              <a:gd name="connsiteY1" fmla="*/ 192524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1028837 w 1466796"/>
              <a:gd name="connsiteY1" fmla="*/ 211574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960879 w 1466796"/>
              <a:gd name="connsiteY1" fmla="*/ 169664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686268" y="122519"/>
                  <a:pt x="960879" y="169664"/>
                </a:cubicBezTo>
                <a:cubicBezTo>
                  <a:pt x="1235490" y="216809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072988" y="4379059"/>
            <a:ext cx="1871697" cy="51552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95430 w 1529014"/>
              <a:gd name="connsiteY1" fmla="*/ 25571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95430 w 1529014"/>
              <a:gd name="connsiteY1" fmla="*/ 25571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95430 w 1529014"/>
              <a:gd name="connsiteY1" fmla="*/ 25571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629667 w 1529014"/>
              <a:gd name="connsiteY1" fmla="*/ 236528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629667 w 1529014"/>
              <a:gd name="connsiteY1" fmla="*/ 236528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810188 w 1529014"/>
              <a:gd name="connsiteY1" fmla="*/ 248039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810188 w 1529014"/>
              <a:gd name="connsiteY1" fmla="*/ 248039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524231" y="228150"/>
                  <a:pt x="810188" y="248039"/>
                </a:cubicBezTo>
                <a:cubicBezTo>
                  <a:pt x="1096145" y="267928"/>
                  <a:pt x="1486589" y="309730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C1E46F-FC10-1696-F611-849D57CA6DEE}"/>
              </a:ext>
            </a:extLst>
          </p:cNvPr>
          <p:cNvSpPr/>
          <p:nvPr/>
        </p:nvSpPr>
        <p:spPr>
          <a:xfrm flipH="1">
            <a:off x="1181660" y="4405011"/>
            <a:ext cx="2980875" cy="4843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864385 w 1432367"/>
              <a:gd name="connsiteY2" fmla="*/ 121999 h 298138"/>
              <a:gd name="connsiteX3" fmla="*/ 1318515 w 1432367"/>
              <a:gd name="connsiteY3" fmla="*/ 17341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864385 w 1432367"/>
              <a:gd name="connsiteY2" fmla="*/ 121999 h 298138"/>
              <a:gd name="connsiteX3" fmla="*/ 1318515 w 1432367"/>
              <a:gd name="connsiteY3" fmla="*/ 17341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864385 w 1432367"/>
              <a:gd name="connsiteY2" fmla="*/ 121999 h 298138"/>
              <a:gd name="connsiteX3" fmla="*/ 1086007 w 1432367"/>
              <a:gd name="connsiteY3" fmla="*/ 16872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31379 h 298138"/>
              <a:gd name="connsiteX3" fmla="*/ 1086007 w 1432367"/>
              <a:gd name="connsiteY3" fmla="*/ 16872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31379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31379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2367" h="298138">
                <a:moveTo>
                  <a:pt x="0" y="0"/>
                </a:moveTo>
                <a:cubicBezTo>
                  <a:pt x="87002" y="60304"/>
                  <a:pt x="252133" y="64494"/>
                  <a:pt x="382161" y="78964"/>
                </a:cubicBezTo>
                <a:cubicBezTo>
                  <a:pt x="512189" y="93434"/>
                  <a:pt x="628382" y="98831"/>
                  <a:pt x="769185" y="114963"/>
                </a:cubicBezTo>
                <a:cubicBezTo>
                  <a:pt x="909988" y="131095"/>
                  <a:pt x="1102078" y="153202"/>
                  <a:pt x="1226977" y="175759"/>
                </a:cubicBezTo>
                <a:cubicBezTo>
                  <a:pt x="1351876" y="198316"/>
                  <a:pt x="1413392" y="234986"/>
                  <a:pt x="1432367" y="29813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450558" y="4396851"/>
            <a:ext cx="2969468" cy="484226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7688 w 1619106"/>
              <a:gd name="connsiteY1" fmla="*/ 121412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7688 w 1619106"/>
              <a:gd name="connsiteY1" fmla="*/ 121412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108802" y="108924"/>
                  <a:pt x="347688" y="121412"/>
                </a:cubicBezTo>
                <a:cubicBezTo>
                  <a:pt x="586574" y="133900"/>
                  <a:pt x="1141446" y="182756"/>
                  <a:pt x="1358527" y="197614"/>
                </a:cubicBezTo>
                <a:cubicBezTo>
                  <a:pt x="1483426" y="210791"/>
                  <a:pt x="1560983" y="2142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0E6471E-EBC5-4BCB-0B22-E911760AC489}"/>
              </a:ext>
            </a:extLst>
          </p:cNvPr>
          <p:cNvSpPr/>
          <p:nvPr/>
        </p:nvSpPr>
        <p:spPr>
          <a:xfrm flipH="1">
            <a:off x="1541598" y="4387094"/>
            <a:ext cx="4083097" cy="49965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11979 w 1622795"/>
              <a:gd name="connsiteY2" fmla="*/ 162902 h 291590"/>
              <a:gd name="connsiteX3" fmla="*/ 1622795 w 1622795"/>
              <a:gd name="connsiteY3" fmla="*/ 291590 h 291590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1211979 w 1369728"/>
              <a:gd name="connsiteY2" fmla="*/ 162902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1211979 w 1369728"/>
              <a:gd name="connsiteY2" fmla="*/ 162902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9728" h="276814">
                <a:moveTo>
                  <a:pt x="0" y="0"/>
                </a:moveTo>
                <a:cubicBezTo>
                  <a:pt x="56067" y="56435"/>
                  <a:pt x="106868" y="64904"/>
                  <a:pt x="270734" y="93461"/>
                </a:cubicBezTo>
                <a:cubicBezTo>
                  <a:pt x="434600" y="122018"/>
                  <a:pt x="682555" y="148118"/>
                  <a:pt x="983197" y="171345"/>
                </a:cubicBezTo>
                <a:cubicBezTo>
                  <a:pt x="1113208" y="178190"/>
                  <a:pt x="1339796" y="198594"/>
                  <a:pt x="1369728" y="276814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2183262" y="4369413"/>
            <a:ext cx="5182064" cy="53238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548665" y="237367"/>
                  <a:pt x="712118" y="254790"/>
                </a:cubicBezTo>
                <a:cubicBezTo>
                  <a:pt x="875571" y="272213"/>
                  <a:pt x="1103735" y="282410"/>
                  <a:pt x="1254444" y="274032"/>
                </a:cubicBezTo>
                <a:cubicBezTo>
                  <a:pt x="1405285" y="265647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808323" y="4390680"/>
            <a:ext cx="4047793" cy="49788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43879 w 1622795"/>
              <a:gd name="connsiteY2" fmla="*/ 211902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62209 w 1622795"/>
              <a:gd name="connsiteY2" fmla="*/ 214133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62209 w 1622795"/>
              <a:gd name="connsiteY2" fmla="*/ 214133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62209 w 1622795"/>
              <a:gd name="connsiteY2" fmla="*/ 214133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42788" y="79656"/>
                  <a:pt x="58209" y="125638"/>
                  <a:pt x="235244" y="161327"/>
                </a:cubicBezTo>
                <a:cubicBezTo>
                  <a:pt x="412279" y="197016"/>
                  <a:pt x="876964" y="212302"/>
                  <a:pt x="1062209" y="214133"/>
                </a:cubicBezTo>
                <a:cubicBezTo>
                  <a:pt x="1187795" y="215374"/>
                  <a:pt x="1528466" y="191837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5">
            <a:extLst>
              <a:ext uri="{FF2B5EF4-FFF2-40B4-BE49-F238E27FC236}">
                <a16:creationId xmlns:a16="http://schemas.microsoft.com/office/drawing/2014/main" id="{30A67A9D-13FF-16BE-6165-42AEF94A4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51</a:t>
            </a:fld>
            <a:endParaRPr lang="en-US" dirty="0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A9D67436-9460-8AFC-2C89-48F0C3A87079}"/>
              </a:ext>
            </a:extLst>
          </p:cNvPr>
          <p:cNvSpPr/>
          <p:nvPr/>
        </p:nvSpPr>
        <p:spPr>
          <a:xfrm>
            <a:off x="1414987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E59A7F9B-068D-46F2-4DB6-4AD2CAA26B48}"/>
              </a:ext>
            </a:extLst>
          </p:cNvPr>
          <p:cNvSpPr/>
          <p:nvPr/>
        </p:nvSpPr>
        <p:spPr>
          <a:xfrm>
            <a:off x="1780835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0AE1D380-1492-B152-29A1-BDCB5D8FC6AB}"/>
              </a:ext>
            </a:extLst>
          </p:cNvPr>
          <p:cNvSpPr/>
          <p:nvPr/>
        </p:nvSpPr>
        <p:spPr>
          <a:xfrm>
            <a:off x="1872297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Oval 90">
            <a:extLst>
              <a:ext uri="{FF2B5EF4-FFF2-40B4-BE49-F238E27FC236}">
                <a16:creationId xmlns:a16="http://schemas.microsoft.com/office/drawing/2014/main" id="{8013B612-390B-4839-C229-A678BC4B2B74}"/>
              </a:ext>
            </a:extLst>
          </p:cNvPr>
          <p:cNvSpPr/>
          <p:nvPr/>
        </p:nvSpPr>
        <p:spPr>
          <a:xfrm>
            <a:off x="1963759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85ED6F2D-A2CC-7A29-201C-E6DDBDAEF2B1}"/>
              </a:ext>
            </a:extLst>
          </p:cNvPr>
          <p:cNvSpPr/>
          <p:nvPr/>
        </p:nvSpPr>
        <p:spPr>
          <a:xfrm>
            <a:off x="2055221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AF64B2DC-9DA0-1D8D-8726-ED1F0329E6F8}"/>
              </a:ext>
            </a:extLst>
          </p:cNvPr>
          <p:cNvSpPr/>
          <p:nvPr/>
        </p:nvSpPr>
        <p:spPr>
          <a:xfrm>
            <a:off x="2146686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A8AD817A-1419-31DB-E787-FCDF33A4E657}"/>
              </a:ext>
            </a:extLst>
          </p:cNvPr>
          <p:cNvSpPr/>
          <p:nvPr/>
        </p:nvSpPr>
        <p:spPr>
          <a:xfrm>
            <a:off x="1049139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F980E202-A7AD-2474-4DB6-044378B2A261}"/>
              </a:ext>
            </a:extLst>
          </p:cNvPr>
          <p:cNvSpPr/>
          <p:nvPr/>
        </p:nvSpPr>
        <p:spPr>
          <a:xfrm>
            <a:off x="774753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6F99667-2229-9C9A-049F-05C012F8ABC8}"/>
              </a:ext>
            </a:extLst>
          </p:cNvPr>
          <p:cNvGrpSpPr/>
          <p:nvPr/>
        </p:nvGrpSpPr>
        <p:grpSpPr>
          <a:xfrm>
            <a:off x="6963977" y="3399864"/>
            <a:ext cx="1425635" cy="1079520"/>
            <a:chOff x="6963977" y="3399864"/>
            <a:chExt cx="1425635" cy="1079520"/>
          </a:xfrm>
        </p:grpSpPr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04CA305A-15A9-3CAA-EA17-0D8BC6B63909}"/>
                </a:ext>
              </a:extLst>
            </p:cNvPr>
            <p:cNvSpPr/>
            <p:nvPr/>
          </p:nvSpPr>
          <p:spPr>
            <a:xfrm>
              <a:off x="6963977" y="339986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0535F11D-A02D-25EA-E83E-FDFD845B2D44}"/>
                </a:ext>
              </a:extLst>
            </p:cNvPr>
            <p:cNvSpPr/>
            <p:nvPr/>
          </p:nvSpPr>
          <p:spPr>
            <a:xfrm>
              <a:off x="7630644" y="393430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C99FD059-CE9F-7232-0960-CB259544C17B}"/>
                </a:ext>
              </a:extLst>
            </p:cNvPr>
            <p:cNvSpPr/>
            <p:nvPr/>
          </p:nvSpPr>
          <p:spPr>
            <a:xfrm>
              <a:off x="8038738" y="392843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02CC5B6A-5C2E-F9E6-E68E-BFCB66215C60}"/>
                </a:ext>
              </a:extLst>
            </p:cNvPr>
            <p:cNvGrpSpPr/>
            <p:nvPr/>
          </p:nvGrpSpPr>
          <p:grpSpPr>
            <a:xfrm>
              <a:off x="7630644" y="3491117"/>
              <a:ext cx="350874" cy="360389"/>
              <a:chOff x="3195085" y="2057961"/>
              <a:chExt cx="350874" cy="360389"/>
            </a:xfrm>
          </p:grpSpPr>
          <p:sp>
            <p:nvSpPr>
              <p:cNvPr id="318" name="Oval 317">
                <a:extLst>
                  <a:ext uri="{FF2B5EF4-FFF2-40B4-BE49-F238E27FC236}">
                    <a16:creationId xmlns:a16="http://schemas.microsoft.com/office/drawing/2014/main" id="{94664BF8-BE40-0A29-2304-96F94F8297C9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Oval 318">
                <a:extLst>
                  <a:ext uri="{FF2B5EF4-FFF2-40B4-BE49-F238E27FC236}">
                    <a16:creationId xmlns:a16="http://schemas.microsoft.com/office/drawing/2014/main" id="{13E7B228-8084-2337-2236-3FEBF4169161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78A85F82-9BC5-3E6A-5793-A57F4F8C8BD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Oval 320">
                <a:extLst>
                  <a:ext uri="{FF2B5EF4-FFF2-40B4-BE49-F238E27FC236}">
                    <a16:creationId xmlns:a16="http://schemas.microsoft.com/office/drawing/2014/main" id="{CEDD6B83-EE2E-462C-A026-AEEAF06B666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2" name="Straight Arrow Connector 321">
                <a:extLst>
                  <a:ext uri="{FF2B5EF4-FFF2-40B4-BE49-F238E27FC236}">
                    <a16:creationId xmlns:a16="http://schemas.microsoft.com/office/drawing/2014/main" id="{DF9B1FDF-48F3-ABE4-66FA-709DEA203D4A}"/>
                  </a:ext>
                </a:extLst>
              </p:cNvPr>
              <p:cNvCxnSpPr>
                <a:cxnSpLocks/>
                <a:stCxn id="320" idx="5"/>
                <a:endCxn id="32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Arrow Connector 322">
                <a:extLst>
                  <a:ext uri="{FF2B5EF4-FFF2-40B4-BE49-F238E27FC236}">
                    <a16:creationId xmlns:a16="http://schemas.microsoft.com/office/drawing/2014/main" id="{E0D0066A-E71F-3686-DA80-232D6F6AFE72}"/>
                  </a:ext>
                </a:extLst>
              </p:cNvPr>
              <p:cNvCxnSpPr>
                <a:cxnSpLocks/>
                <a:stCxn id="32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9" name="Group 298">
              <a:extLst>
                <a:ext uri="{FF2B5EF4-FFF2-40B4-BE49-F238E27FC236}">
                  <a16:creationId xmlns:a16="http://schemas.microsoft.com/office/drawing/2014/main" id="{58A3FC11-EE58-481C-9686-6C1AD7B76825}"/>
                </a:ext>
              </a:extLst>
            </p:cNvPr>
            <p:cNvGrpSpPr/>
            <p:nvPr/>
          </p:nvGrpSpPr>
          <p:grpSpPr>
            <a:xfrm>
              <a:off x="8098980" y="3960668"/>
              <a:ext cx="246496" cy="256646"/>
              <a:chOff x="3255327" y="2091323"/>
              <a:chExt cx="246496" cy="256646"/>
            </a:xfrm>
          </p:grpSpPr>
          <p:sp>
            <p:nvSpPr>
              <p:cNvPr id="313" name="Oval 312">
                <a:extLst>
                  <a:ext uri="{FF2B5EF4-FFF2-40B4-BE49-F238E27FC236}">
                    <a16:creationId xmlns:a16="http://schemas.microsoft.com/office/drawing/2014/main" id="{7B641DA0-A031-3885-E767-A2C72525BE6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Oval 313">
                <a:extLst>
                  <a:ext uri="{FF2B5EF4-FFF2-40B4-BE49-F238E27FC236}">
                    <a16:creationId xmlns:a16="http://schemas.microsoft.com/office/drawing/2014/main" id="{42570A58-981E-2B48-B70F-CF561751E0AC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Oval 314">
                <a:extLst>
                  <a:ext uri="{FF2B5EF4-FFF2-40B4-BE49-F238E27FC236}">
                    <a16:creationId xmlns:a16="http://schemas.microsoft.com/office/drawing/2014/main" id="{7E834E2B-982D-85A0-FBDB-71D36DBBF544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6" name="Straight Arrow Connector 315">
                <a:extLst>
                  <a:ext uri="{FF2B5EF4-FFF2-40B4-BE49-F238E27FC236}">
                    <a16:creationId xmlns:a16="http://schemas.microsoft.com/office/drawing/2014/main" id="{2FCB5BF0-E94B-69F9-95A4-4C5541B52E2A}"/>
                  </a:ext>
                </a:extLst>
              </p:cNvPr>
              <p:cNvCxnSpPr>
                <a:cxnSpLocks/>
                <a:stCxn id="31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7" name="Straight Arrow Connector 316">
                <a:extLst>
                  <a:ext uri="{FF2B5EF4-FFF2-40B4-BE49-F238E27FC236}">
                    <a16:creationId xmlns:a16="http://schemas.microsoft.com/office/drawing/2014/main" id="{8439B42B-707C-DED3-9D62-1AE1639914FD}"/>
                  </a:ext>
                </a:extLst>
              </p:cNvPr>
              <p:cNvCxnSpPr>
                <a:cxnSpLocks/>
                <a:stCxn id="314" idx="3"/>
                <a:endCxn id="31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FCDB12F1-18C4-1BB0-3E56-BD82F9544B3D}"/>
                </a:ext>
              </a:extLst>
            </p:cNvPr>
            <p:cNvGrpSpPr/>
            <p:nvPr/>
          </p:nvGrpSpPr>
          <p:grpSpPr>
            <a:xfrm>
              <a:off x="7682419" y="3961420"/>
              <a:ext cx="246496" cy="256646"/>
              <a:chOff x="3255327" y="2091323"/>
              <a:chExt cx="246496" cy="256646"/>
            </a:xfrm>
          </p:grpSpPr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630ACE62-B0F4-1815-A9E6-DE64D378760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Oval 307">
                <a:extLst>
                  <a:ext uri="{FF2B5EF4-FFF2-40B4-BE49-F238E27FC236}">
                    <a16:creationId xmlns:a16="http://schemas.microsoft.com/office/drawing/2014/main" id="{37F7CE3F-D527-B2A4-FB2F-685FC5CDC91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Oval 308">
                <a:extLst>
                  <a:ext uri="{FF2B5EF4-FFF2-40B4-BE49-F238E27FC236}">
                    <a16:creationId xmlns:a16="http://schemas.microsoft.com/office/drawing/2014/main" id="{D6B87955-65F2-52C7-CC37-6BBFF373498E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0" name="Straight Arrow Connector 309">
                <a:extLst>
                  <a:ext uri="{FF2B5EF4-FFF2-40B4-BE49-F238E27FC236}">
                    <a16:creationId xmlns:a16="http://schemas.microsoft.com/office/drawing/2014/main" id="{A0D7B952-BE46-717F-CAC2-89E368AB1577}"/>
                  </a:ext>
                </a:extLst>
              </p:cNvPr>
              <p:cNvCxnSpPr>
                <a:cxnSpLocks/>
                <a:stCxn id="30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1" name="Straight Arrow Connector 310">
                <a:extLst>
                  <a:ext uri="{FF2B5EF4-FFF2-40B4-BE49-F238E27FC236}">
                    <a16:creationId xmlns:a16="http://schemas.microsoft.com/office/drawing/2014/main" id="{B9EEB3D0-19F7-78F0-57E5-28536844F785}"/>
                  </a:ext>
                </a:extLst>
              </p:cNvPr>
              <p:cNvCxnSpPr>
                <a:cxnSpLocks/>
                <a:stCxn id="308" idx="3"/>
                <a:endCxn id="30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1AA2A2D5-1AC2-4F55-AC50-E6DF64E8AED4}"/>
                </a:ext>
              </a:extLst>
            </p:cNvPr>
            <p:cNvSpPr/>
            <p:nvPr/>
          </p:nvSpPr>
          <p:spPr>
            <a:xfrm>
              <a:off x="7185440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F649D822-91CF-952D-C6E3-9667B439A326}"/>
                </a:ext>
              </a:extLst>
            </p:cNvPr>
            <p:cNvSpPr/>
            <p:nvPr/>
          </p:nvSpPr>
          <p:spPr>
            <a:xfrm>
              <a:off x="7138637" y="386921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34245609-5A87-9527-45AC-3633ED148A09}"/>
                </a:ext>
              </a:extLst>
            </p:cNvPr>
            <p:cNvSpPr/>
            <p:nvPr/>
          </p:nvSpPr>
          <p:spPr>
            <a:xfrm>
              <a:off x="7276087" y="38771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AD9BE931-333B-082A-34F6-3330B935B481}"/>
                </a:ext>
              </a:extLst>
            </p:cNvPr>
            <p:cNvSpPr/>
            <p:nvPr/>
          </p:nvSpPr>
          <p:spPr>
            <a:xfrm>
              <a:off x="7209608" y="34276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F15AE80C-49A0-F1AE-3C9F-C6CEC8B4046D}"/>
                </a:ext>
              </a:extLst>
            </p:cNvPr>
            <p:cNvGrpSpPr/>
            <p:nvPr/>
          </p:nvGrpSpPr>
          <p:grpSpPr>
            <a:xfrm>
              <a:off x="7156925" y="3761029"/>
              <a:ext cx="747402" cy="132635"/>
              <a:chOff x="2879697" y="2486108"/>
              <a:chExt cx="747402" cy="132635"/>
            </a:xfrm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60C8D20E-DEF5-5499-7D1B-70B6AEA3C72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A6F49715-4FEB-BD6D-C406-61C7748306A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41AFF4DC-A87D-6626-B012-E9794DB259F0}"/>
                </a:ext>
              </a:extLst>
            </p:cNvPr>
            <p:cNvGrpSpPr/>
            <p:nvPr/>
          </p:nvGrpSpPr>
          <p:grpSpPr>
            <a:xfrm>
              <a:off x="7155827" y="3884425"/>
              <a:ext cx="1063372" cy="92216"/>
              <a:chOff x="4768408" y="2603167"/>
              <a:chExt cx="1063372" cy="92216"/>
            </a:xfrm>
          </p:grpSpPr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08E50E20-89CF-41FE-345C-2F9B2D8069F8}"/>
                  </a:ext>
                </a:extLst>
              </p:cNvPr>
              <p:cNvSpPr/>
              <p:nvPr/>
            </p:nvSpPr>
            <p:spPr>
              <a:xfrm>
                <a:off x="4917381" y="2603167"/>
                <a:ext cx="914399" cy="91251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35986 h 91251"/>
                  <a:gd name="connsiteX1" fmla="*/ 185895 w 914399"/>
                  <a:gd name="connsiteY1" fmla="*/ 46034 h 91251"/>
                  <a:gd name="connsiteX2" fmla="*/ 482321 w 914399"/>
                  <a:gd name="connsiteY2" fmla="*/ 817 h 91251"/>
                  <a:gd name="connsiteX3" fmla="*/ 914399 w 914399"/>
                  <a:gd name="connsiteY3" fmla="*/ 91251 h 9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251">
                    <a:moveTo>
                      <a:pt x="0" y="35986"/>
                    </a:moveTo>
                    <a:cubicBezTo>
                      <a:pt x="19678" y="57757"/>
                      <a:pt x="105508" y="51896"/>
                      <a:pt x="185895" y="46034"/>
                    </a:cubicBezTo>
                    <a:cubicBezTo>
                      <a:pt x="266282" y="40173"/>
                      <a:pt x="360904" y="-6719"/>
                      <a:pt x="482321" y="817"/>
                    </a:cubicBezTo>
                    <a:cubicBezTo>
                      <a:pt x="603738" y="8353"/>
                      <a:pt x="755300" y="7516"/>
                      <a:pt x="914399" y="9125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05ED3D49-3892-AEAC-CCBD-A5026EB3194C}"/>
                  </a:ext>
                </a:extLst>
              </p:cNvPr>
              <p:cNvSpPr/>
              <p:nvPr/>
            </p:nvSpPr>
            <p:spPr>
              <a:xfrm>
                <a:off x="4768408" y="2614032"/>
                <a:ext cx="641345" cy="8135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274 w 641345"/>
                  <a:gd name="connsiteY0" fmla="*/ 0 h 81351"/>
                  <a:gd name="connsiteX1" fmla="*/ 73612 w 641345"/>
                  <a:gd name="connsiteY1" fmla="*/ 75362 h 81351"/>
                  <a:gd name="connsiteX2" fmla="*/ 307993 w 641345"/>
                  <a:gd name="connsiteY2" fmla="*/ 76534 h 81351"/>
                  <a:gd name="connsiteX3" fmla="*/ 641345 w 641345"/>
                  <a:gd name="connsiteY3" fmla="*/ 70338 h 8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345" h="81351">
                    <a:moveTo>
                      <a:pt x="3274" y="0"/>
                    </a:moveTo>
                    <a:cubicBezTo>
                      <a:pt x="-10961" y="37262"/>
                      <a:pt x="22826" y="62606"/>
                      <a:pt x="73612" y="75362"/>
                    </a:cubicBezTo>
                    <a:cubicBezTo>
                      <a:pt x="124398" y="88118"/>
                      <a:pt x="307993" y="76534"/>
                      <a:pt x="307993" y="76534"/>
                    </a:cubicBezTo>
                    <a:cubicBezTo>
                      <a:pt x="413501" y="78209"/>
                      <a:pt x="535837" y="68663"/>
                      <a:pt x="641345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F428CFF-B056-C6D2-5DBC-429CA134A8D0}"/>
                </a:ext>
              </a:extLst>
            </p:cNvPr>
            <p:cNvSpPr/>
            <p:nvPr/>
          </p:nvSpPr>
          <p:spPr>
            <a:xfrm flipH="1">
              <a:off x="7118015" y="4149217"/>
              <a:ext cx="589225" cy="2151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936A5A9-B120-CE36-FC8A-02E6401DB930}"/>
                </a:ext>
              </a:extLst>
            </p:cNvPr>
            <p:cNvSpPr/>
            <p:nvPr/>
          </p:nvSpPr>
          <p:spPr>
            <a:xfrm flipH="1">
              <a:off x="7209608" y="4198086"/>
              <a:ext cx="697706" cy="16630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AAB415A-DFFE-9BF0-7677-40AD3868A867}"/>
                </a:ext>
              </a:extLst>
            </p:cNvPr>
            <p:cNvSpPr/>
            <p:nvPr/>
          </p:nvSpPr>
          <p:spPr>
            <a:xfrm flipH="1">
              <a:off x="7292179" y="4194118"/>
              <a:ext cx="830764" cy="15969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78605" y="102683"/>
                    <a:pt x="203008" y="109957"/>
                  </a:cubicBezTo>
                  <a:cubicBezTo>
                    <a:pt x="327411" y="117231"/>
                    <a:pt x="346059" y="75493"/>
                    <a:pt x="428111" y="61448"/>
                  </a:cubicBezTo>
                  <a:cubicBezTo>
                    <a:pt x="499182" y="49283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39371CA-797E-26E0-4EE9-7C6AF2078B50}"/>
                </a:ext>
              </a:extLst>
            </p:cNvPr>
            <p:cNvSpPr/>
            <p:nvPr/>
          </p:nvSpPr>
          <p:spPr>
            <a:xfrm flipH="1">
              <a:off x="7367296" y="4196307"/>
              <a:ext cx="953333" cy="18525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47E7810-FC33-7ACD-DB14-B06416D1BFA7}"/>
                </a:ext>
              </a:extLst>
            </p:cNvPr>
            <p:cNvSpPr/>
            <p:nvPr/>
          </p:nvSpPr>
          <p:spPr>
            <a:xfrm>
              <a:off x="7245518" y="345978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5081C5B0-1361-5E2E-A258-BD4A8109CECD}"/>
                </a:ext>
              </a:extLst>
            </p:cNvPr>
            <p:cNvSpPr/>
            <p:nvPr/>
          </p:nvSpPr>
          <p:spPr>
            <a:xfrm>
              <a:off x="7105307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43B3C9AD-9ACF-4E2F-B51B-FBCDE6A6C239}"/>
                </a:ext>
              </a:extLst>
            </p:cNvPr>
            <p:cNvSpPr/>
            <p:nvPr/>
          </p:nvSpPr>
          <p:spPr>
            <a:xfrm>
              <a:off x="7265573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B51BE7C7-7BEE-A8F3-CE9E-3332DA8970F3}"/>
                </a:ext>
              </a:extLst>
            </p:cNvPr>
            <p:cNvSpPr/>
            <p:nvPr/>
          </p:nvSpPr>
          <p:spPr>
            <a:xfrm>
              <a:off x="7345705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FCCCE052-5A0F-2F21-D607-C10F02EE1BD7}"/>
              </a:ext>
            </a:extLst>
          </p:cNvPr>
          <p:cNvGrpSpPr/>
          <p:nvPr/>
        </p:nvGrpSpPr>
        <p:grpSpPr>
          <a:xfrm>
            <a:off x="5481868" y="3421660"/>
            <a:ext cx="1425635" cy="1079520"/>
            <a:chOff x="5481868" y="3421660"/>
            <a:chExt cx="1425635" cy="1079520"/>
          </a:xfrm>
        </p:grpSpPr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B886FFC0-512A-6858-356E-DC1FD40C7206}"/>
                </a:ext>
              </a:extLst>
            </p:cNvPr>
            <p:cNvSpPr/>
            <p:nvPr/>
          </p:nvSpPr>
          <p:spPr>
            <a:xfrm>
              <a:off x="5481868" y="3421660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570EAED8-5535-A267-D110-FA5C9779EDB8}"/>
                </a:ext>
              </a:extLst>
            </p:cNvPr>
            <p:cNvSpPr/>
            <p:nvPr/>
          </p:nvSpPr>
          <p:spPr>
            <a:xfrm>
              <a:off x="6148535" y="395610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5ADD1B89-B05D-754E-3551-0EA4C9D0E9FE}"/>
                </a:ext>
              </a:extLst>
            </p:cNvPr>
            <p:cNvSpPr/>
            <p:nvPr/>
          </p:nvSpPr>
          <p:spPr>
            <a:xfrm>
              <a:off x="6556629" y="3950230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1B6808E7-1E64-89E0-7091-8F23C522576D}"/>
                </a:ext>
              </a:extLst>
            </p:cNvPr>
            <p:cNvGrpSpPr/>
            <p:nvPr/>
          </p:nvGrpSpPr>
          <p:grpSpPr>
            <a:xfrm>
              <a:off x="6148535" y="3512913"/>
              <a:ext cx="350874" cy="360389"/>
              <a:chOff x="3195085" y="2057961"/>
              <a:chExt cx="350874" cy="360389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F3308A75-FF95-6D9A-E8B7-9831F4946898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Oval 378">
                <a:extLst>
                  <a:ext uri="{FF2B5EF4-FFF2-40B4-BE49-F238E27FC236}">
                    <a16:creationId xmlns:a16="http://schemas.microsoft.com/office/drawing/2014/main" id="{F55E31CA-D760-261E-15C9-C25AA3B0803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16CB48A3-E639-3C15-82A8-AB8F2DFCA0EB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D134EC56-C09D-D4E4-09AD-15A566876523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82" name="Straight Arrow Connector 381">
                <a:extLst>
                  <a:ext uri="{FF2B5EF4-FFF2-40B4-BE49-F238E27FC236}">
                    <a16:creationId xmlns:a16="http://schemas.microsoft.com/office/drawing/2014/main" id="{89D4E68D-285F-4015-30B0-3972A6264D01}"/>
                  </a:ext>
                </a:extLst>
              </p:cNvPr>
              <p:cNvCxnSpPr>
                <a:cxnSpLocks/>
                <a:stCxn id="380" idx="5"/>
                <a:endCxn id="38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Arrow Connector 382">
                <a:extLst>
                  <a:ext uri="{FF2B5EF4-FFF2-40B4-BE49-F238E27FC236}">
                    <a16:creationId xmlns:a16="http://schemas.microsoft.com/office/drawing/2014/main" id="{A20AB5AF-AD2D-EE27-0578-EBB8BF36CE2F}"/>
                  </a:ext>
                </a:extLst>
              </p:cNvPr>
              <p:cNvCxnSpPr>
                <a:cxnSpLocks/>
                <a:stCxn id="38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9" name="Group 358">
              <a:extLst>
                <a:ext uri="{FF2B5EF4-FFF2-40B4-BE49-F238E27FC236}">
                  <a16:creationId xmlns:a16="http://schemas.microsoft.com/office/drawing/2014/main" id="{D2B74AFE-88ED-96E6-12EC-9D226B2768EF}"/>
                </a:ext>
              </a:extLst>
            </p:cNvPr>
            <p:cNvGrpSpPr/>
            <p:nvPr/>
          </p:nvGrpSpPr>
          <p:grpSpPr>
            <a:xfrm>
              <a:off x="6616871" y="3982464"/>
              <a:ext cx="246496" cy="256646"/>
              <a:chOff x="3255327" y="2091323"/>
              <a:chExt cx="246496" cy="256646"/>
            </a:xfrm>
          </p:grpSpPr>
          <p:sp>
            <p:nvSpPr>
              <p:cNvPr id="373" name="Oval 372">
                <a:extLst>
                  <a:ext uri="{FF2B5EF4-FFF2-40B4-BE49-F238E27FC236}">
                    <a16:creationId xmlns:a16="http://schemas.microsoft.com/office/drawing/2014/main" id="{95BE1EF6-E36A-9A3A-B5AA-F3F8E8FAFF78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>
                <a:extLst>
                  <a:ext uri="{FF2B5EF4-FFF2-40B4-BE49-F238E27FC236}">
                    <a16:creationId xmlns:a16="http://schemas.microsoft.com/office/drawing/2014/main" id="{12E34BA9-A1DB-4976-23F0-A097E6AF5372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D521FF9D-4DBC-1C42-FC72-D075BA081C10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6" name="Straight Arrow Connector 375">
                <a:extLst>
                  <a:ext uri="{FF2B5EF4-FFF2-40B4-BE49-F238E27FC236}">
                    <a16:creationId xmlns:a16="http://schemas.microsoft.com/office/drawing/2014/main" id="{6E4B700A-1DCE-65E2-C93A-F8E2E36AEDFB}"/>
                  </a:ext>
                </a:extLst>
              </p:cNvPr>
              <p:cNvCxnSpPr>
                <a:cxnSpLocks/>
                <a:stCxn id="37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7" name="Straight Arrow Connector 376">
                <a:extLst>
                  <a:ext uri="{FF2B5EF4-FFF2-40B4-BE49-F238E27FC236}">
                    <a16:creationId xmlns:a16="http://schemas.microsoft.com/office/drawing/2014/main" id="{000BB5AD-E6F3-709D-E085-CA70C19B8A32}"/>
                  </a:ext>
                </a:extLst>
              </p:cNvPr>
              <p:cNvCxnSpPr>
                <a:cxnSpLocks/>
                <a:stCxn id="374" idx="3"/>
                <a:endCxn id="37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8368F10D-CDC2-5523-6710-A8391C3DB2DE}"/>
                </a:ext>
              </a:extLst>
            </p:cNvPr>
            <p:cNvGrpSpPr/>
            <p:nvPr/>
          </p:nvGrpSpPr>
          <p:grpSpPr>
            <a:xfrm>
              <a:off x="6200310" y="3983216"/>
              <a:ext cx="246496" cy="256646"/>
              <a:chOff x="3255327" y="2091323"/>
              <a:chExt cx="246496" cy="256646"/>
            </a:xfrm>
          </p:grpSpPr>
          <p:sp>
            <p:nvSpPr>
              <p:cNvPr id="367" name="Oval 366">
                <a:extLst>
                  <a:ext uri="{FF2B5EF4-FFF2-40B4-BE49-F238E27FC236}">
                    <a16:creationId xmlns:a16="http://schemas.microsoft.com/office/drawing/2014/main" id="{693A6B42-B3E5-1196-DC5D-57DE4561A9B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A563A7E3-3874-DE44-ECED-96EFAD34FA34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Oval 368">
                <a:extLst>
                  <a:ext uri="{FF2B5EF4-FFF2-40B4-BE49-F238E27FC236}">
                    <a16:creationId xmlns:a16="http://schemas.microsoft.com/office/drawing/2014/main" id="{5C3A0A68-9FC8-F662-52ED-A89131AE5487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0" name="Straight Arrow Connector 369">
                <a:extLst>
                  <a:ext uri="{FF2B5EF4-FFF2-40B4-BE49-F238E27FC236}">
                    <a16:creationId xmlns:a16="http://schemas.microsoft.com/office/drawing/2014/main" id="{185EEF54-E28C-32EA-5A11-C5A289E0013C}"/>
                  </a:ext>
                </a:extLst>
              </p:cNvPr>
              <p:cNvCxnSpPr>
                <a:cxnSpLocks/>
                <a:stCxn id="36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1" name="Straight Arrow Connector 370">
                <a:extLst>
                  <a:ext uri="{FF2B5EF4-FFF2-40B4-BE49-F238E27FC236}">
                    <a16:creationId xmlns:a16="http://schemas.microsoft.com/office/drawing/2014/main" id="{9DF161AE-078E-67F4-DC60-BFC4CD63AA07}"/>
                  </a:ext>
                </a:extLst>
              </p:cNvPr>
              <p:cNvCxnSpPr>
                <a:cxnSpLocks/>
                <a:stCxn id="368" idx="3"/>
                <a:endCxn id="36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80084B09-3B64-BB24-1BC5-C4E4A93B4E59}"/>
                </a:ext>
              </a:extLst>
            </p:cNvPr>
            <p:cNvSpPr/>
            <p:nvPr/>
          </p:nvSpPr>
          <p:spPr>
            <a:xfrm>
              <a:off x="5782216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Oval 361">
              <a:extLst>
                <a:ext uri="{FF2B5EF4-FFF2-40B4-BE49-F238E27FC236}">
                  <a16:creationId xmlns:a16="http://schemas.microsoft.com/office/drawing/2014/main" id="{B4AF4AED-1ADD-7410-AEC8-3EF8429B738D}"/>
                </a:ext>
              </a:extLst>
            </p:cNvPr>
            <p:cNvSpPr/>
            <p:nvPr/>
          </p:nvSpPr>
          <p:spPr>
            <a:xfrm>
              <a:off x="5863933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A02200EC-B9D4-E75C-3004-671D567A69B4}"/>
                </a:ext>
              </a:extLst>
            </p:cNvPr>
            <p:cNvSpPr/>
            <p:nvPr/>
          </p:nvSpPr>
          <p:spPr>
            <a:xfrm>
              <a:off x="5656528" y="3891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3BA50DDC-0446-C818-45FA-CF1842695923}"/>
                </a:ext>
              </a:extLst>
            </p:cNvPr>
            <p:cNvSpPr/>
            <p:nvPr/>
          </p:nvSpPr>
          <p:spPr>
            <a:xfrm>
              <a:off x="5793978" y="389896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10634708-F930-D902-BC8E-A993AC140CDF}"/>
                </a:ext>
              </a:extLst>
            </p:cNvPr>
            <p:cNvSpPr/>
            <p:nvPr/>
          </p:nvSpPr>
          <p:spPr>
            <a:xfrm>
              <a:off x="5727499" y="344940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0" name="Group 399">
              <a:extLst>
                <a:ext uri="{FF2B5EF4-FFF2-40B4-BE49-F238E27FC236}">
                  <a16:creationId xmlns:a16="http://schemas.microsoft.com/office/drawing/2014/main" id="{9D0631D9-CE87-E131-B44E-A783FE4CAFBF}"/>
                </a:ext>
              </a:extLst>
            </p:cNvPr>
            <p:cNvGrpSpPr/>
            <p:nvPr/>
          </p:nvGrpSpPr>
          <p:grpSpPr>
            <a:xfrm>
              <a:off x="5676890" y="3788127"/>
              <a:ext cx="747402" cy="132635"/>
              <a:chOff x="2879697" y="2486108"/>
              <a:chExt cx="747402" cy="132635"/>
            </a:xfrm>
          </p:grpSpPr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907A6E2-FE63-07A0-66CF-A736FDB04A1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852A9317-C815-D1BA-13AB-7B02B2CAC123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D6E1B088-4F69-7099-E595-C25B71772528}"/>
                </a:ext>
              </a:extLst>
            </p:cNvPr>
            <p:cNvGrpSpPr/>
            <p:nvPr/>
          </p:nvGrpSpPr>
          <p:grpSpPr>
            <a:xfrm>
              <a:off x="5674746" y="3901082"/>
              <a:ext cx="1063431" cy="98682"/>
              <a:chOff x="4768349" y="2603225"/>
              <a:chExt cx="1063431" cy="98682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79D8BF3-6CAF-65F1-F7AB-0F079D48A23C}"/>
                  </a:ext>
                </a:extLst>
              </p:cNvPr>
              <p:cNvSpPr/>
              <p:nvPr/>
            </p:nvSpPr>
            <p:spPr>
              <a:xfrm>
                <a:off x="4912357" y="2603225"/>
                <a:ext cx="919423" cy="91193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24447"/>
                  <a:gd name="connsiteY0" fmla="*/ 35986 h 91251"/>
                  <a:gd name="connsiteX1" fmla="*/ 195943 w 924447"/>
                  <a:gd name="connsiteY1" fmla="*/ 46034 h 91251"/>
                  <a:gd name="connsiteX2" fmla="*/ 492369 w 924447"/>
                  <a:gd name="connsiteY2" fmla="*/ 817 h 91251"/>
                  <a:gd name="connsiteX3" fmla="*/ 924447 w 924447"/>
                  <a:gd name="connsiteY3" fmla="*/ 91251 h 91251"/>
                  <a:gd name="connsiteX0" fmla="*/ 0 w 919423"/>
                  <a:gd name="connsiteY0" fmla="*/ 10807 h 91193"/>
                  <a:gd name="connsiteX1" fmla="*/ 190919 w 919423"/>
                  <a:gd name="connsiteY1" fmla="*/ 45976 h 91193"/>
                  <a:gd name="connsiteX2" fmla="*/ 487345 w 919423"/>
                  <a:gd name="connsiteY2" fmla="*/ 759 h 91193"/>
                  <a:gd name="connsiteX3" fmla="*/ 919423 w 919423"/>
                  <a:gd name="connsiteY3" fmla="*/ 91193 h 9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423" h="91193">
                    <a:moveTo>
                      <a:pt x="0" y="10807"/>
                    </a:moveTo>
                    <a:cubicBezTo>
                      <a:pt x="19678" y="32578"/>
                      <a:pt x="109695" y="47651"/>
                      <a:pt x="190919" y="45976"/>
                    </a:cubicBezTo>
                    <a:cubicBezTo>
                      <a:pt x="272143" y="44301"/>
                      <a:pt x="365928" y="-6777"/>
                      <a:pt x="487345" y="759"/>
                    </a:cubicBezTo>
                    <a:cubicBezTo>
                      <a:pt x="608762" y="8295"/>
                      <a:pt x="760324" y="7458"/>
                      <a:pt x="919423" y="9119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F0BB8D9-66D8-420F-1569-511421CE1345}"/>
                  </a:ext>
                </a:extLst>
              </p:cNvPr>
              <p:cNvSpPr/>
              <p:nvPr/>
            </p:nvSpPr>
            <p:spPr>
              <a:xfrm>
                <a:off x="4768349" y="2614032"/>
                <a:ext cx="641404" cy="87875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7875"/>
                  <a:gd name="connsiteX1" fmla="*/ 73671 w 641404"/>
                  <a:gd name="connsiteY1" fmla="*/ 75362 h 87875"/>
                  <a:gd name="connsiteX2" fmla="*/ 313661 w 641404"/>
                  <a:gd name="connsiteY2" fmla="*/ 87753 h 87875"/>
                  <a:gd name="connsiteX3" fmla="*/ 641404 w 641404"/>
                  <a:gd name="connsiteY3" fmla="*/ 70338 h 87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7875">
                    <a:moveTo>
                      <a:pt x="3333" y="0"/>
                    </a:moveTo>
                    <a:cubicBezTo>
                      <a:pt x="-10902" y="37262"/>
                      <a:pt x="21950" y="60737"/>
                      <a:pt x="73671" y="75362"/>
                    </a:cubicBezTo>
                    <a:cubicBezTo>
                      <a:pt x="125392" y="89987"/>
                      <a:pt x="313661" y="87753"/>
                      <a:pt x="313661" y="87753"/>
                    </a:cubicBezTo>
                    <a:cubicBezTo>
                      <a:pt x="419169" y="8942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0FF9D1A-A180-C7C0-E0DD-7ACF260A214C}"/>
                </a:ext>
              </a:extLst>
            </p:cNvPr>
            <p:cNvSpPr/>
            <p:nvPr/>
          </p:nvSpPr>
          <p:spPr>
            <a:xfrm flipH="1">
              <a:off x="5641431" y="4184647"/>
              <a:ext cx="572789" cy="1697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5B485E8-0D3C-5F08-8967-314039B80385}"/>
                </a:ext>
              </a:extLst>
            </p:cNvPr>
            <p:cNvSpPr/>
            <p:nvPr/>
          </p:nvSpPr>
          <p:spPr>
            <a:xfrm flipH="1">
              <a:off x="5720506" y="4233515"/>
              <a:ext cx="693788" cy="12550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D9CBABB-A528-54B1-B890-4AE8B0A163D2}"/>
                </a:ext>
              </a:extLst>
            </p:cNvPr>
            <p:cNvSpPr/>
            <p:nvPr/>
          </p:nvSpPr>
          <p:spPr>
            <a:xfrm flipH="1">
              <a:off x="5805876" y="4229547"/>
              <a:ext cx="824048" cy="14751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9D4EC85-11FF-E19B-A3DA-64454FB64F74}"/>
                </a:ext>
              </a:extLst>
            </p:cNvPr>
            <p:cNvSpPr/>
            <p:nvPr/>
          </p:nvSpPr>
          <p:spPr>
            <a:xfrm flipH="1">
              <a:off x="5877818" y="4231736"/>
              <a:ext cx="949791" cy="15870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2CCF220-644E-726F-5134-FFCA8F85BA78}"/>
                </a:ext>
              </a:extLst>
            </p:cNvPr>
            <p:cNvSpPr/>
            <p:nvPr/>
          </p:nvSpPr>
          <p:spPr>
            <a:xfrm>
              <a:off x="5758641" y="347462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0E665723-AE60-1264-2F8F-253CCF5FA07A}"/>
                </a:ext>
              </a:extLst>
            </p:cNvPr>
            <p:cNvSpPr/>
            <p:nvPr/>
          </p:nvSpPr>
          <p:spPr>
            <a:xfrm>
              <a:off x="5618784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91F626A0-719B-A6AC-7776-59848CB83B93}"/>
                </a:ext>
              </a:extLst>
            </p:cNvPr>
            <p:cNvSpPr/>
            <p:nvPr/>
          </p:nvSpPr>
          <p:spPr>
            <a:xfrm>
              <a:off x="5700500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A7C213B7-47CE-04D6-534F-65DAC5E8369A}"/>
              </a:ext>
            </a:extLst>
          </p:cNvPr>
          <p:cNvGrpSpPr/>
          <p:nvPr/>
        </p:nvGrpSpPr>
        <p:grpSpPr>
          <a:xfrm>
            <a:off x="4021636" y="3443456"/>
            <a:ext cx="1425635" cy="1079520"/>
            <a:chOff x="4021636" y="3443456"/>
            <a:chExt cx="1425635" cy="1079520"/>
          </a:xfrm>
        </p:grpSpPr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5A89A09F-CEE2-D888-6855-ABCF94000F18}"/>
                </a:ext>
              </a:extLst>
            </p:cNvPr>
            <p:cNvSpPr/>
            <p:nvPr/>
          </p:nvSpPr>
          <p:spPr>
            <a:xfrm>
              <a:off x="4021636" y="3443456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95DA51DA-F6CE-B9AE-E70C-CDE29622B131}"/>
                </a:ext>
              </a:extLst>
            </p:cNvPr>
            <p:cNvSpPr/>
            <p:nvPr/>
          </p:nvSpPr>
          <p:spPr>
            <a:xfrm>
              <a:off x="5096397" y="3972026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6000A6D1-216D-824F-ACDE-F2ACAE618771}"/>
                </a:ext>
              </a:extLst>
            </p:cNvPr>
            <p:cNvGrpSpPr/>
            <p:nvPr/>
          </p:nvGrpSpPr>
          <p:grpSpPr>
            <a:xfrm>
              <a:off x="4688303" y="3534709"/>
              <a:ext cx="350874" cy="360389"/>
              <a:chOff x="3195085" y="2057961"/>
              <a:chExt cx="350874" cy="360389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78E425BA-BB43-B4D2-22C6-1D3C70E16B2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0D865E9F-AE58-5BB3-6444-8DC079791062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BD615339-3E46-3A81-8A14-FFE9361755D9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6DB65D3-78C8-2515-2A5F-39F42CE03FE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52" name="Straight Arrow Connector 351">
                <a:extLst>
                  <a:ext uri="{FF2B5EF4-FFF2-40B4-BE49-F238E27FC236}">
                    <a16:creationId xmlns:a16="http://schemas.microsoft.com/office/drawing/2014/main" id="{C7E956BA-06C4-FDC9-1D2B-4C1483776861}"/>
                  </a:ext>
                </a:extLst>
              </p:cNvPr>
              <p:cNvCxnSpPr>
                <a:cxnSpLocks/>
                <a:stCxn id="350" idx="5"/>
                <a:endCxn id="35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Arrow Connector 352">
                <a:extLst>
                  <a:ext uri="{FF2B5EF4-FFF2-40B4-BE49-F238E27FC236}">
                    <a16:creationId xmlns:a16="http://schemas.microsoft.com/office/drawing/2014/main" id="{B842C119-0D13-F4A9-9AF4-BC861675D7A9}"/>
                  </a:ext>
                </a:extLst>
              </p:cNvPr>
              <p:cNvCxnSpPr>
                <a:cxnSpLocks/>
                <a:stCxn id="35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8A26B8B-7A90-046A-B7A9-055B3735B848}"/>
                </a:ext>
              </a:extLst>
            </p:cNvPr>
            <p:cNvGrpSpPr/>
            <p:nvPr/>
          </p:nvGrpSpPr>
          <p:grpSpPr>
            <a:xfrm>
              <a:off x="5156639" y="4004260"/>
              <a:ext cx="246496" cy="256646"/>
              <a:chOff x="3255327" y="2091323"/>
              <a:chExt cx="246496" cy="256646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F2D0D3B2-1054-9DCA-D893-DA5976600EF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D05CC2A2-180C-C2AF-4148-8F73F673C648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A838E51C-44B5-1C25-1D53-2BB3CC4FE07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6" name="Straight Arrow Connector 345">
                <a:extLst>
                  <a:ext uri="{FF2B5EF4-FFF2-40B4-BE49-F238E27FC236}">
                    <a16:creationId xmlns:a16="http://schemas.microsoft.com/office/drawing/2014/main" id="{45B29AF6-DADE-820E-C0CB-E208BBA934E1}"/>
                  </a:ext>
                </a:extLst>
              </p:cNvPr>
              <p:cNvCxnSpPr>
                <a:cxnSpLocks/>
                <a:stCxn id="34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Arrow Connector 346">
                <a:extLst>
                  <a:ext uri="{FF2B5EF4-FFF2-40B4-BE49-F238E27FC236}">
                    <a16:creationId xmlns:a16="http://schemas.microsoft.com/office/drawing/2014/main" id="{9988C538-1F80-5042-3B85-950327B958C0}"/>
                  </a:ext>
                </a:extLst>
              </p:cNvPr>
              <p:cNvCxnSpPr>
                <a:cxnSpLocks/>
                <a:stCxn id="344" idx="3"/>
                <a:endCxn id="34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FC21B425-ECB5-4CA6-C02F-9F8343D5039E}"/>
                </a:ext>
              </a:extLst>
            </p:cNvPr>
            <p:cNvGrpSpPr/>
            <p:nvPr/>
          </p:nvGrpSpPr>
          <p:grpSpPr>
            <a:xfrm>
              <a:off x="4679836" y="3971650"/>
              <a:ext cx="350874" cy="360389"/>
              <a:chOff x="3195085" y="2057961"/>
              <a:chExt cx="350874" cy="360389"/>
            </a:xfrm>
          </p:grpSpPr>
          <p:sp>
            <p:nvSpPr>
              <p:cNvPr id="336" name="Oval 335">
                <a:extLst>
                  <a:ext uri="{FF2B5EF4-FFF2-40B4-BE49-F238E27FC236}">
                    <a16:creationId xmlns:a16="http://schemas.microsoft.com/office/drawing/2014/main" id="{E599C19A-CE98-19C1-046D-585F5022AF5B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Oval 336">
                <a:extLst>
                  <a:ext uri="{FF2B5EF4-FFF2-40B4-BE49-F238E27FC236}">
                    <a16:creationId xmlns:a16="http://schemas.microsoft.com/office/drawing/2014/main" id="{9FE2816E-FA61-C4ED-82A5-2984FA3AFBB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Oval 337">
                <a:extLst>
                  <a:ext uri="{FF2B5EF4-FFF2-40B4-BE49-F238E27FC236}">
                    <a16:creationId xmlns:a16="http://schemas.microsoft.com/office/drawing/2014/main" id="{2D439F50-1BE1-6B8E-5DCB-C966EC08105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4586F694-870F-8B89-3D32-341140F9589A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0" name="Straight Arrow Connector 339">
                <a:extLst>
                  <a:ext uri="{FF2B5EF4-FFF2-40B4-BE49-F238E27FC236}">
                    <a16:creationId xmlns:a16="http://schemas.microsoft.com/office/drawing/2014/main" id="{461E40E0-EDB4-8E5C-E98D-244A50442DD3}"/>
                  </a:ext>
                </a:extLst>
              </p:cNvPr>
              <p:cNvCxnSpPr>
                <a:cxnSpLocks/>
                <a:stCxn id="33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Straight Arrow Connector 340">
                <a:extLst>
                  <a:ext uri="{FF2B5EF4-FFF2-40B4-BE49-F238E27FC236}">
                    <a16:creationId xmlns:a16="http://schemas.microsoft.com/office/drawing/2014/main" id="{6DF86D00-7A80-9317-F85B-4B9AF7C08C4A}"/>
                  </a:ext>
                </a:extLst>
              </p:cNvPr>
              <p:cNvCxnSpPr>
                <a:cxnSpLocks/>
                <a:stCxn id="338" idx="3"/>
                <a:endCxn id="33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28036BED-8F05-83E2-A1ED-02CCD2DE5806}"/>
                </a:ext>
              </a:extLst>
            </p:cNvPr>
            <p:cNvSpPr/>
            <p:nvPr/>
          </p:nvSpPr>
          <p:spPr>
            <a:xfrm>
              <a:off x="4321862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Oval 331">
              <a:extLst>
                <a:ext uri="{FF2B5EF4-FFF2-40B4-BE49-F238E27FC236}">
                  <a16:creationId xmlns:a16="http://schemas.microsoft.com/office/drawing/2014/main" id="{ABCBDF02-66D2-FA3F-4E68-3A64427FE4A1}"/>
                </a:ext>
              </a:extLst>
            </p:cNvPr>
            <p:cNvSpPr/>
            <p:nvPr/>
          </p:nvSpPr>
          <p:spPr>
            <a:xfrm>
              <a:off x="4403703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DF3F7856-2E81-DCAE-4F71-7B27E170D63D}"/>
                </a:ext>
              </a:extLst>
            </p:cNvPr>
            <p:cNvSpPr/>
            <p:nvPr/>
          </p:nvSpPr>
          <p:spPr>
            <a:xfrm>
              <a:off x="4196296" y="39128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D2259D8B-19D1-1516-6A4A-61E4EE8C0FDE}"/>
                </a:ext>
              </a:extLst>
            </p:cNvPr>
            <p:cNvSpPr/>
            <p:nvPr/>
          </p:nvSpPr>
          <p:spPr>
            <a:xfrm>
              <a:off x="4333746" y="39207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7D00C9EA-11D6-521A-D9E5-323FEF02FB4F}"/>
                </a:ext>
              </a:extLst>
            </p:cNvPr>
            <p:cNvSpPr/>
            <p:nvPr/>
          </p:nvSpPr>
          <p:spPr>
            <a:xfrm>
              <a:off x="4267267" y="347120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57B2D23-F464-00D5-566D-112A92847901}"/>
                </a:ext>
              </a:extLst>
            </p:cNvPr>
            <p:cNvGrpSpPr/>
            <p:nvPr/>
          </p:nvGrpSpPr>
          <p:grpSpPr>
            <a:xfrm>
              <a:off x="4223597" y="3814202"/>
              <a:ext cx="747402" cy="132635"/>
              <a:chOff x="2879697" y="2486108"/>
              <a:chExt cx="747402" cy="132635"/>
            </a:xfrm>
          </p:grpSpPr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BA5B1B68-F88B-CB85-5663-15CDF9E93253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6100CFE8-B8E6-9DF5-640F-056C57060432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14547DC9-8756-545D-8367-4E2CCAD18E0F}"/>
                </a:ext>
              </a:extLst>
            </p:cNvPr>
            <p:cNvGrpSpPr/>
            <p:nvPr/>
          </p:nvGrpSpPr>
          <p:grpSpPr>
            <a:xfrm>
              <a:off x="4214365" y="3927942"/>
              <a:ext cx="1063431" cy="94726"/>
              <a:chOff x="4768349" y="2603193"/>
              <a:chExt cx="1063431" cy="94726"/>
            </a:xfrm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91D4EE32-3424-58E7-01F3-6FE51BFC4D5B}"/>
                  </a:ext>
                </a:extLst>
              </p:cNvPr>
              <p:cNvSpPr/>
              <p:nvPr/>
            </p:nvSpPr>
            <p:spPr>
              <a:xfrm>
                <a:off x="4917382" y="2603193"/>
                <a:ext cx="914398" cy="91226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8"/>
                  <a:gd name="connsiteY0" fmla="*/ 25913 h 91226"/>
                  <a:gd name="connsiteX1" fmla="*/ 185894 w 914398"/>
                  <a:gd name="connsiteY1" fmla="*/ 46009 h 91226"/>
                  <a:gd name="connsiteX2" fmla="*/ 482320 w 914398"/>
                  <a:gd name="connsiteY2" fmla="*/ 792 h 91226"/>
                  <a:gd name="connsiteX3" fmla="*/ 914398 w 914398"/>
                  <a:gd name="connsiteY3" fmla="*/ 91226 h 9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8" h="91226">
                    <a:moveTo>
                      <a:pt x="0" y="25913"/>
                    </a:moveTo>
                    <a:cubicBezTo>
                      <a:pt x="19678" y="47684"/>
                      <a:pt x="105507" y="50196"/>
                      <a:pt x="185894" y="46009"/>
                    </a:cubicBezTo>
                    <a:cubicBezTo>
                      <a:pt x="266281" y="41822"/>
                      <a:pt x="360903" y="-6744"/>
                      <a:pt x="482320" y="792"/>
                    </a:cubicBezTo>
                    <a:cubicBezTo>
                      <a:pt x="603737" y="8328"/>
                      <a:pt x="755299" y="7491"/>
                      <a:pt x="914398" y="9122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AB18E5CD-FF51-F101-6CF6-934264CB0D4F}"/>
                  </a:ext>
                </a:extLst>
              </p:cNvPr>
              <p:cNvSpPr/>
              <p:nvPr/>
            </p:nvSpPr>
            <p:spPr>
              <a:xfrm>
                <a:off x="4768349" y="2614033"/>
                <a:ext cx="64140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3886"/>
                  <a:gd name="connsiteX1" fmla="*/ 73671 w 641404"/>
                  <a:gd name="connsiteY1" fmla="*/ 75362 h 83886"/>
                  <a:gd name="connsiteX2" fmla="*/ 313662 w 641404"/>
                  <a:gd name="connsiteY2" fmla="*/ 82143 h 83886"/>
                  <a:gd name="connsiteX3" fmla="*/ 641404 w 64140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3886">
                    <a:moveTo>
                      <a:pt x="3333" y="0"/>
                    </a:moveTo>
                    <a:cubicBezTo>
                      <a:pt x="-10902" y="37262"/>
                      <a:pt x="21950" y="61672"/>
                      <a:pt x="73671" y="75362"/>
                    </a:cubicBezTo>
                    <a:cubicBezTo>
                      <a:pt x="125392" y="89052"/>
                      <a:pt x="313662" y="82143"/>
                      <a:pt x="313662" y="82143"/>
                    </a:cubicBezTo>
                    <a:cubicBezTo>
                      <a:pt x="419170" y="8381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F80FC4D-2CDB-4107-40F3-D1771B9B4719}"/>
                </a:ext>
              </a:extLst>
            </p:cNvPr>
            <p:cNvSpPr/>
            <p:nvPr/>
          </p:nvSpPr>
          <p:spPr>
            <a:xfrm flipH="1">
              <a:off x="4178287" y="4202518"/>
              <a:ext cx="575670" cy="17904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9519C41-5161-10AA-932D-A4DC05DAB60C}"/>
                </a:ext>
              </a:extLst>
            </p:cNvPr>
            <p:cNvSpPr/>
            <p:nvPr/>
          </p:nvSpPr>
          <p:spPr>
            <a:xfrm flipH="1">
              <a:off x="4250151" y="4251387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C9408E9-0F3C-94E1-E304-048BC24E6F65}"/>
                </a:ext>
              </a:extLst>
            </p:cNvPr>
            <p:cNvSpPr/>
            <p:nvPr/>
          </p:nvSpPr>
          <p:spPr>
            <a:xfrm flipH="1">
              <a:off x="4348502" y="4247419"/>
              <a:ext cx="821159" cy="15195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FA8647F-F59B-A3FF-F254-C0B5AF8CB5D8}"/>
                </a:ext>
              </a:extLst>
            </p:cNvPr>
            <p:cNvSpPr/>
            <p:nvPr/>
          </p:nvSpPr>
          <p:spPr>
            <a:xfrm flipH="1">
              <a:off x="4427237" y="4249609"/>
              <a:ext cx="940110" cy="14976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EDCE362-89D5-E0BE-95CF-484B3420AC6F}"/>
                </a:ext>
              </a:extLst>
            </p:cNvPr>
            <p:cNvSpPr/>
            <p:nvPr/>
          </p:nvSpPr>
          <p:spPr>
            <a:xfrm>
              <a:off x="4295633" y="3497239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7A9FB9F4-2E2E-F77B-DB87-ACC052D1FDBD}"/>
                </a:ext>
              </a:extLst>
            </p:cNvPr>
            <p:cNvSpPr/>
            <p:nvPr/>
          </p:nvSpPr>
          <p:spPr>
            <a:xfrm>
              <a:off x="4158178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C0EFDAF9-6C99-E202-6CC3-30A5478CEBF6}"/>
                </a:ext>
              </a:extLst>
            </p:cNvPr>
            <p:cNvSpPr/>
            <p:nvPr/>
          </p:nvSpPr>
          <p:spPr>
            <a:xfrm>
              <a:off x="4240020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5BCBB13D-54D3-5F1E-5071-77D17AF154E3}"/>
              </a:ext>
            </a:extLst>
          </p:cNvPr>
          <p:cNvGrpSpPr/>
          <p:nvPr/>
        </p:nvGrpSpPr>
        <p:grpSpPr>
          <a:xfrm>
            <a:off x="2542140" y="3416344"/>
            <a:ext cx="1425635" cy="1079520"/>
            <a:chOff x="2542140" y="3416344"/>
            <a:chExt cx="1425635" cy="1079520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3859C5A-8AEE-9829-535C-248C097D3AE9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Oval 263">
              <a:extLst>
                <a:ext uri="{FF2B5EF4-FFF2-40B4-BE49-F238E27FC236}">
                  <a16:creationId xmlns:a16="http://schemas.microsoft.com/office/drawing/2014/main" id="{99416A71-4ED9-76F7-BB18-5F099E5E2FEB}"/>
                </a:ext>
              </a:extLst>
            </p:cNvPr>
            <p:cNvSpPr/>
            <p:nvPr/>
          </p:nvSpPr>
          <p:spPr>
            <a:xfrm>
              <a:off x="3208807" y="395078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FCB875BB-ED76-0519-EF19-8EE1297B9B90}"/>
                </a:ext>
              </a:extLst>
            </p:cNvPr>
            <p:cNvSpPr/>
            <p:nvPr/>
          </p:nvSpPr>
          <p:spPr>
            <a:xfrm>
              <a:off x="3616901" y="394491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36CAB3A0-E170-DB07-7A97-7702608A19ED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0AC99F2F-5DEE-D6BF-C755-D9C3A5771BA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8DE7A9AA-2CC9-0F10-B264-93D134E1B2C0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732D7D1C-4601-074B-E2C0-D69F72EC2F65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136D3E71-60E8-12CD-FB9A-6411F1DF0A21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Arrow Connector 291">
                <a:extLst>
                  <a:ext uri="{FF2B5EF4-FFF2-40B4-BE49-F238E27FC236}">
                    <a16:creationId xmlns:a16="http://schemas.microsoft.com/office/drawing/2014/main" id="{135031AE-3594-C3A9-548C-721AE098920F}"/>
                  </a:ext>
                </a:extLst>
              </p:cNvPr>
              <p:cNvCxnSpPr>
                <a:cxnSpLocks/>
                <a:stCxn id="290" idx="5"/>
                <a:endCxn id="29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Arrow Connector 292">
                <a:extLst>
                  <a:ext uri="{FF2B5EF4-FFF2-40B4-BE49-F238E27FC236}">
                    <a16:creationId xmlns:a16="http://schemas.microsoft.com/office/drawing/2014/main" id="{DC579A22-D361-3B0D-CBD5-9D444BEC6ED8}"/>
                  </a:ext>
                </a:extLst>
              </p:cNvPr>
              <p:cNvCxnSpPr>
                <a:cxnSpLocks/>
                <a:stCxn id="29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B623544-86D7-F0B8-F8FA-80C067A167F5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C9361461-1AE1-3529-211F-7F35AB0410D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3055B22A-C08A-29F2-D51C-B2B593521D7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978E255-7557-5A63-2E7D-7C7FE3730606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9848C4D1-CA3A-C3D4-ED1B-675F9E4C5569}"/>
                  </a:ext>
                </a:extLst>
              </p:cNvPr>
              <p:cNvCxnSpPr>
                <a:cxnSpLocks/>
                <a:stCxn id="28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957F638-E211-8EC7-4EDA-32DB79C49975}"/>
                  </a:ext>
                </a:extLst>
              </p:cNvPr>
              <p:cNvCxnSpPr>
                <a:cxnSpLocks/>
                <a:stCxn id="284" idx="3"/>
                <a:endCxn id="28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57FA35BB-8AE6-EBE1-0B69-0240304E60A9}"/>
                </a:ext>
              </a:extLst>
            </p:cNvPr>
            <p:cNvGrpSpPr/>
            <p:nvPr/>
          </p:nvGrpSpPr>
          <p:grpSpPr>
            <a:xfrm>
              <a:off x="3260582" y="3977900"/>
              <a:ext cx="246496" cy="256646"/>
              <a:chOff x="3255327" y="2091323"/>
              <a:chExt cx="246496" cy="256646"/>
            </a:xfrm>
          </p:grpSpPr>
          <p:sp>
            <p:nvSpPr>
              <p:cNvPr id="277" name="Oval 276">
                <a:extLst>
                  <a:ext uri="{FF2B5EF4-FFF2-40B4-BE49-F238E27FC236}">
                    <a16:creationId xmlns:a16="http://schemas.microsoft.com/office/drawing/2014/main" id="{8009FF7A-622E-A9FF-2079-36D1F1A19E0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Oval 277">
                <a:extLst>
                  <a:ext uri="{FF2B5EF4-FFF2-40B4-BE49-F238E27FC236}">
                    <a16:creationId xmlns:a16="http://schemas.microsoft.com/office/drawing/2014/main" id="{46B901C8-990D-7408-813E-A97939F9EB26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A8AABEC4-4B97-CE92-639A-C03878B5AB4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0" name="Straight Arrow Connector 279">
                <a:extLst>
                  <a:ext uri="{FF2B5EF4-FFF2-40B4-BE49-F238E27FC236}">
                    <a16:creationId xmlns:a16="http://schemas.microsoft.com/office/drawing/2014/main" id="{D7CDB1DA-E319-F367-1071-57B161AC14B0}"/>
                  </a:ext>
                </a:extLst>
              </p:cNvPr>
              <p:cNvCxnSpPr>
                <a:cxnSpLocks/>
                <a:stCxn id="27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Arrow Connector 280">
                <a:extLst>
                  <a:ext uri="{FF2B5EF4-FFF2-40B4-BE49-F238E27FC236}">
                    <a16:creationId xmlns:a16="http://schemas.microsoft.com/office/drawing/2014/main" id="{D1DE8FA0-630C-E32D-F8DD-81CA16EBC05F}"/>
                  </a:ext>
                </a:extLst>
              </p:cNvPr>
              <p:cNvCxnSpPr>
                <a:cxnSpLocks/>
                <a:stCxn id="278" idx="3"/>
                <a:endCxn id="27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4FD14BC-FE3D-1870-2213-AE1014A08EC2}"/>
                </a:ext>
              </a:extLst>
            </p:cNvPr>
            <p:cNvSpPr/>
            <p:nvPr/>
          </p:nvSpPr>
          <p:spPr>
            <a:xfrm>
              <a:off x="2849741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Oval 270">
              <a:extLst>
                <a:ext uri="{FF2B5EF4-FFF2-40B4-BE49-F238E27FC236}">
                  <a16:creationId xmlns:a16="http://schemas.microsoft.com/office/drawing/2014/main" id="{1A8DE9D8-5644-06F4-FC76-6E351D45B928}"/>
                </a:ext>
              </a:extLst>
            </p:cNvPr>
            <p:cNvSpPr/>
            <p:nvPr/>
          </p:nvSpPr>
          <p:spPr>
            <a:xfrm>
              <a:off x="2937209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D78983F-4B9F-A9D9-2C98-DA23C899731B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286D4EA7-3928-00DC-9A7D-4C5007A911CC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BFDCA11-761F-DE28-7DD1-5570BDF27E09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E971769F-BCF7-E16A-8901-3F91D3934D88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824691F0-4040-F259-971B-7B92B77B23C2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85101558-F498-0DF8-C2D5-156F364E401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8112FFF2-B536-52D8-4D78-CBFA97794973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7AC4AA20-E972-EAA8-EB18-16D9D81A07FF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3130C61-48AE-FF81-78B3-B37C3C9A97A8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4C643D8-9A02-C2AA-3974-477CB7D62371}"/>
                </a:ext>
              </a:extLst>
            </p:cNvPr>
            <p:cNvSpPr/>
            <p:nvPr/>
          </p:nvSpPr>
          <p:spPr>
            <a:xfrm flipH="1">
              <a:off x="2695084" y="4172901"/>
              <a:ext cx="582838" cy="18290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B29301-E66F-749B-0969-3E4465C9B757}"/>
                </a:ext>
              </a:extLst>
            </p:cNvPr>
            <p:cNvSpPr/>
            <p:nvPr/>
          </p:nvSpPr>
          <p:spPr>
            <a:xfrm flipH="1">
              <a:off x="2774116" y="42217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EE62C0-3A8C-56A4-CBB5-3B792F2E1913}"/>
                </a:ext>
              </a:extLst>
            </p:cNvPr>
            <p:cNvSpPr/>
            <p:nvPr/>
          </p:nvSpPr>
          <p:spPr>
            <a:xfrm flipH="1">
              <a:off x="2870711" y="4217802"/>
              <a:ext cx="822915" cy="13800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818BB3-FDF4-8245-183F-147FEB11BA6D}"/>
                </a:ext>
              </a:extLst>
            </p:cNvPr>
            <p:cNvSpPr/>
            <p:nvPr/>
          </p:nvSpPr>
          <p:spPr>
            <a:xfrm flipH="1">
              <a:off x="2971686" y="4219991"/>
              <a:ext cx="919625" cy="143679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9B03E3-E6DC-9E23-AEDD-51D431FC0688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D00FE36B-5E90-8918-F36B-8ABABA2BFD7D}"/>
                </a:ext>
              </a:extLst>
            </p:cNvPr>
            <p:cNvSpPr/>
            <p:nvPr/>
          </p:nvSpPr>
          <p:spPr>
            <a:xfrm>
              <a:off x="2674803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4C4D1E6C-227C-5AD1-0C62-B7D29D988757}"/>
                </a:ext>
              </a:extLst>
            </p:cNvPr>
            <p:cNvSpPr/>
            <p:nvPr/>
          </p:nvSpPr>
          <p:spPr>
            <a:xfrm>
              <a:off x="2762272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54973EAD-BC0C-59A3-7C13-6891EB0501DF}"/>
              </a:ext>
            </a:extLst>
          </p:cNvPr>
          <p:cNvSpPr/>
          <p:nvPr/>
        </p:nvSpPr>
        <p:spPr>
          <a:xfrm flipH="1">
            <a:off x="2073128" y="4376117"/>
            <a:ext cx="5198412" cy="51846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2695" y="126064"/>
                  <a:pt x="273728" y="166599"/>
                </a:cubicBezTo>
                <a:cubicBezTo>
                  <a:pt x="394761" y="207134"/>
                  <a:pt x="562484" y="227719"/>
                  <a:pt x="726197" y="243212"/>
                </a:cubicBezTo>
                <a:cubicBezTo>
                  <a:pt x="889910" y="258705"/>
                  <a:pt x="1105299" y="267938"/>
                  <a:pt x="1256008" y="259560"/>
                </a:cubicBezTo>
                <a:cubicBezTo>
                  <a:pt x="1406849" y="251175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D9277C71-41D8-46F6-9A9A-8049F1B05AFC}"/>
              </a:ext>
            </a:extLst>
          </p:cNvPr>
          <p:cNvSpPr/>
          <p:nvPr/>
        </p:nvSpPr>
        <p:spPr>
          <a:xfrm flipH="1">
            <a:off x="1981666" y="4367745"/>
            <a:ext cx="5221214" cy="52320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1997" y="84452"/>
                  <a:pt x="159701" y="111828"/>
                  <a:pt x="281512" y="149516"/>
                </a:cubicBezTo>
                <a:cubicBezTo>
                  <a:pt x="403323" y="187204"/>
                  <a:pt x="567932" y="210635"/>
                  <a:pt x="730867" y="226129"/>
                </a:cubicBezTo>
                <a:cubicBezTo>
                  <a:pt x="893802" y="241623"/>
                  <a:pt x="1108413" y="250855"/>
                  <a:pt x="1259122" y="242477"/>
                </a:cubicBezTo>
                <a:cubicBezTo>
                  <a:pt x="1409963" y="234092"/>
                  <a:pt x="1501721" y="221544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2A731C7E-5EFF-14A4-082C-EE5935C0725F}"/>
              </a:ext>
            </a:extLst>
          </p:cNvPr>
          <p:cNvSpPr/>
          <p:nvPr/>
        </p:nvSpPr>
        <p:spPr>
          <a:xfrm flipH="1">
            <a:off x="1879042" y="4374672"/>
            <a:ext cx="5220110" cy="5138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1285 w 1617850"/>
              <a:gd name="connsiteY3" fmla="*/ 230979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9783" y="64161"/>
                  <a:pt x="165150" y="93469"/>
                  <a:pt x="286183" y="129225"/>
                </a:cubicBezTo>
                <a:cubicBezTo>
                  <a:pt x="407216" y="164981"/>
                  <a:pt x="565346" y="197575"/>
                  <a:pt x="726196" y="214534"/>
                </a:cubicBezTo>
                <a:cubicBezTo>
                  <a:pt x="887046" y="231493"/>
                  <a:pt x="1100576" y="239357"/>
                  <a:pt x="1251285" y="230979"/>
                </a:cubicBezTo>
                <a:cubicBezTo>
                  <a:pt x="1402126" y="222594"/>
                  <a:pt x="1539092" y="227342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D30A2682-4862-E0CA-1A09-C4A9B716FF83}"/>
              </a:ext>
            </a:extLst>
          </p:cNvPr>
          <p:cNvSpPr/>
          <p:nvPr/>
        </p:nvSpPr>
        <p:spPr>
          <a:xfrm flipH="1">
            <a:off x="889051" y="4392117"/>
            <a:ext cx="1879232" cy="4958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382697"/>
              <a:gd name="connsiteY0" fmla="*/ 0 h 486643"/>
              <a:gd name="connsiteX1" fmla="*/ 707819 w 1382697"/>
              <a:gd name="connsiteY1" fmla="*/ 227133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707819 w 1382697"/>
              <a:gd name="connsiteY1" fmla="*/ 227133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979740 w 1382697"/>
              <a:gd name="connsiteY1" fmla="*/ 234611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979740 w 1382697"/>
              <a:gd name="connsiteY1" fmla="*/ 234611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985347 w 1382697"/>
              <a:gd name="connsiteY1" fmla="*/ 200959 h 486643"/>
              <a:gd name="connsiteX2" fmla="*/ 1382697 w 1382697"/>
              <a:gd name="connsiteY2" fmla="*/ 486643 h 486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82697" h="486643">
                <a:moveTo>
                  <a:pt x="0" y="0"/>
                </a:moveTo>
                <a:cubicBezTo>
                  <a:pt x="272964" y="205370"/>
                  <a:pt x="710736" y="153814"/>
                  <a:pt x="985347" y="200959"/>
                </a:cubicBezTo>
                <a:cubicBezTo>
                  <a:pt x="1259958" y="248104"/>
                  <a:pt x="1318765" y="358370"/>
                  <a:pt x="1382697" y="48664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A0659A2A-E863-2DE0-EED1-CB486859616E}"/>
              </a:ext>
            </a:extLst>
          </p:cNvPr>
          <p:cNvSpPr/>
          <p:nvPr/>
        </p:nvSpPr>
        <p:spPr>
          <a:xfrm flipH="1">
            <a:off x="989149" y="4383777"/>
            <a:ext cx="1866644" cy="51873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0693 w 1466796"/>
              <a:gd name="connsiteY1" fmla="*/ 266578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0693 w 1466796"/>
              <a:gd name="connsiteY1" fmla="*/ 266578 h 524033"/>
              <a:gd name="connsiteX2" fmla="*/ 1466796 w 1466796"/>
              <a:gd name="connsiteY2" fmla="*/ 524033 h 524033"/>
              <a:gd name="connsiteX0" fmla="*/ 0 w 1323610"/>
              <a:gd name="connsiteY0" fmla="*/ 0 h 509077"/>
              <a:gd name="connsiteX1" fmla="*/ 700693 w 1323610"/>
              <a:gd name="connsiteY1" fmla="*/ 266578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700693 w 1323610"/>
              <a:gd name="connsiteY1" fmla="*/ 266578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811460 w 1323610"/>
              <a:gd name="connsiteY1" fmla="*/ 255361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811460 w 1323610"/>
              <a:gd name="connsiteY1" fmla="*/ 255361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895210 w 1323610"/>
              <a:gd name="connsiteY1" fmla="*/ 244144 h 509077"/>
              <a:gd name="connsiteX2" fmla="*/ 1323610 w 1323610"/>
              <a:gd name="connsiteY2" fmla="*/ 509077 h 509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23610" h="509077">
                <a:moveTo>
                  <a:pt x="0" y="0"/>
                </a:moveTo>
                <a:cubicBezTo>
                  <a:pt x="173213" y="190577"/>
                  <a:pt x="620599" y="196999"/>
                  <a:pt x="895210" y="244144"/>
                </a:cubicBezTo>
                <a:cubicBezTo>
                  <a:pt x="1169821" y="291289"/>
                  <a:pt x="1246271" y="328458"/>
                  <a:pt x="1323610" y="50907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EA295624-5DD1-617C-5314-B61DD4C5A9B6}"/>
              </a:ext>
            </a:extLst>
          </p:cNvPr>
          <p:cNvSpPr/>
          <p:nvPr/>
        </p:nvSpPr>
        <p:spPr>
          <a:xfrm flipH="1">
            <a:off x="1272929" y="4411709"/>
            <a:ext cx="2981718" cy="46667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892520 w 1382624"/>
              <a:gd name="connsiteY2" fmla="*/ 136817 h 279768"/>
              <a:gd name="connsiteX3" fmla="*/ 1306792 w 1382624"/>
              <a:gd name="connsiteY3" fmla="*/ 185269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892520 w 1382624"/>
              <a:gd name="connsiteY2" fmla="*/ 136817 h 279768"/>
              <a:gd name="connsiteX3" fmla="*/ 1306792 w 1382624"/>
              <a:gd name="connsiteY3" fmla="*/ 185269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892520 w 1382624"/>
              <a:gd name="connsiteY2" fmla="*/ 136817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714714 w 1382624"/>
              <a:gd name="connsiteY2" fmla="*/ 134570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85549 w 1382624"/>
              <a:gd name="connsiteY1" fmla="*/ 100101 h 279768"/>
              <a:gd name="connsiteX2" fmla="*/ 714714 w 1382624"/>
              <a:gd name="connsiteY2" fmla="*/ 134570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92661 w 1382624"/>
              <a:gd name="connsiteY1" fmla="*/ 88864 h 279768"/>
              <a:gd name="connsiteX2" fmla="*/ 714714 w 1382624"/>
              <a:gd name="connsiteY2" fmla="*/ 134570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92661 w 1382624"/>
              <a:gd name="connsiteY1" fmla="*/ 8886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89105 w 1382624"/>
              <a:gd name="connsiteY1" fmla="*/ 84369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123651 w 1382624"/>
              <a:gd name="connsiteY3" fmla="*/ 165043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178771 w 1382624"/>
              <a:gd name="connsiteY3" fmla="*/ 171785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178771 w 1382624"/>
              <a:gd name="connsiteY3" fmla="*/ 171785 h 279768"/>
              <a:gd name="connsiteX4" fmla="*/ 1382624 w 1382624"/>
              <a:gd name="connsiteY4" fmla="*/ 279768 h 279768"/>
              <a:gd name="connsiteX0" fmla="*/ 0 w 1391514"/>
              <a:gd name="connsiteY0" fmla="*/ 0 h 275273"/>
              <a:gd name="connsiteX1" fmla="*/ 276659 w 1391514"/>
              <a:gd name="connsiteY1" fmla="*/ 79874 h 275273"/>
              <a:gd name="connsiteX2" fmla="*/ 720048 w 1391514"/>
              <a:gd name="connsiteY2" fmla="*/ 116591 h 275273"/>
              <a:gd name="connsiteX3" fmla="*/ 1178771 w 1391514"/>
              <a:gd name="connsiteY3" fmla="*/ 171785 h 275273"/>
              <a:gd name="connsiteX4" fmla="*/ 1391514 w 1391514"/>
              <a:gd name="connsiteY4" fmla="*/ 275273 h 275273"/>
              <a:gd name="connsiteX0" fmla="*/ 0 w 1391514"/>
              <a:gd name="connsiteY0" fmla="*/ 0 h 275273"/>
              <a:gd name="connsiteX1" fmla="*/ 276659 w 1391514"/>
              <a:gd name="connsiteY1" fmla="*/ 79874 h 275273"/>
              <a:gd name="connsiteX2" fmla="*/ 720048 w 1391514"/>
              <a:gd name="connsiteY2" fmla="*/ 116591 h 275273"/>
              <a:gd name="connsiteX3" fmla="*/ 1178771 w 1391514"/>
              <a:gd name="connsiteY3" fmla="*/ 171785 h 275273"/>
              <a:gd name="connsiteX4" fmla="*/ 1391514 w 1391514"/>
              <a:gd name="connsiteY4" fmla="*/ 275273 h 275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1514" h="275273">
                <a:moveTo>
                  <a:pt x="0" y="0"/>
                </a:moveTo>
                <a:cubicBezTo>
                  <a:pt x="87002" y="60304"/>
                  <a:pt x="156651" y="60442"/>
                  <a:pt x="276659" y="79874"/>
                </a:cubicBezTo>
                <a:cubicBezTo>
                  <a:pt x="396667" y="99306"/>
                  <a:pt x="569696" y="101273"/>
                  <a:pt x="720048" y="116591"/>
                </a:cubicBezTo>
                <a:cubicBezTo>
                  <a:pt x="870400" y="131910"/>
                  <a:pt x="1072194" y="156575"/>
                  <a:pt x="1178771" y="171785"/>
                </a:cubicBezTo>
                <a:cubicBezTo>
                  <a:pt x="1285348" y="186995"/>
                  <a:pt x="1365360" y="209874"/>
                  <a:pt x="1391514" y="275273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F479214B-D4B3-8C8A-C975-928503BFBC44}"/>
              </a:ext>
            </a:extLst>
          </p:cNvPr>
          <p:cNvSpPr/>
          <p:nvPr/>
        </p:nvSpPr>
        <p:spPr>
          <a:xfrm flipH="1">
            <a:off x="1361491" y="4423511"/>
            <a:ext cx="2951077" cy="470856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295753 w 1619106"/>
              <a:gd name="connsiteY1" fmla="*/ 121545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09452 w 1619106"/>
              <a:gd name="connsiteY1" fmla="*/ 109699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09452 w 1619106"/>
              <a:gd name="connsiteY1" fmla="*/ 109699 h 288758"/>
              <a:gd name="connsiteX2" fmla="*/ 885670 w 1619106"/>
              <a:gd name="connsiteY2" fmla="*/ 157546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07690"/>
              <a:gd name="connsiteY0" fmla="*/ 0 h 288758"/>
              <a:gd name="connsiteX1" fmla="*/ 298036 w 1607690"/>
              <a:gd name="connsiteY1" fmla="*/ 109699 h 288758"/>
              <a:gd name="connsiteX2" fmla="*/ 874254 w 1607690"/>
              <a:gd name="connsiteY2" fmla="*/ 157546 h 288758"/>
              <a:gd name="connsiteX3" fmla="*/ 1295376 w 1607690"/>
              <a:gd name="connsiteY3" fmla="*/ 185269 h 288758"/>
              <a:gd name="connsiteX4" fmla="*/ 1607690 w 1607690"/>
              <a:gd name="connsiteY4" fmla="*/ 288758 h 288758"/>
              <a:gd name="connsiteX0" fmla="*/ 0 w 1344628"/>
              <a:gd name="connsiteY0" fmla="*/ 0 h 277530"/>
              <a:gd name="connsiteX1" fmla="*/ 298036 w 1344628"/>
              <a:gd name="connsiteY1" fmla="*/ 109699 h 277530"/>
              <a:gd name="connsiteX2" fmla="*/ 874254 w 1344628"/>
              <a:gd name="connsiteY2" fmla="*/ 157546 h 277530"/>
              <a:gd name="connsiteX3" fmla="*/ 1295376 w 1344628"/>
              <a:gd name="connsiteY3" fmla="*/ 185269 h 277530"/>
              <a:gd name="connsiteX4" fmla="*/ 1341058 w 1344628"/>
              <a:gd name="connsiteY4" fmla="*/ 277530 h 277530"/>
              <a:gd name="connsiteX0" fmla="*/ 0 w 1356531"/>
              <a:gd name="connsiteY0" fmla="*/ 0 h 277530"/>
              <a:gd name="connsiteX1" fmla="*/ 298036 w 1356531"/>
              <a:gd name="connsiteY1" fmla="*/ 109699 h 277530"/>
              <a:gd name="connsiteX2" fmla="*/ 874254 w 1356531"/>
              <a:gd name="connsiteY2" fmla="*/ 157546 h 277530"/>
              <a:gd name="connsiteX3" fmla="*/ 1295376 w 1356531"/>
              <a:gd name="connsiteY3" fmla="*/ 185269 h 277530"/>
              <a:gd name="connsiteX4" fmla="*/ 1341058 w 1356531"/>
              <a:gd name="connsiteY4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051252 w 1341058"/>
              <a:gd name="connsiteY3" fmla="*/ 187514 h 277530"/>
              <a:gd name="connsiteX4" fmla="*/ 1341058 w 1341058"/>
              <a:gd name="connsiteY4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9448 w 1341058"/>
              <a:gd name="connsiteY2" fmla="*/ 14182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879448 w 1341058"/>
              <a:gd name="connsiteY2" fmla="*/ 14182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879448 w 1341058"/>
              <a:gd name="connsiteY2" fmla="*/ 14182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1011033 w 1341058"/>
              <a:gd name="connsiteY2" fmla="*/ 155300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1011033 w 1341058"/>
              <a:gd name="connsiteY2" fmla="*/ 155300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1011033 w 1341058"/>
              <a:gd name="connsiteY2" fmla="*/ 155300 h 277530"/>
              <a:gd name="connsiteX3" fmla="*/ 1341058 w 1341058"/>
              <a:gd name="connsiteY3" fmla="*/ 277530 h 277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1058" h="277530">
                <a:moveTo>
                  <a:pt x="0" y="0"/>
                </a:moveTo>
                <a:cubicBezTo>
                  <a:pt x="87002" y="60304"/>
                  <a:pt x="115680" y="65851"/>
                  <a:pt x="284185" y="91734"/>
                </a:cubicBezTo>
                <a:cubicBezTo>
                  <a:pt x="452690" y="117617"/>
                  <a:pt x="848739" y="133316"/>
                  <a:pt x="1011033" y="155300"/>
                </a:cubicBezTo>
                <a:cubicBezTo>
                  <a:pt x="1173327" y="177284"/>
                  <a:pt x="1304405" y="178426"/>
                  <a:pt x="1341058" y="277530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D10D54D7-5BF2-CFE0-156D-16F36653C8BF}"/>
              </a:ext>
            </a:extLst>
          </p:cNvPr>
          <p:cNvCxnSpPr>
            <a:cxnSpLocks/>
            <a:stCxn id="82" idx="3"/>
            <a:endCxn id="49" idx="0"/>
          </p:cNvCxnSpPr>
          <p:nvPr/>
        </p:nvCxnSpPr>
        <p:spPr>
          <a:xfrm flipH="1">
            <a:off x="1646416" y="4919786"/>
            <a:ext cx="231237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Arrow Connector 120">
            <a:extLst>
              <a:ext uri="{FF2B5EF4-FFF2-40B4-BE49-F238E27FC236}">
                <a16:creationId xmlns:a16="http://schemas.microsoft.com/office/drawing/2014/main" id="{5F4B4889-9C48-A945-1678-71CFD5AE54C5}"/>
              </a:ext>
            </a:extLst>
          </p:cNvPr>
          <p:cNvCxnSpPr>
            <a:cxnSpLocks/>
            <a:stCxn id="91" idx="3"/>
            <a:endCxn id="49" idx="0"/>
          </p:cNvCxnSpPr>
          <p:nvPr/>
        </p:nvCxnSpPr>
        <p:spPr>
          <a:xfrm flipH="1">
            <a:off x="1646416" y="4919786"/>
            <a:ext cx="322699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Arrow Connector 121">
            <a:extLst>
              <a:ext uri="{FF2B5EF4-FFF2-40B4-BE49-F238E27FC236}">
                <a16:creationId xmlns:a16="http://schemas.microsoft.com/office/drawing/2014/main" id="{5D01F8CA-755D-4397-F024-95460EE41331}"/>
              </a:ext>
            </a:extLst>
          </p:cNvPr>
          <p:cNvCxnSpPr>
            <a:cxnSpLocks/>
            <a:stCxn id="92" idx="3"/>
            <a:endCxn id="49" idx="0"/>
          </p:cNvCxnSpPr>
          <p:nvPr/>
        </p:nvCxnSpPr>
        <p:spPr>
          <a:xfrm flipH="1">
            <a:off x="1646416" y="4919786"/>
            <a:ext cx="414161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Arrow Connector 122">
            <a:extLst>
              <a:ext uri="{FF2B5EF4-FFF2-40B4-BE49-F238E27FC236}">
                <a16:creationId xmlns:a16="http://schemas.microsoft.com/office/drawing/2014/main" id="{9AC87AAF-89A8-38B5-0EF8-056A9BEEEFA6}"/>
              </a:ext>
            </a:extLst>
          </p:cNvPr>
          <p:cNvCxnSpPr>
            <a:cxnSpLocks/>
            <a:stCxn id="93" idx="3"/>
            <a:endCxn id="49" idx="0"/>
          </p:cNvCxnSpPr>
          <p:nvPr/>
        </p:nvCxnSpPr>
        <p:spPr>
          <a:xfrm flipH="1">
            <a:off x="1646416" y="4919786"/>
            <a:ext cx="505626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7112CA31-844D-0259-A652-1D75E1E78D21}"/>
              </a:ext>
            </a:extLst>
          </p:cNvPr>
          <p:cNvCxnSpPr>
            <a:cxnSpLocks/>
            <a:stCxn id="58" idx="5"/>
            <a:endCxn id="49" idx="0"/>
          </p:cNvCxnSpPr>
          <p:nvPr/>
        </p:nvCxnSpPr>
        <p:spPr>
          <a:xfrm>
            <a:off x="1446207" y="4919786"/>
            <a:ext cx="200209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Arrow Connector 124">
            <a:extLst>
              <a:ext uri="{FF2B5EF4-FFF2-40B4-BE49-F238E27FC236}">
                <a16:creationId xmlns:a16="http://schemas.microsoft.com/office/drawing/2014/main" id="{41E02B32-5CED-69FE-3EC7-088C35E5C059}"/>
              </a:ext>
            </a:extLst>
          </p:cNvPr>
          <p:cNvCxnSpPr>
            <a:cxnSpLocks/>
            <a:stCxn id="95" idx="5"/>
            <a:endCxn id="49" idx="0"/>
          </p:cNvCxnSpPr>
          <p:nvPr/>
        </p:nvCxnSpPr>
        <p:spPr>
          <a:xfrm>
            <a:off x="1080359" y="4919786"/>
            <a:ext cx="566057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5E378431-855F-B642-00CB-C41BE5075E3F}"/>
              </a:ext>
            </a:extLst>
          </p:cNvPr>
          <p:cNvSpPr/>
          <p:nvPr/>
        </p:nvSpPr>
        <p:spPr>
          <a:xfrm flipH="1">
            <a:off x="1646188" y="4373800"/>
            <a:ext cx="4070831" cy="51627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291193 w 1365613"/>
              <a:gd name="connsiteY2" fmla="*/ 204654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291193 w 1365613"/>
              <a:gd name="connsiteY2" fmla="*/ 204654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613" h="286023">
                <a:moveTo>
                  <a:pt x="0" y="0"/>
                </a:moveTo>
                <a:cubicBezTo>
                  <a:pt x="37527" y="59218"/>
                  <a:pt x="84813" y="89298"/>
                  <a:pt x="262307" y="121296"/>
                </a:cubicBezTo>
                <a:cubicBezTo>
                  <a:pt x="439802" y="153294"/>
                  <a:pt x="942624" y="187255"/>
                  <a:pt x="1064967" y="191989"/>
                </a:cubicBezTo>
                <a:cubicBezTo>
                  <a:pt x="1187310" y="196723"/>
                  <a:pt x="1318013" y="222787"/>
                  <a:pt x="1365613" y="286023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5874EF2B-A539-4F11-11C7-99006D5118AA}"/>
              </a:ext>
            </a:extLst>
          </p:cNvPr>
          <p:cNvSpPr/>
          <p:nvPr/>
        </p:nvSpPr>
        <p:spPr>
          <a:xfrm flipH="1">
            <a:off x="1714301" y="4380204"/>
            <a:ext cx="4084964" cy="510027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41391 w 1648076"/>
              <a:gd name="connsiteY2" fmla="*/ 204655 h 286023"/>
              <a:gd name="connsiteX3" fmla="*/ 1648076 w 1648076"/>
              <a:gd name="connsiteY3" fmla="*/ 286023 h 286023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1241391 w 1349723"/>
              <a:gd name="connsiteY2" fmla="*/ 204655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1241391 w 1349723"/>
              <a:gd name="connsiteY2" fmla="*/ 204655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46815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46815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46815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79546 w 1349723"/>
              <a:gd name="connsiteY2" fmla="*/ 192296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2064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2064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2064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5841 w 1349723"/>
              <a:gd name="connsiteY2" fmla="*/ 190236 h 275724"/>
              <a:gd name="connsiteX3" fmla="*/ 1349723 w 1349723"/>
              <a:gd name="connsiteY3" fmla="*/ 275724 h 275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9723" h="275724">
                <a:moveTo>
                  <a:pt x="0" y="0"/>
                </a:moveTo>
                <a:cubicBezTo>
                  <a:pt x="37527" y="59218"/>
                  <a:pt x="91360" y="105887"/>
                  <a:pt x="255667" y="137593"/>
                </a:cubicBezTo>
                <a:cubicBezTo>
                  <a:pt x="419974" y="169299"/>
                  <a:pt x="845836" y="193537"/>
                  <a:pt x="985841" y="190236"/>
                </a:cubicBezTo>
                <a:cubicBezTo>
                  <a:pt x="1125846" y="186935"/>
                  <a:pt x="1293973" y="214650"/>
                  <a:pt x="1349723" y="275724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ADC44931-2593-5F83-6A8C-ED16F4A11225}"/>
              </a:ext>
            </a:extLst>
          </p:cNvPr>
          <p:cNvSpPr/>
          <p:nvPr/>
        </p:nvSpPr>
        <p:spPr>
          <a:xfrm>
            <a:off x="866397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469A28E8-8534-2DB3-E083-E55BD7AF0944}"/>
              </a:ext>
            </a:extLst>
          </p:cNvPr>
          <p:cNvSpPr/>
          <p:nvPr/>
        </p:nvSpPr>
        <p:spPr>
          <a:xfrm>
            <a:off x="959308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09CF002F-99ED-4195-3FAD-A0AFC38CBDCC}"/>
              </a:ext>
            </a:extLst>
          </p:cNvPr>
          <p:cNvSpPr/>
          <p:nvPr/>
        </p:nvSpPr>
        <p:spPr>
          <a:xfrm>
            <a:off x="1149593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0DD0D629-8531-91D5-395F-6A46DEE51F78}"/>
              </a:ext>
            </a:extLst>
          </p:cNvPr>
          <p:cNvSpPr/>
          <p:nvPr/>
        </p:nvSpPr>
        <p:spPr>
          <a:xfrm>
            <a:off x="1243269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F7C0692A-F113-FFAC-19E2-5123310CE165}"/>
              </a:ext>
            </a:extLst>
          </p:cNvPr>
          <p:cNvSpPr/>
          <p:nvPr/>
        </p:nvSpPr>
        <p:spPr>
          <a:xfrm>
            <a:off x="1330806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CAD3EEFB-1795-F490-F97A-78024DD9EFCA}"/>
              </a:ext>
            </a:extLst>
          </p:cNvPr>
          <p:cNvSpPr/>
          <p:nvPr/>
        </p:nvSpPr>
        <p:spPr>
          <a:xfrm>
            <a:off x="1507301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5ED48A3C-8522-7E8D-61A7-A84FC82BC594}"/>
              </a:ext>
            </a:extLst>
          </p:cNvPr>
          <p:cNvSpPr/>
          <p:nvPr/>
        </p:nvSpPr>
        <p:spPr>
          <a:xfrm>
            <a:off x="1600977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Oval 125">
            <a:extLst>
              <a:ext uri="{FF2B5EF4-FFF2-40B4-BE49-F238E27FC236}">
                <a16:creationId xmlns:a16="http://schemas.microsoft.com/office/drawing/2014/main" id="{F4086A35-C921-90FB-B7C4-F424F6264002}"/>
              </a:ext>
            </a:extLst>
          </p:cNvPr>
          <p:cNvSpPr/>
          <p:nvPr/>
        </p:nvSpPr>
        <p:spPr>
          <a:xfrm>
            <a:off x="1688514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0DCC097B-6DC1-93AF-E65F-9051E8120E30}"/>
              </a:ext>
            </a:extLst>
          </p:cNvPr>
          <p:cNvCxnSpPr>
            <a:cxnSpLocks/>
            <a:stCxn id="94" idx="4"/>
            <a:endCxn id="48" idx="0"/>
          </p:cNvCxnSpPr>
          <p:nvPr/>
        </p:nvCxnSpPr>
        <p:spPr>
          <a:xfrm>
            <a:off x="1261557" y="4925074"/>
            <a:ext cx="20192" cy="459001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Arrow Connector 127">
            <a:extLst>
              <a:ext uri="{FF2B5EF4-FFF2-40B4-BE49-F238E27FC236}">
                <a16:creationId xmlns:a16="http://schemas.microsoft.com/office/drawing/2014/main" id="{9613AE73-0666-C81B-1AEC-D2696BB64D53}"/>
              </a:ext>
            </a:extLst>
          </p:cNvPr>
          <p:cNvCxnSpPr>
            <a:cxnSpLocks/>
            <a:stCxn id="81" idx="4"/>
            <a:endCxn id="48" idx="0"/>
          </p:cNvCxnSpPr>
          <p:nvPr/>
        </p:nvCxnSpPr>
        <p:spPr>
          <a:xfrm>
            <a:off x="1167881" y="4925074"/>
            <a:ext cx="113868" cy="459001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Arrow Connector 128">
            <a:extLst>
              <a:ext uri="{FF2B5EF4-FFF2-40B4-BE49-F238E27FC236}">
                <a16:creationId xmlns:a16="http://schemas.microsoft.com/office/drawing/2014/main" id="{8A613D70-8099-BEA1-6CFF-6F785532AA64}"/>
              </a:ext>
            </a:extLst>
          </p:cNvPr>
          <p:cNvCxnSpPr>
            <a:cxnSpLocks/>
            <a:stCxn id="14" idx="5"/>
            <a:endCxn id="48" idx="0"/>
          </p:cNvCxnSpPr>
          <p:nvPr/>
        </p:nvCxnSpPr>
        <p:spPr>
          <a:xfrm>
            <a:off x="990528" y="4919718"/>
            <a:ext cx="291221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Arrow Connector 129">
            <a:extLst>
              <a:ext uri="{FF2B5EF4-FFF2-40B4-BE49-F238E27FC236}">
                <a16:creationId xmlns:a16="http://schemas.microsoft.com/office/drawing/2014/main" id="{43D35536-0098-8D3B-1BB7-50B06378BD8C}"/>
              </a:ext>
            </a:extLst>
          </p:cNvPr>
          <p:cNvCxnSpPr>
            <a:cxnSpLocks/>
            <a:stCxn id="12" idx="5"/>
            <a:endCxn id="48" idx="0"/>
          </p:cNvCxnSpPr>
          <p:nvPr/>
        </p:nvCxnSpPr>
        <p:spPr>
          <a:xfrm>
            <a:off x="897617" y="4919718"/>
            <a:ext cx="384132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Arrow Connector 130">
            <a:extLst>
              <a:ext uri="{FF2B5EF4-FFF2-40B4-BE49-F238E27FC236}">
                <a16:creationId xmlns:a16="http://schemas.microsoft.com/office/drawing/2014/main" id="{C6247CB8-06B0-BA3F-2503-E1B5D0F1CCBE}"/>
              </a:ext>
            </a:extLst>
          </p:cNvPr>
          <p:cNvCxnSpPr>
            <a:cxnSpLocks/>
            <a:stCxn id="96" idx="4"/>
            <a:endCxn id="48" idx="0"/>
          </p:cNvCxnSpPr>
          <p:nvPr/>
        </p:nvCxnSpPr>
        <p:spPr>
          <a:xfrm flipH="1">
            <a:off x="1281749" y="4925074"/>
            <a:ext cx="67345" cy="459001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Arrow Connector 131">
            <a:extLst>
              <a:ext uri="{FF2B5EF4-FFF2-40B4-BE49-F238E27FC236}">
                <a16:creationId xmlns:a16="http://schemas.microsoft.com/office/drawing/2014/main" id="{C0ECF786-5011-0169-6C88-03D50BFF4DC5}"/>
              </a:ext>
            </a:extLst>
          </p:cNvPr>
          <p:cNvCxnSpPr>
            <a:cxnSpLocks/>
            <a:stCxn id="114" idx="3"/>
            <a:endCxn id="48" idx="0"/>
          </p:cNvCxnSpPr>
          <p:nvPr/>
        </p:nvCxnSpPr>
        <p:spPr>
          <a:xfrm flipH="1">
            <a:off x="1281749" y="4919718"/>
            <a:ext cx="230908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Arrow Connector 132">
            <a:extLst>
              <a:ext uri="{FF2B5EF4-FFF2-40B4-BE49-F238E27FC236}">
                <a16:creationId xmlns:a16="http://schemas.microsoft.com/office/drawing/2014/main" id="{03B7B38D-71B4-4543-3564-764DAF768E37}"/>
              </a:ext>
            </a:extLst>
          </p:cNvPr>
          <p:cNvCxnSpPr>
            <a:cxnSpLocks/>
            <a:stCxn id="119" idx="3"/>
            <a:endCxn id="48" idx="0"/>
          </p:cNvCxnSpPr>
          <p:nvPr/>
        </p:nvCxnSpPr>
        <p:spPr>
          <a:xfrm flipH="1">
            <a:off x="1281749" y="4919718"/>
            <a:ext cx="324584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Arrow Connector 133">
            <a:extLst>
              <a:ext uri="{FF2B5EF4-FFF2-40B4-BE49-F238E27FC236}">
                <a16:creationId xmlns:a16="http://schemas.microsoft.com/office/drawing/2014/main" id="{FBBF9344-CA66-19E0-3A4C-5146A9ED3410}"/>
              </a:ext>
            </a:extLst>
          </p:cNvPr>
          <p:cNvCxnSpPr>
            <a:cxnSpLocks/>
            <a:stCxn id="126" idx="3"/>
            <a:endCxn id="48" idx="0"/>
          </p:cNvCxnSpPr>
          <p:nvPr/>
        </p:nvCxnSpPr>
        <p:spPr>
          <a:xfrm flipH="1">
            <a:off x="1281749" y="4919718"/>
            <a:ext cx="412121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9A66CF7B-E8C5-F08D-F73D-6DE319B1B8DB}"/>
              </a:ext>
            </a:extLst>
          </p:cNvPr>
          <p:cNvSpPr/>
          <p:nvPr/>
        </p:nvSpPr>
        <p:spPr>
          <a:xfrm>
            <a:off x="1166150" y="2029187"/>
            <a:ext cx="1585732" cy="1231666"/>
          </a:xfrm>
          <a:custGeom>
            <a:avLst/>
            <a:gdLst>
              <a:gd name="connsiteX0" fmla="*/ 0 w 2114309"/>
              <a:gd name="connsiteY0" fmla="*/ 1524000 h 1629966"/>
              <a:gd name="connsiteX1" fmla="*/ 57873 w 2114309"/>
              <a:gd name="connsiteY1" fmla="*/ 1628172 h 1629966"/>
              <a:gd name="connsiteX2" fmla="*/ 185195 w 2114309"/>
              <a:gd name="connsiteY2" fmla="*/ 1446836 h 1629966"/>
              <a:gd name="connsiteX3" fmla="*/ 424405 w 2114309"/>
              <a:gd name="connsiteY3" fmla="*/ 995423 h 1629966"/>
              <a:gd name="connsiteX4" fmla="*/ 1446835 w 2114309"/>
              <a:gd name="connsiteY4" fmla="*/ 192912 h 1629966"/>
              <a:gd name="connsiteX5" fmla="*/ 2114309 w 2114309"/>
              <a:gd name="connsiteY5" fmla="*/ 0 h 1629966"/>
              <a:gd name="connsiteX0" fmla="*/ 0 w 2114309"/>
              <a:gd name="connsiteY0" fmla="*/ 1524000 h 1629966"/>
              <a:gd name="connsiteX1" fmla="*/ 57873 w 2114309"/>
              <a:gd name="connsiteY1" fmla="*/ 1628172 h 1629966"/>
              <a:gd name="connsiteX2" fmla="*/ 185195 w 2114309"/>
              <a:gd name="connsiteY2" fmla="*/ 1446836 h 1629966"/>
              <a:gd name="connsiteX3" fmla="*/ 706056 w 2114309"/>
              <a:gd name="connsiteY3" fmla="*/ 736922 h 1629966"/>
              <a:gd name="connsiteX4" fmla="*/ 1446835 w 2114309"/>
              <a:gd name="connsiteY4" fmla="*/ 192912 h 1629966"/>
              <a:gd name="connsiteX5" fmla="*/ 2114309 w 2114309"/>
              <a:gd name="connsiteY5" fmla="*/ 0 h 1629966"/>
              <a:gd name="connsiteX0" fmla="*/ 0 w 2114309"/>
              <a:gd name="connsiteY0" fmla="*/ 1524000 h 1636800"/>
              <a:gd name="connsiteX1" fmla="*/ 57873 w 2114309"/>
              <a:gd name="connsiteY1" fmla="*/ 1628172 h 1636800"/>
              <a:gd name="connsiteX2" fmla="*/ 281650 w 2114309"/>
              <a:gd name="connsiteY2" fmla="*/ 1311798 h 1636800"/>
              <a:gd name="connsiteX3" fmla="*/ 706056 w 2114309"/>
              <a:gd name="connsiteY3" fmla="*/ 736922 h 1636800"/>
              <a:gd name="connsiteX4" fmla="*/ 1446835 w 2114309"/>
              <a:gd name="connsiteY4" fmla="*/ 192912 h 1636800"/>
              <a:gd name="connsiteX5" fmla="*/ 2114309 w 2114309"/>
              <a:gd name="connsiteY5" fmla="*/ 0 h 1636800"/>
              <a:gd name="connsiteX0" fmla="*/ 0 w 2114309"/>
              <a:gd name="connsiteY0" fmla="*/ 1524000 h 1636800"/>
              <a:gd name="connsiteX1" fmla="*/ 108030 w 2114309"/>
              <a:gd name="connsiteY1" fmla="*/ 1628172 h 1636800"/>
              <a:gd name="connsiteX2" fmla="*/ 281650 w 2114309"/>
              <a:gd name="connsiteY2" fmla="*/ 1311798 h 1636800"/>
              <a:gd name="connsiteX3" fmla="*/ 706056 w 2114309"/>
              <a:gd name="connsiteY3" fmla="*/ 736922 h 1636800"/>
              <a:gd name="connsiteX4" fmla="*/ 1446835 w 2114309"/>
              <a:gd name="connsiteY4" fmla="*/ 192912 h 1636800"/>
              <a:gd name="connsiteX5" fmla="*/ 2114309 w 2114309"/>
              <a:gd name="connsiteY5" fmla="*/ 0 h 1636800"/>
              <a:gd name="connsiteX0" fmla="*/ 0 w 2114309"/>
              <a:gd name="connsiteY0" fmla="*/ 1524000 h 1642221"/>
              <a:gd name="connsiteX1" fmla="*/ 108030 w 2114309"/>
              <a:gd name="connsiteY1" fmla="*/ 1628172 h 1642221"/>
              <a:gd name="connsiteX2" fmla="*/ 262359 w 2114309"/>
              <a:gd name="connsiteY2" fmla="*/ 1223059 h 1642221"/>
              <a:gd name="connsiteX3" fmla="*/ 706056 w 2114309"/>
              <a:gd name="connsiteY3" fmla="*/ 736922 h 1642221"/>
              <a:gd name="connsiteX4" fmla="*/ 1446835 w 2114309"/>
              <a:gd name="connsiteY4" fmla="*/ 192912 h 1642221"/>
              <a:gd name="connsiteX5" fmla="*/ 2114309 w 2114309"/>
              <a:gd name="connsiteY5" fmla="*/ 0 h 1642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4309" h="1642221">
                <a:moveTo>
                  <a:pt x="0" y="1524000"/>
                </a:moveTo>
                <a:cubicBezTo>
                  <a:pt x="13503" y="1582516"/>
                  <a:pt x="64304" y="1678329"/>
                  <a:pt x="108030" y="1628172"/>
                </a:cubicBezTo>
                <a:cubicBezTo>
                  <a:pt x="151756" y="1578015"/>
                  <a:pt x="162688" y="1371601"/>
                  <a:pt x="262359" y="1223059"/>
                </a:cubicBezTo>
                <a:cubicBezTo>
                  <a:pt x="362030" y="1074517"/>
                  <a:pt x="508643" y="908613"/>
                  <a:pt x="706056" y="736922"/>
                </a:cubicBezTo>
                <a:cubicBezTo>
                  <a:pt x="903469" y="565231"/>
                  <a:pt x="1212126" y="315732"/>
                  <a:pt x="1446835" y="192912"/>
                </a:cubicBezTo>
                <a:cubicBezTo>
                  <a:pt x="1681544" y="70092"/>
                  <a:pt x="1921397" y="13504"/>
                  <a:pt x="2114309" y="0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CD088EE8-288D-DC4F-F590-FE84F917901E}"/>
              </a:ext>
            </a:extLst>
          </p:cNvPr>
          <p:cNvGrpSpPr/>
          <p:nvPr/>
        </p:nvGrpSpPr>
        <p:grpSpPr>
          <a:xfrm>
            <a:off x="785665" y="2923331"/>
            <a:ext cx="2137478" cy="1970672"/>
            <a:chOff x="1047553" y="2754775"/>
            <a:chExt cx="2849971" cy="2646753"/>
          </a:xfrm>
        </p:grpSpPr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15DBF66-8161-E1DF-5382-0CCDB2E17E1C}"/>
                </a:ext>
              </a:extLst>
            </p:cNvPr>
            <p:cNvSpPr/>
            <p:nvPr/>
          </p:nvSpPr>
          <p:spPr>
            <a:xfrm>
              <a:off x="1047553" y="2754775"/>
              <a:ext cx="2505875" cy="2638947"/>
            </a:xfrm>
            <a:custGeom>
              <a:avLst/>
              <a:gdLst>
                <a:gd name="connsiteX0" fmla="*/ 2497786 w 2497786"/>
                <a:gd name="connsiteY0" fmla="*/ 0 h 2716750"/>
                <a:gd name="connsiteX1" fmla="*/ 1957634 w 2497786"/>
                <a:gd name="connsiteY1" fmla="*/ 513144 h 2716750"/>
                <a:gd name="connsiteX2" fmla="*/ 665128 w 2497786"/>
                <a:gd name="connsiteY2" fmla="*/ 1057154 h 2716750"/>
                <a:gd name="connsiteX3" fmla="*/ 70961 w 2497786"/>
                <a:gd name="connsiteY3" fmla="*/ 1902106 h 2716750"/>
                <a:gd name="connsiteX4" fmla="*/ 16945 w 2497786"/>
                <a:gd name="connsiteY4" fmla="*/ 2623595 h 2716750"/>
                <a:gd name="connsiteX5" fmla="*/ 124976 w 2497786"/>
                <a:gd name="connsiteY5" fmla="*/ 2685326 h 2716750"/>
                <a:gd name="connsiteX0" fmla="*/ 2497039 w 2497039"/>
                <a:gd name="connsiteY0" fmla="*/ 0 h 2724211"/>
                <a:gd name="connsiteX1" fmla="*/ 1956887 w 2497039"/>
                <a:gd name="connsiteY1" fmla="*/ 513144 h 2724211"/>
                <a:gd name="connsiteX2" fmla="*/ 664381 w 2497039"/>
                <a:gd name="connsiteY2" fmla="*/ 1057154 h 2724211"/>
                <a:gd name="connsiteX3" fmla="*/ 70214 w 2497039"/>
                <a:gd name="connsiteY3" fmla="*/ 1902106 h 2724211"/>
                <a:gd name="connsiteX4" fmla="*/ 16198 w 2497039"/>
                <a:gd name="connsiteY4" fmla="*/ 2623595 h 2724211"/>
                <a:gd name="connsiteX5" fmla="*/ 112654 w 2497039"/>
                <a:gd name="connsiteY5" fmla="*/ 2696901 h 2724211"/>
                <a:gd name="connsiteX0" fmla="*/ 2497039 w 2497039"/>
                <a:gd name="connsiteY0" fmla="*/ 0 h 2623595"/>
                <a:gd name="connsiteX1" fmla="*/ 1956887 w 2497039"/>
                <a:gd name="connsiteY1" fmla="*/ 513144 h 2623595"/>
                <a:gd name="connsiteX2" fmla="*/ 664381 w 2497039"/>
                <a:gd name="connsiteY2" fmla="*/ 1057154 h 2623595"/>
                <a:gd name="connsiteX3" fmla="*/ 70214 w 2497039"/>
                <a:gd name="connsiteY3" fmla="*/ 1902106 h 2623595"/>
                <a:gd name="connsiteX4" fmla="*/ 16198 w 2497039"/>
                <a:gd name="connsiteY4" fmla="*/ 2623595 h 2623595"/>
                <a:gd name="connsiteX0" fmla="*/ 2505875 w 2505875"/>
                <a:gd name="connsiteY0" fmla="*/ 0 h 2638946"/>
                <a:gd name="connsiteX1" fmla="*/ 1965723 w 2505875"/>
                <a:gd name="connsiteY1" fmla="*/ 513144 h 2638946"/>
                <a:gd name="connsiteX2" fmla="*/ 673217 w 2505875"/>
                <a:gd name="connsiteY2" fmla="*/ 1057154 h 2638946"/>
                <a:gd name="connsiteX3" fmla="*/ 79050 w 2505875"/>
                <a:gd name="connsiteY3" fmla="*/ 1902106 h 2638946"/>
                <a:gd name="connsiteX4" fmla="*/ 9793 w 2505875"/>
                <a:gd name="connsiteY4" fmla="*/ 2638946 h 2638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5875" h="2638946">
                  <a:moveTo>
                    <a:pt x="2505875" y="0"/>
                  </a:moveTo>
                  <a:cubicBezTo>
                    <a:pt x="2388520" y="168476"/>
                    <a:pt x="2271166" y="336952"/>
                    <a:pt x="1965723" y="513144"/>
                  </a:cubicBezTo>
                  <a:cubicBezTo>
                    <a:pt x="1660280" y="689336"/>
                    <a:pt x="987662" y="825660"/>
                    <a:pt x="673217" y="1057154"/>
                  </a:cubicBezTo>
                  <a:cubicBezTo>
                    <a:pt x="358771" y="1288648"/>
                    <a:pt x="187080" y="1641033"/>
                    <a:pt x="79050" y="1902106"/>
                  </a:cubicBezTo>
                  <a:cubicBezTo>
                    <a:pt x="-28980" y="2163179"/>
                    <a:pt x="2720" y="2506480"/>
                    <a:pt x="9793" y="2638946"/>
                  </a:cubicBezTo>
                </a:path>
              </a:pathLst>
            </a:custGeom>
            <a:noFill/>
            <a:ln w="25400">
              <a:solidFill>
                <a:srgbClr val="FF0000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685800"/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F01DE3F5-A76A-37F9-4CD2-07A27C80862F}"/>
                </a:ext>
              </a:extLst>
            </p:cNvPr>
            <p:cNvSpPr/>
            <p:nvPr/>
          </p:nvSpPr>
          <p:spPr>
            <a:xfrm>
              <a:off x="1162493" y="2761909"/>
              <a:ext cx="2502119" cy="2633830"/>
            </a:xfrm>
            <a:custGeom>
              <a:avLst/>
              <a:gdLst>
                <a:gd name="connsiteX0" fmla="*/ 2497786 w 2497786"/>
                <a:gd name="connsiteY0" fmla="*/ 0 h 2716750"/>
                <a:gd name="connsiteX1" fmla="*/ 1957634 w 2497786"/>
                <a:gd name="connsiteY1" fmla="*/ 513144 h 2716750"/>
                <a:gd name="connsiteX2" fmla="*/ 665128 w 2497786"/>
                <a:gd name="connsiteY2" fmla="*/ 1057154 h 2716750"/>
                <a:gd name="connsiteX3" fmla="*/ 70961 w 2497786"/>
                <a:gd name="connsiteY3" fmla="*/ 1902106 h 2716750"/>
                <a:gd name="connsiteX4" fmla="*/ 16945 w 2497786"/>
                <a:gd name="connsiteY4" fmla="*/ 2623595 h 2716750"/>
                <a:gd name="connsiteX5" fmla="*/ 124976 w 2497786"/>
                <a:gd name="connsiteY5" fmla="*/ 2685326 h 2716750"/>
                <a:gd name="connsiteX0" fmla="*/ 2497039 w 2497039"/>
                <a:gd name="connsiteY0" fmla="*/ 0 h 2724211"/>
                <a:gd name="connsiteX1" fmla="*/ 1956887 w 2497039"/>
                <a:gd name="connsiteY1" fmla="*/ 513144 h 2724211"/>
                <a:gd name="connsiteX2" fmla="*/ 664381 w 2497039"/>
                <a:gd name="connsiteY2" fmla="*/ 1057154 h 2724211"/>
                <a:gd name="connsiteX3" fmla="*/ 70214 w 2497039"/>
                <a:gd name="connsiteY3" fmla="*/ 1902106 h 2724211"/>
                <a:gd name="connsiteX4" fmla="*/ 16198 w 2497039"/>
                <a:gd name="connsiteY4" fmla="*/ 2623595 h 2724211"/>
                <a:gd name="connsiteX5" fmla="*/ 112654 w 2497039"/>
                <a:gd name="connsiteY5" fmla="*/ 2696901 h 2724211"/>
                <a:gd name="connsiteX0" fmla="*/ 2497039 w 2497039"/>
                <a:gd name="connsiteY0" fmla="*/ 0 h 2623595"/>
                <a:gd name="connsiteX1" fmla="*/ 1956887 w 2497039"/>
                <a:gd name="connsiteY1" fmla="*/ 513144 h 2623595"/>
                <a:gd name="connsiteX2" fmla="*/ 664381 w 2497039"/>
                <a:gd name="connsiteY2" fmla="*/ 1057154 h 2623595"/>
                <a:gd name="connsiteX3" fmla="*/ 70214 w 2497039"/>
                <a:gd name="connsiteY3" fmla="*/ 1902106 h 2623595"/>
                <a:gd name="connsiteX4" fmla="*/ 16198 w 2497039"/>
                <a:gd name="connsiteY4" fmla="*/ 2623595 h 2623595"/>
                <a:gd name="connsiteX0" fmla="*/ 2502119 w 2502119"/>
                <a:gd name="connsiteY0" fmla="*/ 0 h 2633829"/>
                <a:gd name="connsiteX1" fmla="*/ 1956887 w 2502119"/>
                <a:gd name="connsiteY1" fmla="*/ 523378 h 2633829"/>
                <a:gd name="connsiteX2" fmla="*/ 664381 w 2502119"/>
                <a:gd name="connsiteY2" fmla="*/ 1067388 h 2633829"/>
                <a:gd name="connsiteX3" fmla="*/ 70214 w 2502119"/>
                <a:gd name="connsiteY3" fmla="*/ 1912340 h 2633829"/>
                <a:gd name="connsiteX4" fmla="*/ 16198 w 2502119"/>
                <a:gd name="connsiteY4" fmla="*/ 2633829 h 2633829"/>
                <a:gd name="connsiteX0" fmla="*/ 2502119 w 2502119"/>
                <a:gd name="connsiteY0" fmla="*/ 0 h 2633829"/>
                <a:gd name="connsiteX1" fmla="*/ 1956887 w 2502119"/>
                <a:gd name="connsiteY1" fmla="*/ 523378 h 2633829"/>
                <a:gd name="connsiteX2" fmla="*/ 664381 w 2502119"/>
                <a:gd name="connsiteY2" fmla="*/ 1067388 h 2633829"/>
                <a:gd name="connsiteX3" fmla="*/ 70214 w 2502119"/>
                <a:gd name="connsiteY3" fmla="*/ 1912340 h 2633829"/>
                <a:gd name="connsiteX4" fmla="*/ 16198 w 2502119"/>
                <a:gd name="connsiteY4" fmla="*/ 2633829 h 263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2119" h="2633829">
                  <a:moveTo>
                    <a:pt x="2502119" y="0"/>
                  </a:moveTo>
                  <a:cubicBezTo>
                    <a:pt x="2415244" y="183827"/>
                    <a:pt x="2263177" y="345480"/>
                    <a:pt x="1956887" y="523378"/>
                  </a:cubicBezTo>
                  <a:cubicBezTo>
                    <a:pt x="1650597" y="701276"/>
                    <a:pt x="978826" y="835894"/>
                    <a:pt x="664381" y="1067388"/>
                  </a:cubicBezTo>
                  <a:cubicBezTo>
                    <a:pt x="349935" y="1298882"/>
                    <a:pt x="178244" y="1651267"/>
                    <a:pt x="70214" y="1912340"/>
                  </a:cubicBezTo>
                  <a:cubicBezTo>
                    <a:pt x="-37816" y="2173413"/>
                    <a:pt x="9125" y="2501363"/>
                    <a:pt x="16198" y="2633829"/>
                  </a:cubicBezTo>
                </a:path>
              </a:pathLst>
            </a:custGeom>
            <a:noFill/>
            <a:ln w="25400">
              <a:solidFill>
                <a:srgbClr val="FF0000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685800"/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88DA4EA4-E3AC-BACD-D593-6B3D71BC93BC}"/>
                </a:ext>
              </a:extLst>
            </p:cNvPr>
            <p:cNvSpPr/>
            <p:nvPr/>
          </p:nvSpPr>
          <p:spPr>
            <a:xfrm>
              <a:off x="1291745" y="2762581"/>
              <a:ext cx="2497039" cy="2638947"/>
            </a:xfrm>
            <a:custGeom>
              <a:avLst/>
              <a:gdLst>
                <a:gd name="connsiteX0" fmla="*/ 2497786 w 2497786"/>
                <a:gd name="connsiteY0" fmla="*/ 0 h 2716750"/>
                <a:gd name="connsiteX1" fmla="*/ 1957634 w 2497786"/>
                <a:gd name="connsiteY1" fmla="*/ 513144 h 2716750"/>
                <a:gd name="connsiteX2" fmla="*/ 665128 w 2497786"/>
                <a:gd name="connsiteY2" fmla="*/ 1057154 h 2716750"/>
                <a:gd name="connsiteX3" fmla="*/ 70961 w 2497786"/>
                <a:gd name="connsiteY3" fmla="*/ 1902106 h 2716750"/>
                <a:gd name="connsiteX4" fmla="*/ 16945 w 2497786"/>
                <a:gd name="connsiteY4" fmla="*/ 2623595 h 2716750"/>
                <a:gd name="connsiteX5" fmla="*/ 124976 w 2497786"/>
                <a:gd name="connsiteY5" fmla="*/ 2685326 h 2716750"/>
                <a:gd name="connsiteX0" fmla="*/ 2497039 w 2497039"/>
                <a:gd name="connsiteY0" fmla="*/ 0 h 2724211"/>
                <a:gd name="connsiteX1" fmla="*/ 1956887 w 2497039"/>
                <a:gd name="connsiteY1" fmla="*/ 513144 h 2724211"/>
                <a:gd name="connsiteX2" fmla="*/ 664381 w 2497039"/>
                <a:gd name="connsiteY2" fmla="*/ 1057154 h 2724211"/>
                <a:gd name="connsiteX3" fmla="*/ 70214 w 2497039"/>
                <a:gd name="connsiteY3" fmla="*/ 1902106 h 2724211"/>
                <a:gd name="connsiteX4" fmla="*/ 16198 w 2497039"/>
                <a:gd name="connsiteY4" fmla="*/ 2623595 h 2724211"/>
                <a:gd name="connsiteX5" fmla="*/ 112654 w 2497039"/>
                <a:gd name="connsiteY5" fmla="*/ 2696901 h 2724211"/>
                <a:gd name="connsiteX0" fmla="*/ 2497039 w 2497039"/>
                <a:gd name="connsiteY0" fmla="*/ 0 h 2623595"/>
                <a:gd name="connsiteX1" fmla="*/ 1956887 w 2497039"/>
                <a:gd name="connsiteY1" fmla="*/ 513144 h 2623595"/>
                <a:gd name="connsiteX2" fmla="*/ 664381 w 2497039"/>
                <a:gd name="connsiteY2" fmla="*/ 1057154 h 2623595"/>
                <a:gd name="connsiteX3" fmla="*/ 70214 w 2497039"/>
                <a:gd name="connsiteY3" fmla="*/ 1902106 h 2623595"/>
                <a:gd name="connsiteX4" fmla="*/ 16198 w 2497039"/>
                <a:gd name="connsiteY4" fmla="*/ 2623595 h 2623595"/>
                <a:gd name="connsiteX0" fmla="*/ 2497039 w 2497039"/>
                <a:gd name="connsiteY0" fmla="*/ 0 h 2638946"/>
                <a:gd name="connsiteX1" fmla="*/ 1956887 w 2497039"/>
                <a:gd name="connsiteY1" fmla="*/ 528495 h 2638946"/>
                <a:gd name="connsiteX2" fmla="*/ 664381 w 2497039"/>
                <a:gd name="connsiteY2" fmla="*/ 1072505 h 2638946"/>
                <a:gd name="connsiteX3" fmla="*/ 70214 w 2497039"/>
                <a:gd name="connsiteY3" fmla="*/ 1917457 h 2638946"/>
                <a:gd name="connsiteX4" fmla="*/ 16198 w 2497039"/>
                <a:gd name="connsiteY4" fmla="*/ 2638946 h 2638946"/>
                <a:gd name="connsiteX0" fmla="*/ 2497039 w 2497039"/>
                <a:gd name="connsiteY0" fmla="*/ 0 h 2638946"/>
                <a:gd name="connsiteX1" fmla="*/ 1956887 w 2497039"/>
                <a:gd name="connsiteY1" fmla="*/ 528495 h 2638946"/>
                <a:gd name="connsiteX2" fmla="*/ 664381 w 2497039"/>
                <a:gd name="connsiteY2" fmla="*/ 1072505 h 2638946"/>
                <a:gd name="connsiteX3" fmla="*/ 70214 w 2497039"/>
                <a:gd name="connsiteY3" fmla="*/ 1917457 h 2638946"/>
                <a:gd name="connsiteX4" fmla="*/ 16198 w 2497039"/>
                <a:gd name="connsiteY4" fmla="*/ 2638946 h 2638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7039" h="2638946">
                  <a:moveTo>
                    <a:pt x="2497039" y="0"/>
                  </a:moveTo>
                  <a:cubicBezTo>
                    <a:pt x="2420324" y="142891"/>
                    <a:pt x="2262330" y="349744"/>
                    <a:pt x="1956887" y="528495"/>
                  </a:cubicBezTo>
                  <a:cubicBezTo>
                    <a:pt x="1651444" y="707246"/>
                    <a:pt x="978826" y="841011"/>
                    <a:pt x="664381" y="1072505"/>
                  </a:cubicBezTo>
                  <a:cubicBezTo>
                    <a:pt x="349935" y="1303999"/>
                    <a:pt x="178244" y="1656384"/>
                    <a:pt x="70214" y="1917457"/>
                  </a:cubicBezTo>
                  <a:cubicBezTo>
                    <a:pt x="-37816" y="2178530"/>
                    <a:pt x="9125" y="2506480"/>
                    <a:pt x="16198" y="2638946"/>
                  </a:cubicBezTo>
                </a:path>
              </a:pathLst>
            </a:custGeom>
            <a:noFill/>
            <a:ln w="25400">
              <a:solidFill>
                <a:srgbClr val="FF0000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685800"/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D3CCCF0-6C8F-07A9-D4F4-EB599C9D8785}"/>
                </a:ext>
              </a:extLst>
            </p:cNvPr>
            <p:cNvSpPr/>
            <p:nvPr/>
          </p:nvSpPr>
          <p:spPr>
            <a:xfrm>
              <a:off x="1405565" y="2772228"/>
              <a:ext cx="2491959" cy="2623595"/>
            </a:xfrm>
            <a:custGeom>
              <a:avLst/>
              <a:gdLst>
                <a:gd name="connsiteX0" fmla="*/ 2497786 w 2497786"/>
                <a:gd name="connsiteY0" fmla="*/ 0 h 2716750"/>
                <a:gd name="connsiteX1" fmla="*/ 1957634 w 2497786"/>
                <a:gd name="connsiteY1" fmla="*/ 513144 h 2716750"/>
                <a:gd name="connsiteX2" fmla="*/ 665128 w 2497786"/>
                <a:gd name="connsiteY2" fmla="*/ 1057154 h 2716750"/>
                <a:gd name="connsiteX3" fmla="*/ 70961 w 2497786"/>
                <a:gd name="connsiteY3" fmla="*/ 1902106 h 2716750"/>
                <a:gd name="connsiteX4" fmla="*/ 16945 w 2497786"/>
                <a:gd name="connsiteY4" fmla="*/ 2623595 h 2716750"/>
                <a:gd name="connsiteX5" fmla="*/ 124976 w 2497786"/>
                <a:gd name="connsiteY5" fmla="*/ 2685326 h 2716750"/>
                <a:gd name="connsiteX0" fmla="*/ 2497039 w 2497039"/>
                <a:gd name="connsiteY0" fmla="*/ 0 h 2724211"/>
                <a:gd name="connsiteX1" fmla="*/ 1956887 w 2497039"/>
                <a:gd name="connsiteY1" fmla="*/ 513144 h 2724211"/>
                <a:gd name="connsiteX2" fmla="*/ 664381 w 2497039"/>
                <a:gd name="connsiteY2" fmla="*/ 1057154 h 2724211"/>
                <a:gd name="connsiteX3" fmla="*/ 70214 w 2497039"/>
                <a:gd name="connsiteY3" fmla="*/ 1902106 h 2724211"/>
                <a:gd name="connsiteX4" fmla="*/ 16198 w 2497039"/>
                <a:gd name="connsiteY4" fmla="*/ 2623595 h 2724211"/>
                <a:gd name="connsiteX5" fmla="*/ 112654 w 2497039"/>
                <a:gd name="connsiteY5" fmla="*/ 2696901 h 2724211"/>
                <a:gd name="connsiteX0" fmla="*/ 2497039 w 2497039"/>
                <a:gd name="connsiteY0" fmla="*/ 0 h 2623595"/>
                <a:gd name="connsiteX1" fmla="*/ 1956887 w 2497039"/>
                <a:gd name="connsiteY1" fmla="*/ 513144 h 2623595"/>
                <a:gd name="connsiteX2" fmla="*/ 664381 w 2497039"/>
                <a:gd name="connsiteY2" fmla="*/ 1057154 h 2623595"/>
                <a:gd name="connsiteX3" fmla="*/ 70214 w 2497039"/>
                <a:gd name="connsiteY3" fmla="*/ 1902106 h 2623595"/>
                <a:gd name="connsiteX4" fmla="*/ 16198 w 2497039"/>
                <a:gd name="connsiteY4" fmla="*/ 2623595 h 2623595"/>
                <a:gd name="connsiteX0" fmla="*/ 2491959 w 2491959"/>
                <a:gd name="connsiteY0" fmla="*/ 0 h 2638946"/>
                <a:gd name="connsiteX1" fmla="*/ 1956887 w 2491959"/>
                <a:gd name="connsiteY1" fmla="*/ 528495 h 2638946"/>
                <a:gd name="connsiteX2" fmla="*/ 664381 w 2491959"/>
                <a:gd name="connsiteY2" fmla="*/ 1072505 h 2638946"/>
                <a:gd name="connsiteX3" fmla="*/ 70214 w 2491959"/>
                <a:gd name="connsiteY3" fmla="*/ 1917457 h 2638946"/>
                <a:gd name="connsiteX4" fmla="*/ 16198 w 2491959"/>
                <a:gd name="connsiteY4" fmla="*/ 2638946 h 2638946"/>
                <a:gd name="connsiteX0" fmla="*/ 2491959 w 2491959"/>
                <a:gd name="connsiteY0" fmla="*/ 0 h 2638946"/>
                <a:gd name="connsiteX1" fmla="*/ 1956887 w 2491959"/>
                <a:gd name="connsiteY1" fmla="*/ 528495 h 2638946"/>
                <a:gd name="connsiteX2" fmla="*/ 664381 w 2491959"/>
                <a:gd name="connsiteY2" fmla="*/ 1072505 h 2638946"/>
                <a:gd name="connsiteX3" fmla="*/ 70214 w 2491959"/>
                <a:gd name="connsiteY3" fmla="*/ 1917457 h 2638946"/>
                <a:gd name="connsiteX4" fmla="*/ 16198 w 2491959"/>
                <a:gd name="connsiteY4" fmla="*/ 2638946 h 2638946"/>
                <a:gd name="connsiteX0" fmla="*/ 2491959 w 2491959"/>
                <a:gd name="connsiteY0" fmla="*/ 0 h 2623595"/>
                <a:gd name="connsiteX1" fmla="*/ 1956887 w 2491959"/>
                <a:gd name="connsiteY1" fmla="*/ 528495 h 2623595"/>
                <a:gd name="connsiteX2" fmla="*/ 664381 w 2491959"/>
                <a:gd name="connsiteY2" fmla="*/ 1072505 h 2623595"/>
                <a:gd name="connsiteX3" fmla="*/ 70214 w 2491959"/>
                <a:gd name="connsiteY3" fmla="*/ 1917457 h 2623595"/>
                <a:gd name="connsiteX4" fmla="*/ 16197 w 2491959"/>
                <a:gd name="connsiteY4" fmla="*/ 2623595 h 2623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1959" h="2623595">
                  <a:moveTo>
                    <a:pt x="2491959" y="0"/>
                  </a:moveTo>
                  <a:cubicBezTo>
                    <a:pt x="2425404" y="173593"/>
                    <a:pt x="2261483" y="349744"/>
                    <a:pt x="1956887" y="528495"/>
                  </a:cubicBezTo>
                  <a:cubicBezTo>
                    <a:pt x="1652291" y="707246"/>
                    <a:pt x="978826" y="841011"/>
                    <a:pt x="664381" y="1072505"/>
                  </a:cubicBezTo>
                  <a:cubicBezTo>
                    <a:pt x="349935" y="1303999"/>
                    <a:pt x="178244" y="1656384"/>
                    <a:pt x="70214" y="1917457"/>
                  </a:cubicBezTo>
                  <a:cubicBezTo>
                    <a:pt x="-37816" y="2178530"/>
                    <a:pt x="9124" y="2491129"/>
                    <a:pt x="16197" y="2623595"/>
                  </a:cubicBezTo>
                </a:path>
              </a:pathLst>
            </a:custGeom>
            <a:noFill/>
            <a:ln w="25400">
              <a:solidFill>
                <a:srgbClr val="FF0000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685800"/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F314DEF9-59B4-C01A-A7C1-EB67D9BF5440}"/>
              </a:ext>
            </a:extLst>
          </p:cNvPr>
          <p:cNvGrpSpPr/>
          <p:nvPr/>
        </p:nvGrpSpPr>
        <p:grpSpPr>
          <a:xfrm>
            <a:off x="2497239" y="3467272"/>
            <a:ext cx="1362919" cy="926247"/>
            <a:chOff x="3329651" y="3480029"/>
            <a:chExt cx="1817225" cy="1234996"/>
          </a:xfrm>
        </p:grpSpPr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BD55C5F3-6BFF-51D8-4A42-3654DF9B842E}"/>
                </a:ext>
              </a:extLst>
            </p:cNvPr>
            <p:cNvCxnSpPr/>
            <p:nvPr/>
          </p:nvCxnSpPr>
          <p:spPr>
            <a:xfrm flipH="1">
              <a:off x="3329651" y="3480029"/>
              <a:ext cx="1786359" cy="1225348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tailEnd type="none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6AC3325C-6149-3D07-960B-688B8941C01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329651" y="3511259"/>
              <a:ext cx="1817225" cy="1203766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tailEnd type="none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54A96051-0E97-9109-7AC0-8C8A3FC4F706}"/>
              </a:ext>
            </a:extLst>
          </p:cNvPr>
          <p:cNvSpPr/>
          <p:nvPr/>
        </p:nvSpPr>
        <p:spPr>
          <a:xfrm>
            <a:off x="2732639" y="2111095"/>
            <a:ext cx="627460" cy="448896"/>
          </a:xfrm>
          <a:custGeom>
            <a:avLst/>
            <a:gdLst>
              <a:gd name="connsiteX0" fmla="*/ 0 w 2114309"/>
              <a:gd name="connsiteY0" fmla="*/ 1524000 h 1629966"/>
              <a:gd name="connsiteX1" fmla="*/ 57873 w 2114309"/>
              <a:gd name="connsiteY1" fmla="*/ 1628172 h 1629966"/>
              <a:gd name="connsiteX2" fmla="*/ 185195 w 2114309"/>
              <a:gd name="connsiteY2" fmla="*/ 1446836 h 1629966"/>
              <a:gd name="connsiteX3" fmla="*/ 424405 w 2114309"/>
              <a:gd name="connsiteY3" fmla="*/ 995423 h 1629966"/>
              <a:gd name="connsiteX4" fmla="*/ 1446835 w 2114309"/>
              <a:gd name="connsiteY4" fmla="*/ 192912 h 1629966"/>
              <a:gd name="connsiteX5" fmla="*/ 2114309 w 2114309"/>
              <a:gd name="connsiteY5" fmla="*/ 0 h 1629966"/>
              <a:gd name="connsiteX0" fmla="*/ 0 w 2114309"/>
              <a:gd name="connsiteY0" fmla="*/ 1524000 h 1629966"/>
              <a:gd name="connsiteX1" fmla="*/ 57873 w 2114309"/>
              <a:gd name="connsiteY1" fmla="*/ 1628172 h 1629966"/>
              <a:gd name="connsiteX2" fmla="*/ 185195 w 2114309"/>
              <a:gd name="connsiteY2" fmla="*/ 1446836 h 1629966"/>
              <a:gd name="connsiteX3" fmla="*/ 706056 w 2114309"/>
              <a:gd name="connsiteY3" fmla="*/ 736922 h 1629966"/>
              <a:gd name="connsiteX4" fmla="*/ 1446835 w 2114309"/>
              <a:gd name="connsiteY4" fmla="*/ 192912 h 1629966"/>
              <a:gd name="connsiteX5" fmla="*/ 2114309 w 2114309"/>
              <a:gd name="connsiteY5" fmla="*/ 0 h 1629966"/>
              <a:gd name="connsiteX0" fmla="*/ 0 w 2114309"/>
              <a:gd name="connsiteY0" fmla="*/ 1524000 h 1636800"/>
              <a:gd name="connsiteX1" fmla="*/ 57873 w 2114309"/>
              <a:gd name="connsiteY1" fmla="*/ 1628172 h 1636800"/>
              <a:gd name="connsiteX2" fmla="*/ 281650 w 2114309"/>
              <a:gd name="connsiteY2" fmla="*/ 1311798 h 1636800"/>
              <a:gd name="connsiteX3" fmla="*/ 706056 w 2114309"/>
              <a:gd name="connsiteY3" fmla="*/ 736922 h 1636800"/>
              <a:gd name="connsiteX4" fmla="*/ 1446835 w 2114309"/>
              <a:gd name="connsiteY4" fmla="*/ 192912 h 1636800"/>
              <a:gd name="connsiteX5" fmla="*/ 2114309 w 2114309"/>
              <a:gd name="connsiteY5" fmla="*/ 0 h 1636800"/>
              <a:gd name="connsiteX0" fmla="*/ 0 w 2114309"/>
              <a:gd name="connsiteY0" fmla="*/ 1524000 h 1636800"/>
              <a:gd name="connsiteX1" fmla="*/ 108030 w 2114309"/>
              <a:gd name="connsiteY1" fmla="*/ 1628172 h 1636800"/>
              <a:gd name="connsiteX2" fmla="*/ 281650 w 2114309"/>
              <a:gd name="connsiteY2" fmla="*/ 1311798 h 1636800"/>
              <a:gd name="connsiteX3" fmla="*/ 706056 w 2114309"/>
              <a:gd name="connsiteY3" fmla="*/ 736922 h 1636800"/>
              <a:gd name="connsiteX4" fmla="*/ 1446835 w 2114309"/>
              <a:gd name="connsiteY4" fmla="*/ 192912 h 1636800"/>
              <a:gd name="connsiteX5" fmla="*/ 2114309 w 2114309"/>
              <a:gd name="connsiteY5" fmla="*/ 0 h 1636800"/>
              <a:gd name="connsiteX0" fmla="*/ 0 w 2114309"/>
              <a:gd name="connsiteY0" fmla="*/ 1524000 h 1642221"/>
              <a:gd name="connsiteX1" fmla="*/ 108030 w 2114309"/>
              <a:gd name="connsiteY1" fmla="*/ 1628172 h 1642221"/>
              <a:gd name="connsiteX2" fmla="*/ 262359 w 2114309"/>
              <a:gd name="connsiteY2" fmla="*/ 1223059 h 1642221"/>
              <a:gd name="connsiteX3" fmla="*/ 706056 w 2114309"/>
              <a:gd name="connsiteY3" fmla="*/ 736922 h 1642221"/>
              <a:gd name="connsiteX4" fmla="*/ 1446835 w 2114309"/>
              <a:gd name="connsiteY4" fmla="*/ 192912 h 1642221"/>
              <a:gd name="connsiteX5" fmla="*/ 2114309 w 2114309"/>
              <a:gd name="connsiteY5" fmla="*/ 0 h 1642221"/>
              <a:gd name="connsiteX0" fmla="*/ 0 w 1446835"/>
              <a:gd name="connsiteY0" fmla="*/ 1331088 h 1449309"/>
              <a:gd name="connsiteX1" fmla="*/ 108030 w 1446835"/>
              <a:gd name="connsiteY1" fmla="*/ 1435260 h 1449309"/>
              <a:gd name="connsiteX2" fmla="*/ 262359 w 1446835"/>
              <a:gd name="connsiteY2" fmla="*/ 1030147 h 1449309"/>
              <a:gd name="connsiteX3" fmla="*/ 706056 w 1446835"/>
              <a:gd name="connsiteY3" fmla="*/ 544010 h 1449309"/>
              <a:gd name="connsiteX4" fmla="*/ 1446835 w 1446835"/>
              <a:gd name="connsiteY4" fmla="*/ 0 h 1449309"/>
              <a:gd name="connsiteX0" fmla="*/ 0 w 706056"/>
              <a:gd name="connsiteY0" fmla="*/ 787078 h 905299"/>
              <a:gd name="connsiteX1" fmla="*/ 108030 w 706056"/>
              <a:gd name="connsiteY1" fmla="*/ 891250 h 905299"/>
              <a:gd name="connsiteX2" fmla="*/ 262359 w 706056"/>
              <a:gd name="connsiteY2" fmla="*/ 486137 h 905299"/>
              <a:gd name="connsiteX3" fmla="*/ 706056 w 706056"/>
              <a:gd name="connsiteY3" fmla="*/ 0 h 905299"/>
              <a:gd name="connsiteX0" fmla="*/ 0 w 706056"/>
              <a:gd name="connsiteY0" fmla="*/ 787078 h 905299"/>
              <a:gd name="connsiteX1" fmla="*/ 108030 w 706056"/>
              <a:gd name="connsiteY1" fmla="*/ 891250 h 905299"/>
              <a:gd name="connsiteX2" fmla="*/ 262359 w 706056"/>
              <a:gd name="connsiteY2" fmla="*/ 486137 h 905299"/>
              <a:gd name="connsiteX3" fmla="*/ 706056 w 706056"/>
              <a:gd name="connsiteY3" fmla="*/ 0 h 905299"/>
              <a:gd name="connsiteX0" fmla="*/ 0 w 262359"/>
              <a:gd name="connsiteY0" fmla="*/ 300941 h 419162"/>
              <a:gd name="connsiteX1" fmla="*/ 108030 w 262359"/>
              <a:gd name="connsiteY1" fmla="*/ 405113 h 419162"/>
              <a:gd name="connsiteX2" fmla="*/ 262359 w 262359"/>
              <a:gd name="connsiteY2" fmla="*/ 0 h 419162"/>
              <a:gd name="connsiteX0" fmla="*/ 0 w 824490"/>
              <a:gd name="connsiteY0" fmla="*/ 495813 h 626945"/>
              <a:gd name="connsiteX1" fmla="*/ 108030 w 824490"/>
              <a:gd name="connsiteY1" fmla="*/ 599985 h 626945"/>
              <a:gd name="connsiteX2" fmla="*/ 824490 w 824490"/>
              <a:gd name="connsiteY2" fmla="*/ 0 h 626945"/>
              <a:gd name="connsiteX0" fmla="*/ 0 w 824490"/>
              <a:gd name="connsiteY0" fmla="*/ 495813 h 626945"/>
              <a:gd name="connsiteX1" fmla="*/ 108030 w 824490"/>
              <a:gd name="connsiteY1" fmla="*/ 599985 h 626945"/>
              <a:gd name="connsiteX2" fmla="*/ 824490 w 824490"/>
              <a:gd name="connsiteY2" fmla="*/ 0 h 626945"/>
              <a:gd name="connsiteX0" fmla="*/ 0 w 824490"/>
              <a:gd name="connsiteY0" fmla="*/ 495813 h 611716"/>
              <a:gd name="connsiteX1" fmla="*/ 108030 w 824490"/>
              <a:gd name="connsiteY1" fmla="*/ 599985 h 611716"/>
              <a:gd name="connsiteX2" fmla="*/ 223063 w 824490"/>
              <a:gd name="connsiteY2" fmla="*/ 231958 h 611716"/>
              <a:gd name="connsiteX3" fmla="*/ 824490 w 824490"/>
              <a:gd name="connsiteY3" fmla="*/ 0 h 611716"/>
              <a:gd name="connsiteX0" fmla="*/ 0 w 824490"/>
              <a:gd name="connsiteY0" fmla="*/ 495813 h 611716"/>
              <a:gd name="connsiteX1" fmla="*/ 70555 w 824490"/>
              <a:gd name="connsiteY1" fmla="*/ 599985 h 611716"/>
              <a:gd name="connsiteX2" fmla="*/ 223063 w 824490"/>
              <a:gd name="connsiteY2" fmla="*/ 231958 h 611716"/>
              <a:gd name="connsiteX3" fmla="*/ 824490 w 824490"/>
              <a:gd name="connsiteY3" fmla="*/ 0 h 611716"/>
              <a:gd name="connsiteX0" fmla="*/ 0 w 824490"/>
              <a:gd name="connsiteY0" fmla="*/ 495813 h 609005"/>
              <a:gd name="connsiteX1" fmla="*/ 70555 w 824490"/>
              <a:gd name="connsiteY1" fmla="*/ 599985 h 609005"/>
              <a:gd name="connsiteX2" fmla="*/ 223063 w 824490"/>
              <a:gd name="connsiteY2" fmla="*/ 231958 h 609005"/>
              <a:gd name="connsiteX3" fmla="*/ 824490 w 824490"/>
              <a:gd name="connsiteY3" fmla="*/ 0 h 609005"/>
              <a:gd name="connsiteX0" fmla="*/ 15021 w 839511"/>
              <a:gd name="connsiteY0" fmla="*/ 495813 h 609005"/>
              <a:gd name="connsiteX1" fmla="*/ 48100 w 839511"/>
              <a:gd name="connsiteY1" fmla="*/ 599985 h 609005"/>
              <a:gd name="connsiteX2" fmla="*/ 238084 w 839511"/>
              <a:gd name="connsiteY2" fmla="*/ 231958 h 609005"/>
              <a:gd name="connsiteX3" fmla="*/ 839511 w 839511"/>
              <a:gd name="connsiteY3" fmla="*/ 0 h 609005"/>
              <a:gd name="connsiteX0" fmla="*/ 0 w 824490"/>
              <a:gd name="connsiteY0" fmla="*/ 495813 h 610572"/>
              <a:gd name="connsiteX1" fmla="*/ 33079 w 824490"/>
              <a:gd name="connsiteY1" fmla="*/ 599985 h 610572"/>
              <a:gd name="connsiteX2" fmla="*/ 178092 w 824490"/>
              <a:gd name="connsiteY2" fmla="*/ 250696 h 610572"/>
              <a:gd name="connsiteX3" fmla="*/ 824490 w 824490"/>
              <a:gd name="connsiteY3" fmla="*/ 0 h 610572"/>
              <a:gd name="connsiteX0" fmla="*/ 0 w 824490"/>
              <a:gd name="connsiteY0" fmla="*/ 495813 h 600384"/>
              <a:gd name="connsiteX1" fmla="*/ 63059 w 824490"/>
              <a:gd name="connsiteY1" fmla="*/ 588743 h 600384"/>
              <a:gd name="connsiteX2" fmla="*/ 178092 w 824490"/>
              <a:gd name="connsiteY2" fmla="*/ 250696 h 600384"/>
              <a:gd name="connsiteX3" fmla="*/ 824490 w 824490"/>
              <a:gd name="connsiteY3" fmla="*/ 0 h 600384"/>
              <a:gd name="connsiteX0" fmla="*/ 0 w 836613"/>
              <a:gd name="connsiteY0" fmla="*/ 483691 h 598528"/>
              <a:gd name="connsiteX1" fmla="*/ 75182 w 836613"/>
              <a:gd name="connsiteY1" fmla="*/ 588743 h 598528"/>
              <a:gd name="connsiteX2" fmla="*/ 190215 w 836613"/>
              <a:gd name="connsiteY2" fmla="*/ 250696 h 598528"/>
              <a:gd name="connsiteX3" fmla="*/ 836613 w 836613"/>
              <a:gd name="connsiteY3" fmla="*/ 0 h 598528"/>
              <a:gd name="connsiteX0" fmla="*/ 0 w 836613"/>
              <a:gd name="connsiteY0" fmla="*/ 483691 h 598528"/>
              <a:gd name="connsiteX1" fmla="*/ 75182 w 836613"/>
              <a:gd name="connsiteY1" fmla="*/ 588743 h 598528"/>
              <a:gd name="connsiteX2" fmla="*/ 190215 w 836613"/>
              <a:gd name="connsiteY2" fmla="*/ 250696 h 598528"/>
              <a:gd name="connsiteX3" fmla="*/ 836613 w 836613"/>
              <a:gd name="connsiteY3" fmla="*/ 0 h 598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6613" h="598528">
                <a:moveTo>
                  <a:pt x="0" y="483691"/>
                </a:moveTo>
                <a:cubicBezTo>
                  <a:pt x="13503" y="542207"/>
                  <a:pt x="43480" y="627575"/>
                  <a:pt x="75182" y="588743"/>
                </a:cubicBezTo>
                <a:cubicBezTo>
                  <a:pt x="106884" y="549911"/>
                  <a:pt x="70805" y="350694"/>
                  <a:pt x="190215" y="250696"/>
                </a:cubicBezTo>
                <a:cubicBezTo>
                  <a:pt x="309625" y="150699"/>
                  <a:pt x="610123" y="56858"/>
                  <a:pt x="836613" y="0"/>
                </a:cubicBezTo>
              </a:path>
            </a:pathLst>
          </a:custGeom>
          <a:noFill/>
          <a:ln w="25400">
            <a:solidFill>
              <a:srgbClr val="00B05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EFBA9C9A-4838-1285-317E-288FA0660410}"/>
              </a:ext>
            </a:extLst>
          </p:cNvPr>
          <p:cNvGrpSpPr/>
          <p:nvPr/>
        </p:nvGrpSpPr>
        <p:grpSpPr>
          <a:xfrm>
            <a:off x="2675659" y="2327680"/>
            <a:ext cx="787517" cy="566189"/>
            <a:chOff x="3567545" y="1960573"/>
            <a:chExt cx="1050022" cy="754918"/>
          </a:xfrm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17AECB1A-8759-E095-DE7C-627C09ACDCA8}"/>
                </a:ext>
              </a:extLst>
            </p:cNvPr>
            <p:cNvSpPr/>
            <p:nvPr/>
          </p:nvSpPr>
          <p:spPr>
            <a:xfrm>
              <a:off x="3567545" y="1984664"/>
              <a:ext cx="770660" cy="730827"/>
            </a:xfrm>
            <a:custGeom>
              <a:avLst/>
              <a:gdLst>
                <a:gd name="connsiteX0" fmla="*/ 770660 w 770660"/>
                <a:gd name="connsiteY0" fmla="*/ 0 h 730827"/>
                <a:gd name="connsiteX1" fmla="*/ 488373 w 770660"/>
                <a:gd name="connsiteY1" fmla="*/ 159327 h 730827"/>
                <a:gd name="connsiteX2" fmla="*/ 199160 w 770660"/>
                <a:gd name="connsiteY2" fmla="*/ 398318 h 730827"/>
                <a:gd name="connsiteX3" fmla="*/ 0 w 770660"/>
                <a:gd name="connsiteY3" fmla="*/ 730827 h 7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660" h="730827">
                  <a:moveTo>
                    <a:pt x="770660" y="0"/>
                  </a:moveTo>
                  <a:cubicBezTo>
                    <a:pt x="677141" y="46470"/>
                    <a:pt x="583623" y="92941"/>
                    <a:pt x="488373" y="159327"/>
                  </a:cubicBezTo>
                  <a:cubicBezTo>
                    <a:pt x="393123" y="225713"/>
                    <a:pt x="280555" y="303068"/>
                    <a:pt x="199160" y="398318"/>
                  </a:cubicBezTo>
                  <a:cubicBezTo>
                    <a:pt x="117764" y="493568"/>
                    <a:pt x="58882" y="612197"/>
                    <a:pt x="0" y="730827"/>
                  </a:cubicBezTo>
                </a:path>
              </a:pathLst>
            </a:custGeom>
            <a:noFill/>
            <a:ln w="25400">
              <a:solidFill>
                <a:srgbClr val="00B050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685800"/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6CD9639-861B-E941-14DF-D7365F8B64C9}"/>
                </a:ext>
              </a:extLst>
            </p:cNvPr>
            <p:cNvSpPr/>
            <p:nvPr/>
          </p:nvSpPr>
          <p:spPr>
            <a:xfrm>
              <a:off x="3703167" y="1960573"/>
              <a:ext cx="914400" cy="751609"/>
            </a:xfrm>
            <a:custGeom>
              <a:avLst/>
              <a:gdLst>
                <a:gd name="connsiteX0" fmla="*/ 770660 w 770660"/>
                <a:gd name="connsiteY0" fmla="*/ 0 h 730827"/>
                <a:gd name="connsiteX1" fmla="*/ 488373 w 770660"/>
                <a:gd name="connsiteY1" fmla="*/ 159327 h 730827"/>
                <a:gd name="connsiteX2" fmla="*/ 199160 w 770660"/>
                <a:gd name="connsiteY2" fmla="*/ 398318 h 730827"/>
                <a:gd name="connsiteX3" fmla="*/ 0 w 770660"/>
                <a:gd name="connsiteY3" fmla="*/ 730827 h 730827"/>
                <a:gd name="connsiteX0" fmla="*/ 914400 w 914400"/>
                <a:gd name="connsiteY0" fmla="*/ 0 h 751609"/>
                <a:gd name="connsiteX1" fmla="*/ 632113 w 914400"/>
                <a:gd name="connsiteY1" fmla="*/ 159327 h 751609"/>
                <a:gd name="connsiteX2" fmla="*/ 342900 w 914400"/>
                <a:gd name="connsiteY2" fmla="*/ 398318 h 751609"/>
                <a:gd name="connsiteX3" fmla="*/ 0 w 914400"/>
                <a:gd name="connsiteY3" fmla="*/ 751609 h 751609"/>
                <a:gd name="connsiteX0" fmla="*/ 914400 w 914400"/>
                <a:gd name="connsiteY0" fmla="*/ 0 h 751609"/>
                <a:gd name="connsiteX1" fmla="*/ 632113 w 914400"/>
                <a:gd name="connsiteY1" fmla="*/ 159327 h 751609"/>
                <a:gd name="connsiteX2" fmla="*/ 299605 w 914400"/>
                <a:gd name="connsiteY2" fmla="*/ 372341 h 751609"/>
                <a:gd name="connsiteX3" fmla="*/ 0 w 914400"/>
                <a:gd name="connsiteY3" fmla="*/ 751609 h 751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0" h="751609">
                  <a:moveTo>
                    <a:pt x="914400" y="0"/>
                  </a:moveTo>
                  <a:cubicBezTo>
                    <a:pt x="820881" y="46470"/>
                    <a:pt x="734579" y="97270"/>
                    <a:pt x="632113" y="159327"/>
                  </a:cubicBezTo>
                  <a:cubicBezTo>
                    <a:pt x="529647" y="221384"/>
                    <a:pt x="404957" y="273627"/>
                    <a:pt x="299605" y="372341"/>
                  </a:cubicBezTo>
                  <a:cubicBezTo>
                    <a:pt x="194253" y="471055"/>
                    <a:pt x="58882" y="632979"/>
                    <a:pt x="0" y="751609"/>
                  </a:cubicBezTo>
                </a:path>
              </a:pathLst>
            </a:custGeom>
            <a:noFill/>
            <a:ln w="25400">
              <a:solidFill>
                <a:srgbClr val="00B050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685800"/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FF235ECE-8F30-906F-D361-32159C0EDEF6}"/>
              </a:ext>
            </a:extLst>
          </p:cNvPr>
          <p:cNvGrpSpPr/>
          <p:nvPr/>
        </p:nvGrpSpPr>
        <p:grpSpPr>
          <a:xfrm>
            <a:off x="3197057" y="2534381"/>
            <a:ext cx="355173" cy="291668"/>
            <a:chOff x="4262743" y="2236175"/>
            <a:chExt cx="473564" cy="388890"/>
          </a:xfrm>
        </p:grpSpPr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20F6D700-73AD-C13E-83CA-884EB1C55C2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263923" y="2236175"/>
              <a:ext cx="472384" cy="384066"/>
            </a:xfrm>
            <a:prstGeom prst="line">
              <a:avLst/>
            </a:prstGeom>
            <a:noFill/>
            <a:ln w="25400">
              <a:solidFill>
                <a:srgbClr val="00B050"/>
              </a:solidFill>
              <a:tailEnd type="none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D301D8A7-D09D-F800-A74F-AF4A60D2824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262743" y="2240999"/>
              <a:ext cx="472384" cy="384066"/>
            </a:xfrm>
            <a:prstGeom prst="line">
              <a:avLst/>
            </a:prstGeom>
            <a:noFill/>
            <a:ln w="25400">
              <a:solidFill>
                <a:srgbClr val="00B050"/>
              </a:solidFill>
              <a:tailEnd type="none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147" name="TextBox 146">
            <a:extLst>
              <a:ext uri="{FF2B5EF4-FFF2-40B4-BE49-F238E27FC236}">
                <a16:creationId xmlns:a16="http://schemas.microsoft.com/office/drawing/2014/main" id="{9DBD7E9D-C960-512A-D2DF-1DEFA172FF02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F3AFC0EE-AA20-6EC6-450D-83A926A757A3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BE54E2A4-46F7-D956-A80A-3E33D4CBC716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150" name="Straight Arrow Connector 149">
            <a:extLst>
              <a:ext uri="{FF2B5EF4-FFF2-40B4-BE49-F238E27FC236}">
                <a16:creationId xmlns:a16="http://schemas.microsoft.com/office/drawing/2014/main" id="{CDD64E89-89ED-127E-CB49-DFE67576EE59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Straight Arrow Connector 150">
            <a:extLst>
              <a:ext uri="{FF2B5EF4-FFF2-40B4-BE49-F238E27FC236}">
                <a16:creationId xmlns:a16="http://schemas.microsoft.com/office/drawing/2014/main" id="{FAAE23ED-CADA-2485-B955-3BE08C8A7CFB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Straight Arrow Connector 151">
            <a:extLst>
              <a:ext uri="{FF2B5EF4-FFF2-40B4-BE49-F238E27FC236}">
                <a16:creationId xmlns:a16="http://schemas.microsoft.com/office/drawing/2014/main" id="{AEF0F526-FC8B-63A0-3FA9-3D7F6F16797D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138354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138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6" name="Picture 5">
            <a:extLst>
              <a:ext uri="{FF2B5EF4-FFF2-40B4-BE49-F238E27FC236}">
                <a16:creationId xmlns:a16="http://schemas.microsoft.com/office/drawing/2014/main" id="{80CA36E7-F2DC-4C72-BC50-5433AD2680F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9267" y="1723426"/>
            <a:ext cx="7945467" cy="3869782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6C85E5C-81AD-4423-B691-E3DDC4FE1292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FF0000"/>
                </a:solidFill>
                <a:latin typeface="Calibri" panose="020F0502020204030204"/>
              </a:rPr>
              <a:t>Level 0</a:t>
            </a:r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45B5BEF9-7BE4-42DE-84B8-0CD8CBE9821A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C843D7FA-A31F-4D29-8A28-0127A7A8BD0D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FF0000"/>
                </a:solidFill>
                <a:latin typeface="Calibri" panose="020F0502020204030204"/>
              </a:rPr>
              <a:t>Level 1</a:t>
            </a:r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74AC1153-85BA-4F63-89BB-B98D5A3462BD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906C1835-D6C3-4997-B1C0-AB1F9C58D612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FF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03C8C741-B5A6-4A0A-921B-DC408296FAD0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Group 15">
            <a:extLst>
              <a:ext uri="{FF2B5EF4-FFF2-40B4-BE49-F238E27FC236}">
                <a16:creationId xmlns:a16="http://schemas.microsoft.com/office/drawing/2014/main" id="{70BD9E42-4E43-B25B-4100-1B44F4E0BBDB}"/>
              </a:ext>
            </a:extLst>
          </p:cNvPr>
          <p:cNvGrpSpPr/>
          <p:nvPr/>
        </p:nvGrpSpPr>
        <p:grpSpPr>
          <a:xfrm>
            <a:off x="757326" y="4818832"/>
            <a:ext cx="329643" cy="173904"/>
            <a:chOff x="757326" y="4818832"/>
            <a:chExt cx="329643" cy="173904"/>
          </a:xfrm>
        </p:grpSpPr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441B426C-D5C9-3AB9-2FC2-9E8D655491B5}"/>
                </a:ext>
              </a:extLst>
            </p:cNvPr>
            <p:cNvSpPr/>
            <p:nvPr/>
          </p:nvSpPr>
          <p:spPr>
            <a:xfrm>
              <a:off x="757326" y="4818832"/>
              <a:ext cx="244888" cy="173904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8864DE3D-9C08-3DE8-3DA6-AAD099EEA2CE}"/>
                </a:ext>
              </a:extLst>
            </p:cNvPr>
            <p:cNvSpPr/>
            <p:nvPr/>
          </p:nvSpPr>
          <p:spPr>
            <a:xfrm flipH="1">
              <a:off x="1021242" y="4870997"/>
              <a:ext cx="65727" cy="69573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6895D823-9E6E-C8D1-1B76-4639928CEFBF}"/>
              </a:ext>
            </a:extLst>
          </p:cNvPr>
          <p:cNvGrpSpPr/>
          <p:nvPr/>
        </p:nvGrpSpPr>
        <p:grpSpPr>
          <a:xfrm>
            <a:off x="1130988" y="4818832"/>
            <a:ext cx="324959" cy="173904"/>
            <a:chOff x="1130988" y="4818832"/>
            <a:chExt cx="324959" cy="173904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F6B38F89-59FA-74DD-7F77-F0843D7F697A}"/>
                </a:ext>
              </a:extLst>
            </p:cNvPr>
            <p:cNvSpPr/>
            <p:nvPr/>
          </p:nvSpPr>
          <p:spPr>
            <a:xfrm>
              <a:off x="1130988" y="4818832"/>
              <a:ext cx="244888" cy="173904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064EF7F5-049D-EFD1-D998-4DBEE2B0CC23}"/>
                </a:ext>
              </a:extLst>
            </p:cNvPr>
            <p:cNvSpPr/>
            <p:nvPr/>
          </p:nvSpPr>
          <p:spPr>
            <a:xfrm flipH="1">
              <a:off x="1390220" y="4870997"/>
              <a:ext cx="65727" cy="69573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F9F37CF-6649-422D-8121-48BAAF3740D2}"/>
              </a:ext>
            </a:extLst>
          </p:cNvPr>
          <p:cNvGrpSpPr/>
          <p:nvPr/>
        </p:nvGrpSpPr>
        <p:grpSpPr>
          <a:xfrm>
            <a:off x="1497724" y="4820702"/>
            <a:ext cx="325138" cy="173904"/>
            <a:chOff x="1497724" y="4820702"/>
            <a:chExt cx="325138" cy="173904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F04127D9-75C7-65A0-0BB0-0AE501A545A4}"/>
                </a:ext>
              </a:extLst>
            </p:cNvPr>
            <p:cNvSpPr/>
            <p:nvPr/>
          </p:nvSpPr>
          <p:spPr>
            <a:xfrm>
              <a:off x="1497724" y="4820702"/>
              <a:ext cx="244888" cy="173904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6D038581-2983-12C3-F51A-78A2B7728881}"/>
                </a:ext>
              </a:extLst>
            </p:cNvPr>
            <p:cNvSpPr/>
            <p:nvPr/>
          </p:nvSpPr>
          <p:spPr>
            <a:xfrm flipH="1">
              <a:off x="1757135" y="4870997"/>
              <a:ext cx="65727" cy="69573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8A75B70-74EC-5462-09FC-6DE39FF71F3F}"/>
              </a:ext>
            </a:extLst>
          </p:cNvPr>
          <p:cNvGrpSpPr/>
          <p:nvPr/>
        </p:nvGrpSpPr>
        <p:grpSpPr>
          <a:xfrm>
            <a:off x="2654419" y="4286835"/>
            <a:ext cx="329643" cy="173904"/>
            <a:chOff x="757326" y="4818832"/>
            <a:chExt cx="329643" cy="173904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BC9E7D1B-04D7-09BB-407D-7E7E9B1C58DD}"/>
                </a:ext>
              </a:extLst>
            </p:cNvPr>
            <p:cNvSpPr/>
            <p:nvPr/>
          </p:nvSpPr>
          <p:spPr>
            <a:xfrm>
              <a:off x="757326" y="4818832"/>
              <a:ext cx="244888" cy="173904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9379AA93-20D7-9BE9-E2B3-12FB2382A1B1}"/>
                </a:ext>
              </a:extLst>
            </p:cNvPr>
            <p:cNvSpPr/>
            <p:nvPr/>
          </p:nvSpPr>
          <p:spPr>
            <a:xfrm flipH="1">
              <a:off x="1021242" y="4870997"/>
              <a:ext cx="65727" cy="69573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1EE50B7-40DA-7660-238B-02DEC683CBD8}"/>
              </a:ext>
            </a:extLst>
          </p:cNvPr>
          <p:cNvGrpSpPr/>
          <p:nvPr/>
        </p:nvGrpSpPr>
        <p:grpSpPr>
          <a:xfrm>
            <a:off x="4136345" y="4311886"/>
            <a:ext cx="329643" cy="173904"/>
            <a:chOff x="757326" y="4818832"/>
            <a:chExt cx="329643" cy="173904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A50C90EA-C211-4C0D-3105-D030A7B6DEEF}"/>
                </a:ext>
              </a:extLst>
            </p:cNvPr>
            <p:cNvSpPr/>
            <p:nvPr/>
          </p:nvSpPr>
          <p:spPr>
            <a:xfrm>
              <a:off x="757326" y="4818832"/>
              <a:ext cx="244888" cy="173904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6095EB9D-E0D7-20F9-6823-0ECBF3F7D508}"/>
                </a:ext>
              </a:extLst>
            </p:cNvPr>
            <p:cNvSpPr/>
            <p:nvPr/>
          </p:nvSpPr>
          <p:spPr>
            <a:xfrm flipH="1">
              <a:off x="1021242" y="4870997"/>
              <a:ext cx="65727" cy="69573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93BCA74C-20DC-9807-3234-45494729567B}"/>
              </a:ext>
            </a:extLst>
          </p:cNvPr>
          <p:cNvGrpSpPr/>
          <p:nvPr/>
        </p:nvGrpSpPr>
        <p:grpSpPr>
          <a:xfrm>
            <a:off x="5594813" y="4284434"/>
            <a:ext cx="329643" cy="173904"/>
            <a:chOff x="757326" y="4818832"/>
            <a:chExt cx="329643" cy="173904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A3D933FC-1F6B-3102-FB91-A6F90F6A8487}"/>
                </a:ext>
              </a:extLst>
            </p:cNvPr>
            <p:cNvSpPr/>
            <p:nvPr/>
          </p:nvSpPr>
          <p:spPr>
            <a:xfrm>
              <a:off x="757326" y="4818832"/>
              <a:ext cx="244888" cy="173904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88C8F9D0-27B0-66C7-0EF9-19B662342318}"/>
                </a:ext>
              </a:extLst>
            </p:cNvPr>
            <p:cNvSpPr/>
            <p:nvPr/>
          </p:nvSpPr>
          <p:spPr>
            <a:xfrm flipH="1">
              <a:off x="1021242" y="4870997"/>
              <a:ext cx="65727" cy="69573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8" name="Oval 27">
            <a:extLst>
              <a:ext uri="{FF2B5EF4-FFF2-40B4-BE49-F238E27FC236}">
                <a16:creationId xmlns:a16="http://schemas.microsoft.com/office/drawing/2014/main" id="{34DDDB17-B067-BBC8-FE81-5DF019FFA0C8}"/>
              </a:ext>
            </a:extLst>
          </p:cNvPr>
          <p:cNvSpPr/>
          <p:nvPr/>
        </p:nvSpPr>
        <p:spPr>
          <a:xfrm>
            <a:off x="1843005" y="4818830"/>
            <a:ext cx="378641" cy="182143"/>
          </a:xfrm>
          <a:prstGeom prst="ellipse">
            <a:avLst/>
          </a:prstGeom>
          <a:noFill/>
          <a:ln w="19050">
            <a:solidFill>
              <a:srgbClr val="CC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5BE12C56-7AA8-0BAF-26CB-5E55470C9841}"/>
              </a:ext>
            </a:extLst>
          </p:cNvPr>
          <p:cNvSpPr/>
          <p:nvPr/>
        </p:nvSpPr>
        <p:spPr>
          <a:xfrm>
            <a:off x="7071305" y="4270565"/>
            <a:ext cx="378641" cy="182143"/>
          </a:xfrm>
          <a:prstGeom prst="ellipse">
            <a:avLst/>
          </a:prstGeom>
          <a:noFill/>
          <a:ln w="19050">
            <a:solidFill>
              <a:srgbClr val="CC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04EA57BD-0AAE-F9C5-BABF-A034F297D7C0}"/>
              </a:ext>
            </a:extLst>
          </p:cNvPr>
          <p:cNvGrpSpPr/>
          <p:nvPr/>
        </p:nvGrpSpPr>
        <p:grpSpPr>
          <a:xfrm>
            <a:off x="1082771" y="3061365"/>
            <a:ext cx="723021" cy="173904"/>
            <a:chOff x="1082771" y="3061365"/>
            <a:chExt cx="723021" cy="173904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0F5116A6-7A2E-E3D8-0911-7AA515067699}"/>
                </a:ext>
              </a:extLst>
            </p:cNvPr>
            <p:cNvSpPr/>
            <p:nvPr/>
          </p:nvSpPr>
          <p:spPr>
            <a:xfrm>
              <a:off x="1082771" y="3061365"/>
              <a:ext cx="568499" cy="173904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DAEB8328-6603-5280-C620-BF092E7A57EB}"/>
                </a:ext>
              </a:extLst>
            </p:cNvPr>
            <p:cNvSpPr/>
            <p:nvPr/>
          </p:nvSpPr>
          <p:spPr>
            <a:xfrm flipH="1">
              <a:off x="1672535" y="3092266"/>
              <a:ext cx="133257" cy="121739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21E840BD-982A-3703-E0E4-BB7BC9FE7724}"/>
              </a:ext>
            </a:extLst>
          </p:cNvPr>
          <p:cNvGrpSpPr/>
          <p:nvPr/>
        </p:nvGrpSpPr>
        <p:grpSpPr>
          <a:xfrm>
            <a:off x="2643279" y="2831227"/>
            <a:ext cx="329643" cy="173904"/>
            <a:chOff x="757326" y="4818832"/>
            <a:chExt cx="329643" cy="173904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B54A574D-D041-D37A-9AFD-167214C271A2}"/>
                </a:ext>
              </a:extLst>
            </p:cNvPr>
            <p:cNvSpPr/>
            <p:nvPr/>
          </p:nvSpPr>
          <p:spPr>
            <a:xfrm>
              <a:off x="757326" y="4818832"/>
              <a:ext cx="244888" cy="173904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713964EC-7975-C208-8926-9EBD9E21F092}"/>
                </a:ext>
              </a:extLst>
            </p:cNvPr>
            <p:cNvSpPr/>
            <p:nvPr/>
          </p:nvSpPr>
          <p:spPr>
            <a:xfrm flipH="1">
              <a:off x="1021242" y="4870997"/>
              <a:ext cx="65727" cy="69573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" name="Rectangle 5">
            <a:extLst>
              <a:ext uri="{FF2B5EF4-FFF2-40B4-BE49-F238E27FC236}">
                <a16:creationId xmlns:a16="http://schemas.microsoft.com/office/drawing/2014/main" id="{D732EDD7-E29A-8287-D87C-AF8439D0EB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64785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9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80" idx="3"/>
            <a:endCxn id="49" idx="0"/>
          </p:cNvCxnSpPr>
          <p:nvPr/>
        </p:nvCxnSpPr>
        <p:spPr>
          <a:xfrm flipH="1">
            <a:off x="1646416" y="4919786"/>
            <a:ext cx="139775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97" idx="4"/>
            <a:endCxn id="48" idx="0"/>
          </p:cNvCxnSpPr>
          <p:nvPr/>
        </p:nvCxnSpPr>
        <p:spPr>
          <a:xfrm>
            <a:off x="793041" y="4925142"/>
            <a:ext cx="488708" cy="458933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774752" y="4390440"/>
            <a:ext cx="1891371" cy="5240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65866 w 1466796"/>
              <a:gd name="connsiteY1" fmla="*/ 192524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1028837 w 1466796"/>
              <a:gd name="connsiteY1" fmla="*/ 211574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960879 w 1466796"/>
              <a:gd name="connsiteY1" fmla="*/ 169664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686268" y="122519"/>
                  <a:pt x="960879" y="169664"/>
                </a:cubicBezTo>
                <a:cubicBezTo>
                  <a:pt x="1235490" y="216809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072988" y="4379059"/>
            <a:ext cx="1871697" cy="51552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95430 w 1529014"/>
              <a:gd name="connsiteY1" fmla="*/ 25571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95430 w 1529014"/>
              <a:gd name="connsiteY1" fmla="*/ 25571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95430 w 1529014"/>
              <a:gd name="connsiteY1" fmla="*/ 25571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629667 w 1529014"/>
              <a:gd name="connsiteY1" fmla="*/ 236528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629667 w 1529014"/>
              <a:gd name="connsiteY1" fmla="*/ 236528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810188 w 1529014"/>
              <a:gd name="connsiteY1" fmla="*/ 248039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810188 w 1529014"/>
              <a:gd name="connsiteY1" fmla="*/ 248039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524231" y="228150"/>
                  <a:pt x="810188" y="248039"/>
                </a:cubicBezTo>
                <a:cubicBezTo>
                  <a:pt x="1096145" y="267928"/>
                  <a:pt x="1486589" y="309730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C1E46F-FC10-1696-F611-849D57CA6DEE}"/>
              </a:ext>
            </a:extLst>
          </p:cNvPr>
          <p:cNvSpPr/>
          <p:nvPr/>
        </p:nvSpPr>
        <p:spPr>
          <a:xfrm flipH="1">
            <a:off x="1181660" y="4405011"/>
            <a:ext cx="2980875" cy="4843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864385 w 1432367"/>
              <a:gd name="connsiteY2" fmla="*/ 121999 h 298138"/>
              <a:gd name="connsiteX3" fmla="*/ 1318515 w 1432367"/>
              <a:gd name="connsiteY3" fmla="*/ 17341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864385 w 1432367"/>
              <a:gd name="connsiteY2" fmla="*/ 121999 h 298138"/>
              <a:gd name="connsiteX3" fmla="*/ 1318515 w 1432367"/>
              <a:gd name="connsiteY3" fmla="*/ 17341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864385 w 1432367"/>
              <a:gd name="connsiteY2" fmla="*/ 121999 h 298138"/>
              <a:gd name="connsiteX3" fmla="*/ 1086007 w 1432367"/>
              <a:gd name="connsiteY3" fmla="*/ 16872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31379 h 298138"/>
              <a:gd name="connsiteX3" fmla="*/ 1086007 w 1432367"/>
              <a:gd name="connsiteY3" fmla="*/ 16872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31379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31379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2367" h="298138">
                <a:moveTo>
                  <a:pt x="0" y="0"/>
                </a:moveTo>
                <a:cubicBezTo>
                  <a:pt x="87002" y="60304"/>
                  <a:pt x="252133" y="64494"/>
                  <a:pt x="382161" y="78964"/>
                </a:cubicBezTo>
                <a:cubicBezTo>
                  <a:pt x="512189" y="93434"/>
                  <a:pt x="628382" y="98831"/>
                  <a:pt x="769185" y="114963"/>
                </a:cubicBezTo>
                <a:cubicBezTo>
                  <a:pt x="909988" y="131095"/>
                  <a:pt x="1102078" y="153202"/>
                  <a:pt x="1226977" y="175759"/>
                </a:cubicBezTo>
                <a:cubicBezTo>
                  <a:pt x="1351876" y="198316"/>
                  <a:pt x="1413392" y="234986"/>
                  <a:pt x="1432367" y="29813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450558" y="4396851"/>
            <a:ext cx="2969468" cy="484226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7688 w 1619106"/>
              <a:gd name="connsiteY1" fmla="*/ 121412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7688 w 1619106"/>
              <a:gd name="connsiteY1" fmla="*/ 121412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108802" y="108924"/>
                  <a:pt x="347688" y="121412"/>
                </a:cubicBezTo>
                <a:cubicBezTo>
                  <a:pt x="586574" y="133900"/>
                  <a:pt x="1141446" y="182756"/>
                  <a:pt x="1358527" y="197614"/>
                </a:cubicBezTo>
                <a:cubicBezTo>
                  <a:pt x="1483426" y="210791"/>
                  <a:pt x="1560983" y="2142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0E6471E-EBC5-4BCB-0B22-E911760AC489}"/>
              </a:ext>
            </a:extLst>
          </p:cNvPr>
          <p:cNvSpPr/>
          <p:nvPr/>
        </p:nvSpPr>
        <p:spPr>
          <a:xfrm flipH="1">
            <a:off x="1541598" y="4387094"/>
            <a:ext cx="4083097" cy="49965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11979 w 1622795"/>
              <a:gd name="connsiteY2" fmla="*/ 162902 h 291590"/>
              <a:gd name="connsiteX3" fmla="*/ 1622795 w 1622795"/>
              <a:gd name="connsiteY3" fmla="*/ 291590 h 291590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1211979 w 1369728"/>
              <a:gd name="connsiteY2" fmla="*/ 162902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1211979 w 1369728"/>
              <a:gd name="connsiteY2" fmla="*/ 162902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9728" h="276814">
                <a:moveTo>
                  <a:pt x="0" y="0"/>
                </a:moveTo>
                <a:cubicBezTo>
                  <a:pt x="56067" y="56435"/>
                  <a:pt x="106868" y="64904"/>
                  <a:pt x="270734" y="93461"/>
                </a:cubicBezTo>
                <a:cubicBezTo>
                  <a:pt x="434600" y="122018"/>
                  <a:pt x="682555" y="148118"/>
                  <a:pt x="983197" y="171345"/>
                </a:cubicBezTo>
                <a:cubicBezTo>
                  <a:pt x="1113208" y="178190"/>
                  <a:pt x="1339796" y="198594"/>
                  <a:pt x="1369728" y="276814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2183262" y="4369413"/>
            <a:ext cx="5182064" cy="53238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548665" y="237367"/>
                  <a:pt x="712118" y="254790"/>
                </a:cubicBezTo>
                <a:cubicBezTo>
                  <a:pt x="875571" y="272213"/>
                  <a:pt x="1103735" y="282410"/>
                  <a:pt x="1254444" y="274032"/>
                </a:cubicBezTo>
                <a:cubicBezTo>
                  <a:pt x="1405285" y="265647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808323" y="4390680"/>
            <a:ext cx="4047793" cy="49788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43879 w 1622795"/>
              <a:gd name="connsiteY2" fmla="*/ 211902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62209 w 1622795"/>
              <a:gd name="connsiteY2" fmla="*/ 214133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62209 w 1622795"/>
              <a:gd name="connsiteY2" fmla="*/ 214133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62209 w 1622795"/>
              <a:gd name="connsiteY2" fmla="*/ 214133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42788" y="79656"/>
                  <a:pt x="58209" y="125638"/>
                  <a:pt x="235244" y="161327"/>
                </a:cubicBezTo>
                <a:cubicBezTo>
                  <a:pt x="412279" y="197016"/>
                  <a:pt x="876964" y="212302"/>
                  <a:pt x="1062209" y="214133"/>
                </a:cubicBezTo>
                <a:cubicBezTo>
                  <a:pt x="1187795" y="215374"/>
                  <a:pt x="1528466" y="191837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5">
            <a:extLst>
              <a:ext uri="{FF2B5EF4-FFF2-40B4-BE49-F238E27FC236}">
                <a16:creationId xmlns:a16="http://schemas.microsoft.com/office/drawing/2014/main" id="{30A67A9D-13FF-16BE-6165-42AEF94A4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53</a:t>
            </a:fld>
            <a:endParaRPr lang="en-US" dirty="0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A9D67436-9460-8AFC-2C89-48F0C3A87079}"/>
              </a:ext>
            </a:extLst>
          </p:cNvPr>
          <p:cNvSpPr/>
          <p:nvPr/>
        </p:nvSpPr>
        <p:spPr>
          <a:xfrm>
            <a:off x="1414987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E59A7F9B-068D-46F2-4DB6-4AD2CAA26B48}"/>
              </a:ext>
            </a:extLst>
          </p:cNvPr>
          <p:cNvSpPr/>
          <p:nvPr/>
        </p:nvSpPr>
        <p:spPr>
          <a:xfrm>
            <a:off x="1780835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0AE1D380-1492-B152-29A1-BDCB5D8FC6AB}"/>
              </a:ext>
            </a:extLst>
          </p:cNvPr>
          <p:cNvSpPr/>
          <p:nvPr/>
        </p:nvSpPr>
        <p:spPr>
          <a:xfrm>
            <a:off x="1872297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Oval 90">
            <a:extLst>
              <a:ext uri="{FF2B5EF4-FFF2-40B4-BE49-F238E27FC236}">
                <a16:creationId xmlns:a16="http://schemas.microsoft.com/office/drawing/2014/main" id="{8013B612-390B-4839-C229-A678BC4B2B74}"/>
              </a:ext>
            </a:extLst>
          </p:cNvPr>
          <p:cNvSpPr/>
          <p:nvPr/>
        </p:nvSpPr>
        <p:spPr>
          <a:xfrm>
            <a:off x="1963759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85ED6F2D-A2CC-7A29-201C-E6DDBDAEF2B1}"/>
              </a:ext>
            </a:extLst>
          </p:cNvPr>
          <p:cNvSpPr/>
          <p:nvPr/>
        </p:nvSpPr>
        <p:spPr>
          <a:xfrm>
            <a:off x="2055221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AF64B2DC-9DA0-1D8D-8726-ED1F0329E6F8}"/>
              </a:ext>
            </a:extLst>
          </p:cNvPr>
          <p:cNvSpPr/>
          <p:nvPr/>
        </p:nvSpPr>
        <p:spPr>
          <a:xfrm>
            <a:off x="2146686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A8AD817A-1419-31DB-E787-FCDF33A4E657}"/>
              </a:ext>
            </a:extLst>
          </p:cNvPr>
          <p:cNvSpPr/>
          <p:nvPr/>
        </p:nvSpPr>
        <p:spPr>
          <a:xfrm>
            <a:off x="1049139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F980E202-A7AD-2474-4DB6-044378B2A261}"/>
              </a:ext>
            </a:extLst>
          </p:cNvPr>
          <p:cNvSpPr/>
          <p:nvPr/>
        </p:nvSpPr>
        <p:spPr>
          <a:xfrm>
            <a:off x="774753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6F99667-2229-9C9A-049F-05C012F8ABC8}"/>
              </a:ext>
            </a:extLst>
          </p:cNvPr>
          <p:cNvGrpSpPr/>
          <p:nvPr/>
        </p:nvGrpSpPr>
        <p:grpSpPr>
          <a:xfrm>
            <a:off x="6963977" y="3399864"/>
            <a:ext cx="1425635" cy="1079520"/>
            <a:chOff x="6963977" y="3399864"/>
            <a:chExt cx="1425635" cy="1079520"/>
          </a:xfrm>
        </p:grpSpPr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04CA305A-15A9-3CAA-EA17-0D8BC6B63909}"/>
                </a:ext>
              </a:extLst>
            </p:cNvPr>
            <p:cNvSpPr/>
            <p:nvPr/>
          </p:nvSpPr>
          <p:spPr>
            <a:xfrm>
              <a:off x="6963977" y="339986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0535F11D-A02D-25EA-E83E-FDFD845B2D44}"/>
                </a:ext>
              </a:extLst>
            </p:cNvPr>
            <p:cNvSpPr/>
            <p:nvPr/>
          </p:nvSpPr>
          <p:spPr>
            <a:xfrm>
              <a:off x="7630644" y="393430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C99FD059-CE9F-7232-0960-CB259544C17B}"/>
                </a:ext>
              </a:extLst>
            </p:cNvPr>
            <p:cNvSpPr/>
            <p:nvPr/>
          </p:nvSpPr>
          <p:spPr>
            <a:xfrm>
              <a:off x="8038738" y="392843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02CC5B6A-5C2E-F9E6-E68E-BFCB66215C60}"/>
                </a:ext>
              </a:extLst>
            </p:cNvPr>
            <p:cNvGrpSpPr/>
            <p:nvPr/>
          </p:nvGrpSpPr>
          <p:grpSpPr>
            <a:xfrm>
              <a:off x="7630644" y="3491117"/>
              <a:ext cx="350874" cy="360389"/>
              <a:chOff x="3195085" y="2057961"/>
              <a:chExt cx="350874" cy="360389"/>
            </a:xfrm>
          </p:grpSpPr>
          <p:sp>
            <p:nvSpPr>
              <p:cNvPr id="318" name="Oval 317">
                <a:extLst>
                  <a:ext uri="{FF2B5EF4-FFF2-40B4-BE49-F238E27FC236}">
                    <a16:creationId xmlns:a16="http://schemas.microsoft.com/office/drawing/2014/main" id="{94664BF8-BE40-0A29-2304-96F94F8297C9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Oval 318">
                <a:extLst>
                  <a:ext uri="{FF2B5EF4-FFF2-40B4-BE49-F238E27FC236}">
                    <a16:creationId xmlns:a16="http://schemas.microsoft.com/office/drawing/2014/main" id="{13E7B228-8084-2337-2236-3FEBF4169161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78A85F82-9BC5-3E6A-5793-A57F4F8C8BD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Oval 320">
                <a:extLst>
                  <a:ext uri="{FF2B5EF4-FFF2-40B4-BE49-F238E27FC236}">
                    <a16:creationId xmlns:a16="http://schemas.microsoft.com/office/drawing/2014/main" id="{CEDD6B83-EE2E-462C-A026-AEEAF06B666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2" name="Straight Arrow Connector 321">
                <a:extLst>
                  <a:ext uri="{FF2B5EF4-FFF2-40B4-BE49-F238E27FC236}">
                    <a16:creationId xmlns:a16="http://schemas.microsoft.com/office/drawing/2014/main" id="{DF9B1FDF-48F3-ABE4-66FA-709DEA203D4A}"/>
                  </a:ext>
                </a:extLst>
              </p:cNvPr>
              <p:cNvCxnSpPr>
                <a:cxnSpLocks/>
                <a:stCxn id="320" idx="5"/>
                <a:endCxn id="32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Arrow Connector 322">
                <a:extLst>
                  <a:ext uri="{FF2B5EF4-FFF2-40B4-BE49-F238E27FC236}">
                    <a16:creationId xmlns:a16="http://schemas.microsoft.com/office/drawing/2014/main" id="{E0D0066A-E71F-3686-DA80-232D6F6AFE72}"/>
                  </a:ext>
                </a:extLst>
              </p:cNvPr>
              <p:cNvCxnSpPr>
                <a:cxnSpLocks/>
                <a:stCxn id="32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9" name="Group 298">
              <a:extLst>
                <a:ext uri="{FF2B5EF4-FFF2-40B4-BE49-F238E27FC236}">
                  <a16:creationId xmlns:a16="http://schemas.microsoft.com/office/drawing/2014/main" id="{58A3FC11-EE58-481C-9686-6C1AD7B76825}"/>
                </a:ext>
              </a:extLst>
            </p:cNvPr>
            <p:cNvGrpSpPr/>
            <p:nvPr/>
          </p:nvGrpSpPr>
          <p:grpSpPr>
            <a:xfrm>
              <a:off x="8098980" y="3960668"/>
              <a:ext cx="246496" cy="256646"/>
              <a:chOff x="3255327" y="2091323"/>
              <a:chExt cx="246496" cy="256646"/>
            </a:xfrm>
          </p:grpSpPr>
          <p:sp>
            <p:nvSpPr>
              <p:cNvPr id="313" name="Oval 312">
                <a:extLst>
                  <a:ext uri="{FF2B5EF4-FFF2-40B4-BE49-F238E27FC236}">
                    <a16:creationId xmlns:a16="http://schemas.microsoft.com/office/drawing/2014/main" id="{7B641DA0-A031-3885-E767-A2C72525BE6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Oval 313">
                <a:extLst>
                  <a:ext uri="{FF2B5EF4-FFF2-40B4-BE49-F238E27FC236}">
                    <a16:creationId xmlns:a16="http://schemas.microsoft.com/office/drawing/2014/main" id="{42570A58-981E-2B48-B70F-CF561751E0AC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Oval 314">
                <a:extLst>
                  <a:ext uri="{FF2B5EF4-FFF2-40B4-BE49-F238E27FC236}">
                    <a16:creationId xmlns:a16="http://schemas.microsoft.com/office/drawing/2014/main" id="{7E834E2B-982D-85A0-FBDB-71D36DBBF544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6" name="Straight Arrow Connector 315">
                <a:extLst>
                  <a:ext uri="{FF2B5EF4-FFF2-40B4-BE49-F238E27FC236}">
                    <a16:creationId xmlns:a16="http://schemas.microsoft.com/office/drawing/2014/main" id="{2FCB5BF0-E94B-69F9-95A4-4C5541B52E2A}"/>
                  </a:ext>
                </a:extLst>
              </p:cNvPr>
              <p:cNvCxnSpPr>
                <a:cxnSpLocks/>
                <a:stCxn id="31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7" name="Straight Arrow Connector 316">
                <a:extLst>
                  <a:ext uri="{FF2B5EF4-FFF2-40B4-BE49-F238E27FC236}">
                    <a16:creationId xmlns:a16="http://schemas.microsoft.com/office/drawing/2014/main" id="{8439B42B-707C-DED3-9D62-1AE1639914FD}"/>
                  </a:ext>
                </a:extLst>
              </p:cNvPr>
              <p:cNvCxnSpPr>
                <a:cxnSpLocks/>
                <a:stCxn id="314" idx="3"/>
                <a:endCxn id="31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FCDB12F1-18C4-1BB0-3E56-BD82F9544B3D}"/>
                </a:ext>
              </a:extLst>
            </p:cNvPr>
            <p:cNvGrpSpPr/>
            <p:nvPr/>
          </p:nvGrpSpPr>
          <p:grpSpPr>
            <a:xfrm>
              <a:off x="7682419" y="3961420"/>
              <a:ext cx="246496" cy="256646"/>
              <a:chOff x="3255327" y="2091323"/>
              <a:chExt cx="246496" cy="256646"/>
            </a:xfrm>
          </p:grpSpPr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630ACE62-B0F4-1815-A9E6-DE64D378760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Oval 307">
                <a:extLst>
                  <a:ext uri="{FF2B5EF4-FFF2-40B4-BE49-F238E27FC236}">
                    <a16:creationId xmlns:a16="http://schemas.microsoft.com/office/drawing/2014/main" id="{37F7CE3F-D527-B2A4-FB2F-685FC5CDC91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Oval 308">
                <a:extLst>
                  <a:ext uri="{FF2B5EF4-FFF2-40B4-BE49-F238E27FC236}">
                    <a16:creationId xmlns:a16="http://schemas.microsoft.com/office/drawing/2014/main" id="{D6B87955-65F2-52C7-CC37-6BBFF373498E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0" name="Straight Arrow Connector 309">
                <a:extLst>
                  <a:ext uri="{FF2B5EF4-FFF2-40B4-BE49-F238E27FC236}">
                    <a16:creationId xmlns:a16="http://schemas.microsoft.com/office/drawing/2014/main" id="{A0D7B952-BE46-717F-CAC2-89E368AB1577}"/>
                  </a:ext>
                </a:extLst>
              </p:cNvPr>
              <p:cNvCxnSpPr>
                <a:cxnSpLocks/>
                <a:stCxn id="30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1" name="Straight Arrow Connector 310">
                <a:extLst>
                  <a:ext uri="{FF2B5EF4-FFF2-40B4-BE49-F238E27FC236}">
                    <a16:creationId xmlns:a16="http://schemas.microsoft.com/office/drawing/2014/main" id="{B9EEB3D0-19F7-78F0-57E5-28536844F785}"/>
                  </a:ext>
                </a:extLst>
              </p:cNvPr>
              <p:cNvCxnSpPr>
                <a:cxnSpLocks/>
                <a:stCxn id="308" idx="3"/>
                <a:endCxn id="30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1AA2A2D5-1AC2-4F55-AC50-E6DF64E8AED4}"/>
                </a:ext>
              </a:extLst>
            </p:cNvPr>
            <p:cNvSpPr/>
            <p:nvPr/>
          </p:nvSpPr>
          <p:spPr>
            <a:xfrm>
              <a:off x="7185440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F649D822-91CF-952D-C6E3-9667B439A326}"/>
                </a:ext>
              </a:extLst>
            </p:cNvPr>
            <p:cNvSpPr/>
            <p:nvPr/>
          </p:nvSpPr>
          <p:spPr>
            <a:xfrm>
              <a:off x="7138637" y="386921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34245609-5A87-9527-45AC-3633ED148A09}"/>
                </a:ext>
              </a:extLst>
            </p:cNvPr>
            <p:cNvSpPr/>
            <p:nvPr/>
          </p:nvSpPr>
          <p:spPr>
            <a:xfrm>
              <a:off x="7276087" y="38771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AD9BE931-333B-082A-34F6-3330B935B481}"/>
                </a:ext>
              </a:extLst>
            </p:cNvPr>
            <p:cNvSpPr/>
            <p:nvPr/>
          </p:nvSpPr>
          <p:spPr>
            <a:xfrm>
              <a:off x="7209608" y="34276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F15AE80C-49A0-F1AE-3C9F-C6CEC8B4046D}"/>
                </a:ext>
              </a:extLst>
            </p:cNvPr>
            <p:cNvGrpSpPr/>
            <p:nvPr/>
          </p:nvGrpSpPr>
          <p:grpSpPr>
            <a:xfrm>
              <a:off x="7156925" y="3761029"/>
              <a:ext cx="747402" cy="132635"/>
              <a:chOff x="2879697" y="2486108"/>
              <a:chExt cx="747402" cy="132635"/>
            </a:xfrm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60C8D20E-DEF5-5499-7D1B-70B6AEA3C72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A6F49715-4FEB-BD6D-C406-61C7748306A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41AFF4DC-A87D-6626-B012-E9794DB259F0}"/>
                </a:ext>
              </a:extLst>
            </p:cNvPr>
            <p:cNvGrpSpPr/>
            <p:nvPr/>
          </p:nvGrpSpPr>
          <p:grpSpPr>
            <a:xfrm>
              <a:off x="7155827" y="3884425"/>
              <a:ext cx="1063372" cy="92216"/>
              <a:chOff x="4768408" y="2603167"/>
              <a:chExt cx="1063372" cy="92216"/>
            </a:xfrm>
          </p:grpSpPr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08E50E20-89CF-41FE-345C-2F9B2D8069F8}"/>
                  </a:ext>
                </a:extLst>
              </p:cNvPr>
              <p:cNvSpPr/>
              <p:nvPr/>
            </p:nvSpPr>
            <p:spPr>
              <a:xfrm>
                <a:off x="4917381" y="2603167"/>
                <a:ext cx="914399" cy="91251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35986 h 91251"/>
                  <a:gd name="connsiteX1" fmla="*/ 185895 w 914399"/>
                  <a:gd name="connsiteY1" fmla="*/ 46034 h 91251"/>
                  <a:gd name="connsiteX2" fmla="*/ 482321 w 914399"/>
                  <a:gd name="connsiteY2" fmla="*/ 817 h 91251"/>
                  <a:gd name="connsiteX3" fmla="*/ 914399 w 914399"/>
                  <a:gd name="connsiteY3" fmla="*/ 91251 h 9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251">
                    <a:moveTo>
                      <a:pt x="0" y="35986"/>
                    </a:moveTo>
                    <a:cubicBezTo>
                      <a:pt x="19678" y="57757"/>
                      <a:pt x="105508" y="51896"/>
                      <a:pt x="185895" y="46034"/>
                    </a:cubicBezTo>
                    <a:cubicBezTo>
                      <a:pt x="266282" y="40173"/>
                      <a:pt x="360904" y="-6719"/>
                      <a:pt x="482321" y="817"/>
                    </a:cubicBezTo>
                    <a:cubicBezTo>
                      <a:pt x="603738" y="8353"/>
                      <a:pt x="755300" y="7516"/>
                      <a:pt x="914399" y="9125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05ED3D49-3892-AEAC-CCBD-A5026EB3194C}"/>
                  </a:ext>
                </a:extLst>
              </p:cNvPr>
              <p:cNvSpPr/>
              <p:nvPr/>
            </p:nvSpPr>
            <p:spPr>
              <a:xfrm>
                <a:off x="4768408" y="2614032"/>
                <a:ext cx="641345" cy="8135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274 w 641345"/>
                  <a:gd name="connsiteY0" fmla="*/ 0 h 81351"/>
                  <a:gd name="connsiteX1" fmla="*/ 73612 w 641345"/>
                  <a:gd name="connsiteY1" fmla="*/ 75362 h 81351"/>
                  <a:gd name="connsiteX2" fmla="*/ 307993 w 641345"/>
                  <a:gd name="connsiteY2" fmla="*/ 76534 h 81351"/>
                  <a:gd name="connsiteX3" fmla="*/ 641345 w 641345"/>
                  <a:gd name="connsiteY3" fmla="*/ 70338 h 8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345" h="81351">
                    <a:moveTo>
                      <a:pt x="3274" y="0"/>
                    </a:moveTo>
                    <a:cubicBezTo>
                      <a:pt x="-10961" y="37262"/>
                      <a:pt x="22826" y="62606"/>
                      <a:pt x="73612" y="75362"/>
                    </a:cubicBezTo>
                    <a:cubicBezTo>
                      <a:pt x="124398" y="88118"/>
                      <a:pt x="307993" y="76534"/>
                      <a:pt x="307993" y="76534"/>
                    </a:cubicBezTo>
                    <a:cubicBezTo>
                      <a:pt x="413501" y="78209"/>
                      <a:pt x="535837" y="68663"/>
                      <a:pt x="641345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F428CFF-B056-C6D2-5DBC-429CA134A8D0}"/>
                </a:ext>
              </a:extLst>
            </p:cNvPr>
            <p:cNvSpPr/>
            <p:nvPr/>
          </p:nvSpPr>
          <p:spPr>
            <a:xfrm flipH="1">
              <a:off x="7118015" y="4149217"/>
              <a:ext cx="589225" cy="2151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936A5A9-B120-CE36-FC8A-02E6401DB930}"/>
                </a:ext>
              </a:extLst>
            </p:cNvPr>
            <p:cNvSpPr/>
            <p:nvPr/>
          </p:nvSpPr>
          <p:spPr>
            <a:xfrm flipH="1">
              <a:off x="7209608" y="4198086"/>
              <a:ext cx="697706" cy="16630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AAB415A-DFFE-9BF0-7677-40AD3868A867}"/>
                </a:ext>
              </a:extLst>
            </p:cNvPr>
            <p:cNvSpPr/>
            <p:nvPr/>
          </p:nvSpPr>
          <p:spPr>
            <a:xfrm flipH="1">
              <a:off x="7292179" y="4194118"/>
              <a:ext cx="830764" cy="15969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78605" y="102683"/>
                    <a:pt x="203008" y="109957"/>
                  </a:cubicBezTo>
                  <a:cubicBezTo>
                    <a:pt x="327411" y="117231"/>
                    <a:pt x="346059" y="75493"/>
                    <a:pt x="428111" y="61448"/>
                  </a:cubicBezTo>
                  <a:cubicBezTo>
                    <a:pt x="499182" y="49283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39371CA-797E-26E0-4EE9-7C6AF2078B50}"/>
                </a:ext>
              </a:extLst>
            </p:cNvPr>
            <p:cNvSpPr/>
            <p:nvPr/>
          </p:nvSpPr>
          <p:spPr>
            <a:xfrm flipH="1">
              <a:off x="7367296" y="4196307"/>
              <a:ext cx="953333" cy="18525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47E7810-FC33-7ACD-DB14-B06416D1BFA7}"/>
                </a:ext>
              </a:extLst>
            </p:cNvPr>
            <p:cNvSpPr/>
            <p:nvPr/>
          </p:nvSpPr>
          <p:spPr>
            <a:xfrm>
              <a:off x="7245518" y="345978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5081C5B0-1361-5E2E-A258-BD4A8109CECD}"/>
                </a:ext>
              </a:extLst>
            </p:cNvPr>
            <p:cNvSpPr/>
            <p:nvPr/>
          </p:nvSpPr>
          <p:spPr>
            <a:xfrm>
              <a:off x="7105307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43B3C9AD-9ACF-4E2F-B51B-FBCDE6A6C239}"/>
                </a:ext>
              </a:extLst>
            </p:cNvPr>
            <p:cNvSpPr/>
            <p:nvPr/>
          </p:nvSpPr>
          <p:spPr>
            <a:xfrm>
              <a:off x="7265573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B51BE7C7-7BEE-A8F3-CE9E-3332DA8970F3}"/>
                </a:ext>
              </a:extLst>
            </p:cNvPr>
            <p:cNvSpPr/>
            <p:nvPr/>
          </p:nvSpPr>
          <p:spPr>
            <a:xfrm>
              <a:off x="7345705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FCCCE052-5A0F-2F21-D607-C10F02EE1BD7}"/>
              </a:ext>
            </a:extLst>
          </p:cNvPr>
          <p:cNvGrpSpPr/>
          <p:nvPr/>
        </p:nvGrpSpPr>
        <p:grpSpPr>
          <a:xfrm>
            <a:off x="5481868" y="3421660"/>
            <a:ext cx="1425635" cy="1079520"/>
            <a:chOff x="5481868" y="3421660"/>
            <a:chExt cx="1425635" cy="1079520"/>
          </a:xfrm>
        </p:grpSpPr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B886FFC0-512A-6858-356E-DC1FD40C7206}"/>
                </a:ext>
              </a:extLst>
            </p:cNvPr>
            <p:cNvSpPr/>
            <p:nvPr/>
          </p:nvSpPr>
          <p:spPr>
            <a:xfrm>
              <a:off x="5481868" y="3421660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570EAED8-5535-A267-D110-FA5C9779EDB8}"/>
                </a:ext>
              </a:extLst>
            </p:cNvPr>
            <p:cNvSpPr/>
            <p:nvPr/>
          </p:nvSpPr>
          <p:spPr>
            <a:xfrm>
              <a:off x="6148535" y="395610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5ADD1B89-B05D-754E-3551-0EA4C9D0E9FE}"/>
                </a:ext>
              </a:extLst>
            </p:cNvPr>
            <p:cNvSpPr/>
            <p:nvPr/>
          </p:nvSpPr>
          <p:spPr>
            <a:xfrm>
              <a:off x="6556629" y="3950230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1B6808E7-1E64-89E0-7091-8F23C522576D}"/>
                </a:ext>
              </a:extLst>
            </p:cNvPr>
            <p:cNvGrpSpPr/>
            <p:nvPr/>
          </p:nvGrpSpPr>
          <p:grpSpPr>
            <a:xfrm>
              <a:off x="6148535" y="3512913"/>
              <a:ext cx="350874" cy="360389"/>
              <a:chOff x="3195085" y="2057961"/>
              <a:chExt cx="350874" cy="360389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F3308A75-FF95-6D9A-E8B7-9831F4946898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Oval 378">
                <a:extLst>
                  <a:ext uri="{FF2B5EF4-FFF2-40B4-BE49-F238E27FC236}">
                    <a16:creationId xmlns:a16="http://schemas.microsoft.com/office/drawing/2014/main" id="{F55E31CA-D760-261E-15C9-C25AA3B0803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16CB48A3-E639-3C15-82A8-AB8F2DFCA0EB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D134EC56-C09D-D4E4-09AD-15A566876523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82" name="Straight Arrow Connector 381">
                <a:extLst>
                  <a:ext uri="{FF2B5EF4-FFF2-40B4-BE49-F238E27FC236}">
                    <a16:creationId xmlns:a16="http://schemas.microsoft.com/office/drawing/2014/main" id="{89D4E68D-285F-4015-30B0-3972A6264D01}"/>
                  </a:ext>
                </a:extLst>
              </p:cNvPr>
              <p:cNvCxnSpPr>
                <a:cxnSpLocks/>
                <a:stCxn id="380" idx="5"/>
                <a:endCxn id="38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Arrow Connector 382">
                <a:extLst>
                  <a:ext uri="{FF2B5EF4-FFF2-40B4-BE49-F238E27FC236}">
                    <a16:creationId xmlns:a16="http://schemas.microsoft.com/office/drawing/2014/main" id="{A20AB5AF-AD2D-EE27-0578-EBB8BF36CE2F}"/>
                  </a:ext>
                </a:extLst>
              </p:cNvPr>
              <p:cNvCxnSpPr>
                <a:cxnSpLocks/>
                <a:stCxn id="38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9" name="Group 358">
              <a:extLst>
                <a:ext uri="{FF2B5EF4-FFF2-40B4-BE49-F238E27FC236}">
                  <a16:creationId xmlns:a16="http://schemas.microsoft.com/office/drawing/2014/main" id="{D2B74AFE-88ED-96E6-12EC-9D226B2768EF}"/>
                </a:ext>
              </a:extLst>
            </p:cNvPr>
            <p:cNvGrpSpPr/>
            <p:nvPr/>
          </p:nvGrpSpPr>
          <p:grpSpPr>
            <a:xfrm>
              <a:off x="6616871" y="3982464"/>
              <a:ext cx="246496" cy="256646"/>
              <a:chOff x="3255327" y="2091323"/>
              <a:chExt cx="246496" cy="256646"/>
            </a:xfrm>
          </p:grpSpPr>
          <p:sp>
            <p:nvSpPr>
              <p:cNvPr id="373" name="Oval 372">
                <a:extLst>
                  <a:ext uri="{FF2B5EF4-FFF2-40B4-BE49-F238E27FC236}">
                    <a16:creationId xmlns:a16="http://schemas.microsoft.com/office/drawing/2014/main" id="{95BE1EF6-E36A-9A3A-B5AA-F3F8E8FAFF78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>
                <a:extLst>
                  <a:ext uri="{FF2B5EF4-FFF2-40B4-BE49-F238E27FC236}">
                    <a16:creationId xmlns:a16="http://schemas.microsoft.com/office/drawing/2014/main" id="{12E34BA9-A1DB-4976-23F0-A097E6AF5372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D521FF9D-4DBC-1C42-FC72-D075BA081C10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6" name="Straight Arrow Connector 375">
                <a:extLst>
                  <a:ext uri="{FF2B5EF4-FFF2-40B4-BE49-F238E27FC236}">
                    <a16:creationId xmlns:a16="http://schemas.microsoft.com/office/drawing/2014/main" id="{6E4B700A-1DCE-65E2-C93A-F8E2E36AEDFB}"/>
                  </a:ext>
                </a:extLst>
              </p:cNvPr>
              <p:cNvCxnSpPr>
                <a:cxnSpLocks/>
                <a:stCxn id="37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7" name="Straight Arrow Connector 376">
                <a:extLst>
                  <a:ext uri="{FF2B5EF4-FFF2-40B4-BE49-F238E27FC236}">
                    <a16:creationId xmlns:a16="http://schemas.microsoft.com/office/drawing/2014/main" id="{000BB5AD-E6F3-709D-E085-CA70C19B8A32}"/>
                  </a:ext>
                </a:extLst>
              </p:cNvPr>
              <p:cNvCxnSpPr>
                <a:cxnSpLocks/>
                <a:stCxn id="374" idx="3"/>
                <a:endCxn id="37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8368F10D-CDC2-5523-6710-A8391C3DB2DE}"/>
                </a:ext>
              </a:extLst>
            </p:cNvPr>
            <p:cNvGrpSpPr/>
            <p:nvPr/>
          </p:nvGrpSpPr>
          <p:grpSpPr>
            <a:xfrm>
              <a:off x="6200310" y="3983216"/>
              <a:ext cx="246496" cy="256646"/>
              <a:chOff x="3255327" y="2091323"/>
              <a:chExt cx="246496" cy="256646"/>
            </a:xfrm>
          </p:grpSpPr>
          <p:sp>
            <p:nvSpPr>
              <p:cNvPr id="367" name="Oval 366">
                <a:extLst>
                  <a:ext uri="{FF2B5EF4-FFF2-40B4-BE49-F238E27FC236}">
                    <a16:creationId xmlns:a16="http://schemas.microsoft.com/office/drawing/2014/main" id="{693A6B42-B3E5-1196-DC5D-57DE4561A9B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A563A7E3-3874-DE44-ECED-96EFAD34FA34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Oval 368">
                <a:extLst>
                  <a:ext uri="{FF2B5EF4-FFF2-40B4-BE49-F238E27FC236}">
                    <a16:creationId xmlns:a16="http://schemas.microsoft.com/office/drawing/2014/main" id="{5C3A0A68-9FC8-F662-52ED-A89131AE5487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0" name="Straight Arrow Connector 369">
                <a:extLst>
                  <a:ext uri="{FF2B5EF4-FFF2-40B4-BE49-F238E27FC236}">
                    <a16:creationId xmlns:a16="http://schemas.microsoft.com/office/drawing/2014/main" id="{185EEF54-E28C-32EA-5A11-C5A289E0013C}"/>
                  </a:ext>
                </a:extLst>
              </p:cNvPr>
              <p:cNvCxnSpPr>
                <a:cxnSpLocks/>
                <a:stCxn id="36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1" name="Straight Arrow Connector 370">
                <a:extLst>
                  <a:ext uri="{FF2B5EF4-FFF2-40B4-BE49-F238E27FC236}">
                    <a16:creationId xmlns:a16="http://schemas.microsoft.com/office/drawing/2014/main" id="{9DF161AE-078E-67F4-DC60-BFC4CD63AA07}"/>
                  </a:ext>
                </a:extLst>
              </p:cNvPr>
              <p:cNvCxnSpPr>
                <a:cxnSpLocks/>
                <a:stCxn id="368" idx="3"/>
                <a:endCxn id="36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80084B09-3B64-BB24-1BC5-C4E4A93B4E59}"/>
                </a:ext>
              </a:extLst>
            </p:cNvPr>
            <p:cNvSpPr/>
            <p:nvPr/>
          </p:nvSpPr>
          <p:spPr>
            <a:xfrm>
              <a:off x="5782216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Oval 361">
              <a:extLst>
                <a:ext uri="{FF2B5EF4-FFF2-40B4-BE49-F238E27FC236}">
                  <a16:creationId xmlns:a16="http://schemas.microsoft.com/office/drawing/2014/main" id="{B4AF4AED-1ADD-7410-AEC8-3EF8429B738D}"/>
                </a:ext>
              </a:extLst>
            </p:cNvPr>
            <p:cNvSpPr/>
            <p:nvPr/>
          </p:nvSpPr>
          <p:spPr>
            <a:xfrm>
              <a:off x="5863933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A02200EC-B9D4-E75C-3004-671D567A69B4}"/>
                </a:ext>
              </a:extLst>
            </p:cNvPr>
            <p:cNvSpPr/>
            <p:nvPr/>
          </p:nvSpPr>
          <p:spPr>
            <a:xfrm>
              <a:off x="5656528" y="3891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3BA50DDC-0446-C818-45FA-CF1842695923}"/>
                </a:ext>
              </a:extLst>
            </p:cNvPr>
            <p:cNvSpPr/>
            <p:nvPr/>
          </p:nvSpPr>
          <p:spPr>
            <a:xfrm>
              <a:off x="5793978" y="389896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10634708-F930-D902-BC8E-A993AC140CDF}"/>
                </a:ext>
              </a:extLst>
            </p:cNvPr>
            <p:cNvSpPr/>
            <p:nvPr/>
          </p:nvSpPr>
          <p:spPr>
            <a:xfrm>
              <a:off x="5727499" y="344940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0" name="Group 399">
              <a:extLst>
                <a:ext uri="{FF2B5EF4-FFF2-40B4-BE49-F238E27FC236}">
                  <a16:creationId xmlns:a16="http://schemas.microsoft.com/office/drawing/2014/main" id="{9D0631D9-CE87-E131-B44E-A783FE4CAFBF}"/>
                </a:ext>
              </a:extLst>
            </p:cNvPr>
            <p:cNvGrpSpPr/>
            <p:nvPr/>
          </p:nvGrpSpPr>
          <p:grpSpPr>
            <a:xfrm>
              <a:off x="5676890" y="3788127"/>
              <a:ext cx="747402" cy="132635"/>
              <a:chOff x="2879697" y="2486108"/>
              <a:chExt cx="747402" cy="132635"/>
            </a:xfrm>
          </p:grpSpPr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907A6E2-FE63-07A0-66CF-A736FDB04A1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852A9317-C815-D1BA-13AB-7B02B2CAC123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D6E1B088-4F69-7099-E595-C25B71772528}"/>
                </a:ext>
              </a:extLst>
            </p:cNvPr>
            <p:cNvGrpSpPr/>
            <p:nvPr/>
          </p:nvGrpSpPr>
          <p:grpSpPr>
            <a:xfrm>
              <a:off x="5674746" y="3901082"/>
              <a:ext cx="1063431" cy="98682"/>
              <a:chOff x="4768349" y="2603225"/>
              <a:chExt cx="1063431" cy="98682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79D8BF3-6CAF-65F1-F7AB-0F079D48A23C}"/>
                  </a:ext>
                </a:extLst>
              </p:cNvPr>
              <p:cNvSpPr/>
              <p:nvPr/>
            </p:nvSpPr>
            <p:spPr>
              <a:xfrm>
                <a:off x="4912357" y="2603225"/>
                <a:ext cx="919423" cy="91193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24447"/>
                  <a:gd name="connsiteY0" fmla="*/ 35986 h 91251"/>
                  <a:gd name="connsiteX1" fmla="*/ 195943 w 924447"/>
                  <a:gd name="connsiteY1" fmla="*/ 46034 h 91251"/>
                  <a:gd name="connsiteX2" fmla="*/ 492369 w 924447"/>
                  <a:gd name="connsiteY2" fmla="*/ 817 h 91251"/>
                  <a:gd name="connsiteX3" fmla="*/ 924447 w 924447"/>
                  <a:gd name="connsiteY3" fmla="*/ 91251 h 91251"/>
                  <a:gd name="connsiteX0" fmla="*/ 0 w 919423"/>
                  <a:gd name="connsiteY0" fmla="*/ 10807 h 91193"/>
                  <a:gd name="connsiteX1" fmla="*/ 190919 w 919423"/>
                  <a:gd name="connsiteY1" fmla="*/ 45976 h 91193"/>
                  <a:gd name="connsiteX2" fmla="*/ 487345 w 919423"/>
                  <a:gd name="connsiteY2" fmla="*/ 759 h 91193"/>
                  <a:gd name="connsiteX3" fmla="*/ 919423 w 919423"/>
                  <a:gd name="connsiteY3" fmla="*/ 91193 h 9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423" h="91193">
                    <a:moveTo>
                      <a:pt x="0" y="10807"/>
                    </a:moveTo>
                    <a:cubicBezTo>
                      <a:pt x="19678" y="32578"/>
                      <a:pt x="109695" y="47651"/>
                      <a:pt x="190919" y="45976"/>
                    </a:cubicBezTo>
                    <a:cubicBezTo>
                      <a:pt x="272143" y="44301"/>
                      <a:pt x="365928" y="-6777"/>
                      <a:pt x="487345" y="759"/>
                    </a:cubicBezTo>
                    <a:cubicBezTo>
                      <a:pt x="608762" y="8295"/>
                      <a:pt x="760324" y="7458"/>
                      <a:pt x="919423" y="9119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F0BB8D9-66D8-420F-1569-511421CE1345}"/>
                  </a:ext>
                </a:extLst>
              </p:cNvPr>
              <p:cNvSpPr/>
              <p:nvPr/>
            </p:nvSpPr>
            <p:spPr>
              <a:xfrm>
                <a:off x="4768349" y="2614032"/>
                <a:ext cx="641404" cy="87875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7875"/>
                  <a:gd name="connsiteX1" fmla="*/ 73671 w 641404"/>
                  <a:gd name="connsiteY1" fmla="*/ 75362 h 87875"/>
                  <a:gd name="connsiteX2" fmla="*/ 313661 w 641404"/>
                  <a:gd name="connsiteY2" fmla="*/ 87753 h 87875"/>
                  <a:gd name="connsiteX3" fmla="*/ 641404 w 641404"/>
                  <a:gd name="connsiteY3" fmla="*/ 70338 h 87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7875">
                    <a:moveTo>
                      <a:pt x="3333" y="0"/>
                    </a:moveTo>
                    <a:cubicBezTo>
                      <a:pt x="-10902" y="37262"/>
                      <a:pt x="21950" y="60737"/>
                      <a:pt x="73671" y="75362"/>
                    </a:cubicBezTo>
                    <a:cubicBezTo>
                      <a:pt x="125392" y="89987"/>
                      <a:pt x="313661" y="87753"/>
                      <a:pt x="313661" y="87753"/>
                    </a:cubicBezTo>
                    <a:cubicBezTo>
                      <a:pt x="419169" y="8942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0FF9D1A-A180-C7C0-E0DD-7ACF260A214C}"/>
                </a:ext>
              </a:extLst>
            </p:cNvPr>
            <p:cNvSpPr/>
            <p:nvPr/>
          </p:nvSpPr>
          <p:spPr>
            <a:xfrm flipH="1">
              <a:off x="5641431" y="4184647"/>
              <a:ext cx="572789" cy="1697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5B485E8-0D3C-5F08-8967-314039B80385}"/>
                </a:ext>
              </a:extLst>
            </p:cNvPr>
            <p:cNvSpPr/>
            <p:nvPr/>
          </p:nvSpPr>
          <p:spPr>
            <a:xfrm flipH="1">
              <a:off x="5720506" y="4233515"/>
              <a:ext cx="693788" cy="12550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D9CBABB-A528-54B1-B890-4AE8B0A163D2}"/>
                </a:ext>
              </a:extLst>
            </p:cNvPr>
            <p:cNvSpPr/>
            <p:nvPr/>
          </p:nvSpPr>
          <p:spPr>
            <a:xfrm flipH="1">
              <a:off x="5805876" y="4229547"/>
              <a:ext cx="824048" cy="14751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9D4EC85-11FF-E19B-A3DA-64454FB64F74}"/>
                </a:ext>
              </a:extLst>
            </p:cNvPr>
            <p:cNvSpPr/>
            <p:nvPr/>
          </p:nvSpPr>
          <p:spPr>
            <a:xfrm flipH="1">
              <a:off x="5877818" y="4231736"/>
              <a:ext cx="949791" cy="15870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2CCF220-644E-726F-5134-FFCA8F85BA78}"/>
                </a:ext>
              </a:extLst>
            </p:cNvPr>
            <p:cNvSpPr/>
            <p:nvPr/>
          </p:nvSpPr>
          <p:spPr>
            <a:xfrm>
              <a:off x="5758641" y="347462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0E665723-AE60-1264-2F8F-253CCF5FA07A}"/>
                </a:ext>
              </a:extLst>
            </p:cNvPr>
            <p:cNvSpPr/>
            <p:nvPr/>
          </p:nvSpPr>
          <p:spPr>
            <a:xfrm>
              <a:off x="5618784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91F626A0-719B-A6AC-7776-59848CB83B93}"/>
                </a:ext>
              </a:extLst>
            </p:cNvPr>
            <p:cNvSpPr/>
            <p:nvPr/>
          </p:nvSpPr>
          <p:spPr>
            <a:xfrm>
              <a:off x="5700500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A7C213B7-47CE-04D6-534F-65DAC5E8369A}"/>
              </a:ext>
            </a:extLst>
          </p:cNvPr>
          <p:cNvGrpSpPr/>
          <p:nvPr/>
        </p:nvGrpSpPr>
        <p:grpSpPr>
          <a:xfrm>
            <a:off x="4021636" y="3443456"/>
            <a:ext cx="1425635" cy="1079520"/>
            <a:chOff x="4021636" y="3443456"/>
            <a:chExt cx="1425635" cy="1079520"/>
          </a:xfrm>
        </p:grpSpPr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5A89A09F-CEE2-D888-6855-ABCF94000F18}"/>
                </a:ext>
              </a:extLst>
            </p:cNvPr>
            <p:cNvSpPr/>
            <p:nvPr/>
          </p:nvSpPr>
          <p:spPr>
            <a:xfrm>
              <a:off x="4021636" y="3443456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95DA51DA-F6CE-B9AE-E70C-CDE29622B131}"/>
                </a:ext>
              </a:extLst>
            </p:cNvPr>
            <p:cNvSpPr/>
            <p:nvPr/>
          </p:nvSpPr>
          <p:spPr>
            <a:xfrm>
              <a:off x="5096397" y="3972026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6000A6D1-216D-824F-ACDE-F2ACAE618771}"/>
                </a:ext>
              </a:extLst>
            </p:cNvPr>
            <p:cNvGrpSpPr/>
            <p:nvPr/>
          </p:nvGrpSpPr>
          <p:grpSpPr>
            <a:xfrm>
              <a:off x="4688303" y="3534709"/>
              <a:ext cx="350874" cy="360389"/>
              <a:chOff x="3195085" y="2057961"/>
              <a:chExt cx="350874" cy="360389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78E425BA-BB43-B4D2-22C6-1D3C70E16B2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0D865E9F-AE58-5BB3-6444-8DC079791062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BD615339-3E46-3A81-8A14-FFE9361755D9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6DB65D3-78C8-2515-2A5F-39F42CE03FE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52" name="Straight Arrow Connector 351">
                <a:extLst>
                  <a:ext uri="{FF2B5EF4-FFF2-40B4-BE49-F238E27FC236}">
                    <a16:creationId xmlns:a16="http://schemas.microsoft.com/office/drawing/2014/main" id="{C7E956BA-06C4-FDC9-1D2B-4C1483776861}"/>
                  </a:ext>
                </a:extLst>
              </p:cNvPr>
              <p:cNvCxnSpPr>
                <a:cxnSpLocks/>
                <a:stCxn id="350" idx="5"/>
                <a:endCxn id="35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Arrow Connector 352">
                <a:extLst>
                  <a:ext uri="{FF2B5EF4-FFF2-40B4-BE49-F238E27FC236}">
                    <a16:creationId xmlns:a16="http://schemas.microsoft.com/office/drawing/2014/main" id="{B842C119-0D13-F4A9-9AF4-BC861675D7A9}"/>
                  </a:ext>
                </a:extLst>
              </p:cNvPr>
              <p:cNvCxnSpPr>
                <a:cxnSpLocks/>
                <a:stCxn id="35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8A26B8B-7A90-046A-B7A9-055B3735B848}"/>
                </a:ext>
              </a:extLst>
            </p:cNvPr>
            <p:cNvGrpSpPr/>
            <p:nvPr/>
          </p:nvGrpSpPr>
          <p:grpSpPr>
            <a:xfrm>
              <a:off x="5156639" y="4004260"/>
              <a:ext cx="246496" cy="256646"/>
              <a:chOff x="3255327" y="2091323"/>
              <a:chExt cx="246496" cy="256646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F2D0D3B2-1054-9DCA-D893-DA5976600EF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D05CC2A2-180C-C2AF-4148-8F73F673C648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A838E51C-44B5-1C25-1D53-2BB3CC4FE07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6" name="Straight Arrow Connector 345">
                <a:extLst>
                  <a:ext uri="{FF2B5EF4-FFF2-40B4-BE49-F238E27FC236}">
                    <a16:creationId xmlns:a16="http://schemas.microsoft.com/office/drawing/2014/main" id="{45B29AF6-DADE-820E-C0CB-E208BBA934E1}"/>
                  </a:ext>
                </a:extLst>
              </p:cNvPr>
              <p:cNvCxnSpPr>
                <a:cxnSpLocks/>
                <a:stCxn id="34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Arrow Connector 346">
                <a:extLst>
                  <a:ext uri="{FF2B5EF4-FFF2-40B4-BE49-F238E27FC236}">
                    <a16:creationId xmlns:a16="http://schemas.microsoft.com/office/drawing/2014/main" id="{9988C538-1F80-5042-3B85-950327B958C0}"/>
                  </a:ext>
                </a:extLst>
              </p:cNvPr>
              <p:cNvCxnSpPr>
                <a:cxnSpLocks/>
                <a:stCxn id="344" idx="3"/>
                <a:endCxn id="34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FC21B425-ECB5-4CA6-C02F-9F8343D5039E}"/>
                </a:ext>
              </a:extLst>
            </p:cNvPr>
            <p:cNvGrpSpPr/>
            <p:nvPr/>
          </p:nvGrpSpPr>
          <p:grpSpPr>
            <a:xfrm>
              <a:off x="4679836" y="3971650"/>
              <a:ext cx="350874" cy="360389"/>
              <a:chOff x="3195085" y="2057961"/>
              <a:chExt cx="350874" cy="360389"/>
            </a:xfrm>
          </p:grpSpPr>
          <p:sp>
            <p:nvSpPr>
              <p:cNvPr id="336" name="Oval 335">
                <a:extLst>
                  <a:ext uri="{FF2B5EF4-FFF2-40B4-BE49-F238E27FC236}">
                    <a16:creationId xmlns:a16="http://schemas.microsoft.com/office/drawing/2014/main" id="{E599C19A-CE98-19C1-046D-585F5022AF5B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Oval 336">
                <a:extLst>
                  <a:ext uri="{FF2B5EF4-FFF2-40B4-BE49-F238E27FC236}">
                    <a16:creationId xmlns:a16="http://schemas.microsoft.com/office/drawing/2014/main" id="{9FE2816E-FA61-C4ED-82A5-2984FA3AFBB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Oval 337">
                <a:extLst>
                  <a:ext uri="{FF2B5EF4-FFF2-40B4-BE49-F238E27FC236}">
                    <a16:creationId xmlns:a16="http://schemas.microsoft.com/office/drawing/2014/main" id="{2D439F50-1BE1-6B8E-5DCB-C966EC08105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4586F694-870F-8B89-3D32-341140F9589A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0" name="Straight Arrow Connector 339">
                <a:extLst>
                  <a:ext uri="{FF2B5EF4-FFF2-40B4-BE49-F238E27FC236}">
                    <a16:creationId xmlns:a16="http://schemas.microsoft.com/office/drawing/2014/main" id="{461E40E0-EDB4-8E5C-E98D-244A50442DD3}"/>
                  </a:ext>
                </a:extLst>
              </p:cNvPr>
              <p:cNvCxnSpPr>
                <a:cxnSpLocks/>
                <a:stCxn id="33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Straight Arrow Connector 340">
                <a:extLst>
                  <a:ext uri="{FF2B5EF4-FFF2-40B4-BE49-F238E27FC236}">
                    <a16:creationId xmlns:a16="http://schemas.microsoft.com/office/drawing/2014/main" id="{6DF86D00-7A80-9317-F85B-4B9AF7C08C4A}"/>
                  </a:ext>
                </a:extLst>
              </p:cNvPr>
              <p:cNvCxnSpPr>
                <a:cxnSpLocks/>
                <a:stCxn id="338" idx="3"/>
                <a:endCxn id="33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28036BED-8F05-83E2-A1ED-02CCD2DE5806}"/>
                </a:ext>
              </a:extLst>
            </p:cNvPr>
            <p:cNvSpPr/>
            <p:nvPr/>
          </p:nvSpPr>
          <p:spPr>
            <a:xfrm>
              <a:off x="4321862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Oval 331">
              <a:extLst>
                <a:ext uri="{FF2B5EF4-FFF2-40B4-BE49-F238E27FC236}">
                  <a16:creationId xmlns:a16="http://schemas.microsoft.com/office/drawing/2014/main" id="{ABCBDF02-66D2-FA3F-4E68-3A64427FE4A1}"/>
                </a:ext>
              </a:extLst>
            </p:cNvPr>
            <p:cNvSpPr/>
            <p:nvPr/>
          </p:nvSpPr>
          <p:spPr>
            <a:xfrm>
              <a:off x="4403703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DF3F7856-2E81-DCAE-4F71-7B27E170D63D}"/>
                </a:ext>
              </a:extLst>
            </p:cNvPr>
            <p:cNvSpPr/>
            <p:nvPr/>
          </p:nvSpPr>
          <p:spPr>
            <a:xfrm>
              <a:off x="4196296" y="39128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D2259D8B-19D1-1516-6A4A-61E4EE8C0FDE}"/>
                </a:ext>
              </a:extLst>
            </p:cNvPr>
            <p:cNvSpPr/>
            <p:nvPr/>
          </p:nvSpPr>
          <p:spPr>
            <a:xfrm>
              <a:off x="4333746" y="39207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7D00C9EA-11D6-521A-D9E5-323FEF02FB4F}"/>
                </a:ext>
              </a:extLst>
            </p:cNvPr>
            <p:cNvSpPr/>
            <p:nvPr/>
          </p:nvSpPr>
          <p:spPr>
            <a:xfrm>
              <a:off x="4267267" y="347120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57B2D23-F464-00D5-566D-112A92847901}"/>
                </a:ext>
              </a:extLst>
            </p:cNvPr>
            <p:cNvGrpSpPr/>
            <p:nvPr/>
          </p:nvGrpSpPr>
          <p:grpSpPr>
            <a:xfrm>
              <a:off x="4223597" y="3814202"/>
              <a:ext cx="747402" cy="132635"/>
              <a:chOff x="2879697" y="2486108"/>
              <a:chExt cx="747402" cy="132635"/>
            </a:xfrm>
          </p:grpSpPr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BA5B1B68-F88B-CB85-5663-15CDF9E93253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6100CFE8-B8E6-9DF5-640F-056C57060432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14547DC9-8756-545D-8367-4E2CCAD18E0F}"/>
                </a:ext>
              </a:extLst>
            </p:cNvPr>
            <p:cNvGrpSpPr/>
            <p:nvPr/>
          </p:nvGrpSpPr>
          <p:grpSpPr>
            <a:xfrm>
              <a:off x="4214365" y="3927942"/>
              <a:ext cx="1063431" cy="94726"/>
              <a:chOff x="4768349" y="2603193"/>
              <a:chExt cx="1063431" cy="94726"/>
            </a:xfrm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91D4EE32-3424-58E7-01F3-6FE51BFC4D5B}"/>
                  </a:ext>
                </a:extLst>
              </p:cNvPr>
              <p:cNvSpPr/>
              <p:nvPr/>
            </p:nvSpPr>
            <p:spPr>
              <a:xfrm>
                <a:off x="4917382" y="2603193"/>
                <a:ext cx="914398" cy="91226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8"/>
                  <a:gd name="connsiteY0" fmla="*/ 25913 h 91226"/>
                  <a:gd name="connsiteX1" fmla="*/ 185894 w 914398"/>
                  <a:gd name="connsiteY1" fmla="*/ 46009 h 91226"/>
                  <a:gd name="connsiteX2" fmla="*/ 482320 w 914398"/>
                  <a:gd name="connsiteY2" fmla="*/ 792 h 91226"/>
                  <a:gd name="connsiteX3" fmla="*/ 914398 w 914398"/>
                  <a:gd name="connsiteY3" fmla="*/ 91226 h 9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8" h="91226">
                    <a:moveTo>
                      <a:pt x="0" y="25913"/>
                    </a:moveTo>
                    <a:cubicBezTo>
                      <a:pt x="19678" y="47684"/>
                      <a:pt x="105507" y="50196"/>
                      <a:pt x="185894" y="46009"/>
                    </a:cubicBezTo>
                    <a:cubicBezTo>
                      <a:pt x="266281" y="41822"/>
                      <a:pt x="360903" y="-6744"/>
                      <a:pt x="482320" y="792"/>
                    </a:cubicBezTo>
                    <a:cubicBezTo>
                      <a:pt x="603737" y="8328"/>
                      <a:pt x="755299" y="7491"/>
                      <a:pt x="914398" y="9122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AB18E5CD-FF51-F101-6CF6-934264CB0D4F}"/>
                  </a:ext>
                </a:extLst>
              </p:cNvPr>
              <p:cNvSpPr/>
              <p:nvPr/>
            </p:nvSpPr>
            <p:spPr>
              <a:xfrm>
                <a:off x="4768349" y="2614033"/>
                <a:ext cx="64140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3886"/>
                  <a:gd name="connsiteX1" fmla="*/ 73671 w 641404"/>
                  <a:gd name="connsiteY1" fmla="*/ 75362 h 83886"/>
                  <a:gd name="connsiteX2" fmla="*/ 313662 w 641404"/>
                  <a:gd name="connsiteY2" fmla="*/ 82143 h 83886"/>
                  <a:gd name="connsiteX3" fmla="*/ 641404 w 64140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3886">
                    <a:moveTo>
                      <a:pt x="3333" y="0"/>
                    </a:moveTo>
                    <a:cubicBezTo>
                      <a:pt x="-10902" y="37262"/>
                      <a:pt x="21950" y="61672"/>
                      <a:pt x="73671" y="75362"/>
                    </a:cubicBezTo>
                    <a:cubicBezTo>
                      <a:pt x="125392" y="89052"/>
                      <a:pt x="313662" y="82143"/>
                      <a:pt x="313662" y="82143"/>
                    </a:cubicBezTo>
                    <a:cubicBezTo>
                      <a:pt x="419170" y="8381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F80FC4D-2CDB-4107-40F3-D1771B9B4719}"/>
                </a:ext>
              </a:extLst>
            </p:cNvPr>
            <p:cNvSpPr/>
            <p:nvPr/>
          </p:nvSpPr>
          <p:spPr>
            <a:xfrm flipH="1">
              <a:off x="4178287" y="4202518"/>
              <a:ext cx="575670" cy="17904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9519C41-5161-10AA-932D-A4DC05DAB60C}"/>
                </a:ext>
              </a:extLst>
            </p:cNvPr>
            <p:cNvSpPr/>
            <p:nvPr/>
          </p:nvSpPr>
          <p:spPr>
            <a:xfrm flipH="1">
              <a:off x="4250151" y="4251387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C9408E9-0F3C-94E1-E304-048BC24E6F65}"/>
                </a:ext>
              </a:extLst>
            </p:cNvPr>
            <p:cNvSpPr/>
            <p:nvPr/>
          </p:nvSpPr>
          <p:spPr>
            <a:xfrm flipH="1">
              <a:off x="4348502" y="4247419"/>
              <a:ext cx="821159" cy="15195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FA8647F-F59B-A3FF-F254-C0B5AF8CB5D8}"/>
                </a:ext>
              </a:extLst>
            </p:cNvPr>
            <p:cNvSpPr/>
            <p:nvPr/>
          </p:nvSpPr>
          <p:spPr>
            <a:xfrm flipH="1">
              <a:off x="4427237" y="4249609"/>
              <a:ext cx="940110" cy="14976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EDCE362-89D5-E0BE-95CF-484B3420AC6F}"/>
                </a:ext>
              </a:extLst>
            </p:cNvPr>
            <p:cNvSpPr/>
            <p:nvPr/>
          </p:nvSpPr>
          <p:spPr>
            <a:xfrm>
              <a:off x="4295633" y="3497239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7A9FB9F4-2E2E-F77B-DB87-ACC052D1FDBD}"/>
                </a:ext>
              </a:extLst>
            </p:cNvPr>
            <p:cNvSpPr/>
            <p:nvPr/>
          </p:nvSpPr>
          <p:spPr>
            <a:xfrm>
              <a:off x="4158178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C0EFDAF9-6C99-E202-6CC3-30A5478CEBF6}"/>
                </a:ext>
              </a:extLst>
            </p:cNvPr>
            <p:cNvSpPr/>
            <p:nvPr/>
          </p:nvSpPr>
          <p:spPr>
            <a:xfrm>
              <a:off x="4240020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5BCBB13D-54D3-5F1E-5071-77D17AF154E3}"/>
              </a:ext>
            </a:extLst>
          </p:cNvPr>
          <p:cNvGrpSpPr/>
          <p:nvPr/>
        </p:nvGrpSpPr>
        <p:grpSpPr>
          <a:xfrm>
            <a:off x="2542140" y="3416344"/>
            <a:ext cx="1425635" cy="1079520"/>
            <a:chOff x="2542140" y="3416344"/>
            <a:chExt cx="1425635" cy="1079520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3859C5A-8AEE-9829-535C-248C097D3AE9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Oval 263">
              <a:extLst>
                <a:ext uri="{FF2B5EF4-FFF2-40B4-BE49-F238E27FC236}">
                  <a16:creationId xmlns:a16="http://schemas.microsoft.com/office/drawing/2014/main" id="{99416A71-4ED9-76F7-BB18-5F099E5E2FEB}"/>
                </a:ext>
              </a:extLst>
            </p:cNvPr>
            <p:cNvSpPr/>
            <p:nvPr/>
          </p:nvSpPr>
          <p:spPr>
            <a:xfrm>
              <a:off x="3208807" y="395078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FCB875BB-ED76-0519-EF19-8EE1297B9B90}"/>
                </a:ext>
              </a:extLst>
            </p:cNvPr>
            <p:cNvSpPr/>
            <p:nvPr/>
          </p:nvSpPr>
          <p:spPr>
            <a:xfrm>
              <a:off x="3616901" y="394491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36CAB3A0-E170-DB07-7A97-7702608A19ED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0AC99F2F-5DEE-D6BF-C755-D9C3A5771BA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8DE7A9AA-2CC9-0F10-B264-93D134E1B2C0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732D7D1C-4601-074B-E2C0-D69F72EC2F65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136D3E71-60E8-12CD-FB9A-6411F1DF0A21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Arrow Connector 291">
                <a:extLst>
                  <a:ext uri="{FF2B5EF4-FFF2-40B4-BE49-F238E27FC236}">
                    <a16:creationId xmlns:a16="http://schemas.microsoft.com/office/drawing/2014/main" id="{135031AE-3594-C3A9-548C-721AE098920F}"/>
                  </a:ext>
                </a:extLst>
              </p:cNvPr>
              <p:cNvCxnSpPr>
                <a:cxnSpLocks/>
                <a:stCxn id="290" idx="5"/>
                <a:endCxn id="29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Arrow Connector 292">
                <a:extLst>
                  <a:ext uri="{FF2B5EF4-FFF2-40B4-BE49-F238E27FC236}">
                    <a16:creationId xmlns:a16="http://schemas.microsoft.com/office/drawing/2014/main" id="{DC579A22-D361-3B0D-CBD5-9D444BEC6ED8}"/>
                  </a:ext>
                </a:extLst>
              </p:cNvPr>
              <p:cNvCxnSpPr>
                <a:cxnSpLocks/>
                <a:stCxn id="29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B623544-86D7-F0B8-F8FA-80C067A167F5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C9361461-1AE1-3529-211F-7F35AB0410D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3055B22A-C08A-29F2-D51C-B2B593521D7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978E255-7557-5A63-2E7D-7C7FE3730606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9848C4D1-CA3A-C3D4-ED1B-675F9E4C5569}"/>
                  </a:ext>
                </a:extLst>
              </p:cNvPr>
              <p:cNvCxnSpPr>
                <a:cxnSpLocks/>
                <a:stCxn id="28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957F638-E211-8EC7-4EDA-32DB79C49975}"/>
                  </a:ext>
                </a:extLst>
              </p:cNvPr>
              <p:cNvCxnSpPr>
                <a:cxnSpLocks/>
                <a:stCxn id="284" idx="3"/>
                <a:endCxn id="28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57FA35BB-8AE6-EBE1-0B69-0240304E60A9}"/>
                </a:ext>
              </a:extLst>
            </p:cNvPr>
            <p:cNvGrpSpPr/>
            <p:nvPr/>
          </p:nvGrpSpPr>
          <p:grpSpPr>
            <a:xfrm>
              <a:off x="3260582" y="3977900"/>
              <a:ext cx="246496" cy="256646"/>
              <a:chOff x="3255327" y="2091323"/>
              <a:chExt cx="246496" cy="256646"/>
            </a:xfrm>
          </p:grpSpPr>
          <p:sp>
            <p:nvSpPr>
              <p:cNvPr id="277" name="Oval 276">
                <a:extLst>
                  <a:ext uri="{FF2B5EF4-FFF2-40B4-BE49-F238E27FC236}">
                    <a16:creationId xmlns:a16="http://schemas.microsoft.com/office/drawing/2014/main" id="{8009FF7A-622E-A9FF-2079-36D1F1A19E0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Oval 277">
                <a:extLst>
                  <a:ext uri="{FF2B5EF4-FFF2-40B4-BE49-F238E27FC236}">
                    <a16:creationId xmlns:a16="http://schemas.microsoft.com/office/drawing/2014/main" id="{46B901C8-990D-7408-813E-A97939F9EB26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A8AABEC4-4B97-CE92-639A-C03878B5AB4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0" name="Straight Arrow Connector 279">
                <a:extLst>
                  <a:ext uri="{FF2B5EF4-FFF2-40B4-BE49-F238E27FC236}">
                    <a16:creationId xmlns:a16="http://schemas.microsoft.com/office/drawing/2014/main" id="{D7CDB1DA-E319-F367-1071-57B161AC14B0}"/>
                  </a:ext>
                </a:extLst>
              </p:cNvPr>
              <p:cNvCxnSpPr>
                <a:cxnSpLocks/>
                <a:stCxn id="27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Arrow Connector 280">
                <a:extLst>
                  <a:ext uri="{FF2B5EF4-FFF2-40B4-BE49-F238E27FC236}">
                    <a16:creationId xmlns:a16="http://schemas.microsoft.com/office/drawing/2014/main" id="{D1DE8FA0-630C-E32D-F8DD-81CA16EBC05F}"/>
                  </a:ext>
                </a:extLst>
              </p:cNvPr>
              <p:cNvCxnSpPr>
                <a:cxnSpLocks/>
                <a:stCxn id="278" idx="3"/>
                <a:endCxn id="27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4FD14BC-FE3D-1870-2213-AE1014A08EC2}"/>
                </a:ext>
              </a:extLst>
            </p:cNvPr>
            <p:cNvSpPr/>
            <p:nvPr/>
          </p:nvSpPr>
          <p:spPr>
            <a:xfrm>
              <a:off x="2849741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Oval 270">
              <a:extLst>
                <a:ext uri="{FF2B5EF4-FFF2-40B4-BE49-F238E27FC236}">
                  <a16:creationId xmlns:a16="http://schemas.microsoft.com/office/drawing/2014/main" id="{1A8DE9D8-5644-06F4-FC76-6E351D45B928}"/>
                </a:ext>
              </a:extLst>
            </p:cNvPr>
            <p:cNvSpPr/>
            <p:nvPr/>
          </p:nvSpPr>
          <p:spPr>
            <a:xfrm>
              <a:off x="2937209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D78983F-4B9F-A9D9-2C98-DA23C899731B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286D4EA7-3928-00DC-9A7D-4C5007A911CC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BFDCA11-761F-DE28-7DD1-5570BDF27E09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E971769F-BCF7-E16A-8901-3F91D3934D88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824691F0-4040-F259-971B-7B92B77B23C2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85101558-F498-0DF8-C2D5-156F364E401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8112FFF2-B536-52D8-4D78-CBFA97794973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7AC4AA20-E972-EAA8-EB18-16D9D81A07FF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3130C61-48AE-FF81-78B3-B37C3C9A97A8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4C643D8-9A02-C2AA-3974-477CB7D62371}"/>
                </a:ext>
              </a:extLst>
            </p:cNvPr>
            <p:cNvSpPr/>
            <p:nvPr/>
          </p:nvSpPr>
          <p:spPr>
            <a:xfrm flipH="1">
              <a:off x="2695084" y="4172901"/>
              <a:ext cx="582838" cy="18290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B29301-E66F-749B-0969-3E4465C9B757}"/>
                </a:ext>
              </a:extLst>
            </p:cNvPr>
            <p:cNvSpPr/>
            <p:nvPr/>
          </p:nvSpPr>
          <p:spPr>
            <a:xfrm flipH="1">
              <a:off x="2774116" y="42217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EE62C0-3A8C-56A4-CBB5-3B792F2E1913}"/>
                </a:ext>
              </a:extLst>
            </p:cNvPr>
            <p:cNvSpPr/>
            <p:nvPr/>
          </p:nvSpPr>
          <p:spPr>
            <a:xfrm flipH="1">
              <a:off x="2870711" y="4217802"/>
              <a:ext cx="822915" cy="13800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818BB3-FDF4-8245-183F-147FEB11BA6D}"/>
                </a:ext>
              </a:extLst>
            </p:cNvPr>
            <p:cNvSpPr/>
            <p:nvPr/>
          </p:nvSpPr>
          <p:spPr>
            <a:xfrm flipH="1">
              <a:off x="2971686" y="4219991"/>
              <a:ext cx="919625" cy="143679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9B03E3-E6DC-9E23-AEDD-51D431FC0688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D00FE36B-5E90-8918-F36B-8ABABA2BFD7D}"/>
                </a:ext>
              </a:extLst>
            </p:cNvPr>
            <p:cNvSpPr/>
            <p:nvPr/>
          </p:nvSpPr>
          <p:spPr>
            <a:xfrm>
              <a:off x="2674803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4C4D1E6C-227C-5AD1-0C62-B7D29D988757}"/>
                </a:ext>
              </a:extLst>
            </p:cNvPr>
            <p:cNvSpPr/>
            <p:nvPr/>
          </p:nvSpPr>
          <p:spPr>
            <a:xfrm>
              <a:off x="2762272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54973EAD-BC0C-59A3-7C13-6891EB0501DF}"/>
              </a:ext>
            </a:extLst>
          </p:cNvPr>
          <p:cNvSpPr/>
          <p:nvPr/>
        </p:nvSpPr>
        <p:spPr>
          <a:xfrm flipH="1">
            <a:off x="2073128" y="4376117"/>
            <a:ext cx="5198412" cy="51846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2695" y="126064"/>
                  <a:pt x="273728" y="166599"/>
                </a:cubicBezTo>
                <a:cubicBezTo>
                  <a:pt x="394761" y="207134"/>
                  <a:pt x="562484" y="227719"/>
                  <a:pt x="726197" y="243212"/>
                </a:cubicBezTo>
                <a:cubicBezTo>
                  <a:pt x="889910" y="258705"/>
                  <a:pt x="1105299" y="267938"/>
                  <a:pt x="1256008" y="259560"/>
                </a:cubicBezTo>
                <a:cubicBezTo>
                  <a:pt x="1406849" y="251175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D9277C71-41D8-46F6-9A9A-8049F1B05AFC}"/>
              </a:ext>
            </a:extLst>
          </p:cNvPr>
          <p:cNvSpPr/>
          <p:nvPr/>
        </p:nvSpPr>
        <p:spPr>
          <a:xfrm flipH="1">
            <a:off x="1981666" y="4367745"/>
            <a:ext cx="5221214" cy="52320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1997" y="84452"/>
                  <a:pt x="159701" y="111828"/>
                  <a:pt x="281512" y="149516"/>
                </a:cubicBezTo>
                <a:cubicBezTo>
                  <a:pt x="403323" y="187204"/>
                  <a:pt x="567932" y="210635"/>
                  <a:pt x="730867" y="226129"/>
                </a:cubicBezTo>
                <a:cubicBezTo>
                  <a:pt x="893802" y="241623"/>
                  <a:pt x="1108413" y="250855"/>
                  <a:pt x="1259122" y="242477"/>
                </a:cubicBezTo>
                <a:cubicBezTo>
                  <a:pt x="1409963" y="234092"/>
                  <a:pt x="1501721" y="221544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2A731C7E-5EFF-14A4-082C-EE5935C0725F}"/>
              </a:ext>
            </a:extLst>
          </p:cNvPr>
          <p:cNvSpPr/>
          <p:nvPr/>
        </p:nvSpPr>
        <p:spPr>
          <a:xfrm flipH="1">
            <a:off x="1879042" y="4374672"/>
            <a:ext cx="5220110" cy="5138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1285 w 1617850"/>
              <a:gd name="connsiteY3" fmla="*/ 230979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9783" y="64161"/>
                  <a:pt x="165150" y="93469"/>
                  <a:pt x="286183" y="129225"/>
                </a:cubicBezTo>
                <a:cubicBezTo>
                  <a:pt x="407216" y="164981"/>
                  <a:pt x="565346" y="197575"/>
                  <a:pt x="726196" y="214534"/>
                </a:cubicBezTo>
                <a:cubicBezTo>
                  <a:pt x="887046" y="231493"/>
                  <a:pt x="1100576" y="239357"/>
                  <a:pt x="1251285" y="230979"/>
                </a:cubicBezTo>
                <a:cubicBezTo>
                  <a:pt x="1402126" y="222594"/>
                  <a:pt x="1539092" y="227342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D30A2682-4862-E0CA-1A09-C4A9B716FF83}"/>
              </a:ext>
            </a:extLst>
          </p:cNvPr>
          <p:cNvSpPr/>
          <p:nvPr/>
        </p:nvSpPr>
        <p:spPr>
          <a:xfrm flipH="1">
            <a:off x="889051" y="4392117"/>
            <a:ext cx="1879232" cy="4958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382697"/>
              <a:gd name="connsiteY0" fmla="*/ 0 h 486643"/>
              <a:gd name="connsiteX1" fmla="*/ 707819 w 1382697"/>
              <a:gd name="connsiteY1" fmla="*/ 227133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707819 w 1382697"/>
              <a:gd name="connsiteY1" fmla="*/ 227133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979740 w 1382697"/>
              <a:gd name="connsiteY1" fmla="*/ 234611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979740 w 1382697"/>
              <a:gd name="connsiteY1" fmla="*/ 234611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985347 w 1382697"/>
              <a:gd name="connsiteY1" fmla="*/ 200959 h 486643"/>
              <a:gd name="connsiteX2" fmla="*/ 1382697 w 1382697"/>
              <a:gd name="connsiteY2" fmla="*/ 486643 h 486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82697" h="486643">
                <a:moveTo>
                  <a:pt x="0" y="0"/>
                </a:moveTo>
                <a:cubicBezTo>
                  <a:pt x="272964" y="205370"/>
                  <a:pt x="710736" y="153814"/>
                  <a:pt x="985347" y="200959"/>
                </a:cubicBezTo>
                <a:cubicBezTo>
                  <a:pt x="1259958" y="248104"/>
                  <a:pt x="1318765" y="358370"/>
                  <a:pt x="1382697" y="48664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A0659A2A-E863-2DE0-EED1-CB486859616E}"/>
              </a:ext>
            </a:extLst>
          </p:cNvPr>
          <p:cNvSpPr/>
          <p:nvPr/>
        </p:nvSpPr>
        <p:spPr>
          <a:xfrm flipH="1">
            <a:off x="989149" y="4383777"/>
            <a:ext cx="1866644" cy="51873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0693 w 1466796"/>
              <a:gd name="connsiteY1" fmla="*/ 266578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0693 w 1466796"/>
              <a:gd name="connsiteY1" fmla="*/ 266578 h 524033"/>
              <a:gd name="connsiteX2" fmla="*/ 1466796 w 1466796"/>
              <a:gd name="connsiteY2" fmla="*/ 524033 h 524033"/>
              <a:gd name="connsiteX0" fmla="*/ 0 w 1323610"/>
              <a:gd name="connsiteY0" fmla="*/ 0 h 509077"/>
              <a:gd name="connsiteX1" fmla="*/ 700693 w 1323610"/>
              <a:gd name="connsiteY1" fmla="*/ 266578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700693 w 1323610"/>
              <a:gd name="connsiteY1" fmla="*/ 266578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811460 w 1323610"/>
              <a:gd name="connsiteY1" fmla="*/ 255361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811460 w 1323610"/>
              <a:gd name="connsiteY1" fmla="*/ 255361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895210 w 1323610"/>
              <a:gd name="connsiteY1" fmla="*/ 244144 h 509077"/>
              <a:gd name="connsiteX2" fmla="*/ 1323610 w 1323610"/>
              <a:gd name="connsiteY2" fmla="*/ 509077 h 509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23610" h="509077">
                <a:moveTo>
                  <a:pt x="0" y="0"/>
                </a:moveTo>
                <a:cubicBezTo>
                  <a:pt x="173213" y="190577"/>
                  <a:pt x="620599" y="196999"/>
                  <a:pt x="895210" y="244144"/>
                </a:cubicBezTo>
                <a:cubicBezTo>
                  <a:pt x="1169821" y="291289"/>
                  <a:pt x="1246271" y="328458"/>
                  <a:pt x="1323610" y="50907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EA295624-5DD1-617C-5314-B61DD4C5A9B6}"/>
              </a:ext>
            </a:extLst>
          </p:cNvPr>
          <p:cNvSpPr/>
          <p:nvPr/>
        </p:nvSpPr>
        <p:spPr>
          <a:xfrm flipH="1">
            <a:off x="1272929" y="4411709"/>
            <a:ext cx="2981718" cy="46667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892520 w 1382624"/>
              <a:gd name="connsiteY2" fmla="*/ 136817 h 279768"/>
              <a:gd name="connsiteX3" fmla="*/ 1306792 w 1382624"/>
              <a:gd name="connsiteY3" fmla="*/ 185269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892520 w 1382624"/>
              <a:gd name="connsiteY2" fmla="*/ 136817 h 279768"/>
              <a:gd name="connsiteX3" fmla="*/ 1306792 w 1382624"/>
              <a:gd name="connsiteY3" fmla="*/ 185269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892520 w 1382624"/>
              <a:gd name="connsiteY2" fmla="*/ 136817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714714 w 1382624"/>
              <a:gd name="connsiteY2" fmla="*/ 134570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85549 w 1382624"/>
              <a:gd name="connsiteY1" fmla="*/ 100101 h 279768"/>
              <a:gd name="connsiteX2" fmla="*/ 714714 w 1382624"/>
              <a:gd name="connsiteY2" fmla="*/ 134570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92661 w 1382624"/>
              <a:gd name="connsiteY1" fmla="*/ 88864 h 279768"/>
              <a:gd name="connsiteX2" fmla="*/ 714714 w 1382624"/>
              <a:gd name="connsiteY2" fmla="*/ 134570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92661 w 1382624"/>
              <a:gd name="connsiteY1" fmla="*/ 8886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89105 w 1382624"/>
              <a:gd name="connsiteY1" fmla="*/ 84369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123651 w 1382624"/>
              <a:gd name="connsiteY3" fmla="*/ 165043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178771 w 1382624"/>
              <a:gd name="connsiteY3" fmla="*/ 171785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178771 w 1382624"/>
              <a:gd name="connsiteY3" fmla="*/ 171785 h 279768"/>
              <a:gd name="connsiteX4" fmla="*/ 1382624 w 1382624"/>
              <a:gd name="connsiteY4" fmla="*/ 279768 h 279768"/>
              <a:gd name="connsiteX0" fmla="*/ 0 w 1391514"/>
              <a:gd name="connsiteY0" fmla="*/ 0 h 275273"/>
              <a:gd name="connsiteX1" fmla="*/ 276659 w 1391514"/>
              <a:gd name="connsiteY1" fmla="*/ 79874 h 275273"/>
              <a:gd name="connsiteX2" fmla="*/ 720048 w 1391514"/>
              <a:gd name="connsiteY2" fmla="*/ 116591 h 275273"/>
              <a:gd name="connsiteX3" fmla="*/ 1178771 w 1391514"/>
              <a:gd name="connsiteY3" fmla="*/ 171785 h 275273"/>
              <a:gd name="connsiteX4" fmla="*/ 1391514 w 1391514"/>
              <a:gd name="connsiteY4" fmla="*/ 275273 h 275273"/>
              <a:gd name="connsiteX0" fmla="*/ 0 w 1391514"/>
              <a:gd name="connsiteY0" fmla="*/ 0 h 275273"/>
              <a:gd name="connsiteX1" fmla="*/ 276659 w 1391514"/>
              <a:gd name="connsiteY1" fmla="*/ 79874 h 275273"/>
              <a:gd name="connsiteX2" fmla="*/ 720048 w 1391514"/>
              <a:gd name="connsiteY2" fmla="*/ 116591 h 275273"/>
              <a:gd name="connsiteX3" fmla="*/ 1178771 w 1391514"/>
              <a:gd name="connsiteY3" fmla="*/ 171785 h 275273"/>
              <a:gd name="connsiteX4" fmla="*/ 1391514 w 1391514"/>
              <a:gd name="connsiteY4" fmla="*/ 275273 h 275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1514" h="275273">
                <a:moveTo>
                  <a:pt x="0" y="0"/>
                </a:moveTo>
                <a:cubicBezTo>
                  <a:pt x="87002" y="60304"/>
                  <a:pt x="156651" y="60442"/>
                  <a:pt x="276659" y="79874"/>
                </a:cubicBezTo>
                <a:cubicBezTo>
                  <a:pt x="396667" y="99306"/>
                  <a:pt x="569696" y="101273"/>
                  <a:pt x="720048" y="116591"/>
                </a:cubicBezTo>
                <a:cubicBezTo>
                  <a:pt x="870400" y="131910"/>
                  <a:pt x="1072194" y="156575"/>
                  <a:pt x="1178771" y="171785"/>
                </a:cubicBezTo>
                <a:cubicBezTo>
                  <a:pt x="1285348" y="186995"/>
                  <a:pt x="1365360" y="209874"/>
                  <a:pt x="1391514" y="275273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F479214B-D4B3-8C8A-C975-928503BFBC44}"/>
              </a:ext>
            </a:extLst>
          </p:cNvPr>
          <p:cNvSpPr/>
          <p:nvPr/>
        </p:nvSpPr>
        <p:spPr>
          <a:xfrm flipH="1">
            <a:off x="1361491" y="4423511"/>
            <a:ext cx="2951077" cy="470856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295753 w 1619106"/>
              <a:gd name="connsiteY1" fmla="*/ 121545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09452 w 1619106"/>
              <a:gd name="connsiteY1" fmla="*/ 109699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09452 w 1619106"/>
              <a:gd name="connsiteY1" fmla="*/ 109699 h 288758"/>
              <a:gd name="connsiteX2" fmla="*/ 885670 w 1619106"/>
              <a:gd name="connsiteY2" fmla="*/ 157546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07690"/>
              <a:gd name="connsiteY0" fmla="*/ 0 h 288758"/>
              <a:gd name="connsiteX1" fmla="*/ 298036 w 1607690"/>
              <a:gd name="connsiteY1" fmla="*/ 109699 h 288758"/>
              <a:gd name="connsiteX2" fmla="*/ 874254 w 1607690"/>
              <a:gd name="connsiteY2" fmla="*/ 157546 h 288758"/>
              <a:gd name="connsiteX3" fmla="*/ 1295376 w 1607690"/>
              <a:gd name="connsiteY3" fmla="*/ 185269 h 288758"/>
              <a:gd name="connsiteX4" fmla="*/ 1607690 w 1607690"/>
              <a:gd name="connsiteY4" fmla="*/ 288758 h 288758"/>
              <a:gd name="connsiteX0" fmla="*/ 0 w 1344628"/>
              <a:gd name="connsiteY0" fmla="*/ 0 h 277530"/>
              <a:gd name="connsiteX1" fmla="*/ 298036 w 1344628"/>
              <a:gd name="connsiteY1" fmla="*/ 109699 h 277530"/>
              <a:gd name="connsiteX2" fmla="*/ 874254 w 1344628"/>
              <a:gd name="connsiteY2" fmla="*/ 157546 h 277530"/>
              <a:gd name="connsiteX3" fmla="*/ 1295376 w 1344628"/>
              <a:gd name="connsiteY3" fmla="*/ 185269 h 277530"/>
              <a:gd name="connsiteX4" fmla="*/ 1341058 w 1344628"/>
              <a:gd name="connsiteY4" fmla="*/ 277530 h 277530"/>
              <a:gd name="connsiteX0" fmla="*/ 0 w 1356531"/>
              <a:gd name="connsiteY0" fmla="*/ 0 h 277530"/>
              <a:gd name="connsiteX1" fmla="*/ 298036 w 1356531"/>
              <a:gd name="connsiteY1" fmla="*/ 109699 h 277530"/>
              <a:gd name="connsiteX2" fmla="*/ 874254 w 1356531"/>
              <a:gd name="connsiteY2" fmla="*/ 157546 h 277530"/>
              <a:gd name="connsiteX3" fmla="*/ 1295376 w 1356531"/>
              <a:gd name="connsiteY3" fmla="*/ 185269 h 277530"/>
              <a:gd name="connsiteX4" fmla="*/ 1341058 w 1356531"/>
              <a:gd name="connsiteY4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051252 w 1341058"/>
              <a:gd name="connsiteY3" fmla="*/ 187514 h 277530"/>
              <a:gd name="connsiteX4" fmla="*/ 1341058 w 1341058"/>
              <a:gd name="connsiteY4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9448 w 1341058"/>
              <a:gd name="connsiteY2" fmla="*/ 14182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879448 w 1341058"/>
              <a:gd name="connsiteY2" fmla="*/ 14182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879448 w 1341058"/>
              <a:gd name="connsiteY2" fmla="*/ 14182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1011033 w 1341058"/>
              <a:gd name="connsiteY2" fmla="*/ 155300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1011033 w 1341058"/>
              <a:gd name="connsiteY2" fmla="*/ 155300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1011033 w 1341058"/>
              <a:gd name="connsiteY2" fmla="*/ 155300 h 277530"/>
              <a:gd name="connsiteX3" fmla="*/ 1341058 w 1341058"/>
              <a:gd name="connsiteY3" fmla="*/ 277530 h 277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1058" h="277530">
                <a:moveTo>
                  <a:pt x="0" y="0"/>
                </a:moveTo>
                <a:cubicBezTo>
                  <a:pt x="87002" y="60304"/>
                  <a:pt x="115680" y="65851"/>
                  <a:pt x="284185" y="91734"/>
                </a:cubicBezTo>
                <a:cubicBezTo>
                  <a:pt x="452690" y="117617"/>
                  <a:pt x="848739" y="133316"/>
                  <a:pt x="1011033" y="155300"/>
                </a:cubicBezTo>
                <a:cubicBezTo>
                  <a:pt x="1173327" y="177284"/>
                  <a:pt x="1304405" y="178426"/>
                  <a:pt x="1341058" y="277530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D10D54D7-5BF2-CFE0-156D-16F36653C8BF}"/>
              </a:ext>
            </a:extLst>
          </p:cNvPr>
          <p:cNvCxnSpPr>
            <a:cxnSpLocks/>
            <a:stCxn id="82" idx="3"/>
            <a:endCxn id="49" idx="0"/>
          </p:cNvCxnSpPr>
          <p:nvPr/>
        </p:nvCxnSpPr>
        <p:spPr>
          <a:xfrm flipH="1">
            <a:off x="1646416" y="4919786"/>
            <a:ext cx="231237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Arrow Connector 120">
            <a:extLst>
              <a:ext uri="{FF2B5EF4-FFF2-40B4-BE49-F238E27FC236}">
                <a16:creationId xmlns:a16="http://schemas.microsoft.com/office/drawing/2014/main" id="{5F4B4889-9C48-A945-1678-71CFD5AE54C5}"/>
              </a:ext>
            </a:extLst>
          </p:cNvPr>
          <p:cNvCxnSpPr>
            <a:cxnSpLocks/>
            <a:stCxn id="91" idx="3"/>
            <a:endCxn id="49" idx="0"/>
          </p:cNvCxnSpPr>
          <p:nvPr/>
        </p:nvCxnSpPr>
        <p:spPr>
          <a:xfrm flipH="1">
            <a:off x="1646416" y="4919786"/>
            <a:ext cx="322699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Arrow Connector 121">
            <a:extLst>
              <a:ext uri="{FF2B5EF4-FFF2-40B4-BE49-F238E27FC236}">
                <a16:creationId xmlns:a16="http://schemas.microsoft.com/office/drawing/2014/main" id="{5D01F8CA-755D-4397-F024-95460EE41331}"/>
              </a:ext>
            </a:extLst>
          </p:cNvPr>
          <p:cNvCxnSpPr>
            <a:cxnSpLocks/>
            <a:stCxn id="92" idx="3"/>
            <a:endCxn id="49" idx="0"/>
          </p:cNvCxnSpPr>
          <p:nvPr/>
        </p:nvCxnSpPr>
        <p:spPr>
          <a:xfrm flipH="1">
            <a:off x="1646416" y="4919786"/>
            <a:ext cx="414161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Arrow Connector 122">
            <a:extLst>
              <a:ext uri="{FF2B5EF4-FFF2-40B4-BE49-F238E27FC236}">
                <a16:creationId xmlns:a16="http://schemas.microsoft.com/office/drawing/2014/main" id="{9AC87AAF-89A8-38B5-0EF8-056A9BEEEFA6}"/>
              </a:ext>
            </a:extLst>
          </p:cNvPr>
          <p:cNvCxnSpPr>
            <a:cxnSpLocks/>
            <a:stCxn id="93" idx="3"/>
            <a:endCxn id="49" idx="0"/>
          </p:cNvCxnSpPr>
          <p:nvPr/>
        </p:nvCxnSpPr>
        <p:spPr>
          <a:xfrm flipH="1">
            <a:off x="1646416" y="4919786"/>
            <a:ext cx="505626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7112CA31-844D-0259-A652-1D75E1E78D21}"/>
              </a:ext>
            </a:extLst>
          </p:cNvPr>
          <p:cNvCxnSpPr>
            <a:cxnSpLocks/>
            <a:stCxn id="58" idx="5"/>
            <a:endCxn id="49" idx="0"/>
          </p:cNvCxnSpPr>
          <p:nvPr/>
        </p:nvCxnSpPr>
        <p:spPr>
          <a:xfrm>
            <a:off x="1446207" y="4919786"/>
            <a:ext cx="200209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Arrow Connector 124">
            <a:extLst>
              <a:ext uri="{FF2B5EF4-FFF2-40B4-BE49-F238E27FC236}">
                <a16:creationId xmlns:a16="http://schemas.microsoft.com/office/drawing/2014/main" id="{41E02B32-5CED-69FE-3EC7-088C35E5C059}"/>
              </a:ext>
            </a:extLst>
          </p:cNvPr>
          <p:cNvCxnSpPr>
            <a:cxnSpLocks/>
            <a:stCxn id="95" idx="5"/>
            <a:endCxn id="49" idx="0"/>
          </p:cNvCxnSpPr>
          <p:nvPr/>
        </p:nvCxnSpPr>
        <p:spPr>
          <a:xfrm>
            <a:off x="1080359" y="4919786"/>
            <a:ext cx="566057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5E378431-855F-B642-00CB-C41BE5075E3F}"/>
              </a:ext>
            </a:extLst>
          </p:cNvPr>
          <p:cNvSpPr/>
          <p:nvPr/>
        </p:nvSpPr>
        <p:spPr>
          <a:xfrm flipH="1">
            <a:off x="1646188" y="4373800"/>
            <a:ext cx="4070831" cy="51627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291193 w 1365613"/>
              <a:gd name="connsiteY2" fmla="*/ 204654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291193 w 1365613"/>
              <a:gd name="connsiteY2" fmla="*/ 204654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613" h="286023">
                <a:moveTo>
                  <a:pt x="0" y="0"/>
                </a:moveTo>
                <a:cubicBezTo>
                  <a:pt x="37527" y="59218"/>
                  <a:pt x="84813" y="89298"/>
                  <a:pt x="262307" y="121296"/>
                </a:cubicBezTo>
                <a:cubicBezTo>
                  <a:pt x="439802" y="153294"/>
                  <a:pt x="942624" y="187255"/>
                  <a:pt x="1064967" y="191989"/>
                </a:cubicBezTo>
                <a:cubicBezTo>
                  <a:pt x="1187310" y="196723"/>
                  <a:pt x="1318013" y="222787"/>
                  <a:pt x="1365613" y="286023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5874EF2B-A539-4F11-11C7-99006D5118AA}"/>
              </a:ext>
            </a:extLst>
          </p:cNvPr>
          <p:cNvSpPr/>
          <p:nvPr/>
        </p:nvSpPr>
        <p:spPr>
          <a:xfrm flipH="1">
            <a:off x="1714301" y="4380204"/>
            <a:ext cx="4084964" cy="510027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41391 w 1648076"/>
              <a:gd name="connsiteY2" fmla="*/ 204655 h 286023"/>
              <a:gd name="connsiteX3" fmla="*/ 1648076 w 1648076"/>
              <a:gd name="connsiteY3" fmla="*/ 286023 h 286023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1241391 w 1349723"/>
              <a:gd name="connsiteY2" fmla="*/ 204655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1241391 w 1349723"/>
              <a:gd name="connsiteY2" fmla="*/ 204655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46815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46815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46815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79546 w 1349723"/>
              <a:gd name="connsiteY2" fmla="*/ 192296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2064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2064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2064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5841 w 1349723"/>
              <a:gd name="connsiteY2" fmla="*/ 190236 h 275724"/>
              <a:gd name="connsiteX3" fmla="*/ 1349723 w 1349723"/>
              <a:gd name="connsiteY3" fmla="*/ 275724 h 275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9723" h="275724">
                <a:moveTo>
                  <a:pt x="0" y="0"/>
                </a:moveTo>
                <a:cubicBezTo>
                  <a:pt x="37527" y="59218"/>
                  <a:pt x="91360" y="105887"/>
                  <a:pt x="255667" y="137593"/>
                </a:cubicBezTo>
                <a:cubicBezTo>
                  <a:pt x="419974" y="169299"/>
                  <a:pt x="845836" y="193537"/>
                  <a:pt x="985841" y="190236"/>
                </a:cubicBezTo>
                <a:cubicBezTo>
                  <a:pt x="1125846" y="186935"/>
                  <a:pt x="1293973" y="214650"/>
                  <a:pt x="1349723" y="275724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ADC44931-2593-5F83-6A8C-ED16F4A11225}"/>
              </a:ext>
            </a:extLst>
          </p:cNvPr>
          <p:cNvSpPr/>
          <p:nvPr/>
        </p:nvSpPr>
        <p:spPr>
          <a:xfrm>
            <a:off x="866397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469A28E8-8534-2DB3-E083-E55BD7AF0944}"/>
              </a:ext>
            </a:extLst>
          </p:cNvPr>
          <p:cNvSpPr/>
          <p:nvPr/>
        </p:nvSpPr>
        <p:spPr>
          <a:xfrm>
            <a:off x="959308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09CF002F-99ED-4195-3FAD-A0AFC38CBDCC}"/>
              </a:ext>
            </a:extLst>
          </p:cNvPr>
          <p:cNvSpPr/>
          <p:nvPr/>
        </p:nvSpPr>
        <p:spPr>
          <a:xfrm>
            <a:off x="1149593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0DD0D629-8531-91D5-395F-6A46DEE51F78}"/>
              </a:ext>
            </a:extLst>
          </p:cNvPr>
          <p:cNvSpPr/>
          <p:nvPr/>
        </p:nvSpPr>
        <p:spPr>
          <a:xfrm>
            <a:off x="1243269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F7C0692A-F113-FFAC-19E2-5123310CE165}"/>
              </a:ext>
            </a:extLst>
          </p:cNvPr>
          <p:cNvSpPr/>
          <p:nvPr/>
        </p:nvSpPr>
        <p:spPr>
          <a:xfrm>
            <a:off x="1330806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CAD3EEFB-1795-F490-F97A-78024DD9EFCA}"/>
              </a:ext>
            </a:extLst>
          </p:cNvPr>
          <p:cNvSpPr/>
          <p:nvPr/>
        </p:nvSpPr>
        <p:spPr>
          <a:xfrm>
            <a:off x="1507301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5ED48A3C-8522-7E8D-61A7-A84FC82BC594}"/>
              </a:ext>
            </a:extLst>
          </p:cNvPr>
          <p:cNvSpPr/>
          <p:nvPr/>
        </p:nvSpPr>
        <p:spPr>
          <a:xfrm>
            <a:off x="1600977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Oval 125">
            <a:extLst>
              <a:ext uri="{FF2B5EF4-FFF2-40B4-BE49-F238E27FC236}">
                <a16:creationId xmlns:a16="http://schemas.microsoft.com/office/drawing/2014/main" id="{F4086A35-C921-90FB-B7C4-F424F6264002}"/>
              </a:ext>
            </a:extLst>
          </p:cNvPr>
          <p:cNvSpPr/>
          <p:nvPr/>
        </p:nvSpPr>
        <p:spPr>
          <a:xfrm>
            <a:off x="1688514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0DCC097B-6DC1-93AF-E65F-9051E8120E30}"/>
              </a:ext>
            </a:extLst>
          </p:cNvPr>
          <p:cNvCxnSpPr>
            <a:cxnSpLocks/>
            <a:stCxn id="94" idx="4"/>
            <a:endCxn id="48" idx="0"/>
          </p:cNvCxnSpPr>
          <p:nvPr/>
        </p:nvCxnSpPr>
        <p:spPr>
          <a:xfrm>
            <a:off x="1261557" y="4925074"/>
            <a:ext cx="20192" cy="459001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Arrow Connector 127">
            <a:extLst>
              <a:ext uri="{FF2B5EF4-FFF2-40B4-BE49-F238E27FC236}">
                <a16:creationId xmlns:a16="http://schemas.microsoft.com/office/drawing/2014/main" id="{9613AE73-0666-C81B-1AEC-D2696BB64D53}"/>
              </a:ext>
            </a:extLst>
          </p:cNvPr>
          <p:cNvCxnSpPr>
            <a:cxnSpLocks/>
            <a:stCxn id="81" idx="4"/>
            <a:endCxn id="48" idx="0"/>
          </p:cNvCxnSpPr>
          <p:nvPr/>
        </p:nvCxnSpPr>
        <p:spPr>
          <a:xfrm>
            <a:off x="1167881" y="4925074"/>
            <a:ext cx="113868" cy="459001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Arrow Connector 128">
            <a:extLst>
              <a:ext uri="{FF2B5EF4-FFF2-40B4-BE49-F238E27FC236}">
                <a16:creationId xmlns:a16="http://schemas.microsoft.com/office/drawing/2014/main" id="{8A613D70-8099-BEA1-6CFF-6F785532AA64}"/>
              </a:ext>
            </a:extLst>
          </p:cNvPr>
          <p:cNvCxnSpPr>
            <a:cxnSpLocks/>
            <a:stCxn id="14" idx="5"/>
            <a:endCxn id="48" idx="0"/>
          </p:cNvCxnSpPr>
          <p:nvPr/>
        </p:nvCxnSpPr>
        <p:spPr>
          <a:xfrm>
            <a:off x="990528" y="4919718"/>
            <a:ext cx="291221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Arrow Connector 129">
            <a:extLst>
              <a:ext uri="{FF2B5EF4-FFF2-40B4-BE49-F238E27FC236}">
                <a16:creationId xmlns:a16="http://schemas.microsoft.com/office/drawing/2014/main" id="{43D35536-0098-8D3B-1BB7-50B06378BD8C}"/>
              </a:ext>
            </a:extLst>
          </p:cNvPr>
          <p:cNvCxnSpPr>
            <a:cxnSpLocks/>
            <a:stCxn id="12" idx="5"/>
            <a:endCxn id="48" idx="0"/>
          </p:cNvCxnSpPr>
          <p:nvPr/>
        </p:nvCxnSpPr>
        <p:spPr>
          <a:xfrm>
            <a:off x="897617" y="4919718"/>
            <a:ext cx="384132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Arrow Connector 130">
            <a:extLst>
              <a:ext uri="{FF2B5EF4-FFF2-40B4-BE49-F238E27FC236}">
                <a16:creationId xmlns:a16="http://schemas.microsoft.com/office/drawing/2014/main" id="{C6247CB8-06B0-BA3F-2503-E1B5D0F1CCBE}"/>
              </a:ext>
            </a:extLst>
          </p:cNvPr>
          <p:cNvCxnSpPr>
            <a:cxnSpLocks/>
            <a:stCxn id="96" idx="4"/>
            <a:endCxn id="48" idx="0"/>
          </p:cNvCxnSpPr>
          <p:nvPr/>
        </p:nvCxnSpPr>
        <p:spPr>
          <a:xfrm flipH="1">
            <a:off x="1281749" y="4925074"/>
            <a:ext cx="67345" cy="459001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Arrow Connector 131">
            <a:extLst>
              <a:ext uri="{FF2B5EF4-FFF2-40B4-BE49-F238E27FC236}">
                <a16:creationId xmlns:a16="http://schemas.microsoft.com/office/drawing/2014/main" id="{C0ECF786-5011-0169-6C88-03D50BFF4DC5}"/>
              </a:ext>
            </a:extLst>
          </p:cNvPr>
          <p:cNvCxnSpPr>
            <a:cxnSpLocks/>
            <a:stCxn id="114" idx="0"/>
            <a:endCxn id="48" idx="0"/>
          </p:cNvCxnSpPr>
          <p:nvPr/>
        </p:nvCxnSpPr>
        <p:spPr>
          <a:xfrm flipH="1">
            <a:off x="1281749" y="4888498"/>
            <a:ext cx="243840" cy="49557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Arrow Connector 132">
            <a:extLst>
              <a:ext uri="{FF2B5EF4-FFF2-40B4-BE49-F238E27FC236}">
                <a16:creationId xmlns:a16="http://schemas.microsoft.com/office/drawing/2014/main" id="{03B7B38D-71B4-4543-3564-764DAF768E37}"/>
              </a:ext>
            </a:extLst>
          </p:cNvPr>
          <p:cNvCxnSpPr>
            <a:cxnSpLocks/>
            <a:stCxn id="119" idx="3"/>
            <a:endCxn id="48" idx="0"/>
          </p:cNvCxnSpPr>
          <p:nvPr/>
        </p:nvCxnSpPr>
        <p:spPr>
          <a:xfrm flipH="1">
            <a:off x="1281749" y="4919718"/>
            <a:ext cx="324584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Arrow Connector 133">
            <a:extLst>
              <a:ext uri="{FF2B5EF4-FFF2-40B4-BE49-F238E27FC236}">
                <a16:creationId xmlns:a16="http://schemas.microsoft.com/office/drawing/2014/main" id="{FBBF9344-CA66-19E0-3A4C-5146A9ED3410}"/>
              </a:ext>
            </a:extLst>
          </p:cNvPr>
          <p:cNvCxnSpPr>
            <a:cxnSpLocks/>
            <a:stCxn id="126" idx="3"/>
            <a:endCxn id="48" idx="0"/>
          </p:cNvCxnSpPr>
          <p:nvPr/>
        </p:nvCxnSpPr>
        <p:spPr>
          <a:xfrm flipH="1">
            <a:off x="1281749" y="4919718"/>
            <a:ext cx="412121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3" name="Group 42">
            <a:extLst>
              <a:ext uri="{FF2B5EF4-FFF2-40B4-BE49-F238E27FC236}">
                <a16:creationId xmlns:a16="http://schemas.microsoft.com/office/drawing/2014/main" id="{DB2DC2F7-83A3-C2E3-0C69-0E55AED3CB5A}"/>
              </a:ext>
            </a:extLst>
          </p:cNvPr>
          <p:cNvGrpSpPr/>
          <p:nvPr/>
        </p:nvGrpSpPr>
        <p:grpSpPr>
          <a:xfrm>
            <a:off x="762350" y="4813808"/>
            <a:ext cx="339691" cy="173904"/>
            <a:chOff x="747278" y="4813808"/>
            <a:chExt cx="339691" cy="173904"/>
          </a:xfrm>
        </p:grpSpPr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DDCC1A86-9E3C-790C-D8F2-1CF350E2ADA7}"/>
                </a:ext>
              </a:extLst>
            </p:cNvPr>
            <p:cNvSpPr/>
            <p:nvPr/>
          </p:nvSpPr>
          <p:spPr>
            <a:xfrm>
              <a:off x="747278" y="4813808"/>
              <a:ext cx="244888" cy="173904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70696BC4-3B7B-000E-D745-0FA78747B483}"/>
                </a:ext>
              </a:extLst>
            </p:cNvPr>
            <p:cNvSpPr/>
            <p:nvPr/>
          </p:nvSpPr>
          <p:spPr>
            <a:xfrm flipH="1">
              <a:off x="1021242" y="4870997"/>
              <a:ext cx="65727" cy="69573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EDCCF09A-C356-C295-B752-DAD184C1A272}"/>
              </a:ext>
            </a:extLst>
          </p:cNvPr>
          <p:cNvGrpSpPr/>
          <p:nvPr/>
        </p:nvGrpSpPr>
        <p:grpSpPr>
          <a:xfrm>
            <a:off x="1130988" y="4818832"/>
            <a:ext cx="335007" cy="173904"/>
            <a:chOff x="1120940" y="4818832"/>
            <a:chExt cx="335007" cy="173904"/>
          </a:xfrm>
        </p:grpSpPr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2C94FF5B-84E8-7BE2-034C-FC4B0A37DA56}"/>
                </a:ext>
              </a:extLst>
            </p:cNvPr>
            <p:cNvSpPr/>
            <p:nvPr/>
          </p:nvSpPr>
          <p:spPr>
            <a:xfrm>
              <a:off x="1120940" y="4818832"/>
              <a:ext cx="244888" cy="173904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42DDF3D7-9813-7925-CBD6-70FF472D6F5F}"/>
                </a:ext>
              </a:extLst>
            </p:cNvPr>
            <p:cNvSpPr/>
            <p:nvPr/>
          </p:nvSpPr>
          <p:spPr>
            <a:xfrm flipH="1">
              <a:off x="1390220" y="4870997"/>
              <a:ext cx="65727" cy="69573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50200106-AAEC-4B3A-A490-460DDD8DB946}"/>
              </a:ext>
            </a:extLst>
          </p:cNvPr>
          <p:cNvGrpSpPr/>
          <p:nvPr/>
        </p:nvGrpSpPr>
        <p:grpSpPr>
          <a:xfrm>
            <a:off x="1492700" y="4820702"/>
            <a:ext cx="335186" cy="173904"/>
            <a:chOff x="1487676" y="4820702"/>
            <a:chExt cx="335186" cy="173904"/>
          </a:xfrm>
        </p:grpSpPr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305EB0BC-07A2-1E56-B9E5-F7E982B4CA99}"/>
                </a:ext>
              </a:extLst>
            </p:cNvPr>
            <p:cNvSpPr/>
            <p:nvPr/>
          </p:nvSpPr>
          <p:spPr>
            <a:xfrm>
              <a:off x="1487676" y="4820702"/>
              <a:ext cx="244888" cy="173904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9F244F1A-28AD-C944-4C3B-683FF19280B7}"/>
                </a:ext>
              </a:extLst>
            </p:cNvPr>
            <p:cNvSpPr/>
            <p:nvPr/>
          </p:nvSpPr>
          <p:spPr>
            <a:xfrm flipH="1">
              <a:off x="1757135" y="4870997"/>
              <a:ext cx="65727" cy="69573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C517DF89-88EA-8A41-C8A3-8AF94F24C286}"/>
              </a:ext>
            </a:extLst>
          </p:cNvPr>
          <p:cNvGrpSpPr/>
          <p:nvPr/>
        </p:nvGrpSpPr>
        <p:grpSpPr>
          <a:xfrm>
            <a:off x="2659443" y="4281811"/>
            <a:ext cx="329643" cy="173904"/>
            <a:chOff x="757326" y="4818832"/>
            <a:chExt cx="329643" cy="173904"/>
          </a:xfrm>
        </p:grpSpPr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62F20456-80A6-93FE-749B-0465CF79FC90}"/>
                </a:ext>
              </a:extLst>
            </p:cNvPr>
            <p:cNvSpPr/>
            <p:nvPr/>
          </p:nvSpPr>
          <p:spPr>
            <a:xfrm>
              <a:off x="757326" y="4818832"/>
              <a:ext cx="244888" cy="173904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69ED0A79-2290-8783-DD46-CBDF52017AB7}"/>
                </a:ext>
              </a:extLst>
            </p:cNvPr>
            <p:cNvSpPr/>
            <p:nvPr/>
          </p:nvSpPr>
          <p:spPr>
            <a:xfrm flipH="1">
              <a:off x="1021242" y="4870997"/>
              <a:ext cx="65727" cy="69573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7CCECC01-3AE2-E42C-F018-1DA877D6BE71}"/>
              </a:ext>
            </a:extLst>
          </p:cNvPr>
          <p:cNvGrpSpPr/>
          <p:nvPr/>
        </p:nvGrpSpPr>
        <p:grpSpPr>
          <a:xfrm>
            <a:off x="4126297" y="4311886"/>
            <a:ext cx="329643" cy="173904"/>
            <a:chOff x="757326" y="4818832"/>
            <a:chExt cx="329643" cy="173904"/>
          </a:xfrm>
        </p:grpSpPr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6E364FC1-7EE4-7852-0029-08660D74E1F8}"/>
                </a:ext>
              </a:extLst>
            </p:cNvPr>
            <p:cNvSpPr/>
            <p:nvPr/>
          </p:nvSpPr>
          <p:spPr>
            <a:xfrm>
              <a:off x="757326" y="4818832"/>
              <a:ext cx="244888" cy="173904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C571F06-9E1C-4F2A-BE31-013D3A4224CB}"/>
                </a:ext>
              </a:extLst>
            </p:cNvPr>
            <p:cNvSpPr/>
            <p:nvPr/>
          </p:nvSpPr>
          <p:spPr>
            <a:xfrm flipH="1">
              <a:off x="1021242" y="4870997"/>
              <a:ext cx="65727" cy="69573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246A5BD5-2D32-2506-CF22-14D61E268AC2}"/>
              </a:ext>
            </a:extLst>
          </p:cNvPr>
          <p:cNvGrpSpPr/>
          <p:nvPr/>
        </p:nvGrpSpPr>
        <p:grpSpPr>
          <a:xfrm>
            <a:off x="5589789" y="4284434"/>
            <a:ext cx="329643" cy="173904"/>
            <a:chOff x="757326" y="4818832"/>
            <a:chExt cx="329643" cy="173904"/>
          </a:xfrm>
        </p:grpSpPr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9DA1413C-9E3C-4777-D023-5F414AD189CB}"/>
                </a:ext>
              </a:extLst>
            </p:cNvPr>
            <p:cNvSpPr/>
            <p:nvPr/>
          </p:nvSpPr>
          <p:spPr>
            <a:xfrm>
              <a:off x="757326" y="4818832"/>
              <a:ext cx="244888" cy="173904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A504AF4A-1351-9663-8A7F-548646EE8583}"/>
                </a:ext>
              </a:extLst>
            </p:cNvPr>
            <p:cNvSpPr/>
            <p:nvPr/>
          </p:nvSpPr>
          <p:spPr>
            <a:xfrm flipH="1">
              <a:off x="1021242" y="4870997"/>
              <a:ext cx="65727" cy="69573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9" name="Oval 148">
            <a:extLst>
              <a:ext uri="{FF2B5EF4-FFF2-40B4-BE49-F238E27FC236}">
                <a16:creationId xmlns:a16="http://schemas.microsoft.com/office/drawing/2014/main" id="{8BE761F9-F65B-3A44-DB01-058D7D77CFEC}"/>
              </a:ext>
            </a:extLst>
          </p:cNvPr>
          <p:cNvSpPr/>
          <p:nvPr/>
        </p:nvSpPr>
        <p:spPr>
          <a:xfrm>
            <a:off x="1843005" y="4818830"/>
            <a:ext cx="378641" cy="182143"/>
          </a:xfrm>
          <a:prstGeom prst="ellipse">
            <a:avLst/>
          </a:prstGeom>
          <a:noFill/>
          <a:ln w="19050">
            <a:solidFill>
              <a:srgbClr val="CC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Oval 149">
            <a:extLst>
              <a:ext uri="{FF2B5EF4-FFF2-40B4-BE49-F238E27FC236}">
                <a16:creationId xmlns:a16="http://schemas.microsoft.com/office/drawing/2014/main" id="{E1589FF9-6584-BCCF-C9A2-40DD88A25C7C}"/>
              </a:ext>
            </a:extLst>
          </p:cNvPr>
          <p:cNvSpPr/>
          <p:nvPr/>
        </p:nvSpPr>
        <p:spPr>
          <a:xfrm>
            <a:off x="7071305" y="4270565"/>
            <a:ext cx="378641" cy="182143"/>
          </a:xfrm>
          <a:prstGeom prst="ellipse">
            <a:avLst/>
          </a:prstGeom>
          <a:noFill/>
          <a:ln w="19050">
            <a:solidFill>
              <a:srgbClr val="CC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D3FB8A9B-F7A6-D157-0B4D-1E4E8E90476C}"/>
              </a:ext>
            </a:extLst>
          </p:cNvPr>
          <p:cNvGrpSpPr/>
          <p:nvPr/>
        </p:nvGrpSpPr>
        <p:grpSpPr>
          <a:xfrm>
            <a:off x="1108861" y="3061365"/>
            <a:ext cx="723021" cy="173904"/>
            <a:chOff x="1082771" y="3061365"/>
            <a:chExt cx="723021" cy="173904"/>
          </a:xfrm>
        </p:grpSpPr>
        <p:sp>
          <p:nvSpPr>
            <p:cNvPr id="152" name="Oval 151">
              <a:extLst>
                <a:ext uri="{FF2B5EF4-FFF2-40B4-BE49-F238E27FC236}">
                  <a16:creationId xmlns:a16="http://schemas.microsoft.com/office/drawing/2014/main" id="{4C9EC7C6-FA30-36F7-A55E-41330076425B}"/>
                </a:ext>
              </a:extLst>
            </p:cNvPr>
            <p:cNvSpPr/>
            <p:nvPr/>
          </p:nvSpPr>
          <p:spPr>
            <a:xfrm>
              <a:off x="1082771" y="3061365"/>
              <a:ext cx="568499" cy="173904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Oval 152">
              <a:extLst>
                <a:ext uri="{FF2B5EF4-FFF2-40B4-BE49-F238E27FC236}">
                  <a16:creationId xmlns:a16="http://schemas.microsoft.com/office/drawing/2014/main" id="{FAF5E830-8990-324C-4AE7-C0439E674A5A}"/>
                </a:ext>
              </a:extLst>
            </p:cNvPr>
            <p:cNvSpPr/>
            <p:nvPr/>
          </p:nvSpPr>
          <p:spPr>
            <a:xfrm flipH="1">
              <a:off x="1672535" y="3092266"/>
              <a:ext cx="133257" cy="121739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563D7F76-8FF9-403D-E127-3B4E3E04650D}"/>
              </a:ext>
            </a:extLst>
          </p:cNvPr>
          <p:cNvGrpSpPr/>
          <p:nvPr/>
        </p:nvGrpSpPr>
        <p:grpSpPr>
          <a:xfrm>
            <a:off x="2630234" y="2831227"/>
            <a:ext cx="329643" cy="173904"/>
            <a:chOff x="757326" y="4818832"/>
            <a:chExt cx="329643" cy="173904"/>
          </a:xfrm>
        </p:grpSpPr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FCC3D2E9-9958-F7B8-7FA6-C6626B502533}"/>
                </a:ext>
              </a:extLst>
            </p:cNvPr>
            <p:cNvSpPr/>
            <p:nvPr/>
          </p:nvSpPr>
          <p:spPr>
            <a:xfrm>
              <a:off x="757326" y="4818832"/>
              <a:ext cx="244888" cy="173904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Oval 155">
              <a:extLst>
                <a:ext uri="{FF2B5EF4-FFF2-40B4-BE49-F238E27FC236}">
                  <a16:creationId xmlns:a16="http://schemas.microsoft.com/office/drawing/2014/main" id="{E352A82B-36E5-C9B6-55BA-892AA4B0C5A4}"/>
                </a:ext>
              </a:extLst>
            </p:cNvPr>
            <p:cNvSpPr/>
            <p:nvPr/>
          </p:nvSpPr>
          <p:spPr>
            <a:xfrm flipH="1">
              <a:off x="1021242" y="4870997"/>
              <a:ext cx="65727" cy="69573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7" name="TextBox 156">
            <a:extLst>
              <a:ext uri="{FF2B5EF4-FFF2-40B4-BE49-F238E27FC236}">
                <a16:creationId xmlns:a16="http://schemas.microsoft.com/office/drawing/2014/main" id="{09E3F349-0DC0-3C96-0AA5-ED6A6922B5C2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0EC24268-393A-DDEF-E2DF-530E867951A4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43245613-2A4A-0F92-09DA-7C7DA300D900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160" name="Straight Arrow Connector 159">
            <a:extLst>
              <a:ext uri="{FF2B5EF4-FFF2-40B4-BE49-F238E27FC236}">
                <a16:creationId xmlns:a16="http://schemas.microsoft.com/office/drawing/2014/main" id="{5BA50773-B16F-80AB-027A-8E637923ED07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Straight Arrow Connector 160">
            <a:extLst>
              <a:ext uri="{FF2B5EF4-FFF2-40B4-BE49-F238E27FC236}">
                <a16:creationId xmlns:a16="http://schemas.microsoft.com/office/drawing/2014/main" id="{AA41445E-68B9-2415-66EE-AC6CE0957EA9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Straight Arrow Connector 161">
            <a:extLst>
              <a:ext uri="{FF2B5EF4-FFF2-40B4-BE49-F238E27FC236}">
                <a16:creationId xmlns:a16="http://schemas.microsoft.com/office/drawing/2014/main" id="{0E502B72-6CAB-4CA8-2225-8E4DE65F5A2A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36819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8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1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4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7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7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indefinite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63" dur="indefinite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indefinite"/>
                                        <p:tgtEl>
                                          <p:spTgt spid="1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66" dur="indefinite"/>
                                        <p:tgtEl>
                                          <p:spTgt spid="11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indefinite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69" dur="indefinite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indefinite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2" dur="indefinite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indefinite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5" dur="indefinite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indefinite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8" dur="indefinite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indefinite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1" dur="indefinite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indefinite"/>
                                        <p:tgtEl>
                                          <p:spTgt spid="14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4" dur="indefinite"/>
                                        <p:tgtEl>
                                          <p:spTgt spid="14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indefinite"/>
                                        <p:tgtEl>
                                          <p:spTgt spid="14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7" dur="indefinite"/>
                                        <p:tgtEl>
                                          <p:spTgt spid="14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9" grpId="0" animBg="1"/>
      <p:bldP spid="149" grpId="1" animBg="1"/>
      <p:bldP spid="150" grpId="0" animBg="1"/>
      <p:bldP spid="150" grpId="1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80" idx="3"/>
            <a:endCxn id="49" idx="0"/>
          </p:cNvCxnSpPr>
          <p:nvPr/>
        </p:nvCxnSpPr>
        <p:spPr>
          <a:xfrm flipH="1">
            <a:off x="1646416" y="4919786"/>
            <a:ext cx="139775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97" idx="4"/>
            <a:endCxn id="48" idx="0"/>
          </p:cNvCxnSpPr>
          <p:nvPr/>
        </p:nvCxnSpPr>
        <p:spPr>
          <a:xfrm>
            <a:off x="793041" y="4925142"/>
            <a:ext cx="488708" cy="458933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774752" y="4390440"/>
            <a:ext cx="1891371" cy="5240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65866 w 1466796"/>
              <a:gd name="connsiteY1" fmla="*/ 192524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491255" y="145379"/>
                  <a:pt x="765866" y="192524"/>
                </a:cubicBezTo>
                <a:cubicBezTo>
                  <a:pt x="1040477" y="239669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rgbClr val="C00000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072988" y="4379059"/>
            <a:ext cx="1871697" cy="51552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C1E46F-FC10-1696-F611-849D57CA6DEE}"/>
              </a:ext>
            </a:extLst>
          </p:cNvPr>
          <p:cNvSpPr/>
          <p:nvPr/>
        </p:nvSpPr>
        <p:spPr>
          <a:xfrm flipH="1">
            <a:off x="793041" y="4405010"/>
            <a:ext cx="3369494" cy="46913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7002" y="60304"/>
                  <a:pt x="223451" y="65666"/>
                  <a:pt x="367515" y="85999"/>
                </a:cubicBezTo>
                <a:cubicBezTo>
                  <a:pt x="511579" y="106332"/>
                  <a:pt x="705885" y="107430"/>
                  <a:pt x="864385" y="121999"/>
                </a:cubicBezTo>
                <a:cubicBezTo>
                  <a:pt x="1022885" y="136568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450558" y="4396851"/>
            <a:ext cx="2969468" cy="484226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110850" y="111230"/>
                  <a:pt x="324836" y="148676"/>
                </a:cubicBezTo>
                <a:cubicBezTo>
                  <a:pt x="538822" y="186122"/>
                  <a:pt x="1083278" y="191844"/>
                  <a:pt x="1300359" y="206702"/>
                </a:cubicBezTo>
                <a:cubicBezTo>
                  <a:pt x="1425258" y="219879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0E6471E-EBC5-4BCB-0B22-E911760AC489}"/>
              </a:ext>
            </a:extLst>
          </p:cNvPr>
          <p:cNvSpPr/>
          <p:nvPr/>
        </p:nvSpPr>
        <p:spPr>
          <a:xfrm flipH="1">
            <a:off x="787217" y="4387094"/>
            <a:ext cx="4837478" cy="52632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11979 w 1622795"/>
              <a:gd name="connsiteY2" fmla="*/ 162902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56067" y="56435"/>
                  <a:pt x="68737" y="66311"/>
                  <a:pt x="270734" y="93461"/>
                </a:cubicBezTo>
                <a:cubicBezTo>
                  <a:pt x="472731" y="120611"/>
                  <a:pt x="911337" y="139675"/>
                  <a:pt x="1211979" y="162902"/>
                </a:cubicBezTo>
                <a:cubicBezTo>
                  <a:pt x="1336878" y="176079"/>
                  <a:pt x="1555798" y="188040"/>
                  <a:pt x="1622795" y="291590"/>
                </a:cubicBezTo>
              </a:path>
            </a:pathLst>
          </a:custGeom>
          <a:noFill/>
          <a:ln>
            <a:solidFill>
              <a:srgbClr val="C00000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2183262" y="4369413"/>
            <a:ext cx="5182064" cy="53238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548665" y="237367"/>
                  <a:pt x="712118" y="254790"/>
                </a:cubicBezTo>
                <a:cubicBezTo>
                  <a:pt x="875571" y="272213"/>
                  <a:pt x="1103735" y="282410"/>
                  <a:pt x="1254444" y="274032"/>
                </a:cubicBezTo>
                <a:cubicBezTo>
                  <a:pt x="1405285" y="265647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808323" y="4390680"/>
            <a:ext cx="4047793" cy="49788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43879 w 1622795"/>
              <a:gd name="connsiteY2" fmla="*/ 211902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42788" y="79656"/>
                  <a:pt x="61264" y="126010"/>
                  <a:pt x="235244" y="161327"/>
                </a:cubicBezTo>
                <a:cubicBezTo>
                  <a:pt x="409224" y="196644"/>
                  <a:pt x="858634" y="210071"/>
                  <a:pt x="1043879" y="211902"/>
                </a:cubicBezTo>
                <a:cubicBezTo>
                  <a:pt x="1169465" y="213143"/>
                  <a:pt x="1542214" y="185143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5">
            <a:extLst>
              <a:ext uri="{FF2B5EF4-FFF2-40B4-BE49-F238E27FC236}">
                <a16:creationId xmlns:a16="http://schemas.microsoft.com/office/drawing/2014/main" id="{30A67A9D-13FF-16BE-6165-42AEF94A4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54</a:t>
            </a:fld>
            <a:endParaRPr lang="en-US" dirty="0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A9D67436-9460-8AFC-2C89-48F0C3A87079}"/>
              </a:ext>
            </a:extLst>
          </p:cNvPr>
          <p:cNvSpPr/>
          <p:nvPr/>
        </p:nvSpPr>
        <p:spPr>
          <a:xfrm>
            <a:off x="1414987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E59A7F9B-068D-46F2-4DB6-4AD2CAA26B48}"/>
              </a:ext>
            </a:extLst>
          </p:cNvPr>
          <p:cNvSpPr/>
          <p:nvPr/>
        </p:nvSpPr>
        <p:spPr>
          <a:xfrm>
            <a:off x="1780835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0AE1D380-1492-B152-29A1-BDCB5D8FC6AB}"/>
              </a:ext>
            </a:extLst>
          </p:cNvPr>
          <p:cNvSpPr/>
          <p:nvPr/>
        </p:nvSpPr>
        <p:spPr>
          <a:xfrm>
            <a:off x="1872297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Oval 90">
            <a:extLst>
              <a:ext uri="{FF2B5EF4-FFF2-40B4-BE49-F238E27FC236}">
                <a16:creationId xmlns:a16="http://schemas.microsoft.com/office/drawing/2014/main" id="{8013B612-390B-4839-C229-A678BC4B2B74}"/>
              </a:ext>
            </a:extLst>
          </p:cNvPr>
          <p:cNvSpPr/>
          <p:nvPr/>
        </p:nvSpPr>
        <p:spPr>
          <a:xfrm>
            <a:off x="1963759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85ED6F2D-A2CC-7A29-201C-E6DDBDAEF2B1}"/>
              </a:ext>
            </a:extLst>
          </p:cNvPr>
          <p:cNvSpPr/>
          <p:nvPr/>
        </p:nvSpPr>
        <p:spPr>
          <a:xfrm>
            <a:off x="2055221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AF64B2DC-9DA0-1D8D-8726-ED1F0329E6F8}"/>
              </a:ext>
            </a:extLst>
          </p:cNvPr>
          <p:cNvSpPr/>
          <p:nvPr/>
        </p:nvSpPr>
        <p:spPr>
          <a:xfrm>
            <a:off x="2146686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A8AD817A-1419-31DB-E787-FCDF33A4E657}"/>
              </a:ext>
            </a:extLst>
          </p:cNvPr>
          <p:cNvSpPr/>
          <p:nvPr/>
        </p:nvSpPr>
        <p:spPr>
          <a:xfrm>
            <a:off x="1049139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F980E202-A7AD-2474-4DB6-044378B2A261}"/>
              </a:ext>
            </a:extLst>
          </p:cNvPr>
          <p:cNvSpPr/>
          <p:nvPr/>
        </p:nvSpPr>
        <p:spPr>
          <a:xfrm>
            <a:off x="774753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6F99667-2229-9C9A-049F-05C012F8ABC8}"/>
              </a:ext>
            </a:extLst>
          </p:cNvPr>
          <p:cNvGrpSpPr/>
          <p:nvPr/>
        </p:nvGrpSpPr>
        <p:grpSpPr>
          <a:xfrm>
            <a:off x="6963977" y="3399864"/>
            <a:ext cx="1425635" cy="1079520"/>
            <a:chOff x="6963977" y="3399864"/>
            <a:chExt cx="1425635" cy="1079520"/>
          </a:xfrm>
        </p:grpSpPr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04CA305A-15A9-3CAA-EA17-0D8BC6B63909}"/>
                </a:ext>
              </a:extLst>
            </p:cNvPr>
            <p:cNvSpPr/>
            <p:nvPr/>
          </p:nvSpPr>
          <p:spPr>
            <a:xfrm>
              <a:off x="6963977" y="339986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0535F11D-A02D-25EA-E83E-FDFD845B2D44}"/>
                </a:ext>
              </a:extLst>
            </p:cNvPr>
            <p:cNvSpPr/>
            <p:nvPr/>
          </p:nvSpPr>
          <p:spPr>
            <a:xfrm>
              <a:off x="7630644" y="393430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C99FD059-CE9F-7232-0960-CB259544C17B}"/>
                </a:ext>
              </a:extLst>
            </p:cNvPr>
            <p:cNvSpPr/>
            <p:nvPr/>
          </p:nvSpPr>
          <p:spPr>
            <a:xfrm>
              <a:off x="8038738" y="392843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02CC5B6A-5C2E-F9E6-E68E-BFCB66215C60}"/>
                </a:ext>
              </a:extLst>
            </p:cNvPr>
            <p:cNvGrpSpPr/>
            <p:nvPr/>
          </p:nvGrpSpPr>
          <p:grpSpPr>
            <a:xfrm>
              <a:off x="7630644" y="3491117"/>
              <a:ext cx="350874" cy="360389"/>
              <a:chOff x="3195085" y="2057961"/>
              <a:chExt cx="350874" cy="360389"/>
            </a:xfrm>
          </p:grpSpPr>
          <p:sp>
            <p:nvSpPr>
              <p:cNvPr id="318" name="Oval 317">
                <a:extLst>
                  <a:ext uri="{FF2B5EF4-FFF2-40B4-BE49-F238E27FC236}">
                    <a16:creationId xmlns:a16="http://schemas.microsoft.com/office/drawing/2014/main" id="{94664BF8-BE40-0A29-2304-96F94F8297C9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Oval 318">
                <a:extLst>
                  <a:ext uri="{FF2B5EF4-FFF2-40B4-BE49-F238E27FC236}">
                    <a16:creationId xmlns:a16="http://schemas.microsoft.com/office/drawing/2014/main" id="{13E7B228-8084-2337-2236-3FEBF4169161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78A85F82-9BC5-3E6A-5793-A57F4F8C8BD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Oval 320">
                <a:extLst>
                  <a:ext uri="{FF2B5EF4-FFF2-40B4-BE49-F238E27FC236}">
                    <a16:creationId xmlns:a16="http://schemas.microsoft.com/office/drawing/2014/main" id="{CEDD6B83-EE2E-462C-A026-AEEAF06B666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2" name="Straight Arrow Connector 321">
                <a:extLst>
                  <a:ext uri="{FF2B5EF4-FFF2-40B4-BE49-F238E27FC236}">
                    <a16:creationId xmlns:a16="http://schemas.microsoft.com/office/drawing/2014/main" id="{DF9B1FDF-48F3-ABE4-66FA-709DEA203D4A}"/>
                  </a:ext>
                </a:extLst>
              </p:cNvPr>
              <p:cNvCxnSpPr>
                <a:cxnSpLocks/>
                <a:stCxn id="320" idx="5"/>
                <a:endCxn id="32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Arrow Connector 322">
                <a:extLst>
                  <a:ext uri="{FF2B5EF4-FFF2-40B4-BE49-F238E27FC236}">
                    <a16:creationId xmlns:a16="http://schemas.microsoft.com/office/drawing/2014/main" id="{E0D0066A-E71F-3686-DA80-232D6F6AFE72}"/>
                  </a:ext>
                </a:extLst>
              </p:cNvPr>
              <p:cNvCxnSpPr>
                <a:cxnSpLocks/>
                <a:stCxn id="32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9" name="Group 298">
              <a:extLst>
                <a:ext uri="{FF2B5EF4-FFF2-40B4-BE49-F238E27FC236}">
                  <a16:creationId xmlns:a16="http://schemas.microsoft.com/office/drawing/2014/main" id="{58A3FC11-EE58-481C-9686-6C1AD7B76825}"/>
                </a:ext>
              </a:extLst>
            </p:cNvPr>
            <p:cNvGrpSpPr/>
            <p:nvPr/>
          </p:nvGrpSpPr>
          <p:grpSpPr>
            <a:xfrm>
              <a:off x="8098980" y="3960668"/>
              <a:ext cx="246496" cy="256646"/>
              <a:chOff x="3255327" y="2091323"/>
              <a:chExt cx="246496" cy="256646"/>
            </a:xfrm>
          </p:grpSpPr>
          <p:sp>
            <p:nvSpPr>
              <p:cNvPr id="313" name="Oval 312">
                <a:extLst>
                  <a:ext uri="{FF2B5EF4-FFF2-40B4-BE49-F238E27FC236}">
                    <a16:creationId xmlns:a16="http://schemas.microsoft.com/office/drawing/2014/main" id="{7B641DA0-A031-3885-E767-A2C72525BE6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Oval 313">
                <a:extLst>
                  <a:ext uri="{FF2B5EF4-FFF2-40B4-BE49-F238E27FC236}">
                    <a16:creationId xmlns:a16="http://schemas.microsoft.com/office/drawing/2014/main" id="{42570A58-981E-2B48-B70F-CF561751E0AC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Oval 314">
                <a:extLst>
                  <a:ext uri="{FF2B5EF4-FFF2-40B4-BE49-F238E27FC236}">
                    <a16:creationId xmlns:a16="http://schemas.microsoft.com/office/drawing/2014/main" id="{7E834E2B-982D-85A0-FBDB-71D36DBBF544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6" name="Straight Arrow Connector 315">
                <a:extLst>
                  <a:ext uri="{FF2B5EF4-FFF2-40B4-BE49-F238E27FC236}">
                    <a16:creationId xmlns:a16="http://schemas.microsoft.com/office/drawing/2014/main" id="{2FCB5BF0-E94B-69F9-95A4-4C5541B52E2A}"/>
                  </a:ext>
                </a:extLst>
              </p:cNvPr>
              <p:cNvCxnSpPr>
                <a:cxnSpLocks/>
                <a:stCxn id="31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7" name="Straight Arrow Connector 316">
                <a:extLst>
                  <a:ext uri="{FF2B5EF4-FFF2-40B4-BE49-F238E27FC236}">
                    <a16:creationId xmlns:a16="http://schemas.microsoft.com/office/drawing/2014/main" id="{8439B42B-707C-DED3-9D62-1AE1639914FD}"/>
                  </a:ext>
                </a:extLst>
              </p:cNvPr>
              <p:cNvCxnSpPr>
                <a:cxnSpLocks/>
                <a:stCxn id="314" idx="3"/>
                <a:endCxn id="31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FCDB12F1-18C4-1BB0-3E56-BD82F9544B3D}"/>
                </a:ext>
              </a:extLst>
            </p:cNvPr>
            <p:cNvGrpSpPr/>
            <p:nvPr/>
          </p:nvGrpSpPr>
          <p:grpSpPr>
            <a:xfrm>
              <a:off x="7682419" y="3961420"/>
              <a:ext cx="246496" cy="256646"/>
              <a:chOff x="3255327" y="2091323"/>
              <a:chExt cx="246496" cy="256646"/>
            </a:xfrm>
          </p:grpSpPr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630ACE62-B0F4-1815-A9E6-DE64D378760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Oval 307">
                <a:extLst>
                  <a:ext uri="{FF2B5EF4-FFF2-40B4-BE49-F238E27FC236}">
                    <a16:creationId xmlns:a16="http://schemas.microsoft.com/office/drawing/2014/main" id="{37F7CE3F-D527-B2A4-FB2F-685FC5CDC91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Oval 308">
                <a:extLst>
                  <a:ext uri="{FF2B5EF4-FFF2-40B4-BE49-F238E27FC236}">
                    <a16:creationId xmlns:a16="http://schemas.microsoft.com/office/drawing/2014/main" id="{D6B87955-65F2-52C7-CC37-6BBFF373498E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0" name="Straight Arrow Connector 309">
                <a:extLst>
                  <a:ext uri="{FF2B5EF4-FFF2-40B4-BE49-F238E27FC236}">
                    <a16:creationId xmlns:a16="http://schemas.microsoft.com/office/drawing/2014/main" id="{A0D7B952-BE46-717F-CAC2-89E368AB1577}"/>
                  </a:ext>
                </a:extLst>
              </p:cNvPr>
              <p:cNvCxnSpPr>
                <a:cxnSpLocks/>
                <a:stCxn id="30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1" name="Straight Arrow Connector 310">
                <a:extLst>
                  <a:ext uri="{FF2B5EF4-FFF2-40B4-BE49-F238E27FC236}">
                    <a16:creationId xmlns:a16="http://schemas.microsoft.com/office/drawing/2014/main" id="{B9EEB3D0-19F7-78F0-57E5-28536844F785}"/>
                  </a:ext>
                </a:extLst>
              </p:cNvPr>
              <p:cNvCxnSpPr>
                <a:cxnSpLocks/>
                <a:stCxn id="308" idx="3"/>
                <a:endCxn id="30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1AA2A2D5-1AC2-4F55-AC50-E6DF64E8AED4}"/>
                </a:ext>
              </a:extLst>
            </p:cNvPr>
            <p:cNvSpPr/>
            <p:nvPr/>
          </p:nvSpPr>
          <p:spPr>
            <a:xfrm>
              <a:off x="7185440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F649D822-91CF-952D-C6E3-9667B439A326}"/>
                </a:ext>
              </a:extLst>
            </p:cNvPr>
            <p:cNvSpPr/>
            <p:nvPr/>
          </p:nvSpPr>
          <p:spPr>
            <a:xfrm>
              <a:off x="7138637" y="386921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34245609-5A87-9527-45AC-3633ED148A09}"/>
                </a:ext>
              </a:extLst>
            </p:cNvPr>
            <p:cNvSpPr/>
            <p:nvPr/>
          </p:nvSpPr>
          <p:spPr>
            <a:xfrm>
              <a:off x="7276087" y="38771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AD9BE931-333B-082A-34F6-3330B935B481}"/>
                </a:ext>
              </a:extLst>
            </p:cNvPr>
            <p:cNvSpPr/>
            <p:nvPr/>
          </p:nvSpPr>
          <p:spPr>
            <a:xfrm>
              <a:off x="7209608" y="34276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F15AE80C-49A0-F1AE-3C9F-C6CEC8B4046D}"/>
                </a:ext>
              </a:extLst>
            </p:cNvPr>
            <p:cNvGrpSpPr/>
            <p:nvPr/>
          </p:nvGrpSpPr>
          <p:grpSpPr>
            <a:xfrm>
              <a:off x="7156925" y="3761029"/>
              <a:ext cx="747402" cy="132635"/>
              <a:chOff x="2879697" y="2486108"/>
              <a:chExt cx="747402" cy="132635"/>
            </a:xfrm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60C8D20E-DEF5-5499-7D1B-70B6AEA3C72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A6F49715-4FEB-BD6D-C406-61C7748306A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41AFF4DC-A87D-6626-B012-E9794DB259F0}"/>
                </a:ext>
              </a:extLst>
            </p:cNvPr>
            <p:cNvGrpSpPr/>
            <p:nvPr/>
          </p:nvGrpSpPr>
          <p:grpSpPr>
            <a:xfrm>
              <a:off x="7155827" y="3884425"/>
              <a:ext cx="1063372" cy="92216"/>
              <a:chOff x="4768408" y="2603167"/>
              <a:chExt cx="1063372" cy="92216"/>
            </a:xfrm>
          </p:grpSpPr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08E50E20-89CF-41FE-345C-2F9B2D8069F8}"/>
                  </a:ext>
                </a:extLst>
              </p:cNvPr>
              <p:cNvSpPr/>
              <p:nvPr/>
            </p:nvSpPr>
            <p:spPr>
              <a:xfrm>
                <a:off x="4917381" y="2603167"/>
                <a:ext cx="914399" cy="91251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35986 h 91251"/>
                  <a:gd name="connsiteX1" fmla="*/ 185895 w 914399"/>
                  <a:gd name="connsiteY1" fmla="*/ 46034 h 91251"/>
                  <a:gd name="connsiteX2" fmla="*/ 482321 w 914399"/>
                  <a:gd name="connsiteY2" fmla="*/ 817 h 91251"/>
                  <a:gd name="connsiteX3" fmla="*/ 914399 w 914399"/>
                  <a:gd name="connsiteY3" fmla="*/ 91251 h 9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251">
                    <a:moveTo>
                      <a:pt x="0" y="35986"/>
                    </a:moveTo>
                    <a:cubicBezTo>
                      <a:pt x="19678" y="57757"/>
                      <a:pt x="105508" y="51896"/>
                      <a:pt x="185895" y="46034"/>
                    </a:cubicBezTo>
                    <a:cubicBezTo>
                      <a:pt x="266282" y="40173"/>
                      <a:pt x="360904" y="-6719"/>
                      <a:pt x="482321" y="817"/>
                    </a:cubicBezTo>
                    <a:cubicBezTo>
                      <a:pt x="603738" y="8353"/>
                      <a:pt x="755300" y="7516"/>
                      <a:pt x="914399" y="9125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05ED3D49-3892-AEAC-CCBD-A5026EB3194C}"/>
                  </a:ext>
                </a:extLst>
              </p:cNvPr>
              <p:cNvSpPr/>
              <p:nvPr/>
            </p:nvSpPr>
            <p:spPr>
              <a:xfrm>
                <a:off x="4768408" y="2614032"/>
                <a:ext cx="641345" cy="8135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274 w 641345"/>
                  <a:gd name="connsiteY0" fmla="*/ 0 h 81351"/>
                  <a:gd name="connsiteX1" fmla="*/ 73612 w 641345"/>
                  <a:gd name="connsiteY1" fmla="*/ 75362 h 81351"/>
                  <a:gd name="connsiteX2" fmla="*/ 307993 w 641345"/>
                  <a:gd name="connsiteY2" fmla="*/ 76534 h 81351"/>
                  <a:gd name="connsiteX3" fmla="*/ 641345 w 641345"/>
                  <a:gd name="connsiteY3" fmla="*/ 70338 h 8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345" h="81351">
                    <a:moveTo>
                      <a:pt x="3274" y="0"/>
                    </a:moveTo>
                    <a:cubicBezTo>
                      <a:pt x="-10961" y="37262"/>
                      <a:pt x="22826" y="62606"/>
                      <a:pt x="73612" y="75362"/>
                    </a:cubicBezTo>
                    <a:cubicBezTo>
                      <a:pt x="124398" y="88118"/>
                      <a:pt x="307993" y="76534"/>
                      <a:pt x="307993" y="76534"/>
                    </a:cubicBezTo>
                    <a:cubicBezTo>
                      <a:pt x="413501" y="78209"/>
                      <a:pt x="535837" y="68663"/>
                      <a:pt x="641345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F428CFF-B056-C6D2-5DBC-429CA134A8D0}"/>
                </a:ext>
              </a:extLst>
            </p:cNvPr>
            <p:cNvSpPr/>
            <p:nvPr/>
          </p:nvSpPr>
          <p:spPr>
            <a:xfrm flipH="1">
              <a:off x="7118015" y="4149217"/>
              <a:ext cx="589225" cy="2151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936A5A9-B120-CE36-FC8A-02E6401DB930}"/>
                </a:ext>
              </a:extLst>
            </p:cNvPr>
            <p:cNvSpPr/>
            <p:nvPr/>
          </p:nvSpPr>
          <p:spPr>
            <a:xfrm flipH="1">
              <a:off x="7209608" y="4198086"/>
              <a:ext cx="697706" cy="16630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AAB415A-DFFE-9BF0-7677-40AD3868A867}"/>
                </a:ext>
              </a:extLst>
            </p:cNvPr>
            <p:cNvSpPr/>
            <p:nvPr/>
          </p:nvSpPr>
          <p:spPr>
            <a:xfrm flipH="1">
              <a:off x="7292179" y="4194118"/>
              <a:ext cx="830764" cy="15969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78605" y="102683"/>
                    <a:pt x="203008" y="109957"/>
                  </a:cubicBezTo>
                  <a:cubicBezTo>
                    <a:pt x="327411" y="117231"/>
                    <a:pt x="346059" y="75493"/>
                    <a:pt x="428111" y="61448"/>
                  </a:cubicBezTo>
                  <a:cubicBezTo>
                    <a:pt x="499182" y="49283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39371CA-797E-26E0-4EE9-7C6AF2078B50}"/>
                </a:ext>
              </a:extLst>
            </p:cNvPr>
            <p:cNvSpPr/>
            <p:nvPr/>
          </p:nvSpPr>
          <p:spPr>
            <a:xfrm flipH="1">
              <a:off x="7367296" y="4196307"/>
              <a:ext cx="953333" cy="18525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47E7810-FC33-7ACD-DB14-B06416D1BFA7}"/>
                </a:ext>
              </a:extLst>
            </p:cNvPr>
            <p:cNvSpPr/>
            <p:nvPr/>
          </p:nvSpPr>
          <p:spPr>
            <a:xfrm>
              <a:off x="7245518" y="345978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5081C5B0-1361-5E2E-A258-BD4A8109CECD}"/>
                </a:ext>
              </a:extLst>
            </p:cNvPr>
            <p:cNvSpPr/>
            <p:nvPr/>
          </p:nvSpPr>
          <p:spPr>
            <a:xfrm>
              <a:off x="7105307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43B3C9AD-9ACF-4E2F-B51B-FBCDE6A6C239}"/>
                </a:ext>
              </a:extLst>
            </p:cNvPr>
            <p:cNvSpPr/>
            <p:nvPr/>
          </p:nvSpPr>
          <p:spPr>
            <a:xfrm>
              <a:off x="7265573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B51BE7C7-7BEE-A8F3-CE9E-3332DA8970F3}"/>
                </a:ext>
              </a:extLst>
            </p:cNvPr>
            <p:cNvSpPr/>
            <p:nvPr/>
          </p:nvSpPr>
          <p:spPr>
            <a:xfrm>
              <a:off x="7345705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FCCCE052-5A0F-2F21-D607-C10F02EE1BD7}"/>
              </a:ext>
            </a:extLst>
          </p:cNvPr>
          <p:cNvGrpSpPr/>
          <p:nvPr/>
        </p:nvGrpSpPr>
        <p:grpSpPr>
          <a:xfrm>
            <a:off x="5481868" y="3421660"/>
            <a:ext cx="1425635" cy="1079520"/>
            <a:chOff x="5481868" y="3421660"/>
            <a:chExt cx="1425635" cy="1079520"/>
          </a:xfrm>
        </p:grpSpPr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B886FFC0-512A-6858-356E-DC1FD40C7206}"/>
                </a:ext>
              </a:extLst>
            </p:cNvPr>
            <p:cNvSpPr/>
            <p:nvPr/>
          </p:nvSpPr>
          <p:spPr>
            <a:xfrm>
              <a:off x="5481868" y="3421660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570EAED8-5535-A267-D110-FA5C9779EDB8}"/>
                </a:ext>
              </a:extLst>
            </p:cNvPr>
            <p:cNvSpPr/>
            <p:nvPr/>
          </p:nvSpPr>
          <p:spPr>
            <a:xfrm>
              <a:off x="6148535" y="395610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5ADD1B89-B05D-754E-3551-0EA4C9D0E9FE}"/>
                </a:ext>
              </a:extLst>
            </p:cNvPr>
            <p:cNvSpPr/>
            <p:nvPr/>
          </p:nvSpPr>
          <p:spPr>
            <a:xfrm>
              <a:off x="6556629" y="3950230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1B6808E7-1E64-89E0-7091-8F23C522576D}"/>
                </a:ext>
              </a:extLst>
            </p:cNvPr>
            <p:cNvGrpSpPr/>
            <p:nvPr/>
          </p:nvGrpSpPr>
          <p:grpSpPr>
            <a:xfrm>
              <a:off x="6148535" y="3512913"/>
              <a:ext cx="350874" cy="360389"/>
              <a:chOff x="3195085" y="2057961"/>
              <a:chExt cx="350874" cy="360389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F3308A75-FF95-6D9A-E8B7-9831F4946898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Oval 378">
                <a:extLst>
                  <a:ext uri="{FF2B5EF4-FFF2-40B4-BE49-F238E27FC236}">
                    <a16:creationId xmlns:a16="http://schemas.microsoft.com/office/drawing/2014/main" id="{F55E31CA-D760-261E-15C9-C25AA3B0803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16CB48A3-E639-3C15-82A8-AB8F2DFCA0EB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D134EC56-C09D-D4E4-09AD-15A566876523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82" name="Straight Arrow Connector 381">
                <a:extLst>
                  <a:ext uri="{FF2B5EF4-FFF2-40B4-BE49-F238E27FC236}">
                    <a16:creationId xmlns:a16="http://schemas.microsoft.com/office/drawing/2014/main" id="{89D4E68D-285F-4015-30B0-3972A6264D01}"/>
                  </a:ext>
                </a:extLst>
              </p:cNvPr>
              <p:cNvCxnSpPr>
                <a:cxnSpLocks/>
                <a:stCxn id="380" idx="5"/>
                <a:endCxn id="38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Arrow Connector 382">
                <a:extLst>
                  <a:ext uri="{FF2B5EF4-FFF2-40B4-BE49-F238E27FC236}">
                    <a16:creationId xmlns:a16="http://schemas.microsoft.com/office/drawing/2014/main" id="{A20AB5AF-AD2D-EE27-0578-EBB8BF36CE2F}"/>
                  </a:ext>
                </a:extLst>
              </p:cNvPr>
              <p:cNvCxnSpPr>
                <a:cxnSpLocks/>
                <a:stCxn id="38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9" name="Group 358">
              <a:extLst>
                <a:ext uri="{FF2B5EF4-FFF2-40B4-BE49-F238E27FC236}">
                  <a16:creationId xmlns:a16="http://schemas.microsoft.com/office/drawing/2014/main" id="{D2B74AFE-88ED-96E6-12EC-9D226B2768EF}"/>
                </a:ext>
              </a:extLst>
            </p:cNvPr>
            <p:cNvGrpSpPr/>
            <p:nvPr/>
          </p:nvGrpSpPr>
          <p:grpSpPr>
            <a:xfrm>
              <a:off x="6616871" y="3982464"/>
              <a:ext cx="246496" cy="256646"/>
              <a:chOff x="3255327" y="2091323"/>
              <a:chExt cx="246496" cy="256646"/>
            </a:xfrm>
          </p:grpSpPr>
          <p:sp>
            <p:nvSpPr>
              <p:cNvPr id="373" name="Oval 372">
                <a:extLst>
                  <a:ext uri="{FF2B5EF4-FFF2-40B4-BE49-F238E27FC236}">
                    <a16:creationId xmlns:a16="http://schemas.microsoft.com/office/drawing/2014/main" id="{95BE1EF6-E36A-9A3A-B5AA-F3F8E8FAFF78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>
                <a:extLst>
                  <a:ext uri="{FF2B5EF4-FFF2-40B4-BE49-F238E27FC236}">
                    <a16:creationId xmlns:a16="http://schemas.microsoft.com/office/drawing/2014/main" id="{12E34BA9-A1DB-4976-23F0-A097E6AF5372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D521FF9D-4DBC-1C42-FC72-D075BA081C10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6" name="Straight Arrow Connector 375">
                <a:extLst>
                  <a:ext uri="{FF2B5EF4-FFF2-40B4-BE49-F238E27FC236}">
                    <a16:creationId xmlns:a16="http://schemas.microsoft.com/office/drawing/2014/main" id="{6E4B700A-1DCE-65E2-C93A-F8E2E36AEDFB}"/>
                  </a:ext>
                </a:extLst>
              </p:cNvPr>
              <p:cNvCxnSpPr>
                <a:cxnSpLocks/>
                <a:stCxn id="37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7" name="Straight Arrow Connector 376">
                <a:extLst>
                  <a:ext uri="{FF2B5EF4-FFF2-40B4-BE49-F238E27FC236}">
                    <a16:creationId xmlns:a16="http://schemas.microsoft.com/office/drawing/2014/main" id="{000BB5AD-E6F3-709D-E085-CA70C19B8A32}"/>
                  </a:ext>
                </a:extLst>
              </p:cNvPr>
              <p:cNvCxnSpPr>
                <a:cxnSpLocks/>
                <a:stCxn id="374" idx="3"/>
                <a:endCxn id="37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8368F10D-CDC2-5523-6710-A8391C3DB2DE}"/>
                </a:ext>
              </a:extLst>
            </p:cNvPr>
            <p:cNvGrpSpPr/>
            <p:nvPr/>
          </p:nvGrpSpPr>
          <p:grpSpPr>
            <a:xfrm>
              <a:off x="6200310" y="3983216"/>
              <a:ext cx="246496" cy="256646"/>
              <a:chOff x="3255327" y="2091323"/>
              <a:chExt cx="246496" cy="256646"/>
            </a:xfrm>
          </p:grpSpPr>
          <p:sp>
            <p:nvSpPr>
              <p:cNvPr id="367" name="Oval 366">
                <a:extLst>
                  <a:ext uri="{FF2B5EF4-FFF2-40B4-BE49-F238E27FC236}">
                    <a16:creationId xmlns:a16="http://schemas.microsoft.com/office/drawing/2014/main" id="{693A6B42-B3E5-1196-DC5D-57DE4561A9B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A563A7E3-3874-DE44-ECED-96EFAD34FA34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Oval 368">
                <a:extLst>
                  <a:ext uri="{FF2B5EF4-FFF2-40B4-BE49-F238E27FC236}">
                    <a16:creationId xmlns:a16="http://schemas.microsoft.com/office/drawing/2014/main" id="{5C3A0A68-9FC8-F662-52ED-A89131AE5487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0" name="Straight Arrow Connector 369">
                <a:extLst>
                  <a:ext uri="{FF2B5EF4-FFF2-40B4-BE49-F238E27FC236}">
                    <a16:creationId xmlns:a16="http://schemas.microsoft.com/office/drawing/2014/main" id="{185EEF54-E28C-32EA-5A11-C5A289E0013C}"/>
                  </a:ext>
                </a:extLst>
              </p:cNvPr>
              <p:cNvCxnSpPr>
                <a:cxnSpLocks/>
                <a:stCxn id="36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1" name="Straight Arrow Connector 370">
                <a:extLst>
                  <a:ext uri="{FF2B5EF4-FFF2-40B4-BE49-F238E27FC236}">
                    <a16:creationId xmlns:a16="http://schemas.microsoft.com/office/drawing/2014/main" id="{9DF161AE-078E-67F4-DC60-BFC4CD63AA07}"/>
                  </a:ext>
                </a:extLst>
              </p:cNvPr>
              <p:cNvCxnSpPr>
                <a:cxnSpLocks/>
                <a:stCxn id="368" idx="3"/>
                <a:endCxn id="36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80084B09-3B64-BB24-1BC5-C4E4A93B4E59}"/>
                </a:ext>
              </a:extLst>
            </p:cNvPr>
            <p:cNvSpPr/>
            <p:nvPr/>
          </p:nvSpPr>
          <p:spPr>
            <a:xfrm>
              <a:off x="5782216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Oval 361">
              <a:extLst>
                <a:ext uri="{FF2B5EF4-FFF2-40B4-BE49-F238E27FC236}">
                  <a16:creationId xmlns:a16="http://schemas.microsoft.com/office/drawing/2014/main" id="{B4AF4AED-1ADD-7410-AEC8-3EF8429B738D}"/>
                </a:ext>
              </a:extLst>
            </p:cNvPr>
            <p:cNvSpPr/>
            <p:nvPr/>
          </p:nvSpPr>
          <p:spPr>
            <a:xfrm>
              <a:off x="5863933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A02200EC-B9D4-E75C-3004-671D567A69B4}"/>
                </a:ext>
              </a:extLst>
            </p:cNvPr>
            <p:cNvSpPr/>
            <p:nvPr/>
          </p:nvSpPr>
          <p:spPr>
            <a:xfrm>
              <a:off x="5656528" y="3891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3BA50DDC-0446-C818-45FA-CF1842695923}"/>
                </a:ext>
              </a:extLst>
            </p:cNvPr>
            <p:cNvSpPr/>
            <p:nvPr/>
          </p:nvSpPr>
          <p:spPr>
            <a:xfrm>
              <a:off x="5793978" y="389896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10634708-F930-D902-BC8E-A993AC140CDF}"/>
                </a:ext>
              </a:extLst>
            </p:cNvPr>
            <p:cNvSpPr/>
            <p:nvPr/>
          </p:nvSpPr>
          <p:spPr>
            <a:xfrm>
              <a:off x="5727499" y="344940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0" name="Group 399">
              <a:extLst>
                <a:ext uri="{FF2B5EF4-FFF2-40B4-BE49-F238E27FC236}">
                  <a16:creationId xmlns:a16="http://schemas.microsoft.com/office/drawing/2014/main" id="{9D0631D9-CE87-E131-B44E-A783FE4CAFBF}"/>
                </a:ext>
              </a:extLst>
            </p:cNvPr>
            <p:cNvGrpSpPr/>
            <p:nvPr/>
          </p:nvGrpSpPr>
          <p:grpSpPr>
            <a:xfrm>
              <a:off x="5676890" y="3788127"/>
              <a:ext cx="747402" cy="132635"/>
              <a:chOff x="2879697" y="2486108"/>
              <a:chExt cx="747402" cy="132635"/>
            </a:xfrm>
          </p:grpSpPr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907A6E2-FE63-07A0-66CF-A736FDB04A1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852A9317-C815-D1BA-13AB-7B02B2CAC123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D6E1B088-4F69-7099-E595-C25B71772528}"/>
                </a:ext>
              </a:extLst>
            </p:cNvPr>
            <p:cNvGrpSpPr/>
            <p:nvPr/>
          </p:nvGrpSpPr>
          <p:grpSpPr>
            <a:xfrm>
              <a:off x="5674746" y="3901082"/>
              <a:ext cx="1063431" cy="98682"/>
              <a:chOff x="4768349" y="2603225"/>
              <a:chExt cx="1063431" cy="98682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79D8BF3-6CAF-65F1-F7AB-0F079D48A23C}"/>
                  </a:ext>
                </a:extLst>
              </p:cNvPr>
              <p:cNvSpPr/>
              <p:nvPr/>
            </p:nvSpPr>
            <p:spPr>
              <a:xfrm>
                <a:off x="4912357" y="2603225"/>
                <a:ext cx="919423" cy="91193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24447"/>
                  <a:gd name="connsiteY0" fmla="*/ 35986 h 91251"/>
                  <a:gd name="connsiteX1" fmla="*/ 195943 w 924447"/>
                  <a:gd name="connsiteY1" fmla="*/ 46034 h 91251"/>
                  <a:gd name="connsiteX2" fmla="*/ 492369 w 924447"/>
                  <a:gd name="connsiteY2" fmla="*/ 817 h 91251"/>
                  <a:gd name="connsiteX3" fmla="*/ 924447 w 924447"/>
                  <a:gd name="connsiteY3" fmla="*/ 91251 h 91251"/>
                  <a:gd name="connsiteX0" fmla="*/ 0 w 919423"/>
                  <a:gd name="connsiteY0" fmla="*/ 10807 h 91193"/>
                  <a:gd name="connsiteX1" fmla="*/ 190919 w 919423"/>
                  <a:gd name="connsiteY1" fmla="*/ 45976 h 91193"/>
                  <a:gd name="connsiteX2" fmla="*/ 487345 w 919423"/>
                  <a:gd name="connsiteY2" fmla="*/ 759 h 91193"/>
                  <a:gd name="connsiteX3" fmla="*/ 919423 w 919423"/>
                  <a:gd name="connsiteY3" fmla="*/ 91193 h 9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423" h="91193">
                    <a:moveTo>
                      <a:pt x="0" y="10807"/>
                    </a:moveTo>
                    <a:cubicBezTo>
                      <a:pt x="19678" y="32578"/>
                      <a:pt x="109695" y="47651"/>
                      <a:pt x="190919" y="45976"/>
                    </a:cubicBezTo>
                    <a:cubicBezTo>
                      <a:pt x="272143" y="44301"/>
                      <a:pt x="365928" y="-6777"/>
                      <a:pt x="487345" y="759"/>
                    </a:cubicBezTo>
                    <a:cubicBezTo>
                      <a:pt x="608762" y="8295"/>
                      <a:pt x="760324" y="7458"/>
                      <a:pt x="919423" y="9119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F0BB8D9-66D8-420F-1569-511421CE1345}"/>
                  </a:ext>
                </a:extLst>
              </p:cNvPr>
              <p:cNvSpPr/>
              <p:nvPr/>
            </p:nvSpPr>
            <p:spPr>
              <a:xfrm>
                <a:off x="4768349" y="2614032"/>
                <a:ext cx="641404" cy="87875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7875"/>
                  <a:gd name="connsiteX1" fmla="*/ 73671 w 641404"/>
                  <a:gd name="connsiteY1" fmla="*/ 75362 h 87875"/>
                  <a:gd name="connsiteX2" fmla="*/ 313661 w 641404"/>
                  <a:gd name="connsiteY2" fmla="*/ 87753 h 87875"/>
                  <a:gd name="connsiteX3" fmla="*/ 641404 w 641404"/>
                  <a:gd name="connsiteY3" fmla="*/ 70338 h 87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7875">
                    <a:moveTo>
                      <a:pt x="3333" y="0"/>
                    </a:moveTo>
                    <a:cubicBezTo>
                      <a:pt x="-10902" y="37262"/>
                      <a:pt x="21950" y="60737"/>
                      <a:pt x="73671" y="75362"/>
                    </a:cubicBezTo>
                    <a:cubicBezTo>
                      <a:pt x="125392" y="89987"/>
                      <a:pt x="313661" y="87753"/>
                      <a:pt x="313661" y="87753"/>
                    </a:cubicBezTo>
                    <a:cubicBezTo>
                      <a:pt x="419169" y="8942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0FF9D1A-A180-C7C0-E0DD-7ACF260A214C}"/>
                </a:ext>
              </a:extLst>
            </p:cNvPr>
            <p:cNvSpPr/>
            <p:nvPr/>
          </p:nvSpPr>
          <p:spPr>
            <a:xfrm flipH="1">
              <a:off x="5641431" y="4184647"/>
              <a:ext cx="572789" cy="1697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5B485E8-0D3C-5F08-8967-314039B80385}"/>
                </a:ext>
              </a:extLst>
            </p:cNvPr>
            <p:cNvSpPr/>
            <p:nvPr/>
          </p:nvSpPr>
          <p:spPr>
            <a:xfrm flipH="1">
              <a:off x="5720506" y="4233515"/>
              <a:ext cx="693788" cy="12550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D9CBABB-A528-54B1-B890-4AE8B0A163D2}"/>
                </a:ext>
              </a:extLst>
            </p:cNvPr>
            <p:cNvSpPr/>
            <p:nvPr/>
          </p:nvSpPr>
          <p:spPr>
            <a:xfrm flipH="1">
              <a:off x="5805876" y="4229547"/>
              <a:ext cx="824048" cy="14751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9D4EC85-11FF-E19B-A3DA-64454FB64F74}"/>
                </a:ext>
              </a:extLst>
            </p:cNvPr>
            <p:cNvSpPr/>
            <p:nvPr/>
          </p:nvSpPr>
          <p:spPr>
            <a:xfrm flipH="1">
              <a:off x="5877818" y="4231736"/>
              <a:ext cx="949791" cy="15870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2CCF220-644E-726F-5134-FFCA8F85BA78}"/>
                </a:ext>
              </a:extLst>
            </p:cNvPr>
            <p:cNvSpPr/>
            <p:nvPr/>
          </p:nvSpPr>
          <p:spPr>
            <a:xfrm>
              <a:off x="5758641" y="347462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0E665723-AE60-1264-2F8F-253CCF5FA07A}"/>
                </a:ext>
              </a:extLst>
            </p:cNvPr>
            <p:cNvSpPr/>
            <p:nvPr/>
          </p:nvSpPr>
          <p:spPr>
            <a:xfrm>
              <a:off x="5618784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91F626A0-719B-A6AC-7776-59848CB83B93}"/>
                </a:ext>
              </a:extLst>
            </p:cNvPr>
            <p:cNvSpPr/>
            <p:nvPr/>
          </p:nvSpPr>
          <p:spPr>
            <a:xfrm>
              <a:off x="5700500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A7C213B7-47CE-04D6-534F-65DAC5E8369A}"/>
              </a:ext>
            </a:extLst>
          </p:cNvPr>
          <p:cNvGrpSpPr/>
          <p:nvPr/>
        </p:nvGrpSpPr>
        <p:grpSpPr>
          <a:xfrm>
            <a:off x="4021636" y="3443456"/>
            <a:ext cx="1425635" cy="1079520"/>
            <a:chOff x="4021636" y="3443456"/>
            <a:chExt cx="1425635" cy="1079520"/>
          </a:xfrm>
        </p:grpSpPr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5A89A09F-CEE2-D888-6855-ABCF94000F18}"/>
                </a:ext>
              </a:extLst>
            </p:cNvPr>
            <p:cNvSpPr/>
            <p:nvPr/>
          </p:nvSpPr>
          <p:spPr>
            <a:xfrm>
              <a:off x="4021636" y="3443456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95DA51DA-F6CE-B9AE-E70C-CDE29622B131}"/>
                </a:ext>
              </a:extLst>
            </p:cNvPr>
            <p:cNvSpPr/>
            <p:nvPr/>
          </p:nvSpPr>
          <p:spPr>
            <a:xfrm>
              <a:off x="5096397" y="3972026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6000A6D1-216D-824F-ACDE-F2ACAE618771}"/>
                </a:ext>
              </a:extLst>
            </p:cNvPr>
            <p:cNvGrpSpPr/>
            <p:nvPr/>
          </p:nvGrpSpPr>
          <p:grpSpPr>
            <a:xfrm>
              <a:off x="4688303" y="3534709"/>
              <a:ext cx="350874" cy="360389"/>
              <a:chOff x="3195085" y="2057961"/>
              <a:chExt cx="350874" cy="360389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78E425BA-BB43-B4D2-22C6-1D3C70E16B2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0D865E9F-AE58-5BB3-6444-8DC079791062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BD615339-3E46-3A81-8A14-FFE9361755D9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6DB65D3-78C8-2515-2A5F-39F42CE03FE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52" name="Straight Arrow Connector 351">
                <a:extLst>
                  <a:ext uri="{FF2B5EF4-FFF2-40B4-BE49-F238E27FC236}">
                    <a16:creationId xmlns:a16="http://schemas.microsoft.com/office/drawing/2014/main" id="{C7E956BA-06C4-FDC9-1D2B-4C1483776861}"/>
                  </a:ext>
                </a:extLst>
              </p:cNvPr>
              <p:cNvCxnSpPr>
                <a:cxnSpLocks/>
                <a:stCxn id="350" idx="5"/>
                <a:endCxn id="35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Arrow Connector 352">
                <a:extLst>
                  <a:ext uri="{FF2B5EF4-FFF2-40B4-BE49-F238E27FC236}">
                    <a16:creationId xmlns:a16="http://schemas.microsoft.com/office/drawing/2014/main" id="{B842C119-0D13-F4A9-9AF4-BC861675D7A9}"/>
                  </a:ext>
                </a:extLst>
              </p:cNvPr>
              <p:cNvCxnSpPr>
                <a:cxnSpLocks/>
                <a:stCxn id="35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8A26B8B-7A90-046A-B7A9-055B3735B848}"/>
                </a:ext>
              </a:extLst>
            </p:cNvPr>
            <p:cNvGrpSpPr/>
            <p:nvPr/>
          </p:nvGrpSpPr>
          <p:grpSpPr>
            <a:xfrm>
              <a:off x="5156639" y="4004260"/>
              <a:ext cx="246496" cy="256646"/>
              <a:chOff x="3255327" y="2091323"/>
              <a:chExt cx="246496" cy="256646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F2D0D3B2-1054-9DCA-D893-DA5976600EF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D05CC2A2-180C-C2AF-4148-8F73F673C648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A838E51C-44B5-1C25-1D53-2BB3CC4FE07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6" name="Straight Arrow Connector 345">
                <a:extLst>
                  <a:ext uri="{FF2B5EF4-FFF2-40B4-BE49-F238E27FC236}">
                    <a16:creationId xmlns:a16="http://schemas.microsoft.com/office/drawing/2014/main" id="{45B29AF6-DADE-820E-C0CB-E208BBA934E1}"/>
                  </a:ext>
                </a:extLst>
              </p:cNvPr>
              <p:cNvCxnSpPr>
                <a:cxnSpLocks/>
                <a:stCxn id="34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Arrow Connector 346">
                <a:extLst>
                  <a:ext uri="{FF2B5EF4-FFF2-40B4-BE49-F238E27FC236}">
                    <a16:creationId xmlns:a16="http://schemas.microsoft.com/office/drawing/2014/main" id="{9988C538-1F80-5042-3B85-950327B958C0}"/>
                  </a:ext>
                </a:extLst>
              </p:cNvPr>
              <p:cNvCxnSpPr>
                <a:cxnSpLocks/>
                <a:stCxn id="344" idx="3"/>
                <a:endCxn id="34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FC21B425-ECB5-4CA6-C02F-9F8343D5039E}"/>
                </a:ext>
              </a:extLst>
            </p:cNvPr>
            <p:cNvGrpSpPr/>
            <p:nvPr/>
          </p:nvGrpSpPr>
          <p:grpSpPr>
            <a:xfrm>
              <a:off x="4679836" y="3971650"/>
              <a:ext cx="350874" cy="360389"/>
              <a:chOff x="3195085" y="2057961"/>
              <a:chExt cx="350874" cy="360389"/>
            </a:xfrm>
          </p:grpSpPr>
          <p:sp>
            <p:nvSpPr>
              <p:cNvPr id="336" name="Oval 335">
                <a:extLst>
                  <a:ext uri="{FF2B5EF4-FFF2-40B4-BE49-F238E27FC236}">
                    <a16:creationId xmlns:a16="http://schemas.microsoft.com/office/drawing/2014/main" id="{E599C19A-CE98-19C1-046D-585F5022AF5B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Oval 336">
                <a:extLst>
                  <a:ext uri="{FF2B5EF4-FFF2-40B4-BE49-F238E27FC236}">
                    <a16:creationId xmlns:a16="http://schemas.microsoft.com/office/drawing/2014/main" id="{9FE2816E-FA61-C4ED-82A5-2984FA3AFBB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Oval 337">
                <a:extLst>
                  <a:ext uri="{FF2B5EF4-FFF2-40B4-BE49-F238E27FC236}">
                    <a16:creationId xmlns:a16="http://schemas.microsoft.com/office/drawing/2014/main" id="{2D439F50-1BE1-6B8E-5DCB-C966EC08105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4586F694-870F-8B89-3D32-341140F9589A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0" name="Straight Arrow Connector 339">
                <a:extLst>
                  <a:ext uri="{FF2B5EF4-FFF2-40B4-BE49-F238E27FC236}">
                    <a16:creationId xmlns:a16="http://schemas.microsoft.com/office/drawing/2014/main" id="{461E40E0-EDB4-8E5C-E98D-244A50442DD3}"/>
                  </a:ext>
                </a:extLst>
              </p:cNvPr>
              <p:cNvCxnSpPr>
                <a:cxnSpLocks/>
                <a:stCxn id="33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Straight Arrow Connector 340">
                <a:extLst>
                  <a:ext uri="{FF2B5EF4-FFF2-40B4-BE49-F238E27FC236}">
                    <a16:creationId xmlns:a16="http://schemas.microsoft.com/office/drawing/2014/main" id="{6DF86D00-7A80-9317-F85B-4B9AF7C08C4A}"/>
                  </a:ext>
                </a:extLst>
              </p:cNvPr>
              <p:cNvCxnSpPr>
                <a:cxnSpLocks/>
                <a:stCxn id="338" idx="3"/>
                <a:endCxn id="33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28036BED-8F05-83E2-A1ED-02CCD2DE5806}"/>
                </a:ext>
              </a:extLst>
            </p:cNvPr>
            <p:cNvSpPr/>
            <p:nvPr/>
          </p:nvSpPr>
          <p:spPr>
            <a:xfrm>
              <a:off x="4321862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Oval 331">
              <a:extLst>
                <a:ext uri="{FF2B5EF4-FFF2-40B4-BE49-F238E27FC236}">
                  <a16:creationId xmlns:a16="http://schemas.microsoft.com/office/drawing/2014/main" id="{ABCBDF02-66D2-FA3F-4E68-3A64427FE4A1}"/>
                </a:ext>
              </a:extLst>
            </p:cNvPr>
            <p:cNvSpPr/>
            <p:nvPr/>
          </p:nvSpPr>
          <p:spPr>
            <a:xfrm>
              <a:off x="4403703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DF3F7856-2E81-DCAE-4F71-7B27E170D63D}"/>
                </a:ext>
              </a:extLst>
            </p:cNvPr>
            <p:cNvSpPr/>
            <p:nvPr/>
          </p:nvSpPr>
          <p:spPr>
            <a:xfrm>
              <a:off x="4196296" y="39128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D2259D8B-19D1-1516-6A4A-61E4EE8C0FDE}"/>
                </a:ext>
              </a:extLst>
            </p:cNvPr>
            <p:cNvSpPr/>
            <p:nvPr/>
          </p:nvSpPr>
          <p:spPr>
            <a:xfrm>
              <a:off x="4333746" y="39207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7D00C9EA-11D6-521A-D9E5-323FEF02FB4F}"/>
                </a:ext>
              </a:extLst>
            </p:cNvPr>
            <p:cNvSpPr/>
            <p:nvPr/>
          </p:nvSpPr>
          <p:spPr>
            <a:xfrm>
              <a:off x="4267267" y="347120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57B2D23-F464-00D5-566D-112A92847901}"/>
                </a:ext>
              </a:extLst>
            </p:cNvPr>
            <p:cNvGrpSpPr/>
            <p:nvPr/>
          </p:nvGrpSpPr>
          <p:grpSpPr>
            <a:xfrm>
              <a:off x="4223597" y="3814202"/>
              <a:ext cx="747402" cy="132635"/>
              <a:chOff x="2879697" y="2486108"/>
              <a:chExt cx="747402" cy="132635"/>
            </a:xfrm>
          </p:grpSpPr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BA5B1B68-F88B-CB85-5663-15CDF9E93253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6100CFE8-B8E6-9DF5-640F-056C57060432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14547DC9-8756-545D-8367-4E2CCAD18E0F}"/>
                </a:ext>
              </a:extLst>
            </p:cNvPr>
            <p:cNvGrpSpPr/>
            <p:nvPr/>
          </p:nvGrpSpPr>
          <p:grpSpPr>
            <a:xfrm>
              <a:off x="4214365" y="3927942"/>
              <a:ext cx="1063431" cy="94726"/>
              <a:chOff x="4768349" y="2603193"/>
              <a:chExt cx="1063431" cy="94726"/>
            </a:xfrm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91D4EE32-3424-58E7-01F3-6FE51BFC4D5B}"/>
                  </a:ext>
                </a:extLst>
              </p:cNvPr>
              <p:cNvSpPr/>
              <p:nvPr/>
            </p:nvSpPr>
            <p:spPr>
              <a:xfrm>
                <a:off x="4917382" y="2603193"/>
                <a:ext cx="914398" cy="91226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8"/>
                  <a:gd name="connsiteY0" fmla="*/ 25913 h 91226"/>
                  <a:gd name="connsiteX1" fmla="*/ 185894 w 914398"/>
                  <a:gd name="connsiteY1" fmla="*/ 46009 h 91226"/>
                  <a:gd name="connsiteX2" fmla="*/ 482320 w 914398"/>
                  <a:gd name="connsiteY2" fmla="*/ 792 h 91226"/>
                  <a:gd name="connsiteX3" fmla="*/ 914398 w 914398"/>
                  <a:gd name="connsiteY3" fmla="*/ 91226 h 9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8" h="91226">
                    <a:moveTo>
                      <a:pt x="0" y="25913"/>
                    </a:moveTo>
                    <a:cubicBezTo>
                      <a:pt x="19678" y="47684"/>
                      <a:pt x="105507" y="50196"/>
                      <a:pt x="185894" y="46009"/>
                    </a:cubicBezTo>
                    <a:cubicBezTo>
                      <a:pt x="266281" y="41822"/>
                      <a:pt x="360903" y="-6744"/>
                      <a:pt x="482320" y="792"/>
                    </a:cubicBezTo>
                    <a:cubicBezTo>
                      <a:pt x="603737" y="8328"/>
                      <a:pt x="755299" y="7491"/>
                      <a:pt x="914398" y="9122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AB18E5CD-FF51-F101-6CF6-934264CB0D4F}"/>
                  </a:ext>
                </a:extLst>
              </p:cNvPr>
              <p:cNvSpPr/>
              <p:nvPr/>
            </p:nvSpPr>
            <p:spPr>
              <a:xfrm>
                <a:off x="4768349" y="2614033"/>
                <a:ext cx="64140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3886"/>
                  <a:gd name="connsiteX1" fmla="*/ 73671 w 641404"/>
                  <a:gd name="connsiteY1" fmla="*/ 75362 h 83886"/>
                  <a:gd name="connsiteX2" fmla="*/ 313662 w 641404"/>
                  <a:gd name="connsiteY2" fmla="*/ 82143 h 83886"/>
                  <a:gd name="connsiteX3" fmla="*/ 641404 w 64140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3886">
                    <a:moveTo>
                      <a:pt x="3333" y="0"/>
                    </a:moveTo>
                    <a:cubicBezTo>
                      <a:pt x="-10902" y="37262"/>
                      <a:pt x="21950" y="61672"/>
                      <a:pt x="73671" y="75362"/>
                    </a:cubicBezTo>
                    <a:cubicBezTo>
                      <a:pt x="125392" y="89052"/>
                      <a:pt x="313662" y="82143"/>
                      <a:pt x="313662" y="82143"/>
                    </a:cubicBezTo>
                    <a:cubicBezTo>
                      <a:pt x="419170" y="8381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F80FC4D-2CDB-4107-40F3-D1771B9B4719}"/>
                </a:ext>
              </a:extLst>
            </p:cNvPr>
            <p:cNvSpPr/>
            <p:nvPr/>
          </p:nvSpPr>
          <p:spPr>
            <a:xfrm flipH="1">
              <a:off x="4178287" y="4202518"/>
              <a:ext cx="575670" cy="17904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9519C41-5161-10AA-932D-A4DC05DAB60C}"/>
                </a:ext>
              </a:extLst>
            </p:cNvPr>
            <p:cNvSpPr/>
            <p:nvPr/>
          </p:nvSpPr>
          <p:spPr>
            <a:xfrm flipH="1">
              <a:off x="4250151" y="4251387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C9408E9-0F3C-94E1-E304-048BC24E6F65}"/>
                </a:ext>
              </a:extLst>
            </p:cNvPr>
            <p:cNvSpPr/>
            <p:nvPr/>
          </p:nvSpPr>
          <p:spPr>
            <a:xfrm flipH="1">
              <a:off x="4348502" y="4247419"/>
              <a:ext cx="821159" cy="15195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FA8647F-F59B-A3FF-F254-C0B5AF8CB5D8}"/>
                </a:ext>
              </a:extLst>
            </p:cNvPr>
            <p:cNvSpPr/>
            <p:nvPr/>
          </p:nvSpPr>
          <p:spPr>
            <a:xfrm flipH="1">
              <a:off x="4427237" y="4249609"/>
              <a:ext cx="940110" cy="14976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EDCE362-89D5-E0BE-95CF-484B3420AC6F}"/>
                </a:ext>
              </a:extLst>
            </p:cNvPr>
            <p:cNvSpPr/>
            <p:nvPr/>
          </p:nvSpPr>
          <p:spPr>
            <a:xfrm>
              <a:off x="4295633" y="3497239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7A9FB9F4-2E2E-F77B-DB87-ACC052D1FDBD}"/>
                </a:ext>
              </a:extLst>
            </p:cNvPr>
            <p:cNvSpPr/>
            <p:nvPr/>
          </p:nvSpPr>
          <p:spPr>
            <a:xfrm>
              <a:off x="4158178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C0EFDAF9-6C99-E202-6CC3-30A5478CEBF6}"/>
                </a:ext>
              </a:extLst>
            </p:cNvPr>
            <p:cNvSpPr/>
            <p:nvPr/>
          </p:nvSpPr>
          <p:spPr>
            <a:xfrm>
              <a:off x="4240020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5BCBB13D-54D3-5F1E-5071-77D17AF154E3}"/>
              </a:ext>
            </a:extLst>
          </p:cNvPr>
          <p:cNvGrpSpPr/>
          <p:nvPr/>
        </p:nvGrpSpPr>
        <p:grpSpPr>
          <a:xfrm>
            <a:off x="2542140" y="3416344"/>
            <a:ext cx="1425635" cy="1079520"/>
            <a:chOff x="2542140" y="3416344"/>
            <a:chExt cx="1425635" cy="1079520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3859C5A-8AEE-9829-535C-248C097D3AE9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Oval 263">
              <a:extLst>
                <a:ext uri="{FF2B5EF4-FFF2-40B4-BE49-F238E27FC236}">
                  <a16:creationId xmlns:a16="http://schemas.microsoft.com/office/drawing/2014/main" id="{99416A71-4ED9-76F7-BB18-5F099E5E2FEB}"/>
                </a:ext>
              </a:extLst>
            </p:cNvPr>
            <p:cNvSpPr/>
            <p:nvPr/>
          </p:nvSpPr>
          <p:spPr>
            <a:xfrm>
              <a:off x="3208807" y="395078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FCB875BB-ED76-0519-EF19-8EE1297B9B90}"/>
                </a:ext>
              </a:extLst>
            </p:cNvPr>
            <p:cNvSpPr/>
            <p:nvPr/>
          </p:nvSpPr>
          <p:spPr>
            <a:xfrm>
              <a:off x="3616901" y="394491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36CAB3A0-E170-DB07-7A97-7702608A19ED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0AC99F2F-5DEE-D6BF-C755-D9C3A5771BA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8DE7A9AA-2CC9-0F10-B264-93D134E1B2C0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732D7D1C-4601-074B-E2C0-D69F72EC2F65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136D3E71-60E8-12CD-FB9A-6411F1DF0A21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Arrow Connector 291">
                <a:extLst>
                  <a:ext uri="{FF2B5EF4-FFF2-40B4-BE49-F238E27FC236}">
                    <a16:creationId xmlns:a16="http://schemas.microsoft.com/office/drawing/2014/main" id="{135031AE-3594-C3A9-548C-721AE098920F}"/>
                  </a:ext>
                </a:extLst>
              </p:cNvPr>
              <p:cNvCxnSpPr>
                <a:cxnSpLocks/>
                <a:stCxn id="290" idx="5"/>
                <a:endCxn id="29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Arrow Connector 292">
                <a:extLst>
                  <a:ext uri="{FF2B5EF4-FFF2-40B4-BE49-F238E27FC236}">
                    <a16:creationId xmlns:a16="http://schemas.microsoft.com/office/drawing/2014/main" id="{DC579A22-D361-3B0D-CBD5-9D444BEC6ED8}"/>
                  </a:ext>
                </a:extLst>
              </p:cNvPr>
              <p:cNvCxnSpPr>
                <a:cxnSpLocks/>
                <a:stCxn id="29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B623544-86D7-F0B8-F8FA-80C067A167F5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C9361461-1AE1-3529-211F-7F35AB0410D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3055B22A-C08A-29F2-D51C-B2B593521D7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978E255-7557-5A63-2E7D-7C7FE3730606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9848C4D1-CA3A-C3D4-ED1B-675F9E4C5569}"/>
                  </a:ext>
                </a:extLst>
              </p:cNvPr>
              <p:cNvCxnSpPr>
                <a:cxnSpLocks/>
                <a:stCxn id="28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957F638-E211-8EC7-4EDA-32DB79C49975}"/>
                  </a:ext>
                </a:extLst>
              </p:cNvPr>
              <p:cNvCxnSpPr>
                <a:cxnSpLocks/>
                <a:stCxn id="284" idx="3"/>
                <a:endCxn id="28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57FA35BB-8AE6-EBE1-0B69-0240304E60A9}"/>
                </a:ext>
              </a:extLst>
            </p:cNvPr>
            <p:cNvGrpSpPr/>
            <p:nvPr/>
          </p:nvGrpSpPr>
          <p:grpSpPr>
            <a:xfrm>
              <a:off x="3260582" y="3977900"/>
              <a:ext cx="246496" cy="256646"/>
              <a:chOff x="3255327" y="2091323"/>
              <a:chExt cx="246496" cy="256646"/>
            </a:xfrm>
          </p:grpSpPr>
          <p:sp>
            <p:nvSpPr>
              <p:cNvPr id="277" name="Oval 276">
                <a:extLst>
                  <a:ext uri="{FF2B5EF4-FFF2-40B4-BE49-F238E27FC236}">
                    <a16:creationId xmlns:a16="http://schemas.microsoft.com/office/drawing/2014/main" id="{8009FF7A-622E-A9FF-2079-36D1F1A19E0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Oval 277">
                <a:extLst>
                  <a:ext uri="{FF2B5EF4-FFF2-40B4-BE49-F238E27FC236}">
                    <a16:creationId xmlns:a16="http://schemas.microsoft.com/office/drawing/2014/main" id="{46B901C8-990D-7408-813E-A97939F9EB26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A8AABEC4-4B97-CE92-639A-C03878B5AB4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0" name="Straight Arrow Connector 279">
                <a:extLst>
                  <a:ext uri="{FF2B5EF4-FFF2-40B4-BE49-F238E27FC236}">
                    <a16:creationId xmlns:a16="http://schemas.microsoft.com/office/drawing/2014/main" id="{D7CDB1DA-E319-F367-1071-57B161AC14B0}"/>
                  </a:ext>
                </a:extLst>
              </p:cNvPr>
              <p:cNvCxnSpPr>
                <a:cxnSpLocks/>
                <a:stCxn id="27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Arrow Connector 280">
                <a:extLst>
                  <a:ext uri="{FF2B5EF4-FFF2-40B4-BE49-F238E27FC236}">
                    <a16:creationId xmlns:a16="http://schemas.microsoft.com/office/drawing/2014/main" id="{D1DE8FA0-630C-E32D-F8DD-81CA16EBC05F}"/>
                  </a:ext>
                </a:extLst>
              </p:cNvPr>
              <p:cNvCxnSpPr>
                <a:cxnSpLocks/>
                <a:stCxn id="278" idx="3"/>
                <a:endCxn id="27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4FD14BC-FE3D-1870-2213-AE1014A08EC2}"/>
                </a:ext>
              </a:extLst>
            </p:cNvPr>
            <p:cNvSpPr/>
            <p:nvPr/>
          </p:nvSpPr>
          <p:spPr>
            <a:xfrm>
              <a:off x="2849741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Oval 270">
              <a:extLst>
                <a:ext uri="{FF2B5EF4-FFF2-40B4-BE49-F238E27FC236}">
                  <a16:creationId xmlns:a16="http://schemas.microsoft.com/office/drawing/2014/main" id="{1A8DE9D8-5644-06F4-FC76-6E351D45B928}"/>
                </a:ext>
              </a:extLst>
            </p:cNvPr>
            <p:cNvSpPr/>
            <p:nvPr/>
          </p:nvSpPr>
          <p:spPr>
            <a:xfrm>
              <a:off x="2937209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D78983F-4B9F-A9D9-2C98-DA23C899731B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286D4EA7-3928-00DC-9A7D-4C5007A911CC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BFDCA11-761F-DE28-7DD1-5570BDF27E09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E971769F-BCF7-E16A-8901-3F91D3934D88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824691F0-4040-F259-971B-7B92B77B23C2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85101558-F498-0DF8-C2D5-156F364E401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8112FFF2-B536-52D8-4D78-CBFA97794973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7AC4AA20-E972-EAA8-EB18-16D9D81A07FF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3130C61-48AE-FF81-78B3-B37C3C9A97A8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4C643D8-9A02-C2AA-3974-477CB7D62371}"/>
                </a:ext>
              </a:extLst>
            </p:cNvPr>
            <p:cNvSpPr/>
            <p:nvPr/>
          </p:nvSpPr>
          <p:spPr>
            <a:xfrm flipH="1">
              <a:off x="2695084" y="4172901"/>
              <a:ext cx="582838" cy="18290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B29301-E66F-749B-0969-3E4465C9B757}"/>
                </a:ext>
              </a:extLst>
            </p:cNvPr>
            <p:cNvSpPr/>
            <p:nvPr/>
          </p:nvSpPr>
          <p:spPr>
            <a:xfrm flipH="1">
              <a:off x="2774116" y="42217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EE62C0-3A8C-56A4-CBB5-3B792F2E1913}"/>
                </a:ext>
              </a:extLst>
            </p:cNvPr>
            <p:cNvSpPr/>
            <p:nvPr/>
          </p:nvSpPr>
          <p:spPr>
            <a:xfrm flipH="1">
              <a:off x="2870711" y="4217802"/>
              <a:ext cx="822915" cy="13800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818BB3-FDF4-8245-183F-147FEB11BA6D}"/>
                </a:ext>
              </a:extLst>
            </p:cNvPr>
            <p:cNvSpPr/>
            <p:nvPr/>
          </p:nvSpPr>
          <p:spPr>
            <a:xfrm flipH="1">
              <a:off x="2971686" y="4219991"/>
              <a:ext cx="919625" cy="143679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9B03E3-E6DC-9E23-AEDD-51D431FC0688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D00FE36B-5E90-8918-F36B-8ABABA2BFD7D}"/>
                </a:ext>
              </a:extLst>
            </p:cNvPr>
            <p:cNvSpPr/>
            <p:nvPr/>
          </p:nvSpPr>
          <p:spPr>
            <a:xfrm>
              <a:off x="2674803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4C4D1E6C-227C-5AD1-0C62-B7D29D988757}"/>
                </a:ext>
              </a:extLst>
            </p:cNvPr>
            <p:cNvSpPr/>
            <p:nvPr/>
          </p:nvSpPr>
          <p:spPr>
            <a:xfrm>
              <a:off x="2762272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54973EAD-BC0C-59A3-7C13-6891EB0501DF}"/>
              </a:ext>
            </a:extLst>
          </p:cNvPr>
          <p:cNvSpPr/>
          <p:nvPr/>
        </p:nvSpPr>
        <p:spPr>
          <a:xfrm flipH="1">
            <a:off x="2073128" y="4376117"/>
            <a:ext cx="5198412" cy="51846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2695" y="126064"/>
                  <a:pt x="273728" y="166599"/>
                </a:cubicBezTo>
                <a:cubicBezTo>
                  <a:pt x="394761" y="207134"/>
                  <a:pt x="562484" y="227719"/>
                  <a:pt x="726197" y="243212"/>
                </a:cubicBezTo>
                <a:cubicBezTo>
                  <a:pt x="889910" y="258705"/>
                  <a:pt x="1105299" y="267938"/>
                  <a:pt x="1256008" y="259560"/>
                </a:cubicBezTo>
                <a:cubicBezTo>
                  <a:pt x="1406849" y="251175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D9277C71-41D8-46F6-9A9A-8049F1B05AFC}"/>
              </a:ext>
            </a:extLst>
          </p:cNvPr>
          <p:cNvSpPr/>
          <p:nvPr/>
        </p:nvSpPr>
        <p:spPr>
          <a:xfrm flipH="1">
            <a:off x="1981666" y="4367745"/>
            <a:ext cx="5221214" cy="52320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1997" y="84452"/>
                  <a:pt x="159701" y="111828"/>
                  <a:pt x="281512" y="149516"/>
                </a:cubicBezTo>
                <a:cubicBezTo>
                  <a:pt x="403323" y="187204"/>
                  <a:pt x="567932" y="210635"/>
                  <a:pt x="730867" y="226129"/>
                </a:cubicBezTo>
                <a:cubicBezTo>
                  <a:pt x="893802" y="241623"/>
                  <a:pt x="1108413" y="250855"/>
                  <a:pt x="1259122" y="242477"/>
                </a:cubicBezTo>
                <a:cubicBezTo>
                  <a:pt x="1409963" y="234092"/>
                  <a:pt x="1501721" y="221544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2A731C7E-5EFF-14A4-082C-EE5935C0725F}"/>
              </a:ext>
            </a:extLst>
          </p:cNvPr>
          <p:cNvSpPr/>
          <p:nvPr/>
        </p:nvSpPr>
        <p:spPr>
          <a:xfrm flipH="1">
            <a:off x="1879042" y="4374672"/>
            <a:ext cx="5220110" cy="5138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9783" y="64161"/>
                  <a:pt x="165150" y="93469"/>
                  <a:pt x="286183" y="129225"/>
                </a:cubicBezTo>
                <a:cubicBezTo>
                  <a:pt x="407216" y="164981"/>
                  <a:pt x="564559" y="199041"/>
                  <a:pt x="726196" y="214534"/>
                </a:cubicBezTo>
                <a:cubicBezTo>
                  <a:pt x="887833" y="230027"/>
                  <a:pt x="1105299" y="230564"/>
                  <a:pt x="1256008" y="222186"/>
                </a:cubicBezTo>
                <a:cubicBezTo>
                  <a:pt x="1406849" y="213801"/>
                  <a:pt x="1539092" y="227342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D30A2682-4862-E0CA-1A09-C4A9B716FF83}"/>
              </a:ext>
            </a:extLst>
          </p:cNvPr>
          <p:cNvSpPr/>
          <p:nvPr/>
        </p:nvSpPr>
        <p:spPr>
          <a:xfrm flipH="1">
            <a:off x="774751" y="4392117"/>
            <a:ext cx="1993531" cy="5339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72964" y="205370"/>
                  <a:pt x="433208" y="179988"/>
                  <a:pt x="707819" y="227133"/>
                </a:cubicBezTo>
                <a:cubicBezTo>
                  <a:pt x="982430" y="274278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rgbClr val="C00000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A0659A2A-E863-2DE0-EED1-CB486859616E}"/>
              </a:ext>
            </a:extLst>
          </p:cNvPr>
          <p:cNvSpPr/>
          <p:nvPr/>
        </p:nvSpPr>
        <p:spPr>
          <a:xfrm flipH="1">
            <a:off x="787217" y="4383777"/>
            <a:ext cx="2068575" cy="5339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0693 w 1466796"/>
              <a:gd name="connsiteY1" fmla="*/ 266578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0693 w 1466796"/>
              <a:gd name="connsiteY1" fmla="*/ 266578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173213" y="190577"/>
                  <a:pt x="426082" y="219433"/>
                  <a:pt x="700693" y="266578"/>
                </a:cubicBezTo>
                <a:cubicBezTo>
                  <a:pt x="975304" y="313723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rgbClr val="C00000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EA295624-5DD1-617C-5314-B61DD4C5A9B6}"/>
              </a:ext>
            </a:extLst>
          </p:cNvPr>
          <p:cNvSpPr/>
          <p:nvPr/>
        </p:nvSpPr>
        <p:spPr>
          <a:xfrm flipH="1">
            <a:off x="785247" y="4411709"/>
            <a:ext cx="3469400" cy="4895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7002" y="60304"/>
                  <a:pt x="181247" y="75051"/>
                  <a:pt x="330000" y="97854"/>
                </a:cubicBezTo>
                <a:cubicBezTo>
                  <a:pt x="478753" y="120657"/>
                  <a:pt x="729721" y="122248"/>
                  <a:pt x="892520" y="136817"/>
                </a:cubicBezTo>
                <a:lnTo>
                  <a:pt x="1306792" y="185269"/>
                </a:lnTo>
                <a:cubicBezTo>
                  <a:pt x="1431691" y="198446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F479214B-D4B3-8C8A-C975-928503BFBC44}"/>
              </a:ext>
            </a:extLst>
          </p:cNvPr>
          <p:cNvSpPr/>
          <p:nvPr/>
        </p:nvSpPr>
        <p:spPr>
          <a:xfrm flipH="1">
            <a:off x="774751" y="4423511"/>
            <a:ext cx="3537817" cy="48990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295753 w 1619106"/>
              <a:gd name="connsiteY1" fmla="*/ 121545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09452 w 1619106"/>
              <a:gd name="connsiteY1" fmla="*/ 109699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09452 w 1619106"/>
              <a:gd name="connsiteY1" fmla="*/ 109699 h 288758"/>
              <a:gd name="connsiteX2" fmla="*/ 885670 w 1619106"/>
              <a:gd name="connsiteY2" fmla="*/ 157546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07690"/>
              <a:gd name="connsiteY0" fmla="*/ 0 h 288758"/>
              <a:gd name="connsiteX1" fmla="*/ 298036 w 1607690"/>
              <a:gd name="connsiteY1" fmla="*/ 109699 h 288758"/>
              <a:gd name="connsiteX2" fmla="*/ 874254 w 1607690"/>
              <a:gd name="connsiteY2" fmla="*/ 157546 h 288758"/>
              <a:gd name="connsiteX3" fmla="*/ 1295376 w 1607690"/>
              <a:gd name="connsiteY3" fmla="*/ 185269 h 288758"/>
              <a:gd name="connsiteX4" fmla="*/ 1607690 w 1607690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07690" h="288758">
                <a:moveTo>
                  <a:pt x="0" y="0"/>
                </a:moveTo>
                <a:cubicBezTo>
                  <a:pt x="87002" y="60304"/>
                  <a:pt x="152327" y="83441"/>
                  <a:pt x="298036" y="109699"/>
                </a:cubicBezTo>
                <a:cubicBezTo>
                  <a:pt x="443745" y="135957"/>
                  <a:pt x="708031" y="144951"/>
                  <a:pt x="874254" y="157546"/>
                </a:cubicBezTo>
                <a:cubicBezTo>
                  <a:pt x="1040477" y="170141"/>
                  <a:pt x="1157285" y="169118"/>
                  <a:pt x="1295376" y="185269"/>
                </a:cubicBezTo>
                <a:cubicBezTo>
                  <a:pt x="1420275" y="198446"/>
                  <a:pt x="1524638" y="225606"/>
                  <a:pt x="1607690" y="288758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D10D54D7-5BF2-CFE0-156D-16F36653C8BF}"/>
              </a:ext>
            </a:extLst>
          </p:cNvPr>
          <p:cNvCxnSpPr>
            <a:cxnSpLocks/>
            <a:stCxn id="82" idx="3"/>
            <a:endCxn id="49" idx="0"/>
          </p:cNvCxnSpPr>
          <p:nvPr/>
        </p:nvCxnSpPr>
        <p:spPr>
          <a:xfrm flipH="1">
            <a:off x="1646416" y="4919786"/>
            <a:ext cx="231237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Arrow Connector 120">
            <a:extLst>
              <a:ext uri="{FF2B5EF4-FFF2-40B4-BE49-F238E27FC236}">
                <a16:creationId xmlns:a16="http://schemas.microsoft.com/office/drawing/2014/main" id="{5F4B4889-9C48-A945-1678-71CFD5AE54C5}"/>
              </a:ext>
            </a:extLst>
          </p:cNvPr>
          <p:cNvCxnSpPr>
            <a:cxnSpLocks/>
            <a:stCxn id="91" idx="3"/>
            <a:endCxn id="49" idx="0"/>
          </p:cNvCxnSpPr>
          <p:nvPr/>
        </p:nvCxnSpPr>
        <p:spPr>
          <a:xfrm flipH="1">
            <a:off x="1646416" y="4919786"/>
            <a:ext cx="322699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Arrow Connector 121">
            <a:extLst>
              <a:ext uri="{FF2B5EF4-FFF2-40B4-BE49-F238E27FC236}">
                <a16:creationId xmlns:a16="http://schemas.microsoft.com/office/drawing/2014/main" id="{5D01F8CA-755D-4397-F024-95460EE41331}"/>
              </a:ext>
            </a:extLst>
          </p:cNvPr>
          <p:cNvCxnSpPr>
            <a:cxnSpLocks/>
            <a:stCxn id="92" idx="3"/>
            <a:endCxn id="49" idx="0"/>
          </p:cNvCxnSpPr>
          <p:nvPr/>
        </p:nvCxnSpPr>
        <p:spPr>
          <a:xfrm flipH="1">
            <a:off x="1646416" y="4919786"/>
            <a:ext cx="414161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Arrow Connector 122">
            <a:extLst>
              <a:ext uri="{FF2B5EF4-FFF2-40B4-BE49-F238E27FC236}">
                <a16:creationId xmlns:a16="http://schemas.microsoft.com/office/drawing/2014/main" id="{9AC87AAF-89A8-38B5-0EF8-056A9BEEEFA6}"/>
              </a:ext>
            </a:extLst>
          </p:cNvPr>
          <p:cNvCxnSpPr>
            <a:cxnSpLocks/>
            <a:stCxn id="93" idx="3"/>
            <a:endCxn id="49" idx="0"/>
          </p:cNvCxnSpPr>
          <p:nvPr/>
        </p:nvCxnSpPr>
        <p:spPr>
          <a:xfrm flipH="1">
            <a:off x="1646416" y="4919786"/>
            <a:ext cx="505626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7112CA31-844D-0259-A652-1D75E1E78D21}"/>
              </a:ext>
            </a:extLst>
          </p:cNvPr>
          <p:cNvCxnSpPr>
            <a:cxnSpLocks/>
            <a:stCxn id="58" idx="5"/>
            <a:endCxn id="49" idx="0"/>
          </p:cNvCxnSpPr>
          <p:nvPr/>
        </p:nvCxnSpPr>
        <p:spPr>
          <a:xfrm>
            <a:off x="1446207" y="4919786"/>
            <a:ext cx="200209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Arrow Connector 124">
            <a:extLst>
              <a:ext uri="{FF2B5EF4-FFF2-40B4-BE49-F238E27FC236}">
                <a16:creationId xmlns:a16="http://schemas.microsoft.com/office/drawing/2014/main" id="{41E02B32-5CED-69FE-3EC7-088C35E5C059}"/>
              </a:ext>
            </a:extLst>
          </p:cNvPr>
          <p:cNvCxnSpPr>
            <a:cxnSpLocks/>
            <a:stCxn id="95" idx="5"/>
            <a:endCxn id="49" idx="0"/>
          </p:cNvCxnSpPr>
          <p:nvPr/>
        </p:nvCxnSpPr>
        <p:spPr>
          <a:xfrm>
            <a:off x="1080359" y="4919786"/>
            <a:ext cx="566057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5E378431-855F-B642-00CB-C41BE5075E3F}"/>
              </a:ext>
            </a:extLst>
          </p:cNvPr>
          <p:cNvSpPr/>
          <p:nvPr/>
        </p:nvSpPr>
        <p:spPr>
          <a:xfrm flipH="1">
            <a:off x="804179" y="4373800"/>
            <a:ext cx="4912840" cy="51627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8076" h="286023">
                <a:moveTo>
                  <a:pt x="0" y="0"/>
                </a:moveTo>
                <a:cubicBezTo>
                  <a:pt x="37527" y="59218"/>
                  <a:pt x="47108" y="87187"/>
                  <a:pt x="262307" y="121296"/>
                </a:cubicBezTo>
                <a:cubicBezTo>
                  <a:pt x="477506" y="155405"/>
                  <a:pt x="990551" y="181427"/>
                  <a:pt x="1291193" y="204654"/>
                </a:cubicBezTo>
                <a:cubicBezTo>
                  <a:pt x="1416092" y="217831"/>
                  <a:pt x="1560854" y="227008"/>
                  <a:pt x="1648076" y="286023"/>
                </a:cubicBezTo>
              </a:path>
            </a:pathLst>
          </a:custGeom>
          <a:noFill/>
          <a:ln>
            <a:solidFill>
              <a:srgbClr val="C00000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5874EF2B-A539-4F11-11C7-99006D5118AA}"/>
              </a:ext>
            </a:extLst>
          </p:cNvPr>
          <p:cNvSpPr/>
          <p:nvPr/>
        </p:nvSpPr>
        <p:spPr>
          <a:xfrm flipH="1">
            <a:off x="811329" y="4380205"/>
            <a:ext cx="4987935" cy="5290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41391 w 1648076"/>
              <a:gd name="connsiteY2" fmla="*/ 204655 h 286023"/>
              <a:gd name="connsiteX3" fmla="*/ 1648076 w 1648076"/>
              <a:gd name="connsiteY3" fmla="*/ 286023 h 286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8076" h="286023">
                <a:moveTo>
                  <a:pt x="0" y="0"/>
                </a:moveTo>
                <a:cubicBezTo>
                  <a:pt x="37527" y="59218"/>
                  <a:pt x="48769" y="103484"/>
                  <a:pt x="255667" y="137593"/>
                </a:cubicBezTo>
                <a:cubicBezTo>
                  <a:pt x="462565" y="171702"/>
                  <a:pt x="940749" y="181428"/>
                  <a:pt x="1241391" y="204655"/>
                </a:cubicBezTo>
                <a:cubicBezTo>
                  <a:pt x="1366290" y="217832"/>
                  <a:pt x="1560854" y="227008"/>
                  <a:pt x="1648076" y="286023"/>
                </a:cubicBezTo>
              </a:path>
            </a:pathLst>
          </a:custGeom>
          <a:noFill/>
          <a:ln>
            <a:solidFill>
              <a:srgbClr val="C00000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716D265-AB33-A5D8-DFEA-A6466CEBDBBF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A287029-1580-392D-7F22-4BB1A668D972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64588DA-7998-33D1-C713-23FF82014177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82E57FEB-24D2-21E5-070C-64FB182075BF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Arrow Connector 52">
            <a:extLst>
              <a:ext uri="{FF2B5EF4-FFF2-40B4-BE49-F238E27FC236}">
                <a16:creationId xmlns:a16="http://schemas.microsoft.com/office/drawing/2014/main" id="{C7EF79C3-F48D-3AB9-BF02-4E66455B760A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id="{615A9B88-303F-0CA3-8A24-1F9A16A171AC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05162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indefinite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indefinite"/>
                                        <p:tgtEl>
                                          <p:spTgt spid="1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0" dur="indefinite"/>
                                        <p:tgtEl>
                                          <p:spTgt spid="11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indefinite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3" dur="indefinite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indefinite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6" dur="indefinite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indefinite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9" dur="indefinite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indefinite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2" dur="indefinite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indefinite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5" dur="indefinite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indefinite"/>
                                        <p:tgtEl>
                                          <p:spTgt spid="14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8" dur="indefinite"/>
                                        <p:tgtEl>
                                          <p:spTgt spid="14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indefinite"/>
                                        <p:tgtEl>
                                          <p:spTgt spid="14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1" dur="indefinite"/>
                                        <p:tgtEl>
                                          <p:spTgt spid="14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7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indefinite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B0F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6" dur="indefinite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indefinite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B0F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9" dur="indefinite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indefinite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B0F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42" dur="indefinite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indefinite"/>
                                        <p:tgtEl>
                                          <p:spTgt spid="1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B0F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45" dur="indefinite"/>
                                        <p:tgtEl>
                                          <p:spTgt spid="11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indefinite"/>
                                        <p:tgtEl>
                                          <p:spTgt spid="1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B0F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48" dur="indefinite"/>
                                        <p:tgtEl>
                                          <p:spTgt spid="11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indefinite"/>
                                        <p:tgtEl>
                                          <p:spTgt spid="1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B0F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51" dur="indefinite"/>
                                        <p:tgtEl>
                                          <p:spTgt spid="1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indefinite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B0F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54" dur="indefinite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80" idx="3"/>
            <a:endCxn id="49" idx="0"/>
          </p:cNvCxnSpPr>
          <p:nvPr/>
        </p:nvCxnSpPr>
        <p:spPr>
          <a:xfrm flipH="1">
            <a:off x="1646416" y="4919786"/>
            <a:ext cx="139775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97" idx="4"/>
            <a:endCxn id="48" idx="0"/>
          </p:cNvCxnSpPr>
          <p:nvPr/>
        </p:nvCxnSpPr>
        <p:spPr>
          <a:xfrm>
            <a:off x="793041" y="4925142"/>
            <a:ext cx="488708" cy="458933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774752" y="4390440"/>
            <a:ext cx="1891371" cy="5240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65866 w 1466796"/>
              <a:gd name="connsiteY1" fmla="*/ 192524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491255" y="145379"/>
                  <a:pt x="765866" y="192524"/>
                </a:cubicBezTo>
                <a:cubicBezTo>
                  <a:pt x="1040477" y="239669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800505" y="4379058"/>
            <a:ext cx="1144179" cy="51741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rgbClr val="00B0F0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C1E46F-FC10-1696-F611-849D57CA6DEE}"/>
              </a:ext>
            </a:extLst>
          </p:cNvPr>
          <p:cNvSpPr/>
          <p:nvPr/>
        </p:nvSpPr>
        <p:spPr>
          <a:xfrm flipH="1">
            <a:off x="793041" y="4405010"/>
            <a:ext cx="3369494" cy="46913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7002" y="60304"/>
                  <a:pt x="223451" y="65666"/>
                  <a:pt x="367515" y="85999"/>
                </a:cubicBezTo>
                <a:cubicBezTo>
                  <a:pt x="511579" y="106332"/>
                  <a:pt x="705885" y="107430"/>
                  <a:pt x="864385" y="121999"/>
                </a:cubicBezTo>
                <a:cubicBezTo>
                  <a:pt x="1022885" y="136568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800506" y="4396851"/>
            <a:ext cx="2619520" cy="49772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110850" y="111230"/>
                  <a:pt x="324836" y="148676"/>
                </a:cubicBezTo>
                <a:cubicBezTo>
                  <a:pt x="538822" y="186122"/>
                  <a:pt x="1083278" y="191844"/>
                  <a:pt x="1300359" y="206702"/>
                </a:cubicBezTo>
                <a:cubicBezTo>
                  <a:pt x="1425258" y="219879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rgbClr val="00B0F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0E6471E-EBC5-4BCB-0B22-E911760AC489}"/>
              </a:ext>
            </a:extLst>
          </p:cNvPr>
          <p:cNvSpPr/>
          <p:nvPr/>
        </p:nvSpPr>
        <p:spPr>
          <a:xfrm flipH="1">
            <a:off x="787217" y="4387094"/>
            <a:ext cx="4837478" cy="52632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11979 w 1622795"/>
              <a:gd name="connsiteY2" fmla="*/ 162902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56067" y="56435"/>
                  <a:pt x="68737" y="66311"/>
                  <a:pt x="270734" y="93461"/>
                </a:cubicBezTo>
                <a:cubicBezTo>
                  <a:pt x="472731" y="120611"/>
                  <a:pt x="911337" y="139675"/>
                  <a:pt x="1211979" y="162902"/>
                </a:cubicBezTo>
                <a:cubicBezTo>
                  <a:pt x="1336878" y="176079"/>
                  <a:pt x="1555798" y="188040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1865625" y="4369413"/>
            <a:ext cx="5499701" cy="54834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59754 w 1617850"/>
              <a:gd name="connsiteY1" fmla="*/ 177070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20645"/>
              <a:gd name="connsiteY0" fmla="*/ 0 h 290803"/>
              <a:gd name="connsiteX1" fmla="*/ 259754 w 1620645"/>
              <a:gd name="connsiteY1" fmla="*/ 177070 h 290803"/>
              <a:gd name="connsiteX2" fmla="*/ 712118 w 1620645"/>
              <a:gd name="connsiteY2" fmla="*/ 254790 h 290803"/>
              <a:gd name="connsiteX3" fmla="*/ 1254444 w 1620645"/>
              <a:gd name="connsiteY3" fmla="*/ 274032 h 290803"/>
              <a:gd name="connsiteX4" fmla="*/ 1620645 w 1620645"/>
              <a:gd name="connsiteY4" fmla="*/ 290803 h 290803"/>
              <a:gd name="connsiteX0" fmla="*/ 0 w 1613658"/>
              <a:gd name="connsiteY0" fmla="*/ 0 h 290803"/>
              <a:gd name="connsiteX1" fmla="*/ 259754 w 1613658"/>
              <a:gd name="connsiteY1" fmla="*/ 177070 h 290803"/>
              <a:gd name="connsiteX2" fmla="*/ 712118 w 1613658"/>
              <a:gd name="connsiteY2" fmla="*/ 254790 h 290803"/>
              <a:gd name="connsiteX3" fmla="*/ 1254444 w 1613658"/>
              <a:gd name="connsiteY3" fmla="*/ 274032 h 290803"/>
              <a:gd name="connsiteX4" fmla="*/ 1613658 w 1613658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3658" h="290803">
                <a:moveTo>
                  <a:pt x="0" y="0"/>
                </a:moveTo>
                <a:cubicBezTo>
                  <a:pt x="71997" y="84452"/>
                  <a:pt x="141068" y="134605"/>
                  <a:pt x="259754" y="177070"/>
                </a:cubicBezTo>
                <a:cubicBezTo>
                  <a:pt x="378440" y="219535"/>
                  <a:pt x="546336" y="238630"/>
                  <a:pt x="712118" y="254790"/>
                </a:cubicBezTo>
                <a:cubicBezTo>
                  <a:pt x="877900" y="270950"/>
                  <a:pt x="1103735" y="282410"/>
                  <a:pt x="1254444" y="274032"/>
                </a:cubicBezTo>
                <a:cubicBezTo>
                  <a:pt x="1405285" y="265647"/>
                  <a:pt x="1463280" y="227238"/>
                  <a:pt x="1613658" y="290803"/>
                </a:cubicBezTo>
              </a:path>
            </a:pathLst>
          </a:custGeom>
          <a:noFill/>
          <a:ln>
            <a:solidFill>
              <a:srgbClr val="00B0F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808323" y="4390680"/>
            <a:ext cx="4047793" cy="49788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43879 w 1622795"/>
              <a:gd name="connsiteY2" fmla="*/ 211902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42788" y="79656"/>
                  <a:pt x="61264" y="126010"/>
                  <a:pt x="235244" y="161327"/>
                </a:cubicBezTo>
                <a:cubicBezTo>
                  <a:pt x="409224" y="196644"/>
                  <a:pt x="858634" y="210071"/>
                  <a:pt x="1043879" y="211902"/>
                </a:cubicBezTo>
                <a:cubicBezTo>
                  <a:pt x="1169465" y="213143"/>
                  <a:pt x="1542214" y="185143"/>
                  <a:pt x="1622795" y="291590"/>
                </a:cubicBezTo>
              </a:path>
            </a:pathLst>
          </a:custGeom>
          <a:noFill/>
          <a:ln>
            <a:solidFill>
              <a:srgbClr val="00B0F0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5">
            <a:extLst>
              <a:ext uri="{FF2B5EF4-FFF2-40B4-BE49-F238E27FC236}">
                <a16:creationId xmlns:a16="http://schemas.microsoft.com/office/drawing/2014/main" id="{30A67A9D-13FF-16BE-6165-42AEF94A4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55</a:t>
            </a:fld>
            <a:endParaRPr lang="en-US" dirty="0"/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E59A7F9B-068D-46F2-4DB6-4AD2CAA26B48}"/>
              </a:ext>
            </a:extLst>
          </p:cNvPr>
          <p:cNvSpPr/>
          <p:nvPr/>
        </p:nvSpPr>
        <p:spPr>
          <a:xfrm>
            <a:off x="1780835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F980E202-A7AD-2474-4DB6-044378B2A261}"/>
              </a:ext>
            </a:extLst>
          </p:cNvPr>
          <p:cNvSpPr/>
          <p:nvPr/>
        </p:nvSpPr>
        <p:spPr>
          <a:xfrm>
            <a:off x="774753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6F99667-2229-9C9A-049F-05C012F8ABC8}"/>
              </a:ext>
            </a:extLst>
          </p:cNvPr>
          <p:cNvGrpSpPr/>
          <p:nvPr/>
        </p:nvGrpSpPr>
        <p:grpSpPr>
          <a:xfrm>
            <a:off x="6963977" y="3399864"/>
            <a:ext cx="1425635" cy="1079520"/>
            <a:chOff x="6963977" y="3399864"/>
            <a:chExt cx="1425635" cy="1079520"/>
          </a:xfrm>
        </p:grpSpPr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04CA305A-15A9-3CAA-EA17-0D8BC6B63909}"/>
                </a:ext>
              </a:extLst>
            </p:cNvPr>
            <p:cNvSpPr/>
            <p:nvPr/>
          </p:nvSpPr>
          <p:spPr>
            <a:xfrm>
              <a:off x="6963977" y="339986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0535F11D-A02D-25EA-E83E-FDFD845B2D44}"/>
                </a:ext>
              </a:extLst>
            </p:cNvPr>
            <p:cNvSpPr/>
            <p:nvPr/>
          </p:nvSpPr>
          <p:spPr>
            <a:xfrm>
              <a:off x="7630644" y="393430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C99FD059-CE9F-7232-0960-CB259544C17B}"/>
                </a:ext>
              </a:extLst>
            </p:cNvPr>
            <p:cNvSpPr/>
            <p:nvPr/>
          </p:nvSpPr>
          <p:spPr>
            <a:xfrm>
              <a:off x="8038738" y="392843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02CC5B6A-5C2E-F9E6-E68E-BFCB66215C60}"/>
                </a:ext>
              </a:extLst>
            </p:cNvPr>
            <p:cNvGrpSpPr/>
            <p:nvPr/>
          </p:nvGrpSpPr>
          <p:grpSpPr>
            <a:xfrm>
              <a:off x="7630644" y="3491117"/>
              <a:ext cx="350874" cy="360389"/>
              <a:chOff x="3195085" y="2057961"/>
              <a:chExt cx="350874" cy="360389"/>
            </a:xfrm>
          </p:grpSpPr>
          <p:sp>
            <p:nvSpPr>
              <p:cNvPr id="318" name="Oval 317">
                <a:extLst>
                  <a:ext uri="{FF2B5EF4-FFF2-40B4-BE49-F238E27FC236}">
                    <a16:creationId xmlns:a16="http://schemas.microsoft.com/office/drawing/2014/main" id="{94664BF8-BE40-0A29-2304-96F94F8297C9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Oval 318">
                <a:extLst>
                  <a:ext uri="{FF2B5EF4-FFF2-40B4-BE49-F238E27FC236}">
                    <a16:creationId xmlns:a16="http://schemas.microsoft.com/office/drawing/2014/main" id="{13E7B228-8084-2337-2236-3FEBF4169161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78A85F82-9BC5-3E6A-5793-A57F4F8C8BD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Oval 320">
                <a:extLst>
                  <a:ext uri="{FF2B5EF4-FFF2-40B4-BE49-F238E27FC236}">
                    <a16:creationId xmlns:a16="http://schemas.microsoft.com/office/drawing/2014/main" id="{CEDD6B83-EE2E-462C-A026-AEEAF06B666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2" name="Straight Arrow Connector 321">
                <a:extLst>
                  <a:ext uri="{FF2B5EF4-FFF2-40B4-BE49-F238E27FC236}">
                    <a16:creationId xmlns:a16="http://schemas.microsoft.com/office/drawing/2014/main" id="{DF9B1FDF-48F3-ABE4-66FA-709DEA203D4A}"/>
                  </a:ext>
                </a:extLst>
              </p:cNvPr>
              <p:cNvCxnSpPr>
                <a:cxnSpLocks/>
                <a:stCxn id="320" idx="5"/>
                <a:endCxn id="32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Arrow Connector 322">
                <a:extLst>
                  <a:ext uri="{FF2B5EF4-FFF2-40B4-BE49-F238E27FC236}">
                    <a16:creationId xmlns:a16="http://schemas.microsoft.com/office/drawing/2014/main" id="{E0D0066A-E71F-3686-DA80-232D6F6AFE72}"/>
                  </a:ext>
                </a:extLst>
              </p:cNvPr>
              <p:cNvCxnSpPr>
                <a:cxnSpLocks/>
                <a:stCxn id="32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9" name="Group 298">
              <a:extLst>
                <a:ext uri="{FF2B5EF4-FFF2-40B4-BE49-F238E27FC236}">
                  <a16:creationId xmlns:a16="http://schemas.microsoft.com/office/drawing/2014/main" id="{58A3FC11-EE58-481C-9686-6C1AD7B76825}"/>
                </a:ext>
              </a:extLst>
            </p:cNvPr>
            <p:cNvGrpSpPr/>
            <p:nvPr/>
          </p:nvGrpSpPr>
          <p:grpSpPr>
            <a:xfrm>
              <a:off x="8098980" y="3960668"/>
              <a:ext cx="246496" cy="256646"/>
              <a:chOff x="3255327" y="2091323"/>
              <a:chExt cx="246496" cy="256646"/>
            </a:xfrm>
          </p:grpSpPr>
          <p:sp>
            <p:nvSpPr>
              <p:cNvPr id="313" name="Oval 312">
                <a:extLst>
                  <a:ext uri="{FF2B5EF4-FFF2-40B4-BE49-F238E27FC236}">
                    <a16:creationId xmlns:a16="http://schemas.microsoft.com/office/drawing/2014/main" id="{7B641DA0-A031-3885-E767-A2C72525BE6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Oval 313">
                <a:extLst>
                  <a:ext uri="{FF2B5EF4-FFF2-40B4-BE49-F238E27FC236}">
                    <a16:creationId xmlns:a16="http://schemas.microsoft.com/office/drawing/2014/main" id="{42570A58-981E-2B48-B70F-CF561751E0AC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Oval 314">
                <a:extLst>
                  <a:ext uri="{FF2B5EF4-FFF2-40B4-BE49-F238E27FC236}">
                    <a16:creationId xmlns:a16="http://schemas.microsoft.com/office/drawing/2014/main" id="{7E834E2B-982D-85A0-FBDB-71D36DBBF544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6" name="Straight Arrow Connector 315">
                <a:extLst>
                  <a:ext uri="{FF2B5EF4-FFF2-40B4-BE49-F238E27FC236}">
                    <a16:creationId xmlns:a16="http://schemas.microsoft.com/office/drawing/2014/main" id="{2FCB5BF0-E94B-69F9-95A4-4C5541B52E2A}"/>
                  </a:ext>
                </a:extLst>
              </p:cNvPr>
              <p:cNvCxnSpPr>
                <a:cxnSpLocks/>
                <a:stCxn id="31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7" name="Straight Arrow Connector 316">
                <a:extLst>
                  <a:ext uri="{FF2B5EF4-FFF2-40B4-BE49-F238E27FC236}">
                    <a16:creationId xmlns:a16="http://schemas.microsoft.com/office/drawing/2014/main" id="{8439B42B-707C-DED3-9D62-1AE1639914FD}"/>
                  </a:ext>
                </a:extLst>
              </p:cNvPr>
              <p:cNvCxnSpPr>
                <a:cxnSpLocks/>
                <a:stCxn id="314" idx="3"/>
                <a:endCxn id="31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FCDB12F1-18C4-1BB0-3E56-BD82F9544B3D}"/>
                </a:ext>
              </a:extLst>
            </p:cNvPr>
            <p:cNvGrpSpPr/>
            <p:nvPr/>
          </p:nvGrpSpPr>
          <p:grpSpPr>
            <a:xfrm>
              <a:off x="7682419" y="3961420"/>
              <a:ext cx="246496" cy="256646"/>
              <a:chOff x="3255327" y="2091323"/>
              <a:chExt cx="246496" cy="256646"/>
            </a:xfrm>
          </p:grpSpPr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630ACE62-B0F4-1815-A9E6-DE64D378760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Oval 307">
                <a:extLst>
                  <a:ext uri="{FF2B5EF4-FFF2-40B4-BE49-F238E27FC236}">
                    <a16:creationId xmlns:a16="http://schemas.microsoft.com/office/drawing/2014/main" id="{37F7CE3F-D527-B2A4-FB2F-685FC5CDC91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Oval 308">
                <a:extLst>
                  <a:ext uri="{FF2B5EF4-FFF2-40B4-BE49-F238E27FC236}">
                    <a16:creationId xmlns:a16="http://schemas.microsoft.com/office/drawing/2014/main" id="{D6B87955-65F2-52C7-CC37-6BBFF373498E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0" name="Straight Arrow Connector 309">
                <a:extLst>
                  <a:ext uri="{FF2B5EF4-FFF2-40B4-BE49-F238E27FC236}">
                    <a16:creationId xmlns:a16="http://schemas.microsoft.com/office/drawing/2014/main" id="{A0D7B952-BE46-717F-CAC2-89E368AB1577}"/>
                  </a:ext>
                </a:extLst>
              </p:cNvPr>
              <p:cNvCxnSpPr>
                <a:cxnSpLocks/>
                <a:stCxn id="30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1" name="Straight Arrow Connector 310">
                <a:extLst>
                  <a:ext uri="{FF2B5EF4-FFF2-40B4-BE49-F238E27FC236}">
                    <a16:creationId xmlns:a16="http://schemas.microsoft.com/office/drawing/2014/main" id="{B9EEB3D0-19F7-78F0-57E5-28536844F785}"/>
                  </a:ext>
                </a:extLst>
              </p:cNvPr>
              <p:cNvCxnSpPr>
                <a:cxnSpLocks/>
                <a:stCxn id="308" idx="3"/>
                <a:endCxn id="30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1AA2A2D5-1AC2-4F55-AC50-E6DF64E8AED4}"/>
                </a:ext>
              </a:extLst>
            </p:cNvPr>
            <p:cNvSpPr/>
            <p:nvPr/>
          </p:nvSpPr>
          <p:spPr>
            <a:xfrm>
              <a:off x="7185440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F649D822-91CF-952D-C6E3-9667B439A326}"/>
                </a:ext>
              </a:extLst>
            </p:cNvPr>
            <p:cNvSpPr/>
            <p:nvPr/>
          </p:nvSpPr>
          <p:spPr>
            <a:xfrm>
              <a:off x="7138637" y="386921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34245609-5A87-9527-45AC-3633ED148A09}"/>
                </a:ext>
              </a:extLst>
            </p:cNvPr>
            <p:cNvSpPr/>
            <p:nvPr/>
          </p:nvSpPr>
          <p:spPr>
            <a:xfrm>
              <a:off x="7276087" y="38771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AD9BE931-333B-082A-34F6-3330B935B481}"/>
                </a:ext>
              </a:extLst>
            </p:cNvPr>
            <p:cNvSpPr/>
            <p:nvPr/>
          </p:nvSpPr>
          <p:spPr>
            <a:xfrm>
              <a:off x="7209608" y="34276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F15AE80C-49A0-F1AE-3C9F-C6CEC8B4046D}"/>
                </a:ext>
              </a:extLst>
            </p:cNvPr>
            <p:cNvGrpSpPr/>
            <p:nvPr/>
          </p:nvGrpSpPr>
          <p:grpSpPr>
            <a:xfrm>
              <a:off x="7156925" y="3761029"/>
              <a:ext cx="747402" cy="132635"/>
              <a:chOff x="2879697" y="2486108"/>
              <a:chExt cx="747402" cy="132635"/>
            </a:xfrm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60C8D20E-DEF5-5499-7D1B-70B6AEA3C72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A6F49715-4FEB-BD6D-C406-61C7748306A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41AFF4DC-A87D-6626-B012-E9794DB259F0}"/>
                </a:ext>
              </a:extLst>
            </p:cNvPr>
            <p:cNvGrpSpPr/>
            <p:nvPr/>
          </p:nvGrpSpPr>
          <p:grpSpPr>
            <a:xfrm>
              <a:off x="7155827" y="3884425"/>
              <a:ext cx="1063372" cy="92216"/>
              <a:chOff x="4768408" y="2603167"/>
              <a:chExt cx="1063372" cy="92216"/>
            </a:xfrm>
          </p:grpSpPr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08E50E20-89CF-41FE-345C-2F9B2D8069F8}"/>
                  </a:ext>
                </a:extLst>
              </p:cNvPr>
              <p:cNvSpPr/>
              <p:nvPr/>
            </p:nvSpPr>
            <p:spPr>
              <a:xfrm>
                <a:off x="4917381" y="2603167"/>
                <a:ext cx="914399" cy="91251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35986 h 91251"/>
                  <a:gd name="connsiteX1" fmla="*/ 185895 w 914399"/>
                  <a:gd name="connsiteY1" fmla="*/ 46034 h 91251"/>
                  <a:gd name="connsiteX2" fmla="*/ 482321 w 914399"/>
                  <a:gd name="connsiteY2" fmla="*/ 817 h 91251"/>
                  <a:gd name="connsiteX3" fmla="*/ 914399 w 914399"/>
                  <a:gd name="connsiteY3" fmla="*/ 91251 h 9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251">
                    <a:moveTo>
                      <a:pt x="0" y="35986"/>
                    </a:moveTo>
                    <a:cubicBezTo>
                      <a:pt x="19678" y="57757"/>
                      <a:pt x="105508" y="51896"/>
                      <a:pt x="185895" y="46034"/>
                    </a:cubicBezTo>
                    <a:cubicBezTo>
                      <a:pt x="266282" y="40173"/>
                      <a:pt x="360904" y="-6719"/>
                      <a:pt x="482321" y="817"/>
                    </a:cubicBezTo>
                    <a:cubicBezTo>
                      <a:pt x="603738" y="8353"/>
                      <a:pt x="755300" y="7516"/>
                      <a:pt x="914399" y="9125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05ED3D49-3892-AEAC-CCBD-A5026EB3194C}"/>
                  </a:ext>
                </a:extLst>
              </p:cNvPr>
              <p:cNvSpPr/>
              <p:nvPr/>
            </p:nvSpPr>
            <p:spPr>
              <a:xfrm>
                <a:off x="4768408" y="2614032"/>
                <a:ext cx="641345" cy="8135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274 w 641345"/>
                  <a:gd name="connsiteY0" fmla="*/ 0 h 81351"/>
                  <a:gd name="connsiteX1" fmla="*/ 73612 w 641345"/>
                  <a:gd name="connsiteY1" fmla="*/ 75362 h 81351"/>
                  <a:gd name="connsiteX2" fmla="*/ 307993 w 641345"/>
                  <a:gd name="connsiteY2" fmla="*/ 76534 h 81351"/>
                  <a:gd name="connsiteX3" fmla="*/ 641345 w 641345"/>
                  <a:gd name="connsiteY3" fmla="*/ 70338 h 8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345" h="81351">
                    <a:moveTo>
                      <a:pt x="3274" y="0"/>
                    </a:moveTo>
                    <a:cubicBezTo>
                      <a:pt x="-10961" y="37262"/>
                      <a:pt x="22826" y="62606"/>
                      <a:pt x="73612" y="75362"/>
                    </a:cubicBezTo>
                    <a:cubicBezTo>
                      <a:pt x="124398" y="88118"/>
                      <a:pt x="307993" y="76534"/>
                      <a:pt x="307993" y="76534"/>
                    </a:cubicBezTo>
                    <a:cubicBezTo>
                      <a:pt x="413501" y="78209"/>
                      <a:pt x="535837" y="68663"/>
                      <a:pt x="641345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F428CFF-B056-C6D2-5DBC-429CA134A8D0}"/>
                </a:ext>
              </a:extLst>
            </p:cNvPr>
            <p:cNvSpPr/>
            <p:nvPr/>
          </p:nvSpPr>
          <p:spPr>
            <a:xfrm flipH="1">
              <a:off x="7118015" y="4149217"/>
              <a:ext cx="589225" cy="2151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936A5A9-B120-CE36-FC8A-02E6401DB930}"/>
                </a:ext>
              </a:extLst>
            </p:cNvPr>
            <p:cNvSpPr/>
            <p:nvPr/>
          </p:nvSpPr>
          <p:spPr>
            <a:xfrm flipH="1">
              <a:off x="7209608" y="4198086"/>
              <a:ext cx="697706" cy="16630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AAB415A-DFFE-9BF0-7677-40AD3868A867}"/>
                </a:ext>
              </a:extLst>
            </p:cNvPr>
            <p:cNvSpPr/>
            <p:nvPr/>
          </p:nvSpPr>
          <p:spPr>
            <a:xfrm flipH="1">
              <a:off x="7292179" y="4194118"/>
              <a:ext cx="830764" cy="15969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78605" y="102683"/>
                    <a:pt x="203008" y="109957"/>
                  </a:cubicBezTo>
                  <a:cubicBezTo>
                    <a:pt x="327411" y="117231"/>
                    <a:pt x="346059" y="75493"/>
                    <a:pt x="428111" y="61448"/>
                  </a:cubicBezTo>
                  <a:cubicBezTo>
                    <a:pt x="499182" y="49283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39371CA-797E-26E0-4EE9-7C6AF2078B50}"/>
                </a:ext>
              </a:extLst>
            </p:cNvPr>
            <p:cNvSpPr/>
            <p:nvPr/>
          </p:nvSpPr>
          <p:spPr>
            <a:xfrm flipH="1">
              <a:off x="7367296" y="4196307"/>
              <a:ext cx="953333" cy="18525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47E7810-FC33-7ACD-DB14-B06416D1BFA7}"/>
                </a:ext>
              </a:extLst>
            </p:cNvPr>
            <p:cNvSpPr/>
            <p:nvPr/>
          </p:nvSpPr>
          <p:spPr>
            <a:xfrm>
              <a:off x="7245518" y="345978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5081C5B0-1361-5E2E-A258-BD4A8109CECD}"/>
                </a:ext>
              </a:extLst>
            </p:cNvPr>
            <p:cNvSpPr/>
            <p:nvPr/>
          </p:nvSpPr>
          <p:spPr>
            <a:xfrm>
              <a:off x="7105307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43B3C9AD-9ACF-4E2F-B51B-FBCDE6A6C239}"/>
                </a:ext>
              </a:extLst>
            </p:cNvPr>
            <p:cNvSpPr/>
            <p:nvPr/>
          </p:nvSpPr>
          <p:spPr>
            <a:xfrm>
              <a:off x="7265573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B51BE7C7-7BEE-A8F3-CE9E-3332DA8970F3}"/>
                </a:ext>
              </a:extLst>
            </p:cNvPr>
            <p:cNvSpPr/>
            <p:nvPr/>
          </p:nvSpPr>
          <p:spPr>
            <a:xfrm>
              <a:off x="7345705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FCCCE052-5A0F-2F21-D607-C10F02EE1BD7}"/>
              </a:ext>
            </a:extLst>
          </p:cNvPr>
          <p:cNvGrpSpPr/>
          <p:nvPr/>
        </p:nvGrpSpPr>
        <p:grpSpPr>
          <a:xfrm>
            <a:off x="5481868" y="3421660"/>
            <a:ext cx="1425635" cy="1079520"/>
            <a:chOff x="5481868" y="3421660"/>
            <a:chExt cx="1425635" cy="1079520"/>
          </a:xfrm>
        </p:grpSpPr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B886FFC0-512A-6858-356E-DC1FD40C7206}"/>
                </a:ext>
              </a:extLst>
            </p:cNvPr>
            <p:cNvSpPr/>
            <p:nvPr/>
          </p:nvSpPr>
          <p:spPr>
            <a:xfrm>
              <a:off x="5481868" y="3421660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570EAED8-5535-A267-D110-FA5C9779EDB8}"/>
                </a:ext>
              </a:extLst>
            </p:cNvPr>
            <p:cNvSpPr/>
            <p:nvPr/>
          </p:nvSpPr>
          <p:spPr>
            <a:xfrm>
              <a:off x="6148535" y="395610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5ADD1B89-B05D-754E-3551-0EA4C9D0E9FE}"/>
                </a:ext>
              </a:extLst>
            </p:cNvPr>
            <p:cNvSpPr/>
            <p:nvPr/>
          </p:nvSpPr>
          <p:spPr>
            <a:xfrm>
              <a:off x="6556629" y="3950230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1B6808E7-1E64-89E0-7091-8F23C522576D}"/>
                </a:ext>
              </a:extLst>
            </p:cNvPr>
            <p:cNvGrpSpPr/>
            <p:nvPr/>
          </p:nvGrpSpPr>
          <p:grpSpPr>
            <a:xfrm>
              <a:off x="6148535" y="3512913"/>
              <a:ext cx="350874" cy="360389"/>
              <a:chOff x="3195085" y="2057961"/>
              <a:chExt cx="350874" cy="360389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F3308A75-FF95-6D9A-E8B7-9831F4946898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Oval 378">
                <a:extLst>
                  <a:ext uri="{FF2B5EF4-FFF2-40B4-BE49-F238E27FC236}">
                    <a16:creationId xmlns:a16="http://schemas.microsoft.com/office/drawing/2014/main" id="{F55E31CA-D760-261E-15C9-C25AA3B0803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16CB48A3-E639-3C15-82A8-AB8F2DFCA0EB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D134EC56-C09D-D4E4-09AD-15A566876523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82" name="Straight Arrow Connector 381">
                <a:extLst>
                  <a:ext uri="{FF2B5EF4-FFF2-40B4-BE49-F238E27FC236}">
                    <a16:creationId xmlns:a16="http://schemas.microsoft.com/office/drawing/2014/main" id="{89D4E68D-285F-4015-30B0-3972A6264D01}"/>
                  </a:ext>
                </a:extLst>
              </p:cNvPr>
              <p:cNvCxnSpPr>
                <a:cxnSpLocks/>
                <a:stCxn id="380" idx="5"/>
                <a:endCxn id="38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Arrow Connector 382">
                <a:extLst>
                  <a:ext uri="{FF2B5EF4-FFF2-40B4-BE49-F238E27FC236}">
                    <a16:creationId xmlns:a16="http://schemas.microsoft.com/office/drawing/2014/main" id="{A20AB5AF-AD2D-EE27-0578-EBB8BF36CE2F}"/>
                  </a:ext>
                </a:extLst>
              </p:cNvPr>
              <p:cNvCxnSpPr>
                <a:cxnSpLocks/>
                <a:stCxn id="38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9" name="Group 358">
              <a:extLst>
                <a:ext uri="{FF2B5EF4-FFF2-40B4-BE49-F238E27FC236}">
                  <a16:creationId xmlns:a16="http://schemas.microsoft.com/office/drawing/2014/main" id="{D2B74AFE-88ED-96E6-12EC-9D226B2768EF}"/>
                </a:ext>
              </a:extLst>
            </p:cNvPr>
            <p:cNvGrpSpPr/>
            <p:nvPr/>
          </p:nvGrpSpPr>
          <p:grpSpPr>
            <a:xfrm>
              <a:off x="6616871" y="3982464"/>
              <a:ext cx="246496" cy="256646"/>
              <a:chOff x="3255327" y="2091323"/>
              <a:chExt cx="246496" cy="256646"/>
            </a:xfrm>
          </p:grpSpPr>
          <p:sp>
            <p:nvSpPr>
              <p:cNvPr id="373" name="Oval 372">
                <a:extLst>
                  <a:ext uri="{FF2B5EF4-FFF2-40B4-BE49-F238E27FC236}">
                    <a16:creationId xmlns:a16="http://schemas.microsoft.com/office/drawing/2014/main" id="{95BE1EF6-E36A-9A3A-B5AA-F3F8E8FAFF78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>
                <a:extLst>
                  <a:ext uri="{FF2B5EF4-FFF2-40B4-BE49-F238E27FC236}">
                    <a16:creationId xmlns:a16="http://schemas.microsoft.com/office/drawing/2014/main" id="{12E34BA9-A1DB-4976-23F0-A097E6AF5372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D521FF9D-4DBC-1C42-FC72-D075BA081C10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6" name="Straight Arrow Connector 375">
                <a:extLst>
                  <a:ext uri="{FF2B5EF4-FFF2-40B4-BE49-F238E27FC236}">
                    <a16:creationId xmlns:a16="http://schemas.microsoft.com/office/drawing/2014/main" id="{6E4B700A-1DCE-65E2-C93A-F8E2E36AEDFB}"/>
                  </a:ext>
                </a:extLst>
              </p:cNvPr>
              <p:cNvCxnSpPr>
                <a:cxnSpLocks/>
                <a:stCxn id="37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7" name="Straight Arrow Connector 376">
                <a:extLst>
                  <a:ext uri="{FF2B5EF4-FFF2-40B4-BE49-F238E27FC236}">
                    <a16:creationId xmlns:a16="http://schemas.microsoft.com/office/drawing/2014/main" id="{000BB5AD-E6F3-709D-E085-CA70C19B8A32}"/>
                  </a:ext>
                </a:extLst>
              </p:cNvPr>
              <p:cNvCxnSpPr>
                <a:cxnSpLocks/>
                <a:stCxn id="374" idx="3"/>
                <a:endCxn id="37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8368F10D-CDC2-5523-6710-A8391C3DB2DE}"/>
                </a:ext>
              </a:extLst>
            </p:cNvPr>
            <p:cNvGrpSpPr/>
            <p:nvPr/>
          </p:nvGrpSpPr>
          <p:grpSpPr>
            <a:xfrm>
              <a:off x="6200310" y="3983216"/>
              <a:ext cx="246496" cy="256646"/>
              <a:chOff x="3255327" y="2091323"/>
              <a:chExt cx="246496" cy="256646"/>
            </a:xfrm>
          </p:grpSpPr>
          <p:sp>
            <p:nvSpPr>
              <p:cNvPr id="367" name="Oval 366">
                <a:extLst>
                  <a:ext uri="{FF2B5EF4-FFF2-40B4-BE49-F238E27FC236}">
                    <a16:creationId xmlns:a16="http://schemas.microsoft.com/office/drawing/2014/main" id="{693A6B42-B3E5-1196-DC5D-57DE4561A9B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A563A7E3-3874-DE44-ECED-96EFAD34FA34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Oval 368">
                <a:extLst>
                  <a:ext uri="{FF2B5EF4-FFF2-40B4-BE49-F238E27FC236}">
                    <a16:creationId xmlns:a16="http://schemas.microsoft.com/office/drawing/2014/main" id="{5C3A0A68-9FC8-F662-52ED-A89131AE5487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0" name="Straight Arrow Connector 369">
                <a:extLst>
                  <a:ext uri="{FF2B5EF4-FFF2-40B4-BE49-F238E27FC236}">
                    <a16:creationId xmlns:a16="http://schemas.microsoft.com/office/drawing/2014/main" id="{185EEF54-E28C-32EA-5A11-C5A289E0013C}"/>
                  </a:ext>
                </a:extLst>
              </p:cNvPr>
              <p:cNvCxnSpPr>
                <a:cxnSpLocks/>
                <a:stCxn id="36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1" name="Straight Arrow Connector 370">
                <a:extLst>
                  <a:ext uri="{FF2B5EF4-FFF2-40B4-BE49-F238E27FC236}">
                    <a16:creationId xmlns:a16="http://schemas.microsoft.com/office/drawing/2014/main" id="{9DF161AE-078E-67F4-DC60-BFC4CD63AA07}"/>
                  </a:ext>
                </a:extLst>
              </p:cNvPr>
              <p:cNvCxnSpPr>
                <a:cxnSpLocks/>
                <a:stCxn id="368" idx="3"/>
                <a:endCxn id="36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80084B09-3B64-BB24-1BC5-C4E4A93B4E59}"/>
                </a:ext>
              </a:extLst>
            </p:cNvPr>
            <p:cNvSpPr/>
            <p:nvPr/>
          </p:nvSpPr>
          <p:spPr>
            <a:xfrm>
              <a:off x="5782216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Oval 361">
              <a:extLst>
                <a:ext uri="{FF2B5EF4-FFF2-40B4-BE49-F238E27FC236}">
                  <a16:creationId xmlns:a16="http://schemas.microsoft.com/office/drawing/2014/main" id="{B4AF4AED-1ADD-7410-AEC8-3EF8429B738D}"/>
                </a:ext>
              </a:extLst>
            </p:cNvPr>
            <p:cNvSpPr/>
            <p:nvPr/>
          </p:nvSpPr>
          <p:spPr>
            <a:xfrm>
              <a:off x="5863933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A02200EC-B9D4-E75C-3004-671D567A69B4}"/>
                </a:ext>
              </a:extLst>
            </p:cNvPr>
            <p:cNvSpPr/>
            <p:nvPr/>
          </p:nvSpPr>
          <p:spPr>
            <a:xfrm>
              <a:off x="5656528" y="3891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3BA50DDC-0446-C818-45FA-CF1842695923}"/>
                </a:ext>
              </a:extLst>
            </p:cNvPr>
            <p:cNvSpPr/>
            <p:nvPr/>
          </p:nvSpPr>
          <p:spPr>
            <a:xfrm>
              <a:off x="5793978" y="389896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10634708-F930-D902-BC8E-A993AC140CDF}"/>
                </a:ext>
              </a:extLst>
            </p:cNvPr>
            <p:cNvSpPr/>
            <p:nvPr/>
          </p:nvSpPr>
          <p:spPr>
            <a:xfrm>
              <a:off x="5727499" y="344940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0" name="Group 399">
              <a:extLst>
                <a:ext uri="{FF2B5EF4-FFF2-40B4-BE49-F238E27FC236}">
                  <a16:creationId xmlns:a16="http://schemas.microsoft.com/office/drawing/2014/main" id="{9D0631D9-CE87-E131-B44E-A783FE4CAFBF}"/>
                </a:ext>
              </a:extLst>
            </p:cNvPr>
            <p:cNvGrpSpPr/>
            <p:nvPr/>
          </p:nvGrpSpPr>
          <p:grpSpPr>
            <a:xfrm>
              <a:off x="5676890" y="3788127"/>
              <a:ext cx="747402" cy="132635"/>
              <a:chOff x="2879697" y="2486108"/>
              <a:chExt cx="747402" cy="132635"/>
            </a:xfrm>
          </p:grpSpPr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907A6E2-FE63-07A0-66CF-A736FDB04A1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852A9317-C815-D1BA-13AB-7B02B2CAC123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D6E1B088-4F69-7099-E595-C25B71772528}"/>
                </a:ext>
              </a:extLst>
            </p:cNvPr>
            <p:cNvGrpSpPr/>
            <p:nvPr/>
          </p:nvGrpSpPr>
          <p:grpSpPr>
            <a:xfrm>
              <a:off x="5674746" y="3901082"/>
              <a:ext cx="1063431" cy="98682"/>
              <a:chOff x="4768349" y="2603225"/>
              <a:chExt cx="1063431" cy="98682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79D8BF3-6CAF-65F1-F7AB-0F079D48A23C}"/>
                  </a:ext>
                </a:extLst>
              </p:cNvPr>
              <p:cNvSpPr/>
              <p:nvPr/>
            </p:nvSpPr>
            <p:spPr>
              <a:xfrm>
                <a:off x="4912357" y="2603225"/>
                <a:ext cx="919423" cy="91193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24447"/>
                  <a:gd name="connsiteY0" fmla="*/ 35986 h 91251"/>
                  <a:gd name="connsiteX1" fmla="*/ 195943 w 924447"/>
                  <a:gd name="connsiteY1" fmla="*/ 46034 h 91251"/>
                  <a:gd name="connsiteX2" fmla="*/ 492369 w 924447"/>
                  <a:gd name="connsiteY2" fmla="*/ 817 h 91251"/>
                  <a:gd name="connsiteX3" fmla="*/ 924447 w 924447"/>
                  <a:gd name="connsiteY3" fmla="*/ 91251 h 91251"/>
                  <a:gd name="connsiteX0" fmla="*/ 0 w 919423"/>
                  <a:gd name="connsiteY0" fmla="*/ 10807 h 91193"/>
                  <a:gd name="connsiteX1" fmla="*/ 190919 w 919423"/>
                  <a:gd name="connsiteY1" fmla="*/ 45976 h 91193"/>
                  <a:gd name="connsiteX2" fmla="*/ 487345 w 919423"/>
                  <a:gd name="connsiteY2" fmla="*/ 759 h 91193"/>
                  <a:gd name="connsiteX3" fmla="*/ 919423 w 919423"/>
                  <a:gd name="connsiteY3" fmla="*/ 91193 h 9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423" h="91193">
                    <a:moveTo>
                      <a:pt x="0" y="10807"/>
                    </a:moveTo>
                    <a:cubicBezTo>
                      <a:pt x="19678" y="32578"/>
                      <a:pt x="109695" y="47651"/>
                      <a:pt x="190919" y="45976"/>
                    </a:cubicBezTo>
                    <a:cubicBezTo>
                      <a:pt x="272143" y="44301"/>
                      <a:pt x="365928" y="-6777"/>
                      <a:pt x="487345" y="759"/>
                    </a:cubicBezTo>
                    <a:cubicBezTo>
                      <a:pt x="608762" y="8295"/>
                      <a:pt x="760324" y="7458"/>
                      <a:pt x="919423" y="9119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F0BB8D9-66D8-420F-1569-511421CE1345}"/>
                  </a:ext>
                </a:extLst>
              </p:cNvPr>
              <p:cNvSpPr/>
              <p:nvPr/>
            </p:nvSpPr>
            <p:spPr>
              <a:xfrm>
                <a:off x="4768349" y="2614032"/>
                <a:ext cx="641404" cy="87875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7875"/>
                  <a:gd name="connsiteX1" fmla="*/ 73671 w 641404"/>
                  <a:gd name="connsiteY1" fmla="*/ 75362 h 87875"/>
                  <a:gd name="connsiteX2" fmla="*/ 313661 w 641404"/>
                  <a:gd name="connsiteY2" fmla="*/ 87753 h 87875"/>
                  <a:gd name="connsiteX3" fmla="*/ 641404 w 641404"/>
                  <a:gd name="connsiteY3" fmla="*/ 70338 h 87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7875">
                    <a:moveTo>
                      <a:pt x="3333" y="0"/>
                    </a:moveTo>
                    <a:cubicBezTo>
                      <a:pt x="-10902" y="37262"/>
                      <a:pt x="21950" y="60737"/>
                      <a:pt x="73671" y="75362"/>
                    </a:cubicBezTo>
                    <a:cubicBezTo>
                      <a:pt x="125392" y="89987"/>
                      <a:pt x="313661" y="87753"/>
                      <a:pt x="313661" y="87753"/>
                    </a:cubicBezTo>
                    <a:cubicBezTo>
                      <a:pt x="419169" y="8942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0FF9D1A-A180-C7C0-E0DD-7ACF260A214C}"/>
                </a:ext>
              </a:extLst>
            </p:cNvPr>
            <p:cNvSpPr/>
            <p:nvPr/>
          </p:nvSpPr>
          <p:spPr>
            <a:xfrm flipH="1">
              <a:off x="5641431" y="4184647"/>
              <a:ext cx="572789" cy="1697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5B485E8-0D3C-5F08-8967-314039B80385}"/>
                </a:ext>
              </a:extLst>
            </p:cNvPr>
            <p:cNvSpPr/>
            <p:nvPr/>
          </p:nvSpPr>
          <p:spPr>
            <a:xfrm flipH="1">
              <a:off x="5720506" y="4233515"/>
              <a:ext cx="693788" cy="12550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D9CBABB-A528-54B1-B890-4AE8B0A163D2}"/>
                </a:ext>
              </a:extLst>
            </p:cNvPr>
            <p:cNvSpPr/>
            <p:nvPr/>
          </p:nvSpPr>
          <p:spPr>
            <a:xfrm flipH="1">
              <a:off x="5805876" y="4229547"/>
              <a:ext cx="824048" cy="14751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9D4EC85-11FF-E19B-A3DA-64454FB64F74}"/>
                </a:ext>
              </a:extLst>
            </p:cNvPr>
            <p:cNvSpPr/>
            <p:nvPr/>
          </p:nvSpPr>
          <p:spPr>
            <a:xfrm flipH="1">
              <a:off x="5877818" y="4231736"/>
              <a:ext cx="949791" cy="15870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2CCF220-644E-726F-5134-FFCA8F85BA78}"/>
                </a:ext>
              </a:extLst>
            </p:cNvPr>
            <p:cNvSpPr/>
            <p:nvPr/>
          </p:nvSpPr>
          <p:spPr>
            <a:xfrm>
              <a:off x="5758641" y="347462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0E665723-AE60-1264-2F8F-253CCF5FA07A}"/>
                </a:ext>
              </a:extLst>
            </p:cNvPr>
            <p:cNvSpPr/>
            <p:nvPr/>
          </p:nvSpPr>
          <p:spPr>
            <a:xfrm>
              <a:off x="5618784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91F626A0-719B-A6AC-7776-59848CB83B93}"/>
                </a:ext>
              </a:extLst>
            </p:cNvPr>
            <p:cNvSpPr/>
            <p:nvPr/>
          </p:nvSpPr>
          <p:spPr>
            <a:xfrm>
              <a:off x="5700500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A7C213B7-47CE-04D6-534F-65DAC5E8369A}"/>
              </a:ext>
            </a:extLst>
          </p:cNvPr>
          <p:cNvGrpSpPr/>
          <p:nvPr/>
        </p:nvGrpSpPr>
        <p:grpSpPr>
          <a:xfrm>
            <a:off x="4021636" y="3443456"/>
            <a:ext cx="1425635" cy="1079520"/>
            <a:chOff x="4021636" y="3443456"/>
            <a:chExt cx="1425635" cy="1079520"/>
          </a:xfrm>
        </p:grpSpPr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5A89A09F-CEE2-D888-6855-ABCF94000F18}"/>
                </a:ext>
              </a:extLst>
            </p:cNvPr>
            <p:cNvSpPr/>
            <p:nvPr/>
          </p:nvSpPr>
          <p:spPr>
            <a:xfrm>
              <a:off x="4021636" y="3443456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95DA51DA-F6CE-B9AE-E70C-CDE29622B131}"/>
                </a:ext>
              </a:extLst>
            </p:cNvPr>
            <p:cNvSpPr/>
            <p:nvPr/>
          </p:nvSpPr>
          <p:spPr>
            <a:xfrm>
              <a:off x="5096397" y="3972026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6000A6D1-216D-824F-ACDE-F2ACAE618771}"/>
                </a:ext>
              </a:extLst>
            </p:cNvPr>
            <p:cNvGrpSpPr/>
            <p:nvPr/>
          </p:nvGrpSpPr>
          <p:grpSpPr>
            <a:xfrm>
              <a:off x="4688303" y="3534709"/>
              <a:ext cx="350874" cy="360389"/>
              <a:chOff x="3195085" y="2057961"/>
              <a:chExt cx="350874" cy="360389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78E425BA-BB43-B4D2-22C6-1D3C70E16B2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0D865E9F-AE58-5BB3-6444-8DC079791062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BD615339-3E46-3A81-8A14-FFE9361755D9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6DB65D3-78C8-2515-2A5F-39F42CE03FE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52" name="Straight Arrow Connector 351">
                <a:extLst>
                  <a:ext uri="{FF2B5EF4-FFF2-40B4-BE49-F238E27FC236}">
                    <a16:creationId xmlns:a16="http://schemas.microsoft.com/office/drawing/2014/main" id="{C7E956BA-06C4-FDC9-1D2B-4C1483776861}"/>
                  </a:ext>
                </a:extLst>
              </p:cNvPr>
              <p:cNvCxnSpPr>
                <a:cxnSpLocks/>
                <a:stCxn id="350" idx="5"/>
                <a:endCxn id="35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Arrow Connector 352">
                <a:extLst>
                  <a:ext uri="{FF2B5EF4-FFF2-40B4-BE49-F238E27FC236}">
                    <a16:creationId xmlns:a16="http://schemas.microsoft.com/office/drawing/2014/main" id="{B842C119-0D13-F4A9-9AF4-BC861675D7A9}"/>
                  </a:ext>
                </a:extLst>
              </p:cNvPr>
              <p:cNvCxnSpPr>
                <a:cxnSpLocks/>
                <a:stCxn id="35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8A26B8B-7A90-046A-B7A9-055B3735B848}"/>
                </a:ext>
              </a:extLst>
            </p:cNvPr>
            <p:cNvGrpSpPr/>
            <p:nvPr/>
          </p:nvGrpSpPr>
          <p:grpSpPr>
            <a:xfrm>
              <a:off x="5156639" y="4004260"/>
              <a:ext cx="246496" cy="256646"/>
              <a:chOff x="3255327" y="2091323"/>
              <a:chExt cx="246496" cy="256646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F2D0D3B2-1054-9DCA-D893-DA5976600EF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D05CC2A2-180C-C2AF-4148-8F73F673C648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A838E51C-44B5-1C25-1D53-2BB3CC4FE07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6" name="Straight Arrow Connector 345">
                <a:extLst>
                  <a:ext uri="{FF2B5EF4-FFF2-40B4-BE49-F238E27FC236}">
                    <a16:creationId xmlns:a16="http://schemas.microsoft.com/office/drawing/2014/main" id="{45B29AF6-DADE-820E-C0CB-E208BBA934E1}"/>
                  </a:ext>
                </a:extLst>
              </p:cNvPr>
              <p:cNvCxnSpPr>
                <a:cxnSpLocks/>
                <a:stCxn id="34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Arrow Connector 346">
                <a:extLst>
                  <a:ext uri="{FF2B5EF4-FFF2-40B4-BE49-F238E27FC236}">
                    <a16:creationId xmlns:a16="http://schemas.microsoft.com/office/drawing/2014/main" id="{9988C538-1F80-5042-3B85-950327B958C0}"/>
                  </a:ext>
                </a:extLst>
              </p:cNvPr>
              <p:cNvCxnSpPr>
                <a:cxnSpLocks/>
                <a:stCxn id="344" idx="3"/>
                <a:endCxn id="34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FC21B425-ECB5-4CA6-C02F-9F8343D5039E}"/>
                </a:ext>
              </a:extLst>
            </p:cNvPr>
            <p:cNvGrpSpPr/>
            <p:nvPr/>
          </p:nvGrpSpPr>
          <p:grpSpPr>
            <a:xfrm>
              <a:off x="4679836" y="3971650"/>
              <a:ext cx="350874" cy="360389"/>
              <a:chOff x="3195085" y="2057961"/>
              <a:chExt cx="350874" cy="360389"/>
            </a:xfrm>
          </p:grpSpPr>
          <p:sp>
            <p:nvSpPr>
              <p:cNvPr id="336" name="Oval 335">
                <a:extLst>
                  <a:ext uri="{FF2B5EF4-FFF2-40B4-BE49-F238E27FC236}">
                    <a16:creationId xmlns:a16="http://schemas.microsoft.com/office/drawing/2014/main" id="{E599C19A-CE98-19C1-046D-585F5022AF5B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Oval 336">
                <a:extLst>
                  <a:ext uri="{FF2B5EF4-FFF2-40B4-BE49-F238E27FC236}">
                    <a16:creationId xmlns:a16="http://schemas.microsoft.com/office/drawing/2014/main" id="{9FE2816E-FA61-C4ED-82A5-2984FA3AFBB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Oval 337">
                <a:extLst>
                  <a:ext uri="{FF2B5EF4-FFF2-40B4-BE49-F238E27FC236}">
                    <a16:creationId xmlns:a16="http://schemas.microsoft.com/office/drawing/2014/main" id="{2D439F50-1BE1-6B8E-5DCB-C966EC08105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4586F694-870F-8B89-3D32-341140F9589A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0" name="Straight Arrow Connector 339">
                <a:extLst>
                  <a:ext uri="{FF2B5EF4-FFF2-40B4-BE49-F238E27FC236}">
                    <a16:creationId xmlns:a16="http://schemas.microsoft.com/office/drawing/2014/main" id="{461E40E0-EDB4-8E5C-E98D-244A50442DD3}"/>
                  </a:ext>
                </a:extLst>
              </p:cNvPr>
              <p:cNvCxnSpPr>
                <a:cxnSpLocks/>
                <a:stCxn id="33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Straight Arrow Connector 340">
                <a:extLst>
                  <a:ext uri="{FF2B5EF4-FFF2-40B4-BE49-F238E27FC236}">
                    <a16:creationId xmlns:a16="http://schemas.microsoft.com/office/drawing/2014/main" id="{6DF86D00-7A80-9317-F85B-4B9AF7C08C4A}"/>
                  </a:ext>
                </a:extLst>
              </p:cNvPr>
              <p:cNvCxnSpPr>
                <a:cxnSpLocks/>
                <a:stCxn id="338" idx="3"/>
                <a:endCxn id="33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28036BED-8F05-83E2-A1ED-02CCD2DE5806}"/>
                </a:ext>
              </a:extLst>
            </p:cNvPr>
            <p:cNvSpPr/>
            <p:nvPr/>
          </p:nvSpPr>
          <p:spPr>
            <a:xfrm>
              <a:off x="4321862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Oval 331">
              <a:extLst>
                <a:ext uri="{FF2B5EF4-FFF2-40B4-BE49-F238E27FC236}">
                  <a16:creationId xmlns:a16="http://schemas.microsoft.com/office/drawing/2014/main" id="{ABCBDF02-66D2-FA3F-4E68-3A64427FE4A1}"/>
                </a:ext>
              </a:extLst>
            </p:cNvPr>
            <p:cNvSpPr/>
            <p:nvPr/>
          </p:nvSpPr>
          <p:spPr>
            <a:xfrm>
              <a:off x="4403703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DF3F7856-2E81-DCAE-4F71-7B27E170D63D}"/>
                </a:ext>
              </a:extLst>
            </p:cNvPr>
            <p:cNvSpPr/>
            <p:nvPr/>
          </p:nvSpPr>
          <p:spPr>
            <a:xfrm>
              <a:off x="4196296" y="39128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D2259D8B-19D1-1516-6A4A-61E4EE8C0FDE}"/>
                </a:ext>
              </a:extLst>
            </p:cNvPr>
            <p:cNvSpPr/>
            <p:nvPr/>
          </p:nvSpPr>
          <p:spPr>
            <a:xfrm>
              <a:off x="4333746" y="39207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7D00C9EA-11D6-521A-D9E5-323FEF02FB4F}"/>
                </a:ext>
              </a:extLst>
            </p:cNvPr>
            <p:cNvSpPr/>
            <p:nvPr/>
          </p:nvSpPr>
          <p:spPr>
            <a:xfrm>
              <a:off x="4267267" y="347120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57B2D23-F464-00D5-566D-112A92847901}"/>
                </a:ext>
              </a:extLst>
            </p:cNvPr>
            <p:cNvGrpSpPr/>
            <p:nvPr/>
          </p:nvGrpSpPr>
          <p:grpSpPr>
            <a:xfrm>
              <a:off x="4223597" y="3814202"/>
              <a:ext cx="747402" cy="132635"/>
              <a:chOff x="2879697" y="2486108"/>
              <a:chExt cx="747402" cy="132635"/>
            </a:xfrm>
          </p:grpSpPr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BA5B1B68-F88B-CB85-5663-15CDF9E93253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6100CFE8-B8E6-9DF5-640F-056C57060432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14547DC9-8756-545D-8367-4E2CCAD18E0F}"/>
                </a:ext>
              </a:extLst>
            </p:cNvPr>
            <p:cNvGrpSpPr/>
            <p:nvPr/>
          </p:nvGrpSpPr>
          <p:grpSpPr>
            <a:xfrm>
              <a:off x="4214365" y="3927942"/>
              <a:ext cx="1063431" cy="94726"/>
              <a:chOff x="4768349" y="2603193"/>
              <a:chExt cx="1063431" cy="94726"/>
            </a:xfrm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91D4EE32-3424-58E7-01F3-6FE51BFC4D5B}"/>
                  </a:ext>
                </a:extLst>
              </p:cNvPr>
              <p:cNvSpPr/>
              <p:nvPr/>
            </p:nvSpPr>
            <p:spPr>
              <a:xfrm>
                <a:off x="4917382" y="2603193"/>
                <a:ext cx="914398" cy="91226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8"/>
                  <a:gd name="connsiteY0" fmla="*/ 25913 h 91226"/>
                  <a:gd name="connsiteX1" fmla="*/ 185894 w 914398"/>
                  <a:gd name="connsiteY1" fmla="*/ 46009 h 91226"/>
                  <a:gd name="connsiteX2" fmla="*/ 482320 w 914398"/>
                  <a:gd name="connsiteY2" fmla="*/ 792 h 91226"/>
                  <a:gd name="connsiteX3" fmla="*/ 914398 w 914398"/>
                  <a:gd name="connsiteY3" fmla="*/ 91226 h 9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8" h="91226">
                    <a:moveTo>
                      <a:pt x="0" y="25913"/>
                    </a:moveTo>
                    <a:cubicBezTo>
                      <a:pt x="19678" y="47684"/>
                      <a:pt x="105507" y="50196"/>
                      <a:pt x="185894" y="46009"/>
                    </a:cubicBezTo>
                    <a:cubicBezTo>
                      <a:pt x="266281" y="41822"/>
                      <a:pt x="360903" y="-6744"/>
                      <a:pt x="482320" y="792"/>
                    </a:cubicBezTo>
                    <a:cubicBezTo>
                      <a:pt x="603737" y="8328"/>
                      <a:pt x="755299" y="7491"/>
                      <a:pt x="914398" y="9122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AB18E5CD-FF51-F101-6CF6-934264CB0D4F}"/>
                  </a:ext>
                </a:extLst>
              </p:cNvPr>
              <p:cNvSpPr/>
              <p:nvPr/>
            </p:nvSpPr>
            <p:spPr>
              <a:xfrm>
                <a:off x="4768349" y="2614033"/>
                <a:ext cx="64140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3886"/>
                  <a:gd name="connsiteX1" fmla="*/ 73671 w 641404"/>
                  <a:gd name="connsiteY1" fmla="*/ 75362 h 83886"/>
                  <a:gd name="connsiteX2" fmla="*/ 313662 w 641404"/>
                  <a:gd name="connsiteY2" fmla="*/ 82143 h 83886"/>
                  <a:gd name="connsiteX3" fmla="*/ 641404 w 64140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3886">
                    <a:moveTo>
                      <a:pt x="3333" y="0"/>
                    </a:moveTo>
                    <a:cubicBezTo>
                      <a:pt x="-10902" y="37262"/>
                      <a:pt x="21950" y="61672"/>
                      <a:pt x="73671" y="75362"/>
                    </a:cubicBezTo>
                    <a:cubicBezTo>
                      <a:pt x="125392" y="89052"/>
                      <a:pt x="313662" y="82143"/>
                      <a:pt x="313662" y="82143"/>
                    </a:cubicBezTo>
                    <a:cubicBezTo>
                      <a:pt x="419170" y="8381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F80FC4D-2CDB-4107-40F3-D1771B9B4719}"/>
                </a:ext>
              </a:extLst>
            </p:cNvPr>
            <p:cNvSpPr/>
            <p:nvPr/>
          </p:nvSpPr>
          <p:spPr>
            <a:xfrm flipH="1">
              <a:off x="4178287" y="4202518"/>
              <a:ext cx="575670" cy="17904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9519C41-5161-10AA-932D-A4DC05DAB60C}"/>
                </a:ext>
              </a:extLst>
            </p:cNvPr>
            <p:cNvSpPr/>
            <p:nvPr/>
          </p:nvSpPr>
          <p:spPr>
            <a:xfrm flipH="1">
              <a:off x="4250151" y="4251387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C9408E9-0F3C-94E1-E304-048BC24E6F65}"/>
                </a:ext>
              </a:extLst>
            </p:cNvPr>
            <p:cNvSpPr/>
            <p:nvPr/>
          </p:nvSpPr>
          <p:spPr>
            <a:xfrm flipH="1">
              <a:off x="4348502" y="4247419"/>
              <a:ext cx="821159" cy="15195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FA8647F-F59B-A3FF-F254-C0B5AF8CB5D8}"/>
                </a:ext>
              </a:extLst>
            </p:cNvPr>
            <p:cNvSpPr/>
            <p:nvPr/>
          </p:nvSpPr>
          <p:spPr>
            <a:xfrm flipH="1">
              <a:off x="4427237" y="4249609"/>
              <a:ext cx="940110" cy="14976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EDCE362-89D5-E0BE-95CF-484B3420AC6F}"/>
                </a:ext>
              </a:extLst>
            </p:cNvPr>
            <p:cNvSpPr/>
            <p:nvPr/>
          </p:nvSpPr>
          <p:spPr>
            <a:xfrm>
              <a:off x="4295633" y="3497239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7A9FB9F4-2E2E-F77B-DB87-ACC052D1FDBD}"/>
                </a:ext>
              </a:extLst>
            </p:cNvPr>
            <p:cNvSpPr/>
            <p:nvPr/>
          </p:nvSpPr>
          <p:spPr>
            <a:xfrm>
              <a:off x="4158178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C0EFDAF9-6C99-E202-6CC3-30A5478CEBF6}"/>
                </a:ext>
              </a:extLst>
            </p:cNvPr>
            <p:cNvSpPr/>
            <p:nvPr/>
          </p:nvSpPr>
          <p:spPr>
            <a:xfrm>
              <a:off x="4240020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5BCBB13D-54D3-5F1E-5071-77D17AF154E3}"/>
              </a:ext>
            </a:extLst>
          </p:cNvPr>
          <p:cNvGrpSpPr/>
          <p:nvPr/>
        </p:nvGrpSpPr>
        <p:grpSpPr>
          <a:xfrm>
            <a:off x="2542140" y="3416344"/>
            <a:ext cx="1425635" cy="1079520"/>
            <a:chOff x="2542140" y="3416344"/>
            <a:chExt cx="1425635" cy="1079520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3859C5A-8AEE-9829-535C-248C097D3AE9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Oval 263">
              <a:extLst>
                <a:ext uri="{FF2B5EF4-FFF2-40B4-BE49-F238E27FC236}">
                  <a16:creationId xmlns:a16="http://schemas.microsoft.com/office/drawing/2014/main" id="{99416A71-4ED9-76F7-BB18-5F099E5E2FEB}"/>
                </a:ext>
              </a:extLst>
            </p:cNvPr>
            <p:cNvSpPr/>
            <p:nvPr/>
          </p:nvSpPr>
          <p:spPr>
            <a:xfrm>
              <a:off x="3208807" y="395078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FCB875BB-ED76-0519-EF19-8EE1297B9B90}"/>
                </a:ext>
              </a:extLst>
            </p:cNvPr>
            <p:cNvSpPr/>
            <p:nvPr/>
          </p:nvSpPr>
          <p:spPr>
            <a:xfrm>
              <a:off x="3616901" y="394491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36CAB3A0-E170-DB07-7A97-7702608A19ED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0AC99F2F-5DEE-D6BF-C755-D9C3A5771BA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8DE7A9AA-2CC9-0F10-B264-93D134E1B2C0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732D7D1C-4601-074B-E2C0-D69F72EC2F65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136D3E71-60E8-12CD-FB9A-6411F1DF0A21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Arrow Connector 291">
                <a:extLst>
                  <a:ext uri="{FF2B5EF4-FFF2-40B4-BE49-F238E27FC236}">
                    <a16:creationId xmlns:a16="http://schemas.microsoft.com/office/drawing/2014/main" id="{135031AE-3594-C3A9-548C-721AE098920F}"/>
                  </a:ext>
                </a:extLst>
              </p:cNvPr>
              <p:cNvCxnSpPr>
                <a:cxnSpLocks/>
                <a:stCxn id="290" idx="5"/>
                <a:endCxn id="29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Arrow Connector 292">
                <a:extLst>
                  <a:ext uri="{FF2B5EF4-FFF2-40B4-BE49-F238E27FC236}">
                    <a16:creationId xmlns:a16="http://schemas.microsoft.com/office/drawing/2014/main" id="{DC579A22-D361-3B0D-CBD5-9D444BEC6ED8}"/>
                  </a:ext>
                </a:extLst>
              </p:cNvPr>
              <p:cNvCxnSpPr>
                <a:cxnSpLocks/>
                <a:stCxn id="29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B623544-86D7-F0B8-F8FA-80C067A167F5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C9361461-1AE1-3529-211F-7F35AB0410D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3055B22A-C08A-29F2-D51C-B2B593521D7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978E255-7557-5A63-2E7D-7C7FE3730606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9848C4D1-CA3A-C3D4-ED1B-675F9E4C5569}"/>
                  </a:ext>
                </a:extLst>
              </p:cNvPr>
              <p:cNvCxnSpPr>
                <a:cxnSpLocks/>
                <a:stCxn id="28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957F638-E211-8EC7-4EDA-32DB79C49975}"/>
                  </a:ext>
                </a:extLst>
              </p:cNvPr>
              <p:cNvCxnSpPr>
                <a:cxnSpLocks/>
                <a:stCxn id="284" idx="3"/>
                <a:endCxn id="28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57FA35BB-8AE6-EBE1-0B69-0240304E60A9}"/>
                </a:ext>
              </a:extLst>
            </p:cNvPr>
            <p:cNvGrpSpPr/>
            <p:nvPr/>
          </p:nvGrpSpPr>
          <p:grpSpPr>
            <a:xfrm>
              <a:off x="3260582" y="3977900"/>
              <a:ext cx="246496" cy="256646"/>
              <a:chOff x="3255327" y="2091323"/>
              <a:chExt cx="246496" cy="256646"/>
            </a:xfrm>
          </p:grpSpPr>
          <p:sp>
            <p:nvSpPr>
              <p:cNvPr id="277" name="Oval 276">
                <a:extLst>
                  <a:ext uri="{FF2B5EF4-FFF2-40B4-BE49-F238E27FC236}">
                    <a16:creationId xmlns:a16="http://schemas.microsoft.com/office/drawing/2014/main" id="{8009FF7A-622E-A9FF-2079-36D1F1A19E0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Oval 277">
                <a:extLst>
                  <a:ext uri="{FF2B5EF4-FFF2-40B4-BE49-F238E27FC236}">
                    <a16:creationId xmlns:a16="http://schemas.microsoft.com/office/drawing/2014/main" id="{46B901C8-990D-7408-813E-A97939F9EB26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A8AABEC4-4B97-CE92-639A-C03878B5AB4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0" name="Straight Arrow Connector 279">
                <a:extLst>
                  <a:ext uri="{FF2B5EF4-FFF2-40B4-BE49-F238E27FC236}">
                    <a16:creationId xmlns:a16="http://schemas.microsoft.com/office/drawing/2014/main" id="{D7CDB1DA-E319-F367-1071-57B161AC14B0}"/>
                  </a:ext>
                </a:extLst>
              </p:cNvPr>
              <p:cNvCxnSpPr>
                <a:cxnSpLocks/>
                <a:stCxn id="27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Arrow Connector 280">
                <a:extLst>
                  <a:ext uri="{FF2B5EF4-FFF2-40B4-BE49-F238E27FC236}">
                    <a16:creationId xmlns:a16="http://schemas.microsoft.com/office/drawing/2014/main" id="{D1DE8FA0-630C-E32D-F8DD-81CA16EBC05F}"/>
                  </a:ext>
                </a:extLst>
              </p:cNvPr>
              <p:cNvCxnSpPr>
                <a:cxnSpLocks/>
                <a:stCxn id="278" idx="3"/>
                <a:endCxn id="27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4FD14BC-FE3D-1870-2213-AE1014A08EC2}"/>
                </a:ext>
              </a:extLst>
            </p:cNvPr>
            <p:cNvSpPr/>
            <p:nvPr/>
          </p:nvSpPr>
          <p:spPr>
            <a:xfrm>
              <a:off x="2849741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Oval 270">
              <a:extLst>
                <a:ext uri="{FF2B5EF4-FFF2-40B4-BE49-F238E27FC236}">
                  <a16:creationId xmlns:a16="http://schemas.microsoft.com/office/drawing/2014/main" id="{1A8DE9D8-5644-06F4-FC76-6E351D45B928}"/>
                </a:ext>
              </a:extLst>
            </p:cNvPr>
            <p:cNvSpPr/>
            <p:nvPr/>
          </p:nvSpPr>
          <p:spPr>
            <a:xfrm>
              <a:off x="2937209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D78983F-4B9F-A9D9-2C98-DA23C899731B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286D4EA7-3928-00DC-9A7D-4C5007A911CC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BFDCA11-761F-DE28-7DD1-5570BDF27E09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E971769F-BCF7-E16A-8901-3F91D3934D88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824691F0-4040-F259-971B-7B92B77B23C2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85101558-F498-0DF8-C2D5-156F364E401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8112FFF2-B536-52D8-4D78-CBFA97794973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7AC4AA20-E972-EAA8-EB18-16D9D81A07FF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3130C61-48AE-FF81-78B3-B37C3C9A97A8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4C643D8-9A02-C2AA-3974-477CB7D62371}"/>
                </a:ext>
              </a:extLst>
            </p:cNvPr>
            <p:cNvSpPr/>
            <p:nvPr/>
          </p:nvSpPr>
          <p:spPr>
            <a:xfrm flipH="1">
              <a:off x="2695084" y="4172901"/>
              <a:ext cx="582838" cy="18290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B29301-E66F-749B-0969-3E4465C9B757}"/>
                </a:ext>
              </a:extLst>
            </p:cNvPr>
            <p:cNvSpPr/>
            <p:nvPr/>
          </p:nvSpPr>
          <p:spPr>
            <a:xfrm flipH="1">
              <a:off x="2774116" y="42217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EE62C0-3A8C-56A4-CBB5-3B792F2E1913}"/>
                </a:ext>
              </a:extLst>
            </p:cNvPr>
            <p:cNvSpPr/>
            <p:nvPr/>
          </p:nvSpPr>
          <p:spPr>
            <a:xfrm flipH="1">
              <a:off x="2870711" y="4217802"/>
              <a:ext cx="822915" cy="13800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818BB3-FDF4-8245-183F-147FEB11BA6D}"/>
                </a:ext>
              </a:extLst>
            </p:cNvPr>
            <p:cNvSpPr/>
            <p:nvPr/>
          </p:nvSpPr>
          <p:spPr>
            <a:xfrm flipH="1">
              <a:off x="2971686" y="4219991"/>
              <a:ext cx="919625" cy="143679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9B03E3-E6DC-9E23-AEDD-51D431FC0688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D00FE36B-5E90-8918-F36B-8ABABA2BFD7D}"/>
                </a:ext>
              </a:extLst>
            </p:cNvPr>
            <p:cNvSpPr/>
            <p:nvPr/>
          </p:nvSpPr>
          <p:spPr>
            <a:xfrm>
              <a:off x="2674803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4C4D1E6C-227C-5AD1-0C62-B7D29D988757}"/>
                </a:ext>
              </a:extLst>
            </p:cNvPr>
            <p:cNvSpPr/>
            <p:nvPr/>
          </p:nvSpPr>
          <p:spPr>
            <a:xfrm>
              <a:off x="2762272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54973EAD-BC0C-59A3-7C13-6891EB0501DF}"/>
              </a:ext>
            </a:extLst>
          </p:cNvPr>
          <p:cNvSpPr/>
          <p:nvPr/>
        </p:nvSpPr>
        <p:spPr>
          <a:xfrm flipH="1">
            <a:off x="1800506" y="4376117"/>
            <a:ext cx="5471034" cy="53564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2695" y="126064"/>
                  <a:pt x="273728" y="166599"/>
                </a:cubicBezTo>
                <a:cubicBezTo>
                  <a:pt x="394761" y="207134"/>
                  <a:pt x="562484" y="227719"/>
                  <a:pt x="726197" y="243212"/>
                </a:cubicBezTo>
                <a:cubicBezTo>
                  <a:pt x="889910" y="258705"/>
                  <a:pt x="1105299" y="267938"/>
                  <a:pt x="1256008" y="259560"/>
                </a:cubicBezTo>
                <a:cubicBezTo>
                  <a:pt x="1406849" y="251175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rgbClr val="00B0F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D9277C71-41D8-46F6-9A9A-8049F1B05AFC}"/>
              </a:ext>
            </a:extLst>
          </p:cNvPr>
          <p:cNvSpPr/>
          <p:nvPr/>
        </p:nvSpPr>
        <p:spPr>
          <a:xfrm flipH="1">
            <a:off x="1815441" y="4367745"/>
            <a:ext cx="5387439" cy="54401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1997" y="84452"/>
                  <a:pt x="159701" y="111828"/>
                  <a:pt x="281512" y="149516"/>
                </a:cubicBezTo>
                <a:cubicBezTo>
                  <a:pt x="403323" y="187204"/>
                  <a:pt x="567932" y="210635"/>
                  <a:pt x="730867" y="226129"/>
                </a:cubicBezTo>
                <a:cubicBezTo>
                  <a:pt x="893802" y="241623"/>
                  <a:pt x="1108413" y="250855"/>
                  <a:pt x="1259122" y="242477"/>
                </a:cubicBezTo>
                <a:cubicBezTo>
                  <a:pt x="1409963" y="234092"/>
                  <a:pt x="1501721" y="221544"/>
                  <a:pt x="1617850" y="296497"/>
                </a:cubicBezTo>
              </a:path>
            </a:pathLst>
          </a:custGeom>
          <a:noFill/>
          <a:ln>
            <a:solidFill>
              <a:srgbClr val="00B0F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2A731C7E-5EFF-14A4-082C-EE5935C0725F}"/>
              </a:ext>
            </a:extLst>
          </p:cNvPr>
          <p:cNvSpPr/>
          <p:nvPr/>
        </p:nvSpPr>
        <p:spPr>
          <a:xfrm flipH="1">
            <a:off x="1817411" y="4374671"/>
            <a:ext cx="5281741" cy="52180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9783" y="64161"/>
                  <a:pt x="165150" y="93469"/>
                  <a:pt x="286183" y="129225"/>
                </a:cubicBezTo>
                <a:cubicBezTo>
                  <a:pt x="407216" y="164981"/>
                  <a:pt x="564559" y="199041"/>
                  <a:pt x="726196" y="214534"/>
                </a:cubicBezTo>
                <a:cubicBezTo>
                  <a:pt x="887833" y="230027"/>
                  <a:pt x="1105299" y="230564"/>
                  <a:pt x="1256008" y="222186"/>
                </a:cubicBezTo>
                <a:cubicBezTo>
                  <a:pt x="1406849" y="213801"/>
                  <a:pt x="1539092" y="227342"/>
                  <a:pt x="1617850" y="296497"/>
                </a:cubicBezTo>
              </a:path>
            </a:pathLst>
          </a:custGeom>
          <a:noFill/>
          <a:ln>
            <a:solidFill>
              <a:srgbClr val="00B0F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D30A2682-4862-E0CA-1A09-C4A9B716FF83}"/>
              </a:ext>
            </a:extLst>
          </p:cNvPr>
          <p:cNvSpPr/>
          <p:nvPr/>
        </p:nvSpPr>
        <p:spPr>
          <a:xfrm flipH="1">
            <a:off x="774751" y="4392117"/>
            <a:ext cx="1993531" cy="5339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72964" y="205370"/>
                  <a:pt x="433208" y="179988"/>
                  <a:pt x="707819" y="227133"/>
                </a:cubicBezTo>
                <a:cubicBezTo>
                  <a:pt x="982430" y="274278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A0659A2A-E863-2DE0-EED1-CB486859616E}"/>
              </a:ext>
            </a:extLst>
          </p:cNvPr>
          <p:cNvSpPr/>
          <p:nvPr/>
        </p:nvSpPr>
        <p:spPr>
          <a:xfrm flipH="1">
            <a:off x="787217" y="4383777"/>
            <a:ext cx="2068575" cy="5339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0693 w 1466796"/>
              <a:gd name="connsiteY1" fmla="*/ 266578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0693 w 1466796"/>
              <a:gd name="connsiteY1" fmla="*/ 266578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173213" y="190577"/>
                  <a:pt x="426082" y="219433"/>
                  <a:pt x="700693" y="266578"/>
                </a:cubicBezTo>
                <a:cubicBezTo>
                  <a:pt x="975304" y="313723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EA295624-5DD1-617C-5314-B61DD4C5A9B6}"/>
              </a:ext>
            </a:extLst>
          </p:cNvPr>
          <p:cNvSpPr/>
          <p:nvPr/>
        </p:nvSpPr>
        <p:spPr>
          <a:xfrm flipH="1">
            <a:off x="785247" y="4411709"/>
            <a:ext cx="3469400" cy="4895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7002" y="60304"/>
                  <a:pt x="181247" y="75051"/>
                  <a:pt x="330000" y="97854"/>
                </a:cubicBezTo>
                <a:cubicBezTo>
                  <a:pt x="478753" y="120657"/>
                  <a:pt x="729721" y="122248"/>
                  <a:pt x="892520" y="136817"/>
                </a:cubicBezTo>
                <a:lnTo>
                  <a:pt x="1306792" y="185269"/>
                </a:lnTo>
                <a:cubicBezTo>
                  <a:pt x="1431691" y="198446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F479214B-D4B3-8C8A-C975-928503BFBC44}"/>
              </a:ext>
            </a:extLst>
          </p:cNvPr>
          <p:cNvSpPr/>
          <p:nvPr/>
        </p:nvSpPr>
        <p:spPr>
          <a:xfrm flipH="1">
            <a:off x="774751" y="4423511"/>
            <a:ext cx="3537817" cy="48990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295753 w 1619106"/>
              <a:gd name="connsiteY1" fmla="*/ 121545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09452 w 1619106"/>
              <a:gd name="connsiteY1" fmla="*/ 109699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09452 w 1619106"/>
              <a:gd name="connsiteY1" fmla="*/ 109699 h 288758"/>
              <a:gd name="connsiteX2" fmla="*/ 885670 w 1619106"/>
              <a:gd name="connsiteY2" fmla="*/ 157546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07690"/>
              <a:gd name="connsiteY0" fmla="*/ 0 h 288758"/>
              <a:gd name="connsiteX1" fmla="*/ 298036 w 1607690"/>
              <a:gd name="connsiteY1" fmla="*/ 109699 h 288758"/>
              <a:gd name="connsiteX2" fmla="*/ 874254 w 1607690"/>
              <a:gd name="connsiteY2" fmla="*/ 157546 h 288758"/>
              <a:gd name="connsiteX3" fmla="*/ 1295376 w 1607690"/>
              <a:gd name="connsiteY3" fmla="*/ 185269 h 288758"/>
              <a:gd name="connsiteX4" fmla="*/ 1607690 w 1607690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07690" h="288758">
                <a:moveTo>
                  <a:pt x="0" y="0"/>
                </a:moveTo>
                <a:cubicBezTo>
                  <a:pt x="87002" y="60304"/>
                  <a:pt x="152327" y="83441"/>
                  <a:pt x="298036" y="109699"/>
                </a:cubicBezTo>
                <a:cubicBezTo>
                  <a:pt x="443745" y="135957"/>
                  <a:pt x="708031" y="144951"/>
                  <a:pt x="874254" y="157546"/>
                </a:cubicBezTo>
                <a:cubicBezTo>
                  <a:pt x="1040477" y="170141"/>
                  <a:pt x="1157285" y="169118"/>
                  <a:pt x="1295376" y="185269"/>
                </a:cubicBezTo>
                <a:cubicBezTo>
                  <a:pt x="1420275" y="198446"/>
                  <a:pt x="1524638" y="225606"/>
                  <a:pt x="1607690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5E378431-855F-B642-00CB-C41BE5075E3F}"/>
              </a:ext>
            </a:extLst>
          </p:cNvPr>
          <p:cNvSpPr/>
          <p:nvPr/>
        </p:nvSpPr>
        <p:spPr>
          <a:xfrm flipH="1">
            <a:off x="804179" y="4373800"/>
            <a:ext cx="4912840" cy="51627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8076" h="286023">
                <a:moveTo>
                  <a:pt x="0" y="0"/>
                </a:moveTo>
                <a:cubicBezTo>
                  <a:pt x="37527" y="59218"/>
                  <a:pt x="47108" y="87187"/>
                  <a:pt x="262307" y="121296"/>
                </a:cubicBezTo>
                <a:cubicBezTo>
                  <a:pt x="477506" y="155405"/>
                  <a:pt x="990551" y="181427"/>
                  <a:pt x="1291193" y="204654"/>
                </a:cubicBezTo>
                <a:cubicBezTo>
                  <a:pt x="1416092" y="217831"/>
                  <a:pt x="1560854" y="227008"/>
                  <a:pt x="1648076" y="286023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5874EF2B-A539-4F11-11C7-99006D5118AA}"/>
              </a:ext>
            </a:extLst>
          </p:cNvPr>
          <p:cNvSpPr/>
          <p:nvPr/>
        </p:nvSpPr>
        <p:spPr>
          <a:xfrm flipH="1">
            <a:off x="811329" y="4380205"/>
            <a:ext cx="4987935" cy="5290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41391 w 1648076"/>
              <a:gd name="connsiteY2" fmla="*/ 204655 h 286023"/>
              <a:gd name="connsiteX3" fmla="*/ 1648076 w 1648076"/>
              <a:gd name="connsiteY3" fmla="*/ 286023 h 286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8076" h="286023">
                <a:moveTo>
                  <a:pt x="0" y="0"/>
                </a:moveTo>
                <a:cubicBezTo>
                  <a:pt x="37527" y="59218"/>
                  <a:pt x="48769" y="103484"/>
                  <a:pt x="255667" y="137593"/>
                </a:cubicBezTo>
                <a:cubicBezTo>
                  <a:pt x="462565" y="171702"/>
                  <a:pt x="940749" y="181428"/>
                  <a:pt x="1241391" y="204655"/>
                </a:cubicBezTo>
                <a:cubicBezTo>
                  <a:pt x="1366290" y="217832"/>
                  <a:pt x="1560854" y="227008"/>
                  <a:pt x="1648076" y="286023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82086F80-3425-AEAF-5419-383DE70CFC76}"/>
              </a:ext>
            </a:extLst>
          </p:cNvPr>
          <p:cNvSpPr/>
          <p:nvPr/>
        </p:nvSpPr>
        <p:spPr>
          <a:xfrm flipH="1">
            <a:off x="2694325" y="4173118"/>
            <a:ext cx="582838" cy="182901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C9FEF352-3829-254C-240A-0A4AE1F3280C}"/>
              </a:ext>
            </a:extLst>
          </p:cNvPr>
          <p:cNvSpPr/>
          <p:nvPr/>
        </p:nvSpPr>
        <p:spPr>
          <a:xfrm flipH="1">
            <a:off x="2773357" y="4221987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4C7BFE29-EA42-E70A-3CC7-0FE2D7277C97}"/>
              </a:ext>
            </a:extLst>
          </p:cNvPr>
          <p:cNvSpPr/>
          <p:nvPr/>
        </p:nvSpPr>
        <p:spPr>
          <a:xfrm flipH="1">
            <a:off x="2869952" y="4218019"/>
            <a:ext cx="822915" cy="138001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27021" y="52856"/>
                  <a:pt x="38603" y="94268"/>
                  <a:pt x="163006" y="101542"/>
                </a:cubicBezTo>
                <a:cubicBezTo>
                  <a:pt x="287409" y="108816"/>
                  <a:pt x="339743" y="74813"/>
                  <a:pt x="428111" y="61448"/>
                </a:cubicBezTo>
                <a:cubicBezTo>
                  <a:pt x="505159" y="51222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rgbClr val="C0000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9C5F438B-03D9-6C9B-E8CB-92D3E9811804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E36E5DCC-AA1E-0B0D-C50B-D116E091F906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8FBB910C-1CA1-07B8-2E6D-2C670E805657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id="{B958EFB6-687F-5206-B9A3-C1BD162E8A2B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9542D276-B079-F57A-258A-6075E351693E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Arrow Connector 78">
            <a:extLst>
              <a:ext uri="{FF2B5EF4-FFF2-40B4-BE49-F238E27FC236}">
                <a16:creationId xmlns:a16="http://schemas.microsoft.com/office/drawing/2014/main" id="{CBDE8448-984C-E118-9DD8-64EE3DEA73F5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019470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indefinite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indefinite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0" dur="indefinite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indefinite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3" dur="indefinite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indefinite"/>
                                        <p:tgtEl>
                                          <p:spTgt spid="1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6" dur="indefinite"/>
                                        <p:tgtEl>
                                          <p:spTgt spid="11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indefinite"/>
                                        <p:tgtEl>
                                          <p:spTgt spid="1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9" dur="indefinite"/>
                                        <p:tgtEl>
                                          <p:spTgt spid="11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indefinite"/>
                                        <p:tgtEl>
                                          <p:spTgt spid="1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2" dur="indefinite"/>
                                        <p:tgtEl>
                                          <p:spTgt spid="1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indefinite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5" dur="indefinite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7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indefinite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0" dur="indefinite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indefinite"/>
                                        <p:tgtEl>
                                          <p:spTgt spid="1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3" dur="indefinite"/>
                                        <p:tgtEl>
                                          <p:spTgt spid="11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indefinite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6" dur="indefinite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4" grpId="0" animBg="1"/>
      <p:bldP spid="43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80" idx="3"/>
            <a:endCxn id="49" idx="0"/>
          </p:cNvCxnSpPr>
          <p:nvPr/>
        </p:nvCxnSpPr>
        <p:spPr>
          <a:xfrm flipH="1">
            <a:off x="1646416" y="4919786"/>
            <a:ext cx="139775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97" idx="4"/>
            <a:endCxn id="48" idx="0"/>
          </p:cNvCxnSpPr>
          <p:nvPr/>
        </p:nvCxnSpPr>
        <p:spPr>
          <a:xfrm>
            <a:off x="793041" y="4925142"/>
            <a:ext cx="488708" cy="458933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800503" y="4381559"/>
            <a:ext cx="1076600" cy="51491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C1E46F-FC10-1696-F611-849D57CA6DEE}"/>
              </a:ext>
            </a:extLst>
          </p:cNvPr>
          <p:cNvSpPr/>
          <p:nvPr/>
        </p:nvSpPr>
        <p:spPr>
          <a:xfrm flipH="1">
            <a:off x="793041" y="4405010"/>
            <a:ext cx="3369494" cy="46913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7002" y="60304"/>
                  <a:pt x="223451" y="65666"/>
                  <a:pt x="367515" y="85999"/>
                </a:cubicBezTo>
                <a:cubicBezTo>
                  <a:pt x="511579" y="106332"/>
                  <a:pt x="705885" y="107430"/>
                  <a:pt x="864385" y="121999"/>
                </a:cubicBezTo>
                <a:cubicBezTo>
                  <a:pt x="1022885" y="136568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800506" y="4396851"/>
            <a:ext cx="2619520" cy="49772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110850" y="111230"/>
                  <a:pt x="324836" y="148676"/>
                </a:cubicBezTo>
                <a:cubicBezTo>
                  <a:pt x="538822" y="186122"/>
                  <a:pt x="1083278" y="191844"/>
                  <a:pt x="1300359" y="206702"/>
                </a:cubicBezTo>
                <a:cubicBezTo>
                  <a:pt x="1425258" y="219879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0E6471E-EBC5-4BCB-0B22-E911760AC489}"/>
              </a:ext>
            </a:extLst>
          </p:cNvPr>
          <p:cNvSpPr/>
          <p:nvPr/>
        </p:nvSpPr>
        <p:spPr>
          <a:xfrm flipH="1">
            <a:off x="787217" y="4387094"/>
            <a:ext cx="4837478" cy="52632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11979 w 1622795"/>
              <a:gd name="connsiteY2" fmla="*/ 162902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56067" y="56435"/>
                  <a:pt x="68737" y="66311"/>
                  <a:pt x="270734" y="93461"/>
                </a:cubicBezTo>
                <a:cubicBezTo>
                  <a:pt x="472731" y="120611"/>
                  <a:pt x="911337" y="139675"/>
                  <a:pt x="1211979" y="162902"/>
                </a:cubicBezTo>
                <a:cubicBezTo>
                  <a:pt x="1336878" y="176079"/>
                  <a:pt x="1555798" y="188040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1865625" y="4369413"/>
            <a:ext cx="5499701" cy="54834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59754 w 1617850"/>
              <a:gd name="connsiteY1" fmla="*/ 177070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20645"/>
              <a:gd name="connsiteY0" fmla="*/ 0 h 290803"/>
              <a:gd name="connsiteX1" fmla="*/ 259754 w 1620645"/>
              <a:gd name="connsiteY1" fmla="*/ 177070 h 290803"/>
              <a:gd name="connsiteX2" fmla="*/ 712118 w 1620645"/>
              <a:gd name="connsiteY2" fmla="*/ 254790 h 290803"/>
              <a:gd name="connsiteX3" fmla="*/ 1254444 w 1620645"/>
              <a:gd name="connsiteY3" fmla="*/ 274032 h 290803"/>
              <a:gd name="connsiteX4" fmla="*/ 1620645 w 1620645"/>
              <a:gd name="connsiteY4" fmla="*/ 290803 h 290803"/>
              <a:gd name="connsiteX0" fmla="*/ 0 w 1613658"/>
              <a:gd name="connsiteY0" fmla="*/ 0 h 290803"/>
              <a:gd name="connsiteX1" fmla="*/ 259754 w 1613658"/>
              <a:gd name="connsiteY1" fmla="*/ 177070 h 290803"/>
              <a:gd name="connsiteX2" fmla="*/ 712118 w 1613658"/>
              <a:gd name="connsiteY2" fmla="*/ 254790 h 290803"/>
              <a:gd name="connsiteX3" fmla="*/ 1254444 w 1613658"/>
              <a:gd name="connsiteY3" fmla="*/ 274032 h 290803"/>
              <a:gd name="connsiteX4" fmla="*/ 1613658 w 1613658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3658" h="290803">
                <a:moveTo>
                  <a:pt x="0" y="0"/>
                </a:moveTo>
                <a:cubicBezTo>
                  <a:pt x="71997" y="84452"/>
                  <a:pt x="141068" y="134605"/>
                  <a:pt x="259754" y="177070"/>
                </a:cubicBezTo>
                <a:cubicBezTo>
                  <a:pt x="378440" y="219535"/>
                  <a:pt x="546336" y="238630"/>
                  <a:pt x="712118" y="254790"/>
                </a:cubicBezTo>
                <a:cubicBezTo>
                  <a:pt x="877900" y="270950"/>
                  <a:pt x="1103735" y="282410"/>
                  <a:pt x="1254444" y="274032"/>
                </a:cubicBezTo>
                <a:cubicBezTo>
                  <a:pt x="1405285" y="265647"/>
                  <a:pt x="1463280" y="227238"/>
                  <a:pt x="1613658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808323" y="4390680"/>
            <a:ext cx="4047793" cy="49788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43879 w 1622795"/>
              <a:gd name="connsiteY2" fmla="*/ 211902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42788" y="79656"/>
                  <a:pt x="61264" y="126010"/>
                  <a:pt x="235244" y="161327"/>
                </a:cubicBezTo>
                <a:cubicBezTo>
                  <a:pt x="409224" y="196644"/>
                  <a:pt x="858634" y="210071"/>
                  <a:pt x="1043879" y="211902"/>
                </a:cubicBezTo>
                <a:cubicBezTo>
                  <a:pt x="1169465" y="213143"/>
                  <a:pt x="1542214" y="185143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5">
            <a:extLst>
              <a:ext uri="{FF2B5EF4-FFF2-40B4-BE49-F238E27FC236}">
                <a16:creationId xmlns:a16="http://schemas.microsoft.com/office/drawing/2014/main" id="{30A67A9D-13FF-16BE-6165-42AEF94A4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56</a:t>
            </a:fld>
            <a:endParaRPr lang="en-US" dirty="0"/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E59A7F9B-068D-46F2-4DB6-4AD2CAA26B48}"/>
              </a:ext>
            </a:extLst>
          </p:cNvPr>
          <p:cNvSpPr/>
          <p:nvPr/>
        </p:nvSpPr>
        <p:spPr>
          <a:xfrm>
            <a:off x="1780835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F980E202-A7AD-2474-4DB6-044378B2A261}"/>
              </a:ext>
            </a:extLst>
          </p:cNvPr>
          <p:cNvSpPr/>
          <p:nvPr/>
        </p:nvSpPr>
        <p:spPr>
          <a:xfrm>
            <a:off x="774753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6F99667-2229-9C9A-049F-05C012F8ABC8}"/>
              </a:ext>
            </a:extLst>
          </p:cNvPr>
          <p:cNvGrpSpPr/>
          <p:nvPr/>
        </p:nvGrpSpPr>
        <p:grpSpPr>
          <a:xfrm>
            <a:off x="6963977" y="3399864"/>
            <a:ext cx="1425635" cy="1079520"/>
            <a:chOff x="6963977" y="3399864"/>
            <a:chExt cx="1425635" cy="1079520"/>
          </a:xfrm>
        </p:grpSpPr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04CA305A-15A9-3CAA-EA17-0D8BC6B63909}"/>
                </a:ext>
              </a:extLst>
            </p:cNvPr>
            <p:cNvSpPr/>
            <p:nvPr/>
          </p:nvSpPr>
          <p:spPr>
            <a:xfrm>
              <a:off x="6963977" y="339986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0535F11D-A02D-25EA-E83E-FDFD845B2D44}"/>
                </a:ext>
              </a:extLst>
            </p:cNvPr>
            <p:cNvSpPr/>
            <p:nvPr/>
          </p:nvSpPr>
          <p:spPr>
            <a:xfrm>
              <a:off x="7630644" y="393430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C99FD059-CE9F-7232-0960-CB259544C17B}"/>
                </a:ext>
              </a:extLst>
            </p:cNvPr>
            <p:cNvSpPr/>
            <p:nvPr/>
          </p:nvSpPr>
          <p:spPr>
            <a:xfrm>
              <a:off x="8038738" y="392843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02CC5B6A-5C2E-F9E6-E68E-BFCB66215C60}"/>
                </a:ext>
              </a:extLst>
            </p:cNvPr>
            <p:cNvGrpSpPr/>
            <p:nvPr/>
          </p:nvGrpSpPr>
          <p:grpSpPr>
            <a:xfrm>
              <a:off x="7630644" y="3491117"/>
              <a:ext cx="350874" cy="360389"/>
              <a:chOff x="3195085" y="2057961"/>
              <a:chExt cx="350874" cy="360389"/>
            </a:xfrm>
          </p:grpSpPr>
          <p:sp>
            <p:nvSpPr>
              <p:cNvPr id="318" name="Oval 317">
                <a:extLst>
                  <a:ext uri="{FF2B5EF4-FFF2-40B4-BE49-F238E27FC236}">
                    <a16:creationId xmlns:a16="http://schemas.microsoft.com/office/drawing/2014/main" id="{94664BF8-BE40-0A29-2304-96F94F8297C9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Oval 318">
                <a:extLst>
                  <a:ext uri="{FF2B5EF4-FFF2-40B4-BE49-F238E27FC236}">
                    <a16:creationId xmlns:a16="http://schemas.microsoft.com/office/drawing/2014/main" id="{13E7B228-8084-2337-2236-3FEBF4169161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78A85F82-9BC5-3E6A-5793-A57F4F8C8BD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Oval 320">
                <a:extLst>
                  <a:ext uri="{FF2B5EF4-FFF2-40B4-BE49-F238E27FC236}">
                    <a16:creationId xmlns:a16="http://schemas.microsoft.com/office/drawing/2014/main" id="{CEDD6B83-EE2E-462C-A026-AEEAF06B666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2" name="Straight Arrow Connector 321">
                <a:extLst>
                  <a:ext uri="{FF2B5EF4-FFF2-40B4-BE49-F238E27FC236}">
                    <a16:creationId xmlns:a16="http://schemas.microsoft.com/office/drawing/2014/main" id="{DF9B1FDF-48F3-ABE4-66FA-709DEA203D4A}"/>
                  </a:ext>
                </a:extLst>
              </p:cNvPr>
              <p:cNvCxnSpPr>
                <a:cxnSpLocks/>
                <a:stCxn id="320" idx="5"/>
                <a:endCxn id="32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Arrow Connector 322">
                <a:extLst>
                  <a:ext uri="{FF2B5EF4-FFF2-40B4-BE49-F238E27FC236}">
                    <a16:creationId xmlns:a16="http://schemas.microsoft.com/office/drawing/2014/main" id="{E0D0066A-E71F-3686-DA80-232D6F6AFE72}"/>
                  </a:ext>
                </a:extLst>
              </p:cNvPr>
              <p:cNvCxnSpPr>
                <a:cxnSpLocks/>
                <a:stCxn id="32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9" name="Group 298">
              <a:extLst>
                <a:ext uri="{FF2B5EF4-FFF2-40B4-BE49-F238E27FC236}">
                  <a16:creationId xmlns:a16="http://schemas.microsoft.com/office/drawing/2014/main" id="{58A3FC11-EE58-481C-9686-6C1AD7B76825}"/>
                </a:ext>
              </a:extLst>
            </p:cNvPr>
            <p:cNvGrpSpPr/>
            <p:nvPr/>
          </p:nvGrpSpPr>
          <p:grpSpPr>
            <a:xfrm>
              <a:off x="8098980" y="3960668"/>
              <a:ext cx="246496" cy="256646"/>
              <a:chOff x="3255327" y="2091323"/>
              <a:chExt cx="246496" cy="256646"/>
            </a:xfrm>
          </p:grpSpPr>
          <p:sp>
            <p:nvSpPr>
              <p:cNvPr id="313" name="Oval 312">
                <a:extLst>
                  <a:ext uri="{FF2B5EF4-FFF2-40B4-BE49-F238E27FC236}">
                    <a16:creationId xmlns:a16="http://schemas.microsoft.com/office/drawing/2014/main" id="{7B641DA0-A031-3885-E767-A2C72525BE6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Oval 313">
                <a:extLst>
                  <a:ext uri="{FF2B5EF4-FFF2-40B4-BE49-F238E27FC236}">
                    <a16:creationId xmlns:a16="http://schemas.microsoft.com/office/drawing/2014/main" id="{42570A58-981E-2B48-B70F-CF561751E0AC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Oval 314">
                <a:extLst>
                  <a:ext uri="{FF2B5EF4-FFF2-40B4-BE49-F238E27FC236}">
                    <a16:creationId xmlns:a16="http://schemas.microsoft.com/office/drawing/2014/main" id="{7E834E2B-982D-85A0-FBDB-71D36DBBF544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6" name="Straight Arrow Connector 315">
                <a:extLst>
                  <a:ext uri="{FF2B5EF4-FFF2-40B4-BE49-F238E27FC236}">
                    <a16:creationId xmlns:a16="http://schemas.microsoft.com/office/drawing/2014/main" id="{2FCB5BF0-E94B-69F9-95A4-4C5541B52E2A}"/>
                  </a:ext>
                </a:extLst>
              </p:cNvPr>
              <p:cNvCxnSpPr>
                <a:cxnSpLocks/>
                <a:stCxn id="31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7" name="Straight Arrow Connector 316">
                <a:extLst>
                  <a:ext uri="{FF2B5EF4-FFF2-40B4-BE49-F238E27FC236}">
                    <a16:creationId xmlns:a16="http://schemas.microsoft.com/office/drawing/2014/main" id="{8439B42B-707C-DED3-9D62-1AE1639914FD}"/>
                  </a:ext>
                </a:extLst>
              </p:cNvPr>
              <p:cNvCxnSpPr>
                <a:cxnSpLocks/>
                <a:stCxn id="314" idx="3"/>
                <a:endCxn id="31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FCDB12F1-18C4-1BB0-3E56-BD82F9544B3D}"/>
                </a:ext>
              </a:extLst>
            </p:cNvPr>
            <p:cNvGrpSpPr/>
            <p:nvPr/>
          </p:nvGrpSpPr>
          <p:grpSpPr>
            <a:xfrm>
              <a:off x="7682419" y="3961420"/>
              <a:ext cx="246496" cy="256646"/>
              <a:chOff x="3255327" y="2091323"/>
              <a:chExt cx="246496" cy="256646"/>
            </a:xfrm>
          </p:grpSpPr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630ACE62-B0F4-1815-A9E6-DE64D378760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Oval 307">
                <a:extLst>
                  <a:ext uri="{FF2B5EF4-FFF2-40B4-BE49-F238E27FC236}">
                    <a16:creationId xmlns:a16="http://schemas.microsoft.com/office/drawing/2014/main" id="{37F7CE3F-D527-B2A4-FB2F-685FC5CDC91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Oval 308">
                <a:extLst>
                  <a:ext uri="{FF2B5EF4-FFF2-40B4-BE49-F238E27FC236}">
                    <a16:creationId xmlns:a16="http://schemas.microsoft.com/office/drawing/2014/main" id="{D6B87955-65F2-52C7-CC37-6BBFF373498E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0" name="Straight Arrow Connector 309">
                <a:extLst>
                  <a:ext uri="{FF2B5EF4-FFF2-40B4-BE49-F238E27FC236}">
                    <a16:creationId xmlns:a16="http://schemas.microsoft.com/office/drawing/2014/main" id="{A0D7B952-BE46-717F-CAC2-89E368AB1577}"/>
                  </a:ext>
                </a:extLst>
              </p:cNvPr>
              <p:cNvCxnSpPr>
                <a:cxnSpLocks/>
                <a:stCxn id="30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1" name="Straight Arrow Connector 310">
                <a:extLst>
                  <a:ext uri="{FF2B5EF4-FFF2-40B4-BE49-F238E27FC236}">
                    <a16:creationId xmlns:a16="http://schemas.microsoft.com/office/drawing/2014/main" id="{B9EEB3D0-19F7-78F0-57E5-28536844F785}"/>
                  </a:ext>
                </a:extLst>
              </p:cNvPr>
              <p:cNvCxnSpPr>
                <a:cxnSpLocks/>
                <a:stCxn id="308" idx="3"/>
                <a:endCxn id="30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1AA2A2D5-1AC2-4F55-AC50-E6DF64E8AED4}"/>
                </a:ext>
              </a:extLst>
            </p:cNvPr>
            <p:cNvSpPr/>
            <p:nvPr/>
          </p:nvSpPr>
          <p:spPr>
            <a:xfrm>
              <a:off x="7185440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F649D822-91CF-952D-C6E3-9667B439A326}"/>
                </a:ext>
              </a:extLst>
            </p:cNvPr>
            <p:cNvSpPr/>
            <p:nvPr/>
          </p:nvSpPr>
          <p:spPr>
            <a:xfrm>
              <a:off x="7138637" y="386921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34245609-5A87-9527-45AC-3633ED148A09}"/>
                </a:ext>
              </a:extLst>
            </p:cNvPr>
            <p:cNvSpPr/>
            <p:nvPr/>
          </p:nvSpPr>
          <p:spPr>
            <a:xfrm>
              <a:off x="7276087" y="38771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AD9BE931-333B-082A-34F6-3330B935B481}"/>
                </a:ext>
              </a:extLst>
            </p:cNvPr>
            <p:cNvSpPr/>
            <p:nvPr/>
          </p:nvSpPr>
          <p:spPr>
            <a:xfrm>
              <a:off x="7209608" y="34276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F15AE80C-49A0-F1AE-3C9F-C6CEC8B4046D}"/>
                </a:ext>
              </a:extLst>
            </p:cNvPr>
            <p:cNvGrpSpPr/>
            <p:nvPr/>
          </p:nvGrpSpPr>
          <p:grpSpPr>
            <a:xfrm>
              <a:off x="7156925" y="3761029"/>
              <a:ext cx="747402" cy="132635"/>
              <a:chOff x="2879697" y="2486108"/>
              <a:chExt cx="747402" cy="132635"/>
            </a:xfrm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60C8D20E-DEF5-5499-7D1B-70B6AEA3C72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A6F49715-4FEB-BD6D-C406-61C7748306A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41AFF4DC-A87D-6626-B012-E9794DB259F0}"/>
                </a:ext>
              </a:extLst>
            </p:cNvPr>
            <p:cNvGrpSpPr/>
            <p:nvPr/>
          </p:nvGrpSpPr>
          <p:grpSpPr>
            <a:xfrm>
              <a:off x="7155827" y="3884425"/>
              <a:ext cx="1063372" cy="92216"/>
              <a:chOff x="4768408" y="2603167"/>
              <a:chExt cx="1063372" cy="92216"/>
            </a:xfrm>
          </p:grpSpPr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08E50E20-89CF-41FE-345C-2F9B2D8069F8}"/>
                  </a:ext>
                </a:extLst>
              </p:cNvPr>
              <p:cNvSpPr/>
              <p:nvPr/>
            </p:nvSpPr>
            <p:spPr>
              <a:xfrm>
                <a:off x="4917381" y="2603167"/>
                <a:ext cx="914399" cy="91251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35986 h 91251"/>
                  <a:gd name="connsiteX1" fmla="*/ 185895 w 914399"/>
                  <a:gd name="connsiteY1" fmla="*/ 46034 h 91251"/>
                  <a:gd name="connsiteX2" fmla="*/ 482321 w 914399"/>
                  <a:gd name="connsiteY2" fmla="*/ 817 h 91251"/>
                  <a:gd name="connsiteX3" fmla="*/ 914399 w 914399"/>
                  <a:gd name="connsiteY3" fmla="*/ 91251 h 9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251">
                    <a:moveTo>
                      <a:pt x="0" y="35986"/>
                    </a:moveTo>
                    <a:cubicBezTo>
                      <a:pt x="19678" y="57757"/>
                      <a:pt x="105508" y="51896"/>
                      <a:pt x="185895" y="46034"/>
                    </a:cubicBezTo>
                    <a:cubicBezTo>
                      <a:pt x="266282" y="40173"/>
                      <a:pt x="360904" y="-6719"/>
                      <a:pt x="482321" y="817"/>
                    </a:cubicBezTo>
                    <a:cubicBezTo>
                      <a:pt x="603738" y="8353"/>
                      <a:pt x="755300" y="7516"/>
                      <a:pt x="914399" y="9125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05ED3D49-3892-AEAC-CCBD-A5026EB3194C}"/>
                  </a:ext>
                </a:extLst>
              </p:cNvPr>
              <p:cNvSpPr/>
              <p:nvPr/>
            </p:nvSpPr>
            <p:spPr>
              <a:xfrm>
                <a:off x="4768408" y="2614032"/>
                <a:ext cx="641345" cy="8135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274 w 641345"/>
                  <a:gd name="connsiteY0" fmla="*/ 0 h 81351"/>
                  <a:gd name="connsiteX1" fmla="*/ 73612 w 641345"/>
                  <a:gd name="connsiteY1" fmla="*/ 75362 h 81351"/>
                  <a:gd name="connsiteX2" fmla="*/ 307993 w 641345"/>
                  <a:gd name="connsiteY2" fmla="*/ 76534 h 81351"/>
                  <a:gd name="connsiteX3" fmla="*/ 641345 w 641345"/>
                  <a:gd name="connsiteY3" fmla="*/ 70338 h 8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345" h="81351">
                    <a:moveTo>
                      <a:pt x="3274" y="0"/>
                    </a:moveTo>
                    <a:cubicBezTo>
                      <a:pt x="-10961" y="37262"/>
                      <a:pt x="22826" y="62606"/>
                      <a:pt x="73612" y="75362"/>
                    </a:cubicBezTo>
                    <a:cubicBezTo>
                      <a:pt x="124398" y="88118"/>
                      <a:pt x="307993" y="76534"/>
                      <a:pt x="307993" y="76534"/>
                    </a:cubicBezTo>
                    <a:cubicBezTo>
                      <a:pt x="413501" y="78209"/>
                      <a:pt x="535837" y="68663"/>
                      <a:pt x="641345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F428CFF-B056-C6D2-5DBC-429CA134A8D0}"/>
                </a:ext>
              </a:extLst>
            </p:cNvPr>
            <p:cNvSpPr/>
            <p:nvPr/>
          </p:nvSpPr>
          <p:spPr>
            <a:xfrm flipH="1">
              <a:off x="7118015" y="4149217"/>
              <a:ext cx="589225" cy="2151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936A5A9-B120-CE36-FC8A-02E6401DB930}"/>
                </a:ext>
              </a:extLst>
            </p:cNvPr>
            <p:cNvSpPr/>
            <p:nvPr/>
          </p:nvSpPr>
          <p:spPr>
            <a:xfrm flipH="1">
              <a:off x="7209608" y="4198086"/>
              <a:ext cx="697706" cy="16630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AAB415A-DFFE-9BF0-7677-40AD3868A867}"/>
                </a:ext>
              </a:extLst>
            </p:cNvPr>
            <p:cNvSpPr/>
            <p:nvPr/>
          </p:nvSpPr>
          <p:spPr>
            <a:xfrm flipH="1">
              <a:off x="7292179" y="4194118"/>
              <a:ext cx="830764" cy="15969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78605" y="102683"/>
                    <a:pt x="203008" y="109957"/>
                  </a:cubicBezTo>
                  <a:cubicBezTo>
                    <a:pt x="327411" y="117231"/>
                    <a:pt x="346059" y="75493"/>
                    <a:pt x="428111" y="61448"/>
                  </a:cubicBezTo>
                  <a:cubicBezTo>
                    <a:pt x="499182" y="49283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39371CA-797E-26E0-4EE9-7C6AF2078B50}"/>
                </a:ext>
              </a:extLst>
            </p:cNvPr>
            <p:cNvSpPr/>
            <p:nvPr/>
          </p:nvSpPr>
          <p:spPr>
            <a:xfrm flipH="1">
              <a:off x="7367296" y="4196307"/>
              <a:ext cx="953333" cy="18525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47E7810-FC33-7ACD-DB14-B06416D1BFA7}"/>
                </a:ext>
              </a:extLst>
            </p:cNvPr>
            <p:cNvSpPr/>
            <p:nvPr/>
          </p:nvSpPr>
          <p:spPr>
            <a:xfrm>
              <a:off x="7245518" y="345978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5081C5B0-1361-5E2E-A258-BD4A8109CECD}"/>
                </a:ext>
              </a:extLst>
            </p:cNvPr>
            <p:cNvSpPr/>
            <p:nvPr/>
          </p:nvSpPr>
          <p:spPr>
            <a:xfrm>
              <a:off x="7105307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43B3C9AD-9ACF-4E2F-B51B-FBCDE6A6C239}"/>
                </a:ext>
              </a:extLst>
            </p:cNvPr>
            <p:cNvSpPr/>
            <p:nvPr/>
          </p:nvSpPr>
          <p:spPr>
            <a:xfrm>
              <a:off x="7265573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B51BE7C7-7BEE-A8F3-CE9E-3332DA8970F3}"/>
                </a:ext>
              </a:extLst>
            </p:cNvPr>
            <p:cNvSpPr/>
            <p:nvPr/>
          </p:nvSpPr>
          <p:spPr>
            <a:xfrm>
              <a:off x="7345705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FCCCE052-5A0F-2F21-D607-C10F02EE1BD7}"/>
              </a:ext>
            </a:extLst>
          </p:cNvPr>
          <p:cNvGrpSpPr/>
          <p:nvPr/>
        </p:nvGrpSpPr>
        <p:grpSpPr>
          <a:xfrm>
            <a:off x="5481868" y="3421660"/>
            <a:ext cx="1425635" cy="1079520"/>
            <a:chOff x="5481868" y="3421660"/>
            <a:chExt cx="1425635" cy="1079520"/>
          </a:xfrm>
        </p:grpSpPr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B886FFC0-512A-6858-356E-DC1FD40C7206}"/>
                </a:ext>
              </a:extLst>
            </p:cNvPr>
            <p:cNvSpPr/>
            <p:nvPr/>
          </p:nvSpPr>
          <p:spPr>
            <a:xfrm>
              <a:off x="5481868" y="3421660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570EAED8-5535-A267-D110-FA5C9779EDB8}"/>
                </a:ext>
              </a:extLst>
            </p:cNvPr>
            <p:cNvSpPr/>
            <p:nvPr/>
          </p:nvSpPr>
          <p:spPr>
            <a:xfrm>
              <a:off x="6148535" y="395610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5ADD1B89-B05D-754E-3551-0EA4C9D0E9FE}"/>
                </a:ext>
              </a:extLst>
            </p:cNvPr>
            <p:cNvSpPr/>
            <p:nvPr/>
          </p:nvSpPr>
          <p:spPr>
            <a:xfrm>
              <a:off x="6556629" y="3950230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1B6808E7-1E64-89E0-7091-8F23C522576D}"/>
                </a:ext>
              </a:extLst>
            </p:cNvPr>
            <p:cNvGrpSpPr/>
            <p:nvPr/>
          </p:nvGrpSpPr>
          <p:grpSpPr>
            <a:xfrm>
              <a:off x="6148535" y="3512913"/>
              <a:ext cx="350874" cy="360389"/>
              <a:chOff x="3195085" y="2057961"/>
              <a:chExt cx="350874" cy="360389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F3308A75-FF95-6D9A-E8B7-9831F4946898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Oval 378">
                <a:extLst>
                  <a:ext uri="{FF2B5EF4-FFF2-40B4-BE49-F238E27FC236}">
                    <a16:creationId xmlns:a16="http://schemas.microsoft.com/office/drawing/2014/main" id="{F55E31CA-D760-261E-15C9-C25AA3B0803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16CB48A3-E639-3C15-82A8-AB8F2DFCA0EB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D134EC56-C09D-D4E4-09AD-15A566876523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82" name="Straight Arrow Connector 381">
                <a:extLst>
                  <a:ext uri="{FF2B5EF4-FFF2-40B4-BE49-F238E27FC236}">
                    <a16:creationId xmlns:a16="http://schemas.microsoft.com/office/drawing/2014/main" id="{89D4E68D-285F-4015-30B0-3972A6264D01}"/>
                  </a:ext>
                </a:extLst>
              </p:cNvPr>
              <p:cNvCxnSpPr>
                <a:cxnSpLocks/>
                <a:stCxn id="380" idx="5"/>
                <a:endCxn id="38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Arrow Connector 382">
                <a:extLst>
                  <a:ext uri="{FF2B5EF4-FFF2-40B4-BE49-F238E27FC236}">
                    <a16:creationId xmlns:a16="http://schemas.microsoft.com/office/drawing/2014/main" id="{A20AB5AF-AD2D-EE27-0578-EBB8BF36CE2F}"/>
                  </a:ext>
                </a:extLst>
              </p:cNvPr>
              <p:cNvCxnSpPr>
                <a:cxnSpLocks/>
                <a:stCxn id="38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9" name="Group 358">
              <a:extLst>
                <a:ext uri="{FF2B5EF4-FFF2-40B4-BE49-F238E27FC236}">
                  <a16:creationId xmlns:a16="http://schemas.microsoft.com/office/drawing/2014/main" id="{D2B74AFE-88ED-96E6-12EC-9D226B2768EF}"/>
                </a:ext>
              </a:extLst>
            </p:cNvPr>
            <p:cNvGrpSpPr/>
            <p:nvPr/>
          </p:nvGrpSpPr>
          <p:grpSpPr>
            <a:xfrm>
              <a:off x="6616871" y="3982464"/>
              <a:ext cx="246496" cy="256646"/>
              <a:chOff x="3255327" y="2091323"/>
              <a:chExt cx="246496" cy="256646"/>
            </a:xfrm>
          </p:grpSpPr>
          <p:sp>
            <p:nvSpPr>
              <p:cNvPr id="373" name="Oval 372">
                <a:extLst>
                  <a:ext uri="{FF2B5EF4-FFF2-40B4-BE49-F238E27FC236}">
                    <a16:creationId xmlns:a16="http://schemas.microsoft.com/office/drawing/2014/main" id="{95BE1EF6-E36A-9A3A-B5AA-F3F8E8FAFF78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>
                <a:extLst>
                  <a:ext uri="{FF2B5EF4-FFF2-40B4-BE49-F238E27FC236}">
                    <a16:creationId xmlns:a16="http://schemas.microsoft.com/office/drawing/2014/main" id="{12E34BA9-A1DB-4976-23F0-A097E6AF5372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D521FF9D-4DBC-1C42-FC72-D075BA081C10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6" name="Straight Arrow Connector 375">
                <a:extLst>
                  <a:ext uri="{FF2B5EF4-FFF2-40B4-BE49-F238E27FC236}">
                    <a16:creationId xmlns:a16="http://schemas.microsoft.com/office/drawing/2014/main" id="{6E4B700A-1DCE-65E2-C93A-F8E2E36AEDFB}"/>
                  </a:ext>
                </a:extLst>
              </p:cNvPr>
              <p:cNvCxnSpPr>
                <a:cxnSpLocks/>
                <a:stCxn id="37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7" name="Straight Arrow Connector 376">
                <a:extLst>
                  <a:ext uri="{FF2B5EF4-FFF2-40B4-BE49-F238E27FC236}">
                    <a16:creationId xmlns:a16="http://schemas.microsoft.com/office/drawing/2014/main" id="{000BB5AD-E6F3-709D-E085-CA70C19B8A32}"/>
                  </a:ext>
                </a:extLst>
              </p:cNvPr>
              <p:cNvCxnSpPr>
                <a:cxnSpLocks/>
                <a:stCxn id="374" idx="3"/>
                <a:endCxn id="37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8368F10D-CDC2-5523-6710-A8391C3DB2DE}"/>
                </a:ext>
              </a:extLst>
            </p:cNvPr>
            <p:cNvGrpSpPr/>
            <p:nvPr/>
          </p:nvGrpSpPr>
          <p:grpSpPr>
            <a:xfrm>
              <a:off x="6200310" y="3983216"/>
              <a:ext cx="246496" cy="256646"/>
              <a:chOff x="3255327" y="2091323"/>
              <a:chExt cx="246496" cy="256646"/>
            </a:xfrm>
          </p:grpSpPr>
          <p:sp>
            <p:nvSpPr>
              <p:cNvPr id="367" name="Oval 366">
                <a:extLst>
                  <a:ext uri="{FF2B5EF4-FFF2-40B4-BE49-F238E27FC236}">
                    <a16:creationId xmlns:a16="http://schemas.microsoft.com/office/drawing/2014/main" id="{693A6B42-B3E5-1196-DC5D-57DE4561A9B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A563A7E3-3874-DE44-ECED-96EFAD34FA34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Oval 368">
                <a:extLst>
                  <a:ext uri="{FF2B5EF4-FFF2-40B4-BE49-F238E27FC236}">
                    <a16:creationId xmlns:a16="http://schemas.microsoft.com/office/drawing/2014/main" id="{5C3A0A68-9FC8-F662-52ED-A89131AE5487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0" name="Straight Arrow Connector 369">
                <a:extLst>
                  <a:ext uri="{FF2B5EF4-FFF2-40B4-BE49-F238E27FC236}">
                    <a16:creationId xmlns:a16="http://schemas.microsoft.com/office/drawing/2014/main" id="{185EEF54-E28C-32EA-5A11-C5A289E0013C}"/>
                  </a:ext>
                </a:extLst>
              </p:cNvPr>
              <p:cNvCxnSpPr>
                <a:cxnSpLocks/>
                <a:stCxn id="36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1" name="Straight Arrow Connector 370">
                <a:extLst>
                  <a:ext uri="{FF2B5EF4-FFF2-40B4-BE49-F238E27FC236}">
                    <a16:creationId xmlns:a16="http://schemas.microsoft.com/office/drawing/2014/main" id="{9DF161AE-078E-67F4-DC60-BFC4CD63AA07}"/>
                  </a:ext>
                </a:extLst>
              </p:cNvPr>
              <p:cNvCxnSpPr>
                <a:cxnSpLocks/>
                <a:stCxn id="368" idx="3"/>
                <a:endCxn id="36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80084B09-3B64-BB24-1BC5-C4E4A93B4E59}"/>
                </a:ext>
              </a:extLst>
            </p:cNvPr>
            <p:cNvSpPr/>
            <p:nvPr/>
          </p:nvSpPr>
          <p:spPr>
            <a:xfrm>
              <a:off x="5782216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Oval 361">
              <a:extLst>
                <a:ext uri="{FF2B5EF4-FFF2-40B4-BE49-F238E27FC236}">
                  <a16:creationId xmlns:a16="http://schemas.microsoft.com/office/drawing/2014/main" id="{B4AF4AED-1ADD-7410-AEC8-3EF8429B738D}"/>
                </a:ext>
              </a:extLst>
            </p:cNvPr>
            <p:cNvSpPr/>
            <p:nvPr/>
          </p:nvSpPr>
          <p:spPr>
            <a:xfrm>
              <a:off x="5863933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A02200EC-B9D4-E75C-3004-671D567A69B4}"/>
                </a:ext>
              </a:extLst>
            </p:cNvPr>
            <p:cNvSpPr/>
            <p:nvPr/>
          </p:nvSpPr>
          <p:spPr>
            <a:xfrm>
              <a:off x="5656528" y="3891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3BA50DDC-0446-C818-45FA-CF1842695923}"/>
                </a:ext>
              </a:extLst>
            </p:cNvPr>
            <p:cNvSpPr/>
            <p:nvPr/>
          </p:nvSpPr>
          <p:spPr>
            <a:xfrm>
              <a:off x="5793978" y="389896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10634708-F930-D902-BC8E-A993AC140CDF}"/>
                </a:ext>
              </a:extLst>
            </p:cNvPr>
            <p:cNvSpPr/>
            <p:nvPr/>
          </p:nvSpPr>
          <p:spPr>
            <a:xfrm>
              <a:off x="5727499" y="344940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0" name="Group 399">
              <a:extLst>
                <a:ext uri="{FF2B5EF4-FFF2-40B4-BE49-F238E27FC236}">
                  <a16:creationId xmlns:a16="http://schemas.microsoft.com/office/drawing/2014/main" id="{9D0631D9-CE87-E131-B44E-A783FE4CAFBF}"/>
                </a:ext>
              </a:extLst>
            </p:cNvPr>
            <p:cNvGrpSpPr/>
            <p:nvPr/>
          </p:nvGrpSpPr>
          <p:grpSpPr>
            <a:xfrm>
              <a:off x="5676890" y="3788127"/>
              <a:ext cx="747402" cy="132635"/>
              <a:chOff x="2879697" y="2486108"/>
              <a:chExt cx="747402" cy="132635"/>
            </a:xfrm>
          </p:grpSpPr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907A6E2-FE63-07A0-66CF-A736FDB04A1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852A9317-C815-D1BA-13AB-7B02B2CAC123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D6E1B088-4F69-7099-E595-C25B71772528}"/>
                </a:ext>
              </a:extLst>
            </p:cNvPr>
            <p:cNvGrpSpPr/>
            <p:nvPr/>
          </p:nvGrpSpPr>
          <p:grpSpPr>
            <a:xfrm>
              <a:off x="5674746" y="3901082"/>
              <a:ext cx="1063431" cy="98682"/>
              <a:chOff x="4768349" y="2603225"/>
              <a:chExt cx="1063431" cy="98682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79D8BF3-6CAF-65F1-F7AB-0F079D48A23C}"/>
                  </a:ext>
                </a:extLst>
              </p:cNvPr>
              <p:cNvSpPr/>
              <p:nvPr/>
            </p:nvSpPr>
            <p:spPr>
              <a:xfrm>
                <a:off x="4912357" y="2603225"/>
                <a:ext cx="919423" cy="91193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24447"/>
                  <a:gd name="connsiteY0" fmla="*/ 35986 h 91251"/>
                  <a:gd name="connsiteX1" fmla="*/ 195943 w 924447"/>
                  <a:gd name="connsiteY1" fmla="*/ 46034 h 91251"/>
                  <a:gd name="connsiteX2" fmla="*/ 492369 w 924447"/>
                  <a:gd name="connsiteY2" fmla="*/ 817 h 91251"/>
                  <a:gd name="connsiteX3" fmla="*/ 924447 w 924447"/>
                  <a:gd name="connsiteY3" fmla="*/ 91251 h 91251"/>
                  <a:gd name="connsiteX0" fmla="*/ 0 w 919423"/>
                  <a:gd name="connsiteY0" fmla="*/ 10807 h 91193"/>
                  <a:gd name="connsiteX1" fmla="*/ 190919 w 919423"/>
                  <a:gd name="connsiteY1" fmla="*/ 45976 h 91193"/>
                  <a:gd name="connsiteX2" fmla="*/ 487345 w 919423"/>
                  <a:gd name="connsiteY2" fmla="*/ 759 h 91193"/>
                  <a:gd name="connsiteX3" fmla="*/ 919423 w 919423"/>
                  <a:gd name="connsiteY3" fmla="*/ 91193 h 9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423" h="91193">
                    <a:moveTo>
                      <a:pt x="0" y="10807"/>
                    </a:moveTo>
                    <a:cubicBezTo>
                      <a:pt x="19678" y="32578"/>
                      <a:pt x="109695" y="47651"/>
                      <a:pt x="190919" y="45976"/>
                    </a:cubicBezTo>
                    <a:cubicBezTo>
                      <a:pt x="272143" y="44301"/>
                      <a:pt x="365928" y="-6777"/>
                      <a:pt x="487345" y="759"/>
                    </a:cubicBezTo>
                    <a:cubicBezTo>
                      <a:pt x="608762" y="8295"/>
                      <a:pt x="760324" y="7458"/>
                      <a:pt x="919423" y="9119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F0BB8D9-66D8-420F-1569-511421CE1345}"/>
                  </a:ext>
                </a:extLst>
              </p:cNvPr>
              <p:cNvSpPr/>
              <p:nvPr/>
            </p:nvSpPr>
            <p:spPr>
              <a:xfrm>
                <a:off x="4768349" y="2614032"/>
                <a:ext cx="641404" cy="87875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7875"/>
                  <a:gd name="connsiteX1" fmla="*/ 73671 w 641404"/>
                  <a:gd name="connsiteY1" fmla="*/ 75362 h 87875"/>
                  <a:gd name="connsiteX2" fmla="*/ 313661 w 641404"/>
                  <a:gd name="connsiteY2" fmla="*/ 87753 h 87875"/>
                  <a:gd name="connsiteX3" fmla="*/ 641404 w 641404"/>
                  <a:gd name="connsiteY3" fmla="*/ 70338 h 87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7875">
                    <a:moveTo>
                      <a:pt x="3333" y="0"/>
                    </a:moveTo>
                    <a:cubicBezTo>
                      <a:pt x="-10902" y="37262"/>
                      <a:pt x="21950" y="60737"/>
                      <a:pt x="73671" y="75362"/>
                    </a:cubicBezTo>
                    <a:cubicBezTo>
                      <a:pt x="125392" y="89987"/>
                      <a:pt x="313661" y="87753"/>
                      <a:pt x="313661" y="87753"/>
                    </a:cubicBezTo>
                    <a:cubicBezTo>
                      <a:pt x="419169" y="8942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0FF9D1A-A180-C7C0-E0DD-7ACF260A214C}"/>
                </a:ext>
              </a:extLst>
            </p:cNvPr>
            <p:cNvSpPr/>
            <p:nvPr/>
          </p:nvSpPr>
          <p:spPr>
            <a:xfrm flipH="1">
              <a:off x="5641431" y="4184647"/>
              <a:ext cx="572789" cy="1697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5B485E8-0D3C-5F08-8967-314039B80385}"/>
                </a:ext>
              </a:extLst>
            </p:cNvPr>
            <p:cNvSpPr/>
            <p:nvPr/>
          </p:nvSpPr>
          <p:spPr>
            <a:xfrm flipH="1">
              <a:off x="5720506" y="4233515"/>
              <a:ext cx="693788" cy="12550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D9CBABB-A528-54B1-B890-4AE8B0A163D2}"/>
                </a:ext>
              </a:extLst>
            </p:cNvPr>
            <p:cNvSpPr/>
            <p:nvPr/>
          </p:nvSpPr>
          <p:spPr>
            <a:xfrm flipH="1">
              <a:off x="5805876" y="4229547"/>
              <a:ext cx="824048" cy="14751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9D4EC85-11FF-E19B-A3DA-64454FB64F74}"/>
                </a:ext>
              </a:extLst>
            </p:cNvPr>
            <p:cNvSpPr/>
            <p:nvPr/>
          </p:nvSpPr>
          <p:spPr>
            <a:xfrm flipH="1">
              <a:off x="5877818" y="4231736"/>
              <a:ext cx="949791" cy="15870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2CCF220-644E-726F-5134-FFCA8F85BA78}"/>
                </a:ext>
              </a:extLst>
            </p:cNvPr>
            <p:cNvSpPr/>
            <p:nvPr/>
          </p:nvSpPr>
          <p:spPr>
            <a:xfrm>
              <a:off x="5758641" y="347462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0E665723-AE60-1264-2F8F-253CCF5FA07A}"/>
                </a:ext>
              </a:extLst>
            </p:cNvPr>
            <p:cNvSpPr/>
            <p:nvPr/>
          </p:nvSpPr>
          <p:spPr>
            <a:xfrm>
              <a:off x="5618784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91F626A0-719B-A6AC-7776-59848CB83B93}"/>
                </a:ext>
              </a:extLst>
            </p:cNvPr>
            <p:cNvSpPr/>
            <p:nvPr/>
          </p:nvSpPr>
          <p:spPr>
            <a:xfrm>
              <a:off x="5700500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A7C213B7-47CE-04D6-534F-65DAC5E8369A}"/>
              </a:ext>
            </a:extLst>
          </p:cNvPr>
          <p:cNvGrpSpPr/>
          <p:nvPr/>
        </p:nvGrpSpPr>
        <p:grpSpPr>
          <a:xfrm>
            <a:off x="4021636" y="3443456"/>
            <a:ext cx="1425635" cy="1079520"/>
            <a:chOff x="4021636" y="3443456"/>
            <a:chExt cx="1425635" cy="1079520"/>
          </a:xfrm>
        </p:grpSpPr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5A89A09F-CEE2-D888-6855-ABCF94000F18}"/>
                </a:ext>
              </a:extLst>
            </p:cNvPr>
            <p:cNvSpPr/>
            <p:nvPr/>
          </p:nvSpPr>
          <p:spPr>
            <a:xfrm>
              <a:off x="4021636" y="3443456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95DA51DA-F6CE-B9AE-E70C-CDE29622B131}"/>
                </a:ext>
              </a:extLst>
            </p:cNvPr>
            <p:cNvSpPr/>
            <p:nvPr/>
          </p:nvSpPr>
          <p:spPr>
            <a:xfrm>
              <a:off x="5096397" y="3972026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6000A6D1-216D-824F-ACDE-F2ACAE618771}"/>
                </a:ext>
              </a:extLst>
            </p:cNvPr>
            <p:cNvGrpSpPr/>
            <p:nvPr/>
          </p:nvGrpSpPr>
          <p:grpSpPr>
            <a:xfrm>
              <a:off x="4688303" y="3534709"/>
              <a:ext cx="350874" cy="360389"/>
              <a:chOff x="3195085" y="2057961"/>
              <a:chExt cx="350874" cy="360389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78E425BA-BB43-B4D2-22C6-1D3C70E16B2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0D865E9F-AE58-5BB3-6444-8DC079791062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BD615339-3E46-3A81-8A14-FFE9361755D9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6DB65D3-78C8-2515-2A5F-39F42CE03FE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52" name="Straight Arrow Connector 351">
                <a:extLst>
                  <a:ext uri="{FF2B5EF4-FFF2-40B4-BE49-F238E27FC236}">
                    <a16:creationId xmlns:a16="http://schemas.microsoft.com/office/drawing/2014/main" id="{C7E956BA-06C4-FDC9-1D2B-4C1483776861}"/>
                  </a:ext>
                </a:extLst>
              </p:cNvPr>
              <p:cNvCxnSpPr>
                <a:cxnSpLocks/>
                <a:stCxn id="350" idx="5"/>
                <a:endCxn id="35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Arrow Connector 352">
                <a:extLst>
                  <a:ext uri="{FF2B5EF4-FFF2-40B4-BE49-F238E27FC236}">
                    <a16:creationId xmlns:a16="http://schemas.microsoft.com/office/drawing/2014/main" id="{B842C119-0D13-F4A9-9AF4-BC861675D7A9}"/>
                  </a:ext>
                </a:extLst>
              </p:cNvPr>
              <p:cNvCxnSpPr>
                <a:cxnSpLocks/>
                <a:stCxn id="35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8A26B8B-7A90-046A-B7A9-055B3735B848}"/>
                </a:ext>
              </a:extLst>
            </p:cNvPr>
            <p:cNvGrpSpPr/>
            <p:nvPr/>
          </p:nvGrpSpPr>
          <p:grpSpPr>
            <a:xfrm>
              <a:off x="5156639" y="4004260"/>
              <a:ext cx="246496" cy="256646"/>
              <a:chOff x="3255327" y="2091323"/>
              <a:chExt cx="246496" cy="256646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F2D0D3B2-1054-9DCA-D893-DA5976600EF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D05CC2A2-180C-C2AF-4148-8F73F673C648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A838E51C-44B5-1C25-1D53-2BB3CC4FE07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6" name="Straight Arrow Connector 345">
                <a:extLst>
                  <a:ext uri="{FF2B5EF4-FFF2-40B4-BE49-F238E27FC236}">
                    <a16:creationId xmlns:a16="http://schemas.microsoft.com/office/drawing/2014/main" id="{45B29AF6-DADE-820E-C0CB-E208BBA934E1}"/>
                  </a:ext>
                </a:extLst>
              </p:cNvPr>
              <p:cNvCxnSpPr>
                <a:cxnSpLocks/>
                <a:stCxn id="34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Arrow Connector 346">
                <a:extLst>
                  <a:ext uri="{FF2B5EF4-FFF2-40B4-BE49-F238E27FC236}">
                    <a16:creationId xmlns:a16="http://schemas.microsoft.com/office/drawing/2014/main" id="{9988C538-1F80-5042-3B85-950327B958C0}"/>
                  </a:ext>
                </a:extLst>
              </p:cNvPr>
              <p:cNvCxnSpPr>
                <a:cxnSpLocks/>
                <a:stCxn id="344" idx="3"/>
                <a:endCxn id="34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FC21B425-ECB5-4CA6-C02F-9F8343D5039E}"/>
                </a:ext>
              </a:extLst>
            </p:cNvPr>
            <p:cNvGrpSpPr/>
            <p:nvPr/>
          </p:nvGrpSpPr>
          <p:grpSpPr>
            <a:xfrm>
              <a:off x="4679836" y="3971650"/>
              <a:ext cx="350874" cy="360389"/>
              <a:chOff x="3195085" y="2057961"/>
              <a:chExt cx="350874" cy="360389"/>
            </a:xfrm>
          </p:grpSpPr>
          <p:sp>
            <p:nvSpPr>
              <p:cNvPr id="336" name="Oval 335">
                <a:extLst>
                  <a:ext uri="{FF2B5EF4-FFF2-40B4-BE49-F238E27FC236}">
                    <a16:creationId xmlns:a16="http://schemas.microsoft.com/office/drawing/2014/main" id="{E599C19A-CE98-19C1-046D-585F5022AF5B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Oval 336">
                <a:extLst>
                  <a:ext uri="{FF2B5EF4-FFF2-40B4-BE49-F238E27FC236}">
                    <a16:creationId xmlns:a16="http://schemas.microsoft.com/office/drawing/2014/main" id="{9FE2816E-FA61-C4ED-82A5-2984FA3AFBB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Oval 337">
                <a:extLst>
                  <a:ext uri="{FF2B5EF4-FFF2-40B4-BE49-F238E27FC236}">
                    <a16:creationId xmlns:a16="http://schemas.microsoft.com/office/drawing/2014/main" id="{2D439F50-1BE1-6B8E-5DCB-C966EC08105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4586F694-870F-8B89-3D32-341140F9589A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0" name="Straight Arrow Connector 339">
                <a:extLst>
                  <a:ext uri="{FF2B5EF4-FFF2-40B4-BE49-F238E27FC236}">
                    <a16:creationId xmlns:a16="http://schemas.microsoft.com/office/drawing/2014/main" id="{461E40E0-EDB4-8E5C-E98D-244A50442DD3}"/>
                  </a:ext>
                </a:extLst>
              </p:cNvPr>
              <p:cNvCxnSpPr>
                <a:cxnSpLocks/>
                <a:stCxn id="33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Straight Arrow Connector 340">
                <a:extLst>
                  <a:ext uri="{FF2B5EF4-FFF2-40B4-BE49-F238E27FC236}">
                    <a16:creationId xmlns:a16="http://schemas.microsoft.com/office/drawing/2014/main" id="{6DF86D00-7A80-9317-F85B-4B9AF7C08C4A}"/>
                  </a:ext>
                </a:extLst>
              </p:cNvPr>
              <p:cNvCxnSpPr>
                <a:cxnSpLocks/>
                <a:stCxn id="338" idx="3"/>
                <a:endCxn id="33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28036BED-8F05-83E2-A1ED-02CCD2DE5806}"/>
                </a:ext>
              </a:extLst>
            </p:cNvPr>
            <p:cNvSpPr/>
            <p:nvPr/>
          </p:nvSpPr>
          <p:spPr>
            <a:xfrm>
              <a:off x="4321862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Oval 331">
              <a:extLst>
                <a:ext uri="{FF2B5EF4-FFF2-40B4-BE49-F238E27FC236}">
                  <a16:creationId xmlns:a16="http://schemas.microsoft.com/office/drawing/2014/main" id="{ABCBDF02-66D2-FA3F-4E68-3A64427FE4A1}"/>
                </a:ext>
              </a:extLst>
            </p:cNvPr>
            <p:cNvSpPr/>
            <p:nvPr/>
          </p:nvSpPr>
          <p:spPr>
            <a:xfrm>
              <a:off x="4403703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DF3F7856-2E81-DCAE-4F71-7B27E170D63D}"/>
                </a:ext>
              </a:extLst>
            </p:cNvPr>
            <p:cNvSpPr/>
            <p:nvPr/>
          </p:nvSpPr>
          <p:spPr>
            <a:xfrm>
              <a:off x="4196296" y="39128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D2259D8B-19D1-1516-6A4A-61E4EE8C0FDE}"/>
                </a:ext>
              </a:extLst>
            </p:cNvPr>
            <p:cNvSpPr/>
            <p:nvPr/>
          </p:nvSpPr>
          <p:spPr>
            <a:xfrm>
              <a:off x="4333746" y="39207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7D00C9EA-11D6-521A-D9E5-323FEF02FB4F}"/>
                </a:ext>
              </a:extLst>
            </p:cNvPr>
            <p:cNvSpPr/>
            <p:nvPr/>
          </p:nvSpPr>
          <p:spPr>
            <a:xfrm>
              <a:off x="4267267" y="347120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57B2D23-F464-00D5-566D-112A92847901}"/>
                </a:ext>
              </a:extLst>
            </p:cNvPr>
            <p:cNvGrpSpPr/>
            <p:nvPr/>
          </p:nvGrpSpPr>
          <p:grpSpPr>
            <a:xfrm>
              <a:off x="4223597" y="3814202"/>
              <a:ext cx="747402" cy="132635"/>
              <a:chOff x="2879697" y="2486108"/>
              <a:chExt cx="747402" cy="132635"/>
            </a:xfrm>
          </p:grpSpPr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BA5B1B68-F88B-CB85-5663-15CDF9E93253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6100CFE8-B8E6-9DF5-640F-056C57060432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14547DC9-8756-545D-8367-4E2CCAD18E0F}"/>
                </a:ext>
              </a:extLst>
            </p:cNvPr>
            <p:cNvGrpSpPr/>
            <p:nvPr/>
          </p:nvGrpSpPr>
          <p:grpSpPr>
            <a:xfrm>
              <a:off x="4214365" y="3927942"/>
              <a:ext cx="1063431" cy="94726"/>
              <a:chOff x="4768349" y="2603193"/>
              <a:chExt cx="1063431" cy="94726"/>
            </a:xfrm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91D4EE32-3424-58E7-01F3-6FE51BFC4D5B}"/>
                  </a:ext>
                </a:extLst>
              </p:cNvPr>
              <p:cNvSpPr/>
              <p:nvPr/>
            </p:nvSpPr>
            <p:spPr>
              <a:xfrm>
                <a:off x="4917382" y="2603193"/>
                <a:ext cx="914398" cy="91226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8"/>
                  <a:gd name="connsiteY0" fmla="*/ 25913 h 91226"/>
                  <a:gd name="connsiteX1" fmla="*/ 185894 w 914398"/>
                  <a:gd name="connsiteY1" fmla="*/ 46009 h 91226"/>
                  <a:gd name="connsiteX2" fmla="*/ 482320 w 914398"/>
                  <a:gd name="connsiteY2" fmla="*/ 792 h 91226"/>
                  <a:gd name="connsiteX3" fmla="*/ 914398 w 914398"/>
                  <a:gd name="connsiteY3" fmla="*/ 91226 h 9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8" h="91226">
                    <a:moveTo>
                      <a:pt x="0" y="25913"/>
                    </a:moveTo>
                    <a:cubicBezTo>
                      <a:pt x="19678" y="47684"/>
                      <a:pt x="105507" y="50196"/>
                      <a:pt x="185894" y="46009"/>
                    </a:cubicBezTo>
                    <a:cubicBezTo>
                      <a:pt x="266281" y="41822"/>
                      <a:pt x="360903" y="-6744"/>
                      <a:pt x="482320" y="792"/>
                    </a:cubicBezTo>
                    <a:cubicBezTo>
                      <a:pt x="603737" y="8328"/>
                      <a:pt x="755299" y="7491"/>
                      <a:pt x="914398" y="9122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AB18E5CD-FF51-F101-6CF6-934264CB0D4F}"/>
                  </a:ext>
                </a:extLst>
              </p:cNvPr>
              <p:cNvSpPr/>
              <p:nvPr/>
            </p:nvSpPr>
            <p:spPr>
              <a:xfrm>
                <a:off x="4768349" y="2614033"/>
                <a:ext cx="64140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3886"/>
                  <a:gd name="connsiteX1" fmla="*/ 73671 w 641404"/>
                  <a:gd name="connsiteY1" fmla="*/ 75362 h 83886"/>
                  <a:gd name="connsiteX2" fmla="*/ 313662 w 641404"/>
                  <a:gd name="connsiteY2" fmla="*/ 82143 h 83886"/>
                  <a:gd name="connsiteX3" fmla="*/ 641404 w 64140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3886">
                    <a:moveTo>
                      <a:pt x="3333" y="0"/>
                    </a:moveTo>
                    <a:cubicBezTo>
                      <a:pt x="-10902" y="37262"/>
                      <a:pt x="21950" y="61672"/>
                      <a:pt x="73671" y="75362"/>
                    </a:cubicBezTo>
                    <a:cubicBezTo>
                      <a:pt x="125392" y="89052"/>
                      <a:pt x="313662" y="82143"/>
                      <a:pt x="313662" y="82143"/>
                    </a:cubicBezTo>
                    <a:cubicBezTo>
                      <a:pt x="419170" y="8381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F80FC4D-2CDB-4107-40F3-D1771B9B4719}"/>
                </a:ext>
              </a:extLst>
            </p:cNvPr>
            <p:cNvSpPr/>
            <p:nvPr/>
          </p:nvSpPr>
          <p:spPr>
            <a:xfrm flipH="1">
              <a:off x="4178287" y="4202518"/>
              <a:ext cx="575670" cy="17904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9519C41-5161-10AA-932D-A4DC05DAB60C}"/>
                </a:ext>
              </a:extLst>
            </p:cNvPr>
            <p:cNvSpPr/>
            <p:nvPr/>
          </p:nvSpPr>
          <p:spPr>
            <a:xfrm flipH="1">
              <a:off x="4250151" y="4251387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C9408E9-0F3C-94E1-E304-048BC24E6F65}"/>
                </a:ext>
              </a:extLst>
            </p:cNvPr>
            <p:cNvSpPr/>
            <p:nvPr/>
          </p:nvSpPr>
          <p:spPr>
            <a:xfrm flipH="1">
              <a:off x="4348502" y="4247419"/>
              <a:ext cx="821159" cy="15195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FA8647F-F59B-A3FF-F254-C0B5AF8CB5D8}"/>
                </a:ext>
              </a:extLst>
            </p:cNvPr>
            <p:cNvSpPr/>
            <p:nvPr/>
          </p:nvSpPr>
          <p:spPr>
            <a:xfrm flipH="1">
              <a:off x="4427237" y="4249609"/>
              <a:ext cx="940110" cy="14976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EDCE362-89D5-E0BE-95CF-484B3420AC6F}"/>
                </a:ext>
              </a:extLst>
            </p:cNvPr>
            <p:cNvSpPr/>
            <p:nvPr/>
          </p:nvSpPr>
          <p:spPr>
            <a:xfrm>
              <a:off x="4295633" y="3497239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7A9FB9F4-2E2E-F77B-DB87-ACC052D1FDBD}"/>
                </a:ext>
              </a:extLst>
            </p:cNvPr>
            <p:cNvSpPr/>
            <p:nvPr/>
          </p:nvSpPr>
          <p:spPr>
            <a:xfrm>
              <a:off x="4158178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C0EFDAF9-6C99-E202-6CC3-30A5478CEBF6}"/>
                </a:ext>
              </a:extLst>
            </p:cNvPr>
            <p:cNvSpPr/>
            <p:nvPr/>
          </p:nvSpPr>
          <p:spPr>
            <a:xfrm>
              <a:off x="4240020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1AE8DB0-2D55-E957-63F2-712F3434000A}"/>
              </a:ext>
            </a:extLst>
          </p:cNvPr>
          <p:cNvGrpSpPr/>
          <p:nvPr/>
        </p:nvGrpSpPr>
        <p:grpSpPr>
          <a:xfrm>
            <a:off x="2542140" y="3416344"/>
            <a:ext cx="1425635" cy="1079520"/>
            <a:chOff x="2542140" y="3416344"/>
            <a:chExt cx="1425635" cy="1079520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3859C5A-8AEE-9829-535C-248C097D3AE9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Oval 263">
              <a:extLst>
                <a:ext uri="{FF2B5EF4-FFF2-40B4-BE49-F238E27FC236}">
                  <a16:creationId xmlns:a16="http://schemas.microsoft.com/office/drawing/2014/main" id="{99416A71-4ED9-76F7-BB18-5F099E5E2FEB}"/>
                </a:ext>
              </a:extLst>
            </p:cNvPr>
            <p:cNvSpPr/>
            <p:nvPr/>
          </p:nvSpPr>
          <p:spPr>
            <a:xfrm>
              <a:off x="3208807" y="395078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FCB875BB-ED76-0519-EF19-8EE1297B9B90}"/>
                </a:ext>
              </a:extLst>
            </p:cNvPr>
            <p:cNvSpPr/>
            <p:nvPr/>
          </p:nvSpPr>
          <p:spPr>
            <a:xfrm>
              <a:off x="3616901" y="394491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36CAB3A0-E170-DB07-7A97-7702608A19ED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0AC99F2F-5DEE-D6BF-C755-D9C3A5771BA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8DE7A9AA-2CC9-0F10-B264-93D134E1B2C0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732D7D1C-4601-074B-E2C0-D69F72EC2F65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136D3E71-60E8-12CD-FB9A-6411F1DF0A21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Arrow Connector 291">
                <a:extLst>
                  <a:ext uri="{FF2B5EF4-FFF2-40B4-BE49-F238E27FC236}">
                    <a16:creationId xmlns:a16="http://schemas.microsoft.com/office/drawing/2014/main" id="{135031AE-3594-C3A9-548C-721AE098920F}"/>
                  </a:ext>
                </a:extLst>
              </p:cNvPr>
              <p:cNvCxnSpPr>
                <a:cxnSpLocks/>
                <a:stCxn id="290" idx="5"/>
                <a:endCxn id="29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Arrow Connector 292">
                <a:extLst>
                  <a:ext uri="{FF2B5EF4-FFF2-40B4-BE49-F238E27FC236}">
                    <a16:creationId xmlns:a16="http://schemas.microsoft.com/office/drawing/2014/main" id="{DC579A22-D361-3B0D-CBD5-9D444BEC6ED8}"/>
                  </a:ext>
                </a:extLst>
              </p:cNvPr>
              <p:cNvCxnSpPr>
                <a:cxnSpLocks/>
                <a:stCxn id="29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B623544-86D7-F0B8-F8FA-80C067A167F5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C9361461-1AE1-3529-211F-7F35AB0410D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3055B22A-C08A-29F2-D51C-B2B593521D7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978E255-7557-5A63-2E7D-7C7FE3730606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9848C4D1-CA3A-C3D4-ED1B-675F9E4C5569}"/>
                  </a:ext>
                </a:extLst>
              </p:cNvPr>
              <p:cNvCxnSpPr>
                <a:cxnSpLocks/>
                <a:stCxn id="28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957F638-E211-8EC7-4EDA-32DB79C49975}"/>
                  </a:ext>
                </a:extLst>
              </p:cNvPr>
              <p:cNvCxnSpPr>
                <a:cxnSpLocks/>
                <a:stCxn id="284" idx="3"/>
                <a:endCxn id="28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57FA35BB-8AE6-EBE1-0B69-0240304E60A9}"/>
                </a:ext>
              </a:extLst>
            </p:cNvPr>
            <p:cNvGrpSpPr/>
            <p:nvPr/>
          </p:nvGrpSpPr>
          <p:grpSpPr>
            <a:xfrm>
              <a:off x="3260582" y="3977900"/>
              <a:ext cx="246496" cy="256646"/>
              <a:chOff x="3255327" y="2091323"/>
              <a:chExt cx="246496" cy="256646"/>
            </a:xfrm>
          </p:grpSpPr>
          <p:sp>
            <p:nvSpPr>
              <p:cNvPr id="277" name="Oval 276">
                <a:extLst>
                  <a:ext uri="{FF2B5EF4-FFF2-40B4-BE49-F238E27FC236}">
                    <a16:creationId xmlns:a16="http://schemas.microsoft.com/office/drawing/2014/main" id="{8009FF7A-622E-A9FF-2079-36D1F1A19E0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Oval 277">
                <a:extLst>
                  <a:ext uri="{FF2B5EF4-FFF2-40B4-BE49-F238E27FC236}">
                    <a16:creationId xmlns:a16="http://schemas.microsoft.com/office/drawing/2014/main" id="{46B901C8-990D-7408-813E-A97939F9EB26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A8AABEC4-4B97-CE92-639A-C03878B5AB4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0" name="Straight Arrow Connector 279">
                <a:extLst>
                  <a:ext uri="{FF2B5EF4-FFF2-40B4-BE49-F238E27FC236}">
                    <a16:creationId xmlns:a16="http://schemas.microsoft.com/office/drawing/2014/main" id="{D7CDB1DA-E319-F367-1071-57B161AC14B0}"/>
                  </a:ext>
                </a:extLst>
              </p:cNvPr>
              <p:cNvCxnSpPr>
                <a:cxnSpLocks/>
                <a:stCxn id="27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Arrow Connector 280">
                <a:extLst>
                  <a:ext uri="{FF2B5EF4-FFF2-40B4-BE49-F238E27FC236}">
                    <a16:creationId xmlns:a16="http://schemas.microsoft.com/office/drawing/2014/main" id="{D1DE8FA0-630C-E32D-F8DD-81CA16EBC05F}"/>
                  </a:ext>
                </a:extLst>
              </p:cNvPr>
              <p:cNvCxnSpPr>
                <a:cxnSpLocks/>
                <a:stCxn id="278" idx="3"/>
                <a:endCxn id="27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4FD14BC-FE3D-1870-2213-AE1014A08EC2}"/>
                </a:ext>
              </a:extLst>
            </p:cNvPr>
            <p:cNvSpPr/>
            <p:nvPr/>
          </p:nvSpPr>
          <p:spPr>
            <a:xfrm>
              <a:off x="2863388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D78983F-4B9F-A9D9-2C98-DA23C899731B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286D4EA7-3928-00DC-9A7D-4C5007A911CC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BFDCA11-761F-DE28-7DD1-5570BDF27E09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E971769F-BCF7-E16A-8901-3F91D3934D88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824691F0-4040-F259-971B-7B92B77B23C2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85101558-F498-0DF8-C2D5-156F364E401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8112FFF2-B536-52D8-4D78-CBFA97794973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7AC4AA20-E972-EAA8-EB18-16D9D81A07FF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3130C61-48AE-FF81-78B3-B37C3C9A97A8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4C643D8-9A02-C2AA-3974-477CB7D62371}"/>
                </a:ext>
              </a:extLst>
            </p:cNvPr>
            <p:cNvSpPr/>
            <p:nvPr/>
          </p:nvSpPr>
          <p:spPr>
            <a:xfrm flipH="1">
              <a:off x="2768816" y="4172901"/>
              <a:ext cx="509105" cy="17208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B29301-E66F-749B-0969-3E4465C9B757}"/>
                </a:ext>
              </a:extLst>
            </p:cNvPr>
            <p:cNvSpPr/>
            <p:nvPr/>
          </p:nvSpPr>
          <p:spPr>
            <a:xfrm flipH="1">
              <a:off x="2774116" y="42217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EE62C0-3A8C-56A4-CBB5-3B792F2E1913}"/>
                </a:ext>
              </a:extLst>
            </p:cNvPr>
            <p:cNvSpPr/>
            <p:nvPr/>
          </p:nvSpPr>
          <p:spPr>
            <a:xfrm flipH="1">
              <a:off x="2781430" y="4217802"/>
              <a:ext cx="912195" cy="14994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818BB3-FDF4-8245-183F-147FEB11BA6D}"/>
                </a:ext>
              </a:extLst>
            </p:cNvPr>
            <p:cNvSpPr/>
            <p:nvPr/>
          </p:nvSpPr>
          <p:spPr>
            <a:xfrm flipH="1">
              <a:off x="2887775" y="4219991"/>
              <a:ext cx="1003535" cy="16444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49155"/>
                <a:gd name="connsiteX1" fmla="*/ 134247 w 640847"/>
                <a:gd name="connsiteY1" fmla="*/ 96672 h 149155"/>
                <a:gd name="connsiteX2" fmla="*/ 285907 w 640847"/>
                <a:gd name="connsiteY2" fmla="*/ 149087 h 149155"/>
                <a:gd name="connsiteX3" fmla="*/ 640847 w 640847"/>
                <a:gd name="connsiteY3" fmla="*/ 114746 h 149155"/>
                <a:gd name="connsiteX0" fmla="*/ 0 w 640847"/>
                <a:gd name="connsiteY0" fmla="*/ 0 h 149155"/>
                <a:gd name="connsiteX1" fmla="*/ 120976 w 640847"/>
                <a:gd name="connsiteY1" fmla="*/ 111752 h 149155"/>
                <a:gd name="connsiteX2" fmla="*/ 285907 w 640847"/>
                <a:gd name="connsiteY2" fmla="*/ 149087 h 149155"/>
                <a:gd name="connsiteX3" fmla="*/ 640847 w 640847"/>
                <a:gd name="connsiteY3" fmla="*/ 114746 h 14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49155">
                  <a:moveTo>
                    <a:pt x="0" y="0"/>
                  </a:moveTo>
                  <a:cubicBezTo>
                    <a:pt x="41917" y="53733"/>
                    <a:pt x="73325" y="86904"/>
                    <a:pt x="120976" y="111752"/>
                  </a:cubicBezTo>
                  <a:cubicBezTo>
                    <a:pt x="168627" y="136600"/>
                    <a:pt x="201474" y="146075"/>
                    <a:pt x="285907" y="149087"/>
                  </a:cubicBezTo>
                  <a:cubicBezTo>
                    <a:pt x="370340" y="15209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9B03E3-E6DC-9E23-AEDD-51D431FC0688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4C4D1E6C-227C-5AD1-0C62-B7D29D988757}"/>
                </a:ext>
              </a:extLst>
            </p:cNvPr>
            <p:cNvSpPr/>
            <p:nvPr/>
          </p:nvSpPr>
          <p:spPr>
            <a:xfrm>
              <a:off x="2762272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54973EAD-BC0C-59A3-7C13-6891EB0501DF}"/>
              </a:ext>
            </a:extLst>
          </p:cNvPr>
          <p:cNvSpPr/>
          <p:nvPr/>
        </p:nvSpPr>
        <p:spPr>
          <a:xfrm flipH="1">
            <a:off x="1800506" y="4376117"/>
            <a:ext cx="5471034" cy="53564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2695" y="126064"/>
                  <a:pt x="273728" y="166599"/>
                </a:cubicBezTo>
                <a:cubicBezTo>
                  <a:pt x="394761" y="207134"/>
                  <a:pt x="562484" y="227719"/>
                  <a:pt x="726197" y="243212"/>
                </a:cubicBezTo>
                <a:cubicBezTo>
                  <a:pt x="889910" y="258705"/>
                  <a:pt x="1105299" y="267938"/>
                  <a:pt x="1256008" y="259560"/>
                </a:cubicBezTo>
                <a:cubicBezTo>
                  <a:pt x="1406849" y="251175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D9277C71-41D8-46F6-9A9A-8049F1B05AFC}"/>
              </a:ext>
            </a:extLst>
          </p:cNvPr>
          <p:cNvSpPr/>
          <p:nvPr/>
        </p:nvSpPr>
        <p:spPr>
          <a:xfrm flipH="1">
            <a:off x="1815441" y="4367745"/>
            <a:ext cx="5387439" cy="54401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1997" y="84452"/>
                  <a:pt x="159701" y="111828"/>
                  <a:pt x="281512" y="149516"/>
                </a:cubicBezTo>
                <a:cubicBezTo>
                  <a:pt x="403323" y="187204"/>
                  <a:pt x="567932" y="210635"/>
                  <a:pt x="730867" y="226129"/>
                </a:cubicBezTo>
                <a:cubicBezTo>
                  <a:pt x="893802" y="241623"/>
                  <a:pt x="1108413" y="250855"/>
                  <a:pt x="1259122" y="242477"/>
                </a:cubicBezTo>
                <a:cubicBezTo>
                  <a:pt x="1409963" y="234092"/>
                  <a:pt x="1501721" y="221544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2A731C7E-5EFF-14A4-082C-EE5935C0725F}"/>
              </a:ext>
            </a:extLst>
          </p:cNvPr>
          <p:cNvSpPr/>
          <p:nvPr/>
        </p:nvSpPr>
        <p:spPr>
          <a:xfrm flipH="1">
            <a:off x="1817411" y="4374671"/>
            <a:ext cx="5281741" cy="52180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9783" y="64161"/>
                  <a:pt x="165150" y="93469"/>
                  <a:pt x="286183" y="129225"/>
                </a:cubicBezTo>
                <a:cubicBezTo>
                  <a:pt x="407216" y="164981"/>
                  <a:pt x="564559" y="199041"/>
                  <a:pt x="726196" y="214534"/>
                </a:cubicBezTo>
                <a:cubicBezTo>
                  <a:pt x="887833" y="230027"/>
                  <a:pt x="1105299" y="230564"/>
                  <a:pt x="1256008" y="222186"/>
                </a:cubicBezTo>
                <a:cubicBezTo>
                  <a:pt x="1406849" y="213801"/>
                  <a:pt x="1539092" y="227342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D30A2682-4862-E0CA-1A09-C4A9B716FF83}"/>
              </a:ext>
            </a:extLst>
          </p:cNvPr>
          <p:cNvSpPr/>
          <p:nvPr/>
        </p:nvSpPr>
        <p:spPr>
          <a:xfrm flipH="1">
            <a:off x="774751" y="4392117"/>
            <a:ext cx="1993531" cy="5339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72964" y="205370"/>
                  <a:pt x="433208" y="179988"/>
                  <a:pt x="707819" y="227133"/>
                </a:cubicBezTo>
                <a:cubicBezTo>
                  <a:pt x="982430" y="274278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rgbClr val="C00000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EA295624-5DD1-617C-5314-B61DD4C5A9B6}"/>
              </a:ext>
            </a:extLst>
          </p:cNvPr>
          <p:cNvSpPr/>
          <p:nvPr/>
        </p:nvSpPr>
        <p:spPr>
          <a:xfrm flipH="1">
            <a:off x="785247" y="4411709"/>
            <a:ext cx="3469400" cy="4895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7002" y="60304"/>
                  <a:pt x="181247" y="75051"/>
                  <a:pt x="330000" y="97854"/>
                </a:cubicBezTo>
                <a:cubicBezTo>
                  <a:pt x="478753" y="120657"/>
                  <a:pt x="729721" y="122248"/>
                  <a:pt x="892520" y="136817"/>
                </a:cubicBezTo>
                <a:lnTo>
                  <a:pt x="1306792" y="185269"/>
                </a:lnTo>
                <a:cubicBezTo>
                  <a:pt x="1431691" y="198446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F479214B-D4B3-8C8A-C975-928503BFBC44}"/>
              </a:ext>
            </a:extLst>
          </p:cNvPr>
          <p:cNvSpPr/>
          <p:nvPr/>
        </p:nvSpPr>
        <p:spPr>
          <a:xfrm flipH="1">
            <a:off x="774751" y="4423511"/>
            <a:ext cx="3537817" cy="48990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295753 w 1619106"/>
              <a:gd name="connsiteY1" fmla="*/ 121545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09452 w 1619106"/>
              <a:gd name="connsiteY1" fmla="*/ 109699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09452 w 1619106"/>
              <a:gd name="connsiteY1" fmla="*/ 109699 h 288758"/>
              <a:gd name="connsiteX2" fmla="*/ 885670 w 1619106"/>
              <a:gd name="connsiteY2" fmla="*/ 157546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07690"/>
              <a:gd name="connsiteY0" fmla="*/ 0 h 288758"/>
              <a:gd name="connsiteX1" fmla="*/ 298036 w 1607690"/>
              <a:gd name="connsiteY1" fmla="*/ 109699 h 288758"/>
              <a:gd name="connsiteX2" fmla="*/ 874254 w 1607690"/>
              <a:gd name="connsiteY2" fmla="*/ 157546 h 288758"/>
              <a:gd name="connsiteX3" fmla="*/ 1295376 w 1607690"/>
              <a:gd name="connsiteY3" fmla="*/ 185269 h 288758"/>
              <a:gd name="connsiteX4" fmla="*/ 1607690 w 1607690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07690" h="288758">
                <a:moveTo>
                  <a:pt x="0" y="0"/>
                </a:moveTo>
                <a:cubicBezTo>
                  <a:pt x="87002" y="60304"/>
                  <a:pt x="152327" y="83441"/>
                  <a:pt x="298036" y="109699"/>
                </a:cubicBezTo>
                <a:cubicBezTo>
                  <a:pt x="443745" y="135957"/>
                  <a:pt x="708031" y="144951"/>
                  <a:pt x="874254" y="157546"/>
                </a:cubicBezTo>
                <a:cubicBezTo>
                  <a:pt x="1040477" y="170141"/>
                  <a:pt x="1157285" y="169118"/>
                  <a:pt x="1295376" y="185269"/>
                </a:cubicBezTo>
                <a:cubicBezTo>
                  <a:pt x="1420275" y="198446"/>
                  <a:pt x="1524638" y="225606"/>
                  <a:pt x="1607690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5E378431-855F-B642-00CB-C41BE5075E3F}"/>
              </a:ext>
            </a:extLst>
          </p:cNvPr>
          <p:cNvSpPr/>
          <p:nvPr/>
        </p:nvSpPr>
        <p:spPr>
          <a:xfrm flipH="1">
            <a:off x="804179" y="4373800"/>
            <a:ext cx="4912840" cy="51627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8076" h="286023">
                <a:moveTo>
                  <a:pt x="0" y="0"/>
                </a:moveTo>
                <a:cubicBezTo>
                  <a:pt x="37527" y="59218"/>
                  <a:pt x="47108" y="87187"/>
                  <a:pt x="262307" y="121296"/>
                </a:cubicBezTo>
                <a:cubicBezTo>
                  <a:pt x="477506" y="155405"/>
                  <a:pt x="990551" y="181427"/>
                  <a:pt x="1291193" y="204654"/>
                </a:cubicBezTo>
                <a:cubicBezTo>
                  <a:pt x="1416092" y="217831"/>
                  <a:pt x="1560854" y="227008"/>
                  <a:pt x="1648076" y="286023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5874EF2B-A539-4F11-11C7-99006D5118AA}"/>
              </a:ext>
            </a:extLst>
          </p:cNvPr>
          <p:cNvSpPr/>
          <p:nvPr/>
        </p:nvSpPr>
        <p:spPr>
          <a:xfrm flipH="1">
            <a:off x="811329" y="4380205"/>
            <a:ext cx="4987935" cy="5290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41391 w 1648076"/>
              <a:gd name="connsiteY2" fmla="*/ 204655 h 286023"/>
              <a:gd name="connsiteX3" fmla="*/ 1648076 w 1648076"/>
              <a:gd name="connsiteY3" fmla="*/ 286023 h 286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8076" h="286023">
                <a:moveTo>
                  <a:pt x="0" y="0"/>
                </a:moveTo>
                <a:cubicBezTo>
                  <a:pt x="37527" y="59218"/>
                  <a:pt x="48769" y="103484"/>
                  <a:pt x="255667" y="137593"/>
                </a:cubicBezTo>
                <a:cubicBezTo>
                  <a:pt x="462565" y="171702"/>
                  <a:pt x="940749" y="181428"/>
                  <a:pt x="1241391" y="204655"/>
                </a:cubicBezTo>
                <a:cubicBezTo>
                  <a:pt x="1366290" y="217832"/>
                  <a:pt x="1560854" y="227008"/>
                  <a:pt x="1648076" y="286023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BCF9B2EC-2966-62D0-8B92-D8BC85FDE223}"/>
              </a:ext>
            </a:extLst>
          </p:cNvPr>
          <p:cNvSpPr/>
          <p:nvPr/>
        </p:nvSpPr>
        <p:spPr>
          <a:xfrm flipH="1">
            <a:off x="2771591" y="4171510"/>
            <a:ext cx="509105" cy="17208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09EC68F9-44A3-B689-911F-70666B60583A}"/>
              </a:ext>
            </a:extLst>
          </p:cNvPr>
          <p:cNvSpPr/>
          <p:nvPr/>
        </p:nvSpPr>
        <p:spPr>
          <a:xfrm flipH="1">
            <a:off x="2776891" y="4220379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2A95225D-81AC-7A10-D1F1-20403F240B32}"/>
              </a:ext>
            </a:extLst>
          </p:cNvPr>
          <p:cNvSpPr/>
          <p:nvPr/>
        </p:nvSpPr>
        <p:spPr>
          <a:xfrm flipH="1">
            <a:off x="2784205" y="4216411"/>
            <a:ext cx="912195" cy="14994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27021" y="52856"/>
                  <a:pt x="38603" y="94268"/>
                  <a:pt x="163006" y="101542"/>
                </a:cubicBezTo>
                <a:cubicBezTo>
                  <a:pt x="287409" y="108816"/>
                  <a:pt x="339743" y="74813"/>
                  <a:pt x="428111" y="61448"/>
                </a:cubicBezTo>
                <a:cubicBezTo>
                  <a:pt x="505159" y="51222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rgbClr val="C0000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E8159365-D690-40BB-01BC-1E127CBE4F2B}"/>
              </a:ext>
            </a:extLst>
          </p:cNvPr>
          <p:cNvSpPr/>
          <p:nvPr/>
        </p:nvSpPr>
        <p:spPr>
          <a:xfrm flipH="1">
            <a:off x="4181065" y="4196986"/>
            <a:ext cx="575670" cy="179041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8DD1440C-05EC-A0B9-5C2D-BE6FD9FE857D}"/>
              </a:ext>
            </a:extLst>
          </p:cNvPr>
          <p:cNvSpPr/>
          <p:nvPr/>
        </p:nvSpPr>
        <p:spPr>
          <a:xfrm flipH="1">
            <a:off x="4252929" y="4245855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0EB47589-FB94-9E19-863D-1DA7F8518DB3}"/>
              </a:ext>
            </a:extLst>
          </p:cNvPr>
          <p:cNvSpPr/>
          <p:nvPr/>
        </p:nvSpPr>
        <p:spPr>
          <a:xfrm flipH="1">
            <a:off x="4351280" y="4241887"/>
            <a:ext cx="821159" cy="151956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27021" y="52856"/>
                  <a:pt x="38603" y="94268"/>
                  <a:pt x="163006" y="101542"/>
                </a:cubicBezTo>
                <a:cubicBezTo>
                  <a:pt x="287409" y="108816"/>
                  <a:pt x="339743" y="74813"/>
                  <a:pt x="428111" y="61448"/>
                </a:cubicBezTo>
                <a:cubicBezTo>
                  <a:pt x="505159" y="51222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rgbClr val="C0000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7E9E380-F3E9-4647-5087-D4C525206C23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A7F5DEB-65F2-2FEF-E60B-25CAB038A5D1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92274207-4DA7-C427-A202-986B6F28A047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B856EF41-67D3-34A6-DE5F-5C37F767B184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Arrow Connector 52">
            <a:extLst>
              <a:ext uri="{FF2B5EF4-FFF2-40B4-BE49-F238E27FC236}">
                <a16:creationId xmlns:a16="http://schemas.microsoft.com/office/drawing/2014/main" id="{D31495DB-29F5-96E5-528D-74B5459C8522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434FF015-671E-D0CA-D2F6-1D7D8CE6EA3A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209266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/>
                                        <p:tgtEl>
                                          <p:spTgt spid="1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indefinite"/>
                                        <p:tgtEl>
                                          <p:spTgt spid="11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7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indefinite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1" dur="indefinite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indefinite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4" dur="indefinite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indefinite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7" dur="indefinite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  <p:bldP spid="78" grpId="0" animBg="1"/>
      <p:bldP spid="79" grpId="0" animBg="1"/>
      <p:bldP spid="81" grpId="0" animBg="1"/>
      <p:bldP spid="82" grpId="0" animBg="1"/>
      <p:bldP spid="91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80" idx="3"/>
            <a:endCxn id="49" idx="0"/>
          </p:cNvCxnSpPr>
          <p:nvPr/>
        </p:nvCxnSpPr>
        <p:spPr>
          <a:xfrm flipH="1">
            <a:off x="1646416" y="4919786"/>
            <a:ext cx="139775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97" idx="4"/>
            <a:endCxn id="48" idx="0"/>
          </p:cNvCxnSpPr>
          <p:nvPr/>
        </p:nvCxnSpPr>
        <p:spPr>
          <a:xfrm>
            <a:off x="793041" y="4925142"/>
            <a:ext cx="488708" cy="458933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800503" y="4381559"/>
            <a:ext cx="1076600" cy="51491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800506" y="4419213"/>
            <a:ext cx="2527267" cy="47536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110850" y="111230"/>
                  <a:pt x="324836" y="148676"/>
                </a:cubicBezTo>
                <a:cubicBezTo>
                  <a:pt x="538822" y="186122"/>
                  <a:pt x="1083278" y="191844"/>
                  <a:pt x="1300359" y="206702"/>
                </a:cubicBezTo>
                <a:cubicBezTo>
                  <a:pt x="1425258" y="219879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0E6471E-EBC5-4BCB-0B22-E911760AC489}"/>
              </a:ext>
            </a:extLst>
          </p:cNvPr>
          <p:cNvSpPr/>
          <p:nvPr/>
        </p:nvSpPr>
        <p:spPr>
          <a:xfrm flipH="1">
            <a:off x="787217" y="4387094"/>
            <a:ext cx="4837478" cy="52632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11979 w 1622795"/>
              <a:gd name="connsiteY2" fmla="*/ 162902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56067" y="56435"/>
                  <a:pt x="68737" y="66311"/>
                  <a:pt x="270734" y="93461"/>
                </a:cubicBezTo>
                <a:cubicBezTo>
                  <a:pt x="472731" y="120611"/>
                  <a:pt x="911337" y="139675"/>
                  <a:pt x="1211979" y="162902"/>
                </a:cubicBezTo>
                <a:cubicBezTo>
                  <a:pt x="1336878" y="176079"/>
                  <a:pt x="1555798" y="188040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1865625" y="4369413"/>
            <a:ext cx="5499701" cy="54834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59754 w 1617850"/>
              <a:gd name="connsiteY1" fmla="*/ 177070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20645"/>
              <a:gd name="connsiteY0" fmla="*/ 0 h 290803"/>
              <a:gd name="connsiteX1" fmla="*/ 259754 w 1620645"/>
              <a:gd name="connsiteY1" fmla="*/ 177070 h 290803"/>
              <a:gd name="connsiteX2" fmla="*/ 712118 w 1620645"/>
              <a:gd name="connsiteY2" fmla="*/ 254790 h 290803"/>
              <a:gd name="connsiteX3" fmla="*/ 1254444 w 1620645"/>
              <a:gd name="connsiteY3" fmla="*/ 274032 h 290803"/>
              <a:gd name="connsiteX4" fmla="*/ 1620645 w 1620645"/>
              <a:gd name="connsiteY4" fmla="*/ 290803 h 290803"/>
              <a:gd name="connsiteX0" fmla="*/ 0 w 1613658"/>
              <a:gd name="connsiteY0" fmla="*/ 0 h 290803"/>
              <a:gd name="connsiteX1" fmla="*/ 259754 w 1613658"/>
              <a:gd name="connsiteY1" fmla="*/ 177070 h 290803"/>
              <a:gd name="connsiteX2" fmla="*/ 712118 w 1613658"/>
              <a:gd name="connsiteY2" fmla="*/ 254790 h 290803"/>
              <a:gd name="connsiteX3" fmla="*/ 1254444 w 1613658"/>
              <a:gd name="connsiteY3" fmla="*/ 274032 h 290803"/>
              <a:gd name="connsiteX4" fmla="*/ 1613658 w 1613658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3658" h="290803">
                <a:moveTo>
                  <a:pt x="0" y="0"/>
                </a:moveTo>
                <a:cubicBezTo>
                  <a:pt x="71997" y="84452"/>
                  <a:pt x="141068" y="134605"/>
                  <a:pt x="259754" y="177070"/>
                </a:cubicBezTo>
                <a:cubicBezTo>
                  <a:pt x="378440" y="219535"/>
                  <a:pt x="546336" y="238630"/>
                  <a:pt x="712118" y="254790"/>
                </a:cubicBezTo>
                <a:cubicBezTo>
                  <a:pt x="877900" y="270950"/>
                  <a:pt x="1103735" y="282410"/>
                  <a:pt x="1254444" y="274032"/>
                </a:cubicBezTo>
                <a:cubicBezTo>
                  <a:pt x="1405285" y="265647"/>
                  <a:pt x="1463280" y="227238"/>
                  <a:pt x="1613658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808323" y="4390680"/>
            <a:ext cx="4047793" cy="49788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43879 w 1622795"/>
              <a:gd name="connsiteY2" fmla="*/ 211902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42788" y="79656"/>
                  <a:pt x="61264" y="126010"/>
                  <a:pt x="235244" y="161327"/>
                </a:cubicBezTo>
                <a:cubicBezTo>
                  <a:pt x="409224" y="196644"/>
                  <a:pt x="858634" y="210071"/>
                  <a:pt x="1043879" y="211902"/>
                </a:cubicBezTo>
                <a:cubicBezTo>
                  <a:pt x="1169465" y="213143"/>
                  <a:pt x="1542214" y="185143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5">
            <a:extLst>
              <a:ext uri="{FF2B5EF4-FFF2-40B4-BE49-F238E27FC236}">
                <a16:creationId xmlns:a16="http://schemas.microsoft.com/office/drawing/2014/main" id="{30A67A9D-13FF-16BE-6165-42AEF94A4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57</a:t>
            </a:fld>
            <a:endParaRPr lang="en-US" dirty="0"/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E59A7F9B-068D-46F2-4DB6-4AD2CAA26B48}"/>
              </a:ext>
            </a:extLst>
          </p:cNvPr>
          <p:cNvSpPr/>
          <p:nvPr/>
        </p:nvSpPr>
        <p:spPr>
          <a:xfrm>
            <a:off x="1780835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F980E202-A7AD-2474-4DB6-044378B2A261}"/>
              </a:ext>
            </a:extLst>
          </p:cNvPr>
          <p:cNvSpPr/>
          <p:nvPr/>
        </p:nvSpPr>
        <p:spPr>
          <a:xfrm>
            <a:off x="774753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6F99667-2229-9C9A-049F-05C012F8ABC8}"/>
              </a:ext>
            </a:extLst>
          </p:cNvPr>
          <p:cNvGrpSpPr/>
          <p:nvPr/>
        </p:nvGrpSpPr>
        <p:grpSpPr>
          <a:xfrm>
            <a:off x="6963977" y="3399864"/>
            <a:ext cx="1425635" cy="1079520"/>
            <a:chOff x="6963977" y="3399864"/>
            <a:chExt cx="1425635" cy="1079520"/>
          </a:xfrm>
        </p:grpSpPr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04CA305A-15A9-3CAA-EA17-0D8BC6B63909}"/>
                </a:ext>
              </a:extLst>
            </p:cNvPr>
            <p:cNvSpPr/>
            <p:nvPr/>
          </p:nvSpPr>
          <p:spPr>
            <a:xfrm>
              <a:off x="6963977" y="339986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0535F11D-A02D-25EA-E83E-FDFD845B2D44}"/>
                </a:ext>
              </a:extLst>
            </p:cNvPr>
            <p:cNvSpPr/>
            <p:nvPr/>
          </p:nvSpPr>
          <p:spPr>
            <a:xfrm>
              <a:off x="7630644" y="393430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C99FD059-CE9F-7232-0960-CB259544C17B}"/>
                </a:ext>
              </a:extLst>
            </p:cNvPr>
            <p:cNvSpPr/>
            <p:nvPr/>
          </p:nvSpPr>
          <p:spPr>
            <a:xfrm>
              <a:off x="8038738" y="392843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02CC5B6A-5C2E-F9E6-E68E-BFCB66215C60}"/>
                </a:ext>
              </a:extLst>
            </p:cNvPr>
            <p:cNvGrpSpPr/>
            <p:nvPr/>
          </p:nvGrpSpPr>
          <p:grpSpPr>
            <a:xfrm>
              <a:off x="7630644" y="3491117"/>
              <a:ext cx="350874" cy="360389"/>
              <a:chOff x="3195085" y="2057961"/>
              <a:chExt cx="350874" cy="360389"/>
            </a:xfrm>
          </p:grpSpPr>
          <p:sp>
            <p:nvSpPr>
              <p:cNvPr id="318" name="Oval 317">
                <a:extLst>
                  <a:ext uri="{FF2B5EF4-FFF2-40B4-BE49-F238E27FC236}">
                    <a16:creationId xmlns:a16="http://schemas.microsoft.com/office/drawing/2014/main" id="{94664BF8-BE40-0A29-2304-96F94F8297C9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Oval 318">
                <a:extLst>
                  <a:ext uri="{FF2B5EF4-FFF2-40B4-BE49-F238E27FC236}">
                    <a16:creationId xmlns:a16="http://schemas.microsoft.com/office/drawing/2014/main" id="{13E7B228-8084-2337-2236-3FEBF4169161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78A85F82-9BC5-3E6A-5793-A57F4F8C8BD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Oval 320">
                <a:extLst>
                  <a:ext uri="{FF2B5EF4-FFF2-40B4-BE49-F238E27FC236}">
                    <a16:creationId xmlns:a16="http://schemas.microsoft.com/office/drawing/2014/main" id="{CEDD6B83-EE2E-462C-A026-AEEAF06B666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2" name="Straight Arrow Connector 321">
                <a:extLst>
                  <a:ext uri="{FF2B5EF4-FFF2-40B4-BE49-F238E27FC236}">
                    <a16:creationId xmlns:a16="http://schemas.microsoft.com/office/drawing/2014/main" id="{DF9B1FDF-48F3-ABE4-66FA-709DEA203D4A}"/>
                  </a:ext>
                </a:extLst>
              </p:cNvPr>
              <p:cNvCxnSpPr>
                <a:cxnSpLocks/>
                <a:stCxn id="320" idx="5"/>
                <a:endCxn id="32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Arrow Connector 322">
                <a:extLst>
                  <a:ext uri="{FF2B5EF4-FFF2-40B4-BE49-F238E27FC236}">
                    <a16:creationId xmlns:a16="http://schemas.microsoft.com/office/drawing/2014/main" id="{E0D0066A-E71F-3686-DA80-232D6F6AFE72}"/>
                  </a:ext>
                </a:extLst>
              </p:cNvPr>
              <p:cNvCxnSpPr>
                <a:cxnSpLocks/>
                <a:stCxn id="32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9" name="Group 298">
              <a:extLst>
                <a:ext uri="{FF2B5EF4-FFF2-40B4-BE49-F238E27FC236}">
                  <a16:creationId xmlns:a16="http://schemas.microsoft.com/office/drawing/2014/main" id="{58A3FC11-EE58-481C-9686-6C1AD7B76825}"/>
                </a:ext>
              </a:extLst>
            </p:cNvPr>
            <p:cNvGrpSpPr/>
            <p:nvPr/>
          </p:nvGrpSpPr>
          <p:grpSpPr>
            <a:xfrm>
              <a:off x="8098980" y="3960668"/>
              <a:ext cx="246496" cy="256646"/>
              <a:chOff x="3255327" y="2091323"/>
              <a:chExt cx="246496" cy="256646"/>
            </a:xfrm>
          </p:grpSpPr>
          <p:sp>
            <p:nvSpPr>
              <p:cNvPr id="313" name="Oval 312">
                <a:extLst>
                  <a:ext uri="{FF2B5EF4-FFF2-40B4-BE49-F238E27FC236}">
                    <a16:creationId xmlns:a16="http://schemas.microsoft.com/office/drawing/2014/main" id="{7B641DA0-A031-3885-E767-A2C72525BE6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Oval 313">
                <a:extLst>
                  <a:ext uri="{FF2B5EF4-FFF2-40B4-BE49-F238E27FC236}">
                    <a16:creationId xmlns:a16="http://schemas.microsoft.com/office/drawing/2014/main" id="{42570A58-981E-2B48-B70F-CF561751E0AC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Oval 314">
                <a:extLst>
                  <a:ext uri="{FF2B5EF4-FFF2-40B4-BE49-F238E27FC236}">
                    <a16:creationId xmlns:a16="http://schemas.microsoft.com/office/drawing/2014/main" id="{7E834E2B-982D-85A0-FBDB-71D36DBBF544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6" name="Straight Arrow Connector 315">
                <a:extLst>
                  <a:ext uri="{FF2B5EF4-FFF2-40B4-BE49-F238E27FC236}">
                    <a16:creationId xmlns:a16="http://schemas.microsoft.com/office/drawing/2014/main" id="{2FCB5BF0-E94B-69F9-95A4-4C5541B52E2A}"/>
                  </a:ext>
                </a:extLst>
              </p:cNvPr>
              <p:cNvCxnSpPr>
                <a:cxnSpLocks/>
                <a:stCxn id="31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7" name="Straight Arrow Connector 316">
                <a:extLst>
                  <a:ext uri="{FF2B5EF4-FFF2-40B4-BE49-F238E27FC236}">
                    <a16:creationId xmlns:a16="http://schemas.microsoft.com/office/drawing/2014/main" id="{8439B42B-707C-DED3-9D62-1AE1639914FD}"/>
                  </a:ext>
                </a:extLst>
              </p:cNvPr>
              <p:cNvCxnSpPr>
                <a:cxnSpLocks/>
                <a:stCxn id="314" idx="3"/>
                <a:endCxn id="31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FCDB12F1-18C4-1BB0-3E56-BD82F9544B3D}"/>
                </a:ext>
              </a:extLst>
            </p:cNvPr>
            <p:cNvGrpSpPr/>
            <p:nvPr/>
          </p:nvGrpSpPr>
          <p:grpSpPr>
            <a:xfrm>
              <a:off x="7682419" y="3961420"/>
              <a:ext cx="246496" cy="256646"/>
              <a:chOff x="3255327" y="2091323"/>
              <a:chExt cx="246496" cy="256646"/>
            </a:xfrm>
          </p:grpSpPr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630ACE62-B0F4-1815-A9E6-DE64D378760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Oval 307">
                <a:extLst>
                  <a:ext uri="{FF2B5EF4-FFF2-40B4-BE49-F238E27FC236}">
                    <a16:creationId xmlns:a16="http://schemas.microsoft.com/office/drawing/2014/main" id="{37F7CE3F-D527-B2A4-FB2F-685FC5CDC91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Oval 308">
                <a:extLst>
                  <a:ext uri="{FF2B5EF4-FFF2-40B4-BE49-F238E27FC236}">
                    <a16:creationId xmlns:a16="http://schemas.microsoft.com/office/drawing/2014/main" id="{D6B87955-65F2-52C7-CC37-6BBFF373498E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0" name="Straight Arrow Connector 309">
                <a:extLst>
                  <a:ext uri="{FF2B5EF4-FFF2-40B4-BE49-F238E27FC236}">
                    <a16:creationId xmlns:a16="http://schemas.microsoft.com/office/drawing/2014/main" id="{A0D7B952-BE46-717F-CAC2-89E368AB1577}"/>
                  </a:ext>
                </a:extLst>
              </p:cNvPr>
              <p:cNvCxnSpPr>
                <a:cxnSpLocks/>
                <a:stCxn id="30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1" name="Straight Arrow Connector 310">
                <a:extLst>
                  <a:ext uri="{FF2B5EF4-FFF2-40B4-BE49-F238E27FC236}">
                    <a16:creationId xmlns:a16="http://schemas.microsoft.com/office/drawing/2014/main" id="{B9EEB3D0-19F7-78F0-57E5-28536844F785}"/>
                  </a:ext>
                </a:extLst>
              </p:cNvPr>
              <p:cNvCxnSpPr>
                <a:cxnSpLocks/>
                <a:stCxn id="308" idx="3"/>
                <a:endCxn id="30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1AA2A2D5-1AC2-4F55-AC50-E6DF64E8AED4}"/>
                </a:ext>
              </a:extLst>
            </p:cNvPr>
            <p:cNvSpPr/>
            <p:nvPr/>
          </p:nvSpPr>
          <p:spPr>
            <a:xfrm>
              <a:off x="7185440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F649D822-91CF-952D-C6E3-9667B439A326}"/>
                </a:ext>
              </a:extLst>
            </p:cNvPr>
            <p:cNvSpPr/>
            <p:nvPr/>
          </p:nvSpPr>
          <p:spPr>
            <a:xfrm>
              <a:off x="7138637" y="386921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34245609-5A87-9527-45AC-3633ED148A09}"/>
                </a:ext>
              </a:extLst>
            </p:cNvPr>
            <p:cNvSpPr/>
            <p:nvPr/>
          </p:nvSpPr>
          <p:spPr>
            <a:xfrm>
              <a:off x="7276087" y="38771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AD9BE931-333B-082A-34F6-3330B935B481}"/>
                </a:ext>
              </a:extLst>
            </p:cNvPr>
            <p:cNvSpPr/>
            <p:nvPr/>
          </p:nvSpPr>
          <p:spPr>
            <a:xfrm>
              <a:off x="7209608" y="34276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F15AE80C-49A0-F1AE-3C9F-C6CEC8B4046D}"/>
                </a:ext>
              </a:extLst>
            </p:cNvPr>
            <p:cNvGrpSpPr/>
            <p:nvPr/>
          </p:nvGrpSpPr>
          <p:grpSpPr>
            <a:xfrm>
              <a:off x="7156925" y="3761029"/>
              <a:ext cx="747402" cy="132635"/>
              <a:chOff x="2879697" y="2486108"/>
              <a:chExt cx="747402" cy="132635"/>
            </a:xfrm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60C8D20E-DEF5-5499-7D1B-70B6AEA3C72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A6F49715-4FEB-BD6D-C406-61C7748306A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41AFF4DC-A87D-6626-B012-E9794DB259F0}"/>
                </a:ext>
              </a:extLst>
            </p:cNvPr>
            <p:cNvGrpSpPr/>
            <p:nvPr/>
          </p:nvGrpSpPr>
          <p:grpSpPr>
            <a:xfrm>
              <a:off x="7155827" y="3884425"/>
              <a:ext cx="1063372" cy="92216"/>
              <a:chOff x="4768408" y="2603167"/>
              <a:chExt cx="1063372" cy="92216"/>
            </a:xfrm>
          </p:grpSpPr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08E50E20-89CF-41FE-345C-2F9B2D8069F8}"/>
                  </a:ext>
                </a:extLst>
              </p:cNvPr>
              <p:cNvSpPr/>
              <p:nvPr/>
            </p:nvSpPr>
            <p:spPr>
              <a:xfrm>
                <a:off x="4917381" y="2603167"/>
                <a:ext cx="914399" cy="91251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35986 h 91251"/>
                  <a:gd name="connsiteX1" fmla="*/ 185895 w 914399"/>
                  <a:gd name="connsiteY1" fmla="*/ 46034 h 91251"/>
                  <a:gd name="connsiteX2" fmla="*/ 482321 w 914399"/>
                  <a:gd name="connsiteY2" fmla="*/ 817 h 91251"/>
                  <a:gd name="connsiteX3" fmla="*/ 914399 w 914399"/>
                  <a:gd name="connsiteY3" fmla="*/ 91251 h 9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251">
                    <a:moveTo>
                      <a:pt x="0" y="35986"/>
                    </a:moveTo>
                    <a:cubicBezTo>
                      <a:pt x="19678" y="57757"/>
                      <a:pt x="105508" y="51896"/>
                      <a:pt x="185895" y="46034"/>
                    </a:cubicBezTo>
                    <a:cubicBezTo>
                      <a:pt x="266282" y="40173"/>
                      <a:pt x="360904" y="-6719"/>
                      <a:pt x="482321" y="817"/>
                    </a:cubicBezTo>
                    <a:cubicBezTo>
                      <a:pt x="603738" y="8353"/>
                      <a:pt x="755300" y="7516"/>
                      <a:pt x="914399" y="9125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05ED3D49-3892-AEAC-CCBD-A5026EB3194C}"/>
                  </a:ext>
                </a:extLst>
              </p:cNvPr>
              <p:cNvSpPr/>
              <p:nvPr/>
            </p:nvSpPr>
            <p:spPr>
              <a:xfrm>
                <a:off x="4768408" y="2614032"/>
                <a:ext cx="641345" cy="8135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274 w 641345"/>
                  <a:gd name="connsiteY0" fmla="*/ 0 h 81351"/>
                  <a:gd name="connsiteX1" fmla="*/ 73612 w 641345"/>
                  <a:gd name="connsiteY1" fmla="*/ 75362 h 81351"/>
                  <a:gd name="connsiteX2" fmla="*/ 307993 w 641345"/>
                  <a:gd name="connsiteY2" fmla="*/ 76534 h 81351"/>
                  <a:gd name="connsiteX3" fmla="*/ 641345 w 641345"/>
                  <a:gd name="connsiteY3" fmla="*/ 70338 h 8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345" h="81351">
                    <a:moveTo>
                      <a:pt x="3274" y="0"/>
                    </a:moveTo>
                    <a:cubicBezTo>
                      <a:pt x="-10961" y="37262"/>
                      <a:pt x="22826" y="62606"/>
                      <a:pt x="73612" y="75362"/>
                    </a:cubicBezTo>
                    <a:cubicBezTo>
                      <a:pt x="124398" y="88118"/>
                      <a:pt x="307993" y="76534"/>
                      <a:pt x="307993" y="76534"/>
                    </a:cubicBezTo>
                    <a:cubicBezTo>
                      <a:pt x="413501" y="78209"/>
                      <a:pt x="535837" y="68663"/>
                      <a:pt x="641345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F428CFF-B056-C6D2-5DBC-429CA134A8D0}"/>
                </a:ext>
              </a:extLst>
            </p:cNvPr>
            <p:cNvSpPr/>
            <p:nvPr/>
          </p:nvSpPr>
          <p:spPr>
            <a:xfrm flipH="1">
              <a:off x="7118015" y="4149217"/>
              <a:ext cx="589225" cy="2151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936A5A9-B120-CE36-FC8A-02E6401DB930}"/>
                </a:ext>
              </a:extLst>
            </p:cNvPr>
            <p:cNvSpPr/>
            <p:nvPr/>
          </p:nvSpPr>
          <p:spPr>
            <a:xfrm flipH="1">
              <a:off x="7209608" y="4198086"/>
              <a:ext cx="697706" cy="16630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AAB415A-DFFE-9BF0-7677-40AD3868A867}"/>
                </a:ext>
              </a:extLst>
            </p:cNvPr>
            <p:cNvSpPr/>
            <p:nvPr/>
          </p:nvSpPr>
          <p:spPr>
            <a:xfrm flipH="1">
              <a:off x="7292179" y="4194118"/>
              <a:ext cx="830764" cy="15969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78605" y="102683"/>
                    <a:pt x="203008" y="109957"/>
                  </a:cubicBezTo>
                  <a:cubicBezTo>
                    <a:pt x="327411" y="117231"/>
                    <a:pt x="346059" y="75493"/>
                    <a:pt x="428111" y="61448"/>
                  </a:cubicBezTo>
                  <a:cubicBezTo>
                    <a:pt x="499182" y="49283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39371CA-797E-26E0-4EE9-7C6AF2078B50}"/>
                </a:ext>
              </a:extLst>
            </p:cNvPr>
            <p:cNvSpPr/>
            <p:nvPr/>
          </p:nvSpPr>
          <p:spPr>
            <a:xfrm flipH="1">
              <a:off x="7367296" y="4196307"/>
              <a:ext cx="953333" cy="18525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47E7810-FC33-7ACD-DB14-B06416D1BFA7}"/>
                </a:ext>
              </a:extLst>
            </p:cNvPr>
            <p:cNvSpPr/>
            <p:nvPr/>
          </p:nvSpPr>
          <p:spPr>
            <a:xfrm>
              <a:off x="7245518" y="345978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5081C5B0-1361-5E2E-A258-BD4A8109CECD}"/>
                </a:ext>
              </a:extLst>
            </p:cNvPr>
            <p:cNvSpPr/>
            <p:nvPr/>
          </p:nvSpPr>
          <p:spPr>
            <a:xfrm>
              <a:off x="7105307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43B3C9AD-9ACF-4E2F-B51B-FBCDE6A6C239}"/>
                </a:ext>
              </a:extLst>
            </p:cNvPr>
            <p:cNvSpPr/>
            <p:nvPr/>
          </p:nvSpPr>
          <p:spPr>
            <a:xfrm>
              <a:off x="7265573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B51BE7C7-7BEE-A8F3-CE9E-3332DA8970F3}"/>
                </a:ext>
              </a:extLst>
            </p:cNvPr>
            <p:cNvSpPr/>
            <p:nvPr/>
          </p:nvSpPr>
          <p:spPr>
            <a:xfrm>
              <a:off x="7345705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FCCCE052-5A0F-2F21-D607-C10F02EE1BD7}"/>
              </a:ext>
            </a:extLst>
          </p:cNvPr>
          <p:cNvGrpSpPr/>
          <p:nvPr/>
        </p:nvGrpSpPr>
        <p:grpSpPr>
          <a:xfrm>
            <a:off x="5481868" y="3421660"/>
            <a:ext cx="1425635" cy="1079520"/>
            <a:chOff x="5481868" y="3421660"/>
            <a:chExt cx="1425635" cy="1079520"/>
          </a:xfrm>
        </p:grpSpPr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B886FFC0-512A-6858-356E-DC1FD40C7206}"/>
                </a:ext>
              </a:extLst>
            </p:cNvPr>
            <p:cNvSpPr/>
            <p:nvPr/>
          </p:nvSpPr>
          <p:spPr>
            <a:xfrm>
              <a:off x="5481868" y="3421660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570EAED8-5535-A267-D110-FA5C9779EDB8}"/>
                </a:ext>
              </a:extLst>
            </p:cNvPr>
            <p:cNvSpPr/>
            <p:nvPr/>
          </p:nvSpPr>
          <p:spPr>
            <a:xfrm>
              <a:off x="6148535" y="395610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5ADD1B89-B05D-754E-3551-0EA4C9D0E9FE}"/>
                </a:ext>
              </a:extLst>
            </p:cNvPr>
            <p:cNvSpPr/>
            <p:nvPr/>
          </p:nvSpPr>
          <p:spPr>
            <a:xfrm>
              <a:off x="6556629" y="3950230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1B6808E7-1E64-89E0-7091-8F23C522576D}"/>
                </a:ext>
              </a:extLst>
            </p:cNvPr>
            <p:cNvGrpSpPr/>
            <p:nvPr/>
          </p:nvGrpSpPr>
          <p:grpSpPr>
            <a:xfrm>
              <a:off x="6148535" y="3512913"/>
              <a:ext cx="350874" cy="360389"/>
              <a:chOff x="3195085" y="2057961"/>
              <a:chExt cx="350874" cy="360389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F3308A75-FF95-6D9A-E8B7-9831F4946898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Oval 378">
                <a:extLst>
                  <a:ext uri="{FF2B5EF4-FFF2-40B4-BE49-F238E27FC236}">
                    <a16:creationId xmlns:a16="http://schemas.microsoft.com/office/drawing/2014/main" id="{F55E31CA-D760-261E-15C9-C25AA3B0803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16CB48A3-E639-3C15-82A8-AB8F2DFCA0EB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D134EC56-C09D-D4E4-09AD-15A566876523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82" name="Straight Arrow Connector 381">
                <a:extLst>
                  <a:ext uri="{FF2B5EF4-FFF2-40B4-BE49-F238E27FC236}">
                    <a16:creationId xmlns:a16="http://schemas.microsoft.com/office/drawing/2014/main" id="{89D4E68D-285F-4015-30B0-3972A6264D01}"/>
                  </a:ext>
                </a:extLst>
              </p:cNvPr>
              <p:cNvCxnSpPr>
                <a:cxnSpLocks/>
                <a:stCxn id="380" idx="5"/>
                <a:endCxn id="38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Arrow Connector 382">
                <a:extLst>
                  <a:ext uri="{FF2B5EF4-FFF2-40B4-BE49-F238E27FC236}">
                    <a16:creationId xmlns:a16="http://schemas.microsoft.com/office/drawing/2014/main" id="{A20AB5AF-AD2D-EE27-0578-EBB8BF36CE2F}"/>
                  </a:ext>
                </a:extLst>
              </p:cNvPr>
              <p:cNvCxnSpPr>
                <a:cxnSpLocks/>
                <a:stCxn id="38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9" name="Group 358">
              <a:extLst>
                <a:ext uri="{FF2B5EF4-FFF2-40B4-BE49-F238E27FC236}">
                  <a16:creationId xmlns:a16="http://schemas.microsoft.com/office/drawing/2014/main" id="{D2B74AFE-88ED-96E6-12EC-9D226B2768EF}"/>
                </a:ext>
              </a:extLst>
            </p:cNvPr>
            <p:cNvGrpSpPr/>
            <p:nvPr/>
          </p:nvGrpSpPr>
          <p:grpSpPr>
            <a:xfrm>
              <a:off x="6616871" y="3982464"/>
              <a:ext cx="246496" cy="256646"/>
              <a:chOff x="3255327" y="2091323"/>
              <a:chExt cx="246496" cy="256646"/>
            </a:xfrm>
          </p:grpSpPr>
          <p:sp>
            <p:nvSpPr>
              <p:cNvPr id="373" name="Oval 372">
                <a:extLst>
                  <a:ext uri="{FF2B5EF4-FFF2-40B4-BE49-F238E27FC236}">
                    <a16:creationId xmlns:a16="http://schemas.microsoft.com/office/drawing/2014/main" id="{95BE1EF6-E36A-9A3A-B5AA-F3F8E8FAFF78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>
                <a:extLst>
                  <a:ext uri="{FF2B5EF4-FFF2-40B4-BE49-F238E27FC236}">
                    <a16:creationId xmlns:a16="http://schemas.microsoft.com/office/drawing/2014/main" id="{12E34BA9-A1DB-4976-23F0-A097E6AF5372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D521FF9D-4DBC-1C42-FC72-D075BA081C10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6" name="Straight Arrow Connector 375">
                <a:extLst>
                  <a:ext uri="{FF2B5EF4-FFF2-40B4-BE49-F238E27FC236}">
                    <a16:creationId xmlns:a16="http://schemas.microsoft.com/office/drawing/2014/main" id="{6E4B700A-1DCE-65E2-C93A-F8E2E36AEDFB}"/>
                  </a:ext>
                </a:extLst>
              </p:cNvPr>
              <p:cNvCxnSpPr>
                <a:cxnSpLocks/>
                <a:stCxn id="37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7" name="Straight Arrow Connector 376">
                <a:extLst>
                  <a:ext uri="{FF2B5EF4-FFF2-40B4-BE49-F238E27FC236}">
                    <a16:creationId xmlns:a16="http://schemas.microsoft.com/office/drawing/2014/main" id="{000BB5AD-E6F3-709D-E085-CA70C19B8A32}"/>
                  </a:ext>
                </a:extLst>
              </p:cNvPr>
              <p:cNvCxnSpPr>
                <a:cxnSpLocks/>
                <a:stCxn id="374" idx="3"/>
                <a:endCxn id="37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8368F10D-CDC2-5523-6710-A8391C3DB2DE}"/>
                </a:ext>
              </a:extLst>
            </p:cNvPr>
            <p:cNvGrpSpPr/>
            <p:nvPr/>
          </p:nvGrpSpPr>
          <p:grpSpPr>
            <a:xfrm>
              <a:off x="6200310" y="3983216"/>
              <a:ext cx="246496" cy="256646"/>
              <a:chOff x="3255327" y="2091323"/>
              <a:chExt cx="246496" cy="256646"/>
            </a:xfrm>
          </p:grpSpPr>
          <p:sp>
            <p:nvSpPr>
              <p:cNvPr id="367" name="Oval 366">
                <a:extLst>
                  <a:ext uri="{FF2B5EF4-FFF2-40B4-BE49-F238E27FC236}">
                    <a16:creationId xmlns:a16="http://schemas.microsoft.com/office/drawing/2014/main" id="{693A6B42-B3E5-1196-DC5D-57DE4561A9B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A563A7E3-3874-DE44-ECED-96EFAD34FA34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Oval 368">
                <a:extLst>
                  <a:ext uri="{FF2B5EF4-FFF2-40B4-BE49-F238E27FC236}">
                    <a16:creationId xmlns:a16="http://schemas.microsoft.com/office/drawing/2014/main" id="{5C3A0A68-9FC8-F662-52ED-A89131AE5487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0" name="Straight Arrow Connector 369">
                <a:extLst>
                  <a:ext uri="{FF2B5EF4-FFF2-40B4-BE49-F238E27FC236}">
                    <a16:creationId xmlns:a16="http://schemas.microsoft.com/office/drawing/2014/main" id="{185EEF54-E28C-32EA-5A11-C5A289E0013C}"/>
                  </a:ext>
                </a:extLst>
              </p:cNvPr>
              <p:cNvCxnSpPr>
                <a:cxnSpLocks/>
                <a:stCxn id="36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1" name="Straight Arrow Connector 370">
                <a:extLst>
                  <a:ext uri="{FF2B5EF4-FFF2-40B4-BE49-F238E27FC236}">
                    <a16:creationId xmlns:a16="http://schemas.microsoft.com/office/drawing/2014/main" id="{9DF161AE-078E-67F4-DC60-BFC4CD63AA07}"/>
                  </a:ext>
                </a:extLst>
              </p:cNvPr>
              <p:cNvCxnSpPr>
                <a:cxnSpLocks/>
                <a:stCxn id="368" idx="3"/>
                <a:endCxn id="36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80084B09-3B64-BB24-1BC5-C4E4A93B4E59}"/>
                </a:ext>
              </a:extLst>
            </p:cNvPr>
            <p:cNvSpPr/>
            <p:nvPr/>
          </p:nvSpPr>
          <p:spPr>
            <a:xfrm>
              <a:off x="5782216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Oval 361">
              <a:extLst>
                <a:ext uri="{FF2B5EF4-FFF2-40B4-BE49-F238E27FC236}">
                  <a16:creationId xmlns:a16="http://schemas.microsoft.com/office/drawing/2014/main" id="{B4AF4AED-1ADD-7410-AEC8-3EF8429B738D}"/>
                </a:ext>
              </a:extLst>
            </p:cNvPr>
            <p:cNvSpPr/>
            <p:nvPr/>
          </p:nvSpPr>
          <p:spPr>
            <a:xfrm>
              <a:off x="5863933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A02200EC-B9D4-E75C-3004-671D567A69B4}"/>
                </a:ext>
              </a:extLst>
            </p:cNvPr>
            <p:cNvSpPr/>
            <p:nvPr/>
          </p:nvSpPr>
          <p:spPr>
            <a:xfrm>
              <a:off x="5656528" y="3891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3BA50DDC-0446-C818-45FA-CF1842695923}"/>
                </a:ext>
              </a:extLst>
            </p:cNvPr>
            <p:cNvSpPr/>
            <p:nvPr/>
          </p:nvSpPr>
          <p:spPr>
            <a:xfrm>
              <a:off x="5793978" y="389896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10634708-F930-D902-BC8E-A993AC140CDF}"/>
                </a:ext>
              </a:extLst>
            </p:cNvPr>
            <p:cNvSpPr/>
            <p:nvPr/>
          </p:nvSpPr>
          <p:spPr>
            <a:xfrm>
              <a:off x="5727499" y="344940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0" name="Group 399">
              <a:extLst>
                <a:ext uri="{FF2B5EF4-FFF2-40B4-BE49-F238E27FC236}">
                  <a16:creationId xmlns:a16="http://schemas.microsoft.com/office/drawing/2014/main" id="{9D0631D9-CE87-E131-B44E-A783FE4CAFBF}"/>
                </a:ext>
              </a:extLst>
            </p:cNvPr>
            <p:cNvGrpSpPr/>
            <p:nvPr/>
          </p:nvGrpSpPr>
          <p:grpSpPr>
            <a:xfrm>
              <a:off x="5676890" y="3788127"/>
              <a:ext cx="747402" cy="132635"/>
              <a:chOff x="2879697" y="2486108"/>
              <a:chExt cx="747402" cy="132635"/>
            </a:xfrm>
          </p:grpSpPr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907A6E2-FE63-07A0-66CF-A736FDB04A1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852A9317-C815-D1BA-13AB-7B02B2CAC123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D6E1B088-4F69-7099-E595-C25B71772528}"/>
                </a:ext>
              </a:extLst>
            </p:cNvPr>
            <p:cNvGrpSpPr/>
            <p:nvPr/>
          </p:nvGrpSpPr>
          <p:grpSpPr>
            <a:xfrm>
              <a:off x="5674746" y="3901082"/>
              <a:ext cx="1063431" cy="98682"/>
              <a:chOff x="4768349" y="2603225"/>
              <a:chExt cx="1063431" cy="98682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79D8BF3-6CAF-65F1-F7AB-0F079D48A23C}"/>
                  </a:ext>
                </a:extLst>
              </p:cNvPr>
              <p:cNvSpPr/>
              <p:nvPr/>
            </p:nvSpPr>
            <p:spPr>
              <a:xfrm>
                <a:off x="4912357" y="2603225"/>
                <a:ext cx="919423" cy="91193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24447"/>
                  <a:gd name="connsiteY0" fmla="*/ 35986 h 91251"/>
                  <a:gd name="connsiteX1" fmla="*/ 195943 w 924447"/>
                  <a:gd name="connsiteY1" fmla="*/ 46034 h 91251"/>
                  <a:gd name="connsiteX2" fmla="*/ 492369 w 924447"/>
                  <a:gd name="connsiteY2" fmla="*/ 817 h 91251"/>
                  <a:gd name="connsiteX3" fmla="*/ 924447 w 924447"/>
                  <a:gd name="connsiteY3" fmla="*/ 91251 h 91251"/>
                  <a:gd name="connsiteX0" fmla="*/ 0 w 919423"/>
                  <a:gd name="connsiteY0" fmla="*/ 10807 h 91193"/>
                  <a:gd name="connsiteX1" fmla="*/ 190919 w 919423"/>
                  <a:gd name="connsiteY1" fmla="*/ 45976 h 91193"/>
                  <a:gd name="connsiteX2" fmla="*/ 487345 w 919423"/>
                  <a:gd name="connsiteY2" fmla="*/ 759 h 91193"/>
                  <a:gd name="connsiteX3" fmla="*/ 919423 w 919423"/>
                  <a:gd name="connsiteY3" fmla="*/ 91193 h 9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423" h="91193">
                    <a:moveTo>
                      <a:pt x="0" y="10807"/>
                    </a:moveTo>
                    <a:cubicBezTo>
                      <a:pt x="19678" y="32578"/>
                      <a:pt x="109695" y="47651"/>
                      <a:pt x="190919" y="45976"/>
                    </a:cubicBezTo>
                    <a:cubicBezTo>
                      <a:pt x="272143" y="44301"/>
                      <a:pt x="365928" y="-6777"/>
                      <a:pt x="487345" y="759"/>
                    </a:cubicBezTo>
                    <a:cubicBezTo>
                      <a:pt x="608762" y="8295"/>
                      <a:pt x="760324" y="7458"/>
                      <a:pt x="919423" y="9119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F0BB8D9-66D8-420F-1569-511421CE1345}"/>
                  </a:ext>
                </a:extLst>
              </p:cNvPr>
              <p:cNvSpPr/>
              <p:nvPr/>
            </p:nvSpPr>
            <p:spPr>
              <a:xfrm>
                <a:off x="4768349" y="2614032"/>
                <a:ext cx="641404" cy="87875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7875"/>
                  <a:gd name="connsiteX1" fmla="*/ 73671 w 641404"/>
                  <a:gd name="connsiteY1" fmla="*/ 75362 h 87875"/>
                  <a:gd name="connsiteX2" fmla="*/ 313661 w 641404"/>
                  <a:gd name="connsiteY2" fmla="*/ 87753 h 87875"/>
                  <a:gd name="connsiteX3" fmla="*/ 641404 w 641404"/>
                  <a:gd name="connsiteY3" fmla="*/ 70338 h 87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7875">
                    <a:moveTo>
                      <a:pt x="3333" y="0"/>
                    </a:moveTo>
                    <a:cubicBezTo>
                      <a:pt x="-10902" y="37262"/>
                      <a:pt x="21950" y="60737"/>
                      <a:pt x="73671" y="75362"/>
                    </a:cubicBezTo>
                    <a:cubicBezTo>
                      <a:pt x="125392" y="89987"/>
                      <a:pt x="313661" y="87753"/>
                      <a:pt x="313661" y="87753"/>
                    </a:cubicBezTo>
                    <a:cubicBezTo>
                      <a:pt x="419169" y="8942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0FF9D1A-A180-C7C0-E0DD-7ACF260A214C}"/>
                </a:ext>
              </a:extLst>
            </p:cNvPr>
            <p:cNvSpPr/>
            <p:nvPr/>
          </p:nvSpPr>
          <p:spPr>
            <a:xfrm flipH="1">
              <a:off x="5641431" y="4184647"/>
              <a:ext cx="572789" cy="1697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5B485E8-0D3C-5F08-8967-314039B80385}"/>
                </a:ext>
              </a:extLst>
            </p:cNvPr>
            <p:cNvSpPr/>
            <p:nvPr/>
          </p:nvSpPr>
          <p:spPr>
            <a:xfrm flipH="1">
              <a:off x="5720506" y="4233515"/>
              <a:ext cx="693788" cy="12550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D9CBABB-A528-54B1-B890-4AE8B0A163D2}"/>
                </a:ext>
              </a:extLst>
            </p:cNvPr>
            <p:cNvSpPr/>
            <p:nvPr/>
          </p:nvSpPr>
          <p:spPr>
            <a:xfrm flipH="1">
              <a:off x="5805876" y="4229547"/>
              <a:ext cx="824048" cy="14751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9D4EC85-11FF-E19B-A3DA-64454FB64F74}"/>
                </a:ext>
              </a:extLst>
            </p:cNvPr>
            <p:cNvSpPr/>
            <p:nvPr/>
          </p:nvSpPr>
          <p:spPr>
            <a:xfrm flipH="1">
              <a:off x="5877818" y="4231736"/>
              <a:ext cx="949791" cy="15870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2CCF220-644E-726F-5134-FFCA8F85BA78}"/>
                </a:ext>
              </a:extLst>
            </p:cNvPr>
            <p:cNvSpPr/>
            <p:nvPr/>
          </p:nvSpPr>
          <p:spPr>
            <a:xfrm>
              <a:off x="5758641" y="347462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0E665723-AE60-1264-2F8F-253CCF5FA07A}"/>
                </a:ext>
              </a:extLst>
            </p:cNvPr>
            <p:cNvSpPr/>
            <p:nvPr/>
          </p:nvSpPr>
          <p:spPr>
            <a:xfrm>
              <a:off x="5618784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91F626A0-719B-A6AC-7776-59848CB83B93}"/>
                </a:ext>
              </a:extLst>
            </p:cNvPr>
            <p:cNvSpPr/>
            <p:nvPr/>
          </p:nvSpPr>
          <p:spPr>
            <a:xfrm>
              <a:off x="5700500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0814E00-8C71-CE2F-27D3-C64BFA915D88}"/>
              </a:ext>
            </a:extLst>
          </p:cNvPr>
          <p:cNvGrpSpPr/>
          <p:nvPr/>
        </p:nvGrpSpPr>
        <p:grpSpPr>
          <a:xfrm>
            <a:off x="4021636" y="3443456"/>
            <a:ext cx="1425635" cy="1079520"/>
            <a:chOff x="4021636" y="3443456"/>
            <a:chExt cx="1425635" cy="1079520"/>
          </a:xfrm>
        </p:grpSpPr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5A89A09F-CEE2-D888-6855-ABCF94000F18}"/>
                </a:ext>
              </a:extLst>
            </p:cNvPr>
            <p:cNvSpPr/>
            <p:nvPr/>
          </p:nvSpPr>
          <p:spPr>
            <a:xfrm>
              <a:off x="4021636" y="3443456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95DA51DA-F6CE-B9AE-E70C-CDE29622B131}"/>
                </a:ext>
              </a:extLst>
            </p:cNvPr>
            <p:cNvSpPr/>
            <p:nvPr/>
          </p:nvSpPr>
          <p:spPr>
            <a:xfrm>
              <a:off x="5096397" y="3972026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6000A6D1-216D-824F-ACDE-F2ACAE618771}"/>
                </a:ext>
              </a:extLst>
            </p:cNvPr>
            <p:cNvGrpSpPr/>
            <p:nvPr/>
          </p:nvGrpSpPr>
          <p:grpSpPr>
            <a:xfrm>
              <a:off x="4688303" y="3534709"/>
              <a:ext cx="350874" cy="360389"/>
              <a:chOff x="3195085" y="2057961"/>
              <a:chExt cx="350874" cy="360389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78E425BA-BB43-B4D2-22C6-1D3C70E16B2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0D865E9F-AE58-5BB3-6444-8DC079791062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BD615339-3E46-3A81-8A14-FFE9361755D9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6DB65D3-78C8-2515-2A5F-39F42CE03FE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52" name="Straight Arrow Connector 351">
                <a:extLst>
                  <a:ext uri="{FF2B5EF4-FFF2-40B4-BE49-F238E27FC236}">
                    <a16:creationId xmlns:a16="http://schemas.microsoft.com/office/drawing/2014/main" id="{C7E956BA-06C4-FDC9-1D2B-4C1483776861}"/>
                  </a:ext>
                </a:extLst>
              </p:cNvPr>
              <p:cNvCxnSpPr>
                <a:cxnSpLocks/>
                <a:stCxn id="350" idx="5"/>
                <a:endCxn id="35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Arrow Connector 352">
                <a:extLst>
                  <a:ext uri="{FF2B5EF4-FFF2-40B4-BE49-F238E27FC236}">
                    <a16:creationId xmlns:a16="http://schemas.microsoft.com/office/drawing/2014/main" id="{B842C119-0D13-F4A9-9AF4-BC861675D7A9}"/>
                  </a:ext>
                </a:extLst>
              </p:cNvPr>
              <p:cNvCxnSpPr>
                <a:cxnSpLocks/>
                <a:stCxn id="35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8A26B8B-7A90-046A-B7A9-055B3735B848}"/>
                </a:ext>
              </a:extLst>
            </p:cNvPr>
            <p:cNvGrpSpPr/>
            <p:nvPr/>
          </p:nvGrpSpPr>
          <p:grpSpPr>
            <a:xfrm>
              <a:off x="5156639" y="4004260"/>
              <a:ext cx="246496" cy="256646"/>
              <a:chOff x="3255327" y="2091323"/>
              <a:chExt cx="246496" cy="256646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F2D0D3B2-1054-9DCA-D893-DA5976600EF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D05CC2A2-180C-C2AF-4148-8F73F673C648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A838E51C-44B5-1C25-1D53-2BB3CC4FE07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6" name="Straight Arrow Connector 345">
                <a:extLst>
                  <a:ext uri="{FF2B5EF4-FFF2-40B4-BE49-F238E27FC236}">
                    <a16:creationId xmlns:a16="http://schemas.microsoft.com/office/drawing/2014/main" id="{45B29AF6-DADE-820E-C0CB-E208BBA934E1}"/>
                  </a:ext>
                </a:extLst>
              </p:cNvPr>
              <p:cNvCxnSpPr>
                <a:cxnSpLocks/>
                <a:stCxn id="34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Arrow Connector 346">
                <a:extLst>
                  <a:ext uri="{FF2B5EF4-FFF2-40B4-BE49-F238E27FC236}">
                    <a16:creationId xmlns:a16="http://schemas.microsoft.com/office/drawing/2014/main" id="{9988C538-1F80-5042-3B85-950327B958C0}"/>
                  </a:ext>
                </a:extLst>
              </p:cNvPr>
              <p:cNvCxnSpPr>
                <a:cxnSpLocks/>
                <a:stCxn id="344" idx="3"/>
                <a:endCxn id="34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FC21B425-ECB5-4CA6-C02F-9F8343D5039E}"/>
                </a:ext>
              </a:extLst>
            </p:cNvPr>
            <p:cNvGrpSpPr/>
            <p:nvPr/>
          </p:nvGrpSpPr>
          <p:grpSpPr>
            <a:xfrm>
              <a:off x="4679836" y="3971650"/>
              <a:ext cx="350874" cy="360389"/>
              <a:chOff x="3195085" y="2057961"/>
              <a:chExt cx="350874" cy="360389"/>
            </a:xfrm>
          </p:grpSpPr>
          <p:sp>
            <p:nvSpPr>
              <p:cNvPr id="336" name="Oval 335">
                <a:extLst>
                  <a:ext uri="{FF2B5EF4-FFF2-40B4-BE49-F238E27FC236}">
                    <a16:creationId xmlns:a16="http://schemas.microsoft.com/office/drawing/2014/main" id="{E599C19A-CE98-19C1-046D-585F5022AF5B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Oval 336">
                <a:extLst>
                  <a:ext uri="{FF2B5EF4-FFF2-40B4-BE49-F238E27FC236}">
                    <a16:creationId xmlns:a16="http://schemas.microsoft.com/office/drawing/2014/main" id="{9FE2816E-FA61-C4ED-82A5-2984FA3AFBB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Oval 337">
                <a:extLst>
                  <a:ext uri="{FF2B5EF4-FFF2-40B4-BE49-F238E27FC236}">
                    <a16:creationId xmlns:a16="http://schemas.microsoft.com/office/drawing/2014/main" id="{2D439F50-1BE1-6B8E-5DCB-C966EC08105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4586F694-870F-8B89-3D32-341140F9589A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0" name="Straight Arrow Connector 339">
                <a:extLst>
                  <a:ext uri="{FF2B5EF4-FFF2-40B4-BE49-F238E27FC236}">
                    <a16:creationId xmlns:a16="http://schemas.microsoft.com/office/drawing/2014/main" id="{461E40E0-EDB4-8E5C-E98D-244A50442DD3}"/>
                  </a:ext>
                </a:extLst>
              </p:cNvPr>
              <p:cNvCxnSpPr>
                <a:cxnSpLocks/>
                <a:stCxn id="33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Straight Arrow Connector 340">
                <a:extLst>
                  <a:ext uri="{FF2B5EF4-FFF2-40B4-BE49-F238E27FC236}">
                    <a16:creationId xmlns:a16="http://schemas.microsoft.com/office/drawing/2014/main" id="{6DF86D00-7A80-9317-F85B-4B9AF7C08C4A}"/>
                  </a:ext>
                </a:extLst>
              </p:cNvPr>
              <p:cNvCxnSpPr>
                <a:cxnSpLocks/>
                <a:stCxn id="338" idx="3"/>
                <a:endCxn id="33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28036BED-8F05-83E2-A1ED-02CCD2DE5806}"/>
                </a:ext>
              </a:extLst>
            </p:cNvPr>
            <p:cNvSpPr/>
            <p:nvPr/>
          </p:nvSpPr>
          <p:spPr>
            <a:xfrm>
              <a:off x="4321862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DF3F7856-2E81-DCAE-4F71-7B27E170D63D}"/>
                </a:ext>
              </a:extLst>
            </p:cNvPr>
            <p:cNvSpPr/>
            <p:nvPr/>
          </p:nvSpPr>
          <p:spPr>
            <a:xfrm>
              <a:off x="4196296" y="39128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D2259D8B-19D1-1516-6A4A-61E4EE8C0FDE}"/>
                </a:ext>
              </a:extLst>
            </p:cNvPr>
            <p:cNvSpPr/>
            <p:nvPr/>
          </p:nvSpPr>
          <p:spPr>
            <a:xfrm>
              <a:off x="4333746" y="39207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7D00C9EA-11D6-521A-D9E5-323FEF02FB4F}"/>
                </a:ext>
              </a:extLst>
            </p:cNvPr>
            <p:cNvSpPr/>
            <p:nvPr/>
          </p:nvSpPr>
          <p:spPr>
            <a:xfrm>
              <a:off x="4267267" y="347120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57B2D23-F464-00D5-566D-112A92847901}"/>
                </a:ext>
              </a:extLst>
            </p:cNvPr>
            <p:cNvGrpSpPr/>
            <p:nvPr/>
          </p:nvGrpSpPr>
          <p:grpSpPr>
            <a:xfrm>
              <a:off x="4223597" y="3814202"/>
              <a:ext cx="747402" cy="132635"/>
              <a:chOff x="2879697" y="2486108"/>
              <a:chExt cx="747402" cy="132635"/>
            </a:xfrm>
          </p:grpSpPr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BA5B1B68-F88B-CB85-5663-15CDF9E93253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6100CFE8-B8E6-9DF5-640F-056C57060432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14547DC9-8756-545D-8367-4E2CCAD18E0F}"/>
                </a:ext>
              </a:extLst>
            </p:cNvPr>
            <p:cNvGrpSpPr/>
            <p:nvPr/>
          </p:nvGrpSpPr>
          <p:grpSpPr>
            <a:xfrm>
              <a:off x="4214365" y="3927942"/>
              <a:ext cx="1063431" cy="94726"/>
              <a:chOff x="4768349" y="2603193"/>
              <a:chExt cx="1063431" cy="94726"/>
            </a:xfrm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91D4EE32-3424-58E7-01F3-6FE51BFC4D5B}"/>
                  </a:ext>
                </a:extLst>
              </p:cNvPr>
              <p:cNvSpPr/>
              <p:nvPr/>
            </p:nvSpPr>
            <p:spPr>
              <a:xfrm>
                <a:off x="4917382" y="2603193"/>
                <a:ext cx="914398" cy="91226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8"/>
                  <a:gd name="connsiteY0" fmla="*/ 25913 h 91226"/>
                  <a:gd name="connsiteX1" fmla="*/ 185894 w 914398"/>
                  <a:gd name="connsiteY1" fmla="*/ 46009 h 91226"/>
                  <a:gd name="connsiteX2" fmla="*/ 482320 w 914398"/>
                  <a:gd name="connsiteY2" fmla="*/ 792 h 91226"/>
                  <a:gd name="connsiteX3" fmla="*/ 914398 w 914398"/>
                  <a:gd name="connsiteY3" fmla="*/ 91226 h 9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8" h="91226">
                    <a:moveTo>
                      <a:pt x="0" y="25913"/>
                    </a:moveTo>
                    <a:cubicBezTo>
                      <a:pt x="19678" y="47684"/>
                      <a:pt x="105507" y="50196"/>
                      <a:pt x="185894" y="46009"/>
                    </a:cubicBezTo>
                    <a:cubicBezTo>
                      <a:pt x="266281" y="41822"/>
                      <a:pt x="360903" y="-6744"/>
                      <a:pt x="482320" y="792"/>
                    </a:cubicBezTo>
                    <a:cubicBezTo>
                      <a:pt x="603737" y="8328"/>
                      <a:pt x="755299" y="7491"/>
                      <a:pt x="914398" y="9122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AB18E5CD-FF51-F101-6CF6-934264CB0D4F}"/>
                  </a:ext>
                </a:extLst>
              </p:cNvPr>
              <p:cNvSpPr/>
              <p:nvPr/>
            </p:nvSpPr>
            <p:spPr>
              <a:xfrm>
                <a:off x="4768349" y="2614033"/>
                <a:ext cx="64140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3886"/>
                  <a:gd name="connsiteX1" fmla="*/ 73671 w 641404"/>
                  <a:gd name="connsiteY1" fmla="*/ 75362 h 83886"/>
                  <a:gd name="connsiteX2" fmla="*/ 313662 w 641404"/>
                  <a:gd name="connsiteY2" fmla="*/ 82143 h 83886"/>
                  <a:gd name="connsiteX3" fmla="*/ 641404 w 64140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3886">
                    <a:moveTo>
                      <a:pt x="3333" y="0"/>
                    </a:moveTo>
                    <a:cubicBezTo>
                      <a:pt x="-10902" y="37262"/>
                      <a:pt x="21950" y="61672"/>
                      <a:pt x="73671" y="75362"/>
                    </a:cubicBezTo>
                    <a:cubicBezTo>
                      <a:pt x="125392" y="89052"/>
                      <a:pt x="313662" y="82143"/>
                      <a:pt x="313662" y="82143"/>
                    </a:cubicBezTo>
                    <a:cubicBezTo>
                      <a:pt x="419170" y="8381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F80FC4D-2CDB-4107-40F3-D1771B9B4719}"/>
                </a:ext>
              </a:extLst>
            </p:cNvPr>
            <p:cNvSpPr/>
            <p:nvPr/>
          </p:nvSpPr>
          <p:spPr>
            <a:xfrm flipH="1">
              <a:off x="4262213" y="4202518"/>
              <a:ext cx="491743" cy="18792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9519C41-5161-10AA-932D-A4DC05DAB60C}"/>
                </a:ext>
              </a:extLst>
            </p:cNvPr>
            <p:cNvSpPr/>
            <p:nvPr/>
          </p:nvSpPr>
          <p:spPr>
            <a:xfrm flipH="1">
              <a:off x="4250151" y="4251387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C9408E9-0F3C-94E1-E304-048BC24E6F65}"/>
                </a:ext>
              </a:extLst>
            </p:cNvPr>
            <p:cNvSpPr/>
            <p:nvPr/>
          </p:nvSpPr>
          <p:spPr>
            <a:xfrm flipH="1">
              <a:off x="4254647" y="4247419"/>
              <a:ext cx="915014" cy="145455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FA8647F-F59B-A3FF-F254-C0B5AF8CB5D8}"/>
                </a:ext>
              </a:extLst>
            </p:cNvPr>
            <p:cNvSpPr/>
            <p:nvPr/>
          </p:nvSpPr>
          <p:spPr>
            <a:xfrm flipH="1">
              <a:off x="4358438" y="4249609"/>
              <a:ext cx="1008909" cy="16370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7287"/>
                <a:gd name="connsiteX1" fmla="*/ 134247 w 640847"/>
                <a:gd name="connsiteY1" fmla="*/ 96672 h 137287"/>
                <a:gd name="connsiteX2" fmla="*/ 283267 w 640847"/>
                <a:gd name="connsiteY2" fmla="*/ 137209 h 137287"/>
                <a:gd name="connsiteX3" fmla="*/ 640847 w 640847"/>
                <a:gd name="connsiteY3" fmla="*/ 114746 h 137287"/>
                <a:gd name="connsiteX0" fmla="*/ 0 w 640847"/>
                <a:gd name="connsiteY0" fmla="*/ 0 h 137287"/>
                <a:gd name="connsiteX1" fmla="*/ 126327 w 640847"/>
                <a:gd name="connsiteY1" fmla="*/ 100158 h 137287"/>
                <a:gd name="connsiteX2" fmla="*/ 283267 w 640847"/>
                <a:gd name="connsiteY2" fmla="*/ 137209 h 137287"/>
                <a:gd name="connsiteX3" fmla="*/ 640847 w 640847"/>
                <a:gd name="connsiteY3" fmla="*/ 114746 h 13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7287">
                  <a:moveTo>
                    <a:pt x="0" y="0"/>
                  </a:moveTo>
                  <a:cubicBezTo>
                    <a:pt x="41917" y="53733"/>
                    <a:pt x="79116" y="77290"/>
                    <a:pt x="126327" y="100158"/>
                  </a:cubicBezTo>
                  <a:cubicBezTo>
                    <a:pt x="173538" y="123026"/>
                    <a:pt x="198834" y="134197"/>
                    <a:pt x="283267" y="137209"/>
                  </a:cubicBezTo>
                  <a:cubicBezTo>
                    <a:pt x="367700" y="140221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EDCE362-89D5-E0BE-95CF-484B3420AC6F}"/>
                </a:ext>
              </a:extLst>
            </p:cNvPr>
            <p:cNvSpPr/>
            <p:nvPr/>
          </p:nvSpPr>
          <p:spPr>
            <a:xfrm>
              <a:off x="4295633" y="3497239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C0EFDAF9-6C99-E202-6CC3-30A5478CEBF6}"/>
                </a:ext>
              </a:extLst>
            </p:cNvPr>
            <p:cNvSpPr/>
            <p:nvPr/>
          </p:nvSpPr>
          <p:spPr>
            <a:xfrm>
              <a:off x="4240020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8019749-92AF-DD0B-9E12-152F1CCA5464}"/>
              </a:ext>
            </a:extLst>
          </p:cNvPr>
          <p:cNvGrpSpPr/>
          <p:nvPr/>
        </p:nvGrpSpPr>
        <p:grpSpPr>
          <a:xfrm>
            <a:off x="2542140" y="3416344"/>
            <a:ext cx="1425635" cy="1079520"/>
            <a:chOff x="2542140" y="3416344"/>
            <a:chExt cx="1425635" cy="1079520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3859C5A-8AEE-9829-535C-248C097D3AE9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Oval 263">
              <a:extLst>
                <a:ext uri="{FF2B5EF4-FFF2-40B4-BE49-F238E27FC236}">
                  <a16:creationId xmlns:a16="http://schemas.microsoft.com/office/drawing/2014/main" id="{99416A71-4ED9-76F7-BB18-5F099E5E2FEB}"/>
                </a:ext>
              </a:extLst>
            </p:cNvPr>
            <p:cNvSpPr/>
            <p:nvPr/>
          </p:nvSpPr>
          <p:spPr>
            <a:xfrm>
              <a:off x="3208807" y="395078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FCB875BB-ED76-0519-EF19-8EE1297B9B90}"/>
                </a:ext>
              </a:extLst>
            </p:cNvPr>
            <p:cNvSpPr/>
            <p:nvPr/>
          </p:nvSpPr>
          <p:spPr>
            <a:xfrm>
              <a:off x="3616901" y="394491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36CAB3A0-E170-DB07-7A97-7702608A19ED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0AC99F2F-5DEE-D6BF-C755-D9C3A5771BA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8DE7A9AA-2CC9-0F10-B264-93D134E1B2C0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732D7D1C-4601-074B-E2C0-D69F72EC2F65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136D3E71-60E8-12CD-FB9A-6411F1DF0A21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Arrow Connector 291">
                <a:extLst>
                  <a:ext uri="{FF2B5EF4-FFF2-40B4-BE49-F238E27FC236}">
                    <a16:creationId xmlns:a16="http://schemas.microsoft.com/office/drawing/2014/main" id="{135031AE-3594-C3A9-548C-721AE098920F}"/>
                  </a:ext>
                </a:extLst>
              </p:cNvPr>
              <p:cNvCxnSpPr>
                <a:cxnSpLocks/>
                <a:stCxn id="290" idx="5"/>
                <a:endCxn id="29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Arrow Connector 292">
                <a:extLst>
                  <a:ext uri="{FF2B5EF4-FFF2-40B4-BE49-F238E27FC236}">
                    <a16:creationId xmlns:a16="http://schemas.microsoft.com/office/drawing/2014/main" id="{DC579A22-D361-3B0D-CBD5-9D444BEC6ED8}"/>
                  </a:ext>
                </a:extLst>
              </p:cNvPr>
              <p:cNvCxnSpPr>
                <a:cxnSpLocks/>
                <a:stCxn id="29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B623544-86D7-F0B8-F8FA-80C067A167F5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C9361461-1AE1-3529-211F-7F35AB0410D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3055B22A-C08A-29F2-D51C-B2B593521D7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978E255-7557-5A63-2E7D-7C7FE3730606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9848C4D1-CA3A-C3D4-ED1B-675F9E4C5569}"/>
                  </a:ext>
                </a:extLst>
              </p:cNvPr>
              <p:cNvCxnSpPr>
                <a:cxnSpLocks/>
                <a:stCxn id="28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957F638-E211-8EC7-4EDA-32DB79C49975}"/>
                  </a:ext>
                </a:extLst>
              </p:cNvPr>
              <p:cNvCxnSpPr>
                <a:cxnSpLocks/>
                <a:stCxn id="284" idx="3"/>
                <a:endCxn id="28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57FA35BB-8AE6-EBE1-0B69-0240304E60A9}"/>
                </a:ext>
              </a:extLst>
            </p:cNvPr>
            <p:cNvGrpSpPr/>
            <p:nvPr/>
          </p:nvGrpSpPr>
          <p:grpSpPr>
            <a:xfrm>
              <a:off x="3260582" y="3977900"/>
              <a:ext cx="246496" cy="256646"/>
              <a:chOff x="3255327" y="2091323"/>
              <a:chExt cx="246496" cy="256646"/>
            </a:xfrm>
          </p:grpSpPr>
          <p:sp>
            <p:nvSpPr>
              <p:cNvPr id="277" name="Oval 276">
                <a:extLst>
                  <a:ext uri="{FF2B5EF4-FFF2-40B4-BE49-F238E27FC236}">
                    <a16:creationId xmlns:a16="http://schemas.microsoft.com/office/drawing/2014/main" id="{8009FF7A-622E-A9FF-2079-36D1F1A19E0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Oval 277">
                <a:extLst>
                  <a:ext uri="{FF2B5EF4-FFF2-40B4-BE49-F238E27FC236}">
                    <a16:creationId xmlns:a16="http://schemas.microsoft.com/office/drawing/2014/main" id="{46B901C8-990D-7408-813E-A97939F9EB26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A8AABEC4-4B97-CE92-639A-C03878B5AB4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0" name="Straight Arrow Connector 279">
                <a:extLst>
                  <a:ext uri="{FF2B5EF4-FFF2-40B4-BE49-F238E27FC236}">
                    <a16:creationId xmlns:a16="http://schemas.microsoft.com/office/drawing/2014/main" id="{D7CDB1DA-E319-F367-1071-57B161AC14B0}"/>
                  </a:ext>
                </a:extLst>
              </p:cNvPr>
              <p:cNvCxnSpPr>
                <a:cxnSpLocks/>
                <a:stCxn id="27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Arrow Connector 280">
                <a:extLst>
                  <a:ext uri="{FF2B5EF4-FFF2-40B4-BE49-F238E27FC236}">
                    <a16:creationId xmlns:a16="http://schemas.microsoft.com/office/drawing/2014/main" id="{D1DE8FA0-630C-E32D-F8DD-81CA16EBC05F}"/>
                  </a:ext>
                </a:extLst>
              </p:cNvPr>
              <p:cNvCxnSpPr>
                <a:cxnSpLocks/>
                <a:stCxn id="278" idx="3"/>
                <a:endCxn id="27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4FD14BC-FE3D-1870-2213-AE1014A08EC2}"/>
                </a:ext>
              </a:extLst>
            </p:cNvPr>
            <p:cNvSpPr/>
            <p:nvPr/>
          </p:nvSpPr>
          <p:spPr>
            <a:xfrm>
              <a:off x="2863388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D78983F-4B9F-A9D9-2C98-DA23C899731B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286D4EA7-3928-00DC-9A7D-4C5007A911CC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BFDCA11-761F-DE28-7DD1-5570BDF27E09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E971769F-BCF7-E16A-8901-3F91D3934D88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824691F0-4040-F259-971B-7B92B77B23C2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85101558-F498-0DF8-C2D5-156F364E401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8112FFF2-B536-52D8-4D78-CBFA97794973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7AC4AA20-E972-EAA8-EB18-16D9D81A07FF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3130C61-48AE-FF81-78B3-B37C3C9A97A8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4C643D8-9A02-C2AA-3974-477CB7D62371}"/>
                </a:ext>
              </a:extLst>
            </p:cNvPr>
            <p:cNvSpPr/>
            <p:nvPr/>
          </p:nvSpPr>
          <p:spPr>
            <a:xfrm flipH="1">
              <a:off x="2768816" y="4172901"/>
              <a:ext cx="509105" cy="17208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B29301-E66F-749B-0969-3E4465C9B757}"/>
                </a:ext>
              </a:extLst>
            </p:cNvPr>
            <p:cNvSpPr/>
            <p:nvPr/>
          </p:nvSpPr>
          <p:spPr>
            <a:xfrm flipH="1">
              <a:off x="2774116" y="42217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EE62C0-3A8C-56A4-CBB5-3B792F2E1913}"/>
                </a:ext>
              </a:extLst>
            </p:cNvPr>
            <p:cNvSpPr/>
            <p:nvPr/>
          </p:nvSpPr>
          <p:spPr>
            <a:xfrm flipH="1">
              <a:off x="2781430" y="4217802"/>
              <a:ext cx="912195" cy="14994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818BB3-FDF4-8245-183F-147FEB11BA6D}"/>
                </a:ext>
              </a:extLst>
            </p:cNvPr>
            <p:cNvSpPr/>
            <p:nvPr/>
          </p:nvSpPr>
          <p:spPr>
            <a:xfrm flipH="1">
              <a:off x="2887775" y="4219991"/>
              <a:ext cx="1003535" cy="16444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49155"/>
                <a:gd name="connsiteX1" fmla="*/ 134247 w 640847"/>
                <a:gd name="connsiteY1" fmla="*/ 96672 h 149155"/>
                <a:gd name="connsiteX2" fmla="*/ 285907 w 640847"/>
                <a:gd name="connsiteY2" fmla="*/ 149087 h 149155"/>
                <a:gd name="connsiteX3" fmla="*/ 640847 w 640847"/>
                <a:gd name="connsiteY3" fmla="*/ 114746 h 149155"/>
                <a:gd name="connsiteX0" fmla="*/ 0 w 640847"/>
                <a:gd name="connsiteY0" fmla="*/ 0 h 149155"/>
                <a:gd name="connsiteX1" fmla="*/ 120976 w 640847"/>
                <a:gd name="connsiteY1" fmla="*/ 111752 h 149155"/>
                <a:gd name="connsiteX2" fmla="*/ 285907 w 640847"/>
                <a:gd name="connsiteY2" fmla="*/ 149087 h 149155"/>
                <a:gd name="connsiteX3" fmla="*/ 640847 w 640847"/>
                <a:gd name="connsiteY3" fmla="*/ 114746 h 14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49155">
                  <a:moveTo>
                    <a:pt x="0" y="0"/>
                  </a:moveTo>
                  <a:cubicBezTo>
                    <a:pt x="41917" y="53733"/>
                    <a:pt x="73325" y="86904"/>
                    <a:pt x="120976" y="111752"/>
                  </a:cubicBezTo>
                  <a:cubicBezTo>
                    <a:pt x="168627" y="136600"/>
                    <a:pt x="201474" y="146075"/>
                    <a:pt x="285907" y="149087"/>
                  </a:cubicBezTo>
                  <a:cubicBezTo>
                    <a:pt x="370340" y="15209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9B03E3-E6DC-9E23-AEDD-51D431FC0688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4C4D1E6C-227C-5AD1-0C62-B7D29D988757}"/>
                </a:ext>
              </a:extLst>
            </p:cNvPr>
            <p:cNvSpPr/>
            <p:nvPr/>
          </p:nvSpPr>
          <p:spPr>
            <a:xfrm>
              <a:off x="2762272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54973EAD-BC0C-59A3-7C13-6891EB0501DF}"/>
              </a:ext>
            </a:extLst>
          </p:cNvPr>
          <p:cNvSpPr/>
          <p:nvPr/>
        </p:nvSpPr>
        <p:spPr>
          <a:xfrm flipH="1">
            <a:off x="1800506" y="4376117"/>
            <a:ext cx="5471034" cy="53564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2695" y="126064"/>
                  <a:pt x="273728" y="166599"/>
                </a:cubicBezTo>
                <a:cubicBezTo>
                  <a:pt x="394761" y="207134"/>
                  <a:pt x="562484" y="227719"/>
                  <a:pt x="726197" y="243212"/>
                </a:cubicBezTo>
                <a:cubicBezTo>
                  <a:pt x="889910" y="258705"/>
                  <a:pt x="1105299" y="267938"/>
                  <a:pt x="1256008" y="259560"/>
                </a:cubicBezTo>
                <a:cubicBezTo>
                  <a:pt x="1406849" y="251175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D9277C71-41D8-46F6-9A9A-8049F1B05AFC}"/>
              </a:ext>
            </a:extLst>
          </p:cNvPr>
          <p:cNvSpPr/>
          <p:nvPr/>
        </p:nvSpPr>
        <p:spPr>
          <a:xfrm flipH="1">
            <a:off x="1815441" y="4367745"/>
            <a:ext cx="5387439" cy="54401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1997" y="84452"/>
                  <a:pt x="159701" y="111828"/>
                  <a:pt x="281512" y="149516"/>
                </a:cubicBezTo>
                <a:cubicBezTo>
                  <a:pt x="403323" y="187204"/>
                  <a:pt x="567932" y="210635"/>
                  <a:pt x="730867" y="226129"/>
                </a:cubicBezTo>
                <a:cubicBezTo>
                  <a:pt x="893802" y="241623"/>
                  <a:pt x="1108413" y="250855"/>
                  <a:pt x="1259122" y="242477"/>
                </a:cubicBezTo>
                <a:cubicBezTo>
                  <a:pt x="1409963" y="234092"/>
                  <a:pt x="1501721" y="221544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2A731C7E-5EFF-14A4-082C-EE5935C0725F}"/>
              </a:ext>
            </a:extLst>
          </p:cNvPr>
          <p:cNvSpPr/>
          <p:nvPr/>
        </p:nvSpPr>
        <p:spPr>
          <a:xfrm flipH="1">
            <a:off x="1817411" y="4374671"/>
            <a:ext cx="5281741" cy="52180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9783" y="64161"/>
                  <a:pt x="165150" y="93469"/>
                  <a:pt x="286183" y="129225"/>
                </a:cubicBezTo>
                <a:cubicBezTo>
                  <a:pt x="407216" y="164981"/>
                  <a:pt x="564559" y="199041"/>
                  <a:pt x="726196" y="214534"/>
                </a:cubicBezTo>
                <a:cubicBezTo>
                  <a:pt x="887833" y="230027"/>
                  <a:pt x="1105299" y="230564"/>
                  <a:pt x="1256008" y="222186"/>
                </a:cubicBezTo>
                <a:cubicBezTo>
                  <a:pt x="1406849" y="213801"/>
                  <a:pt x="1539092" y="227342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D30A2682-4862-E0CA-1A09-C4A9B716FF83}"/>
              </a:ext>
            </a:extLst>
          </p:cNvPr>
          <p:cNvSpPr/>
          <p:nvPr/>
        </p:nvSpPr>
        <p:spPr>
          <a:xfrm flipH="1">
            <a:off x="774751" y="4392117"/>
            <a:ext cx="1993531" cy="5339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72964" y="205370"/>
                  <a:pt x="433208" y="179988"/>
                  <a:pt x="707819" y="227133"/>
                </a:cubicBezTo>
                <a:cubicBezTo>
                  <a:pt x="982430" y="274278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EA295624-5DD1-617C-5314-B61DD4C5A9B6}"/>
              </a:ext>
            </a:extLst>
          </p:cNvPr>
          <p:cNvSpPr/>
          <p:nvPr/>
        </p:nvSpPr>
        <p:spPr>
          <a:xfrm flipH="1">
            <a:off x="785247" y="4411709"/>
            <a:ext cx="3469400" cy="4895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7002" y="60304"/>
                  <a:pt x="181247" y="75051"/>
                  <a:pt x="330000" y="97854"/>
                </a:cubicBezTo>
                <a:cubicBezTo>
                  <a:pt x="478753" y="120657"/>
                  <a:pt x="729721" y="122248"/>
                  <a:pt x="892520" y="136817"/>
                </a:cubicBezTo>
                <a:lnTo>
                  <a:pt x="1306792" y="185269"/>
                </a:lnTo>
                <a:cubicBezTo>
                  <a:pt x="1431691" y="198446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5E378431-855F-B642-00CB-C41BE5075E3F}"/>
              </a:ext>
            </a:extLst>
          </p:cNvPr>
          <p:cNvSpPr/>
          <p:nvPr/>
        </p:nvSpPr>
        <p:spPr>
          <a:xfrm flipH="1">
            <a:off x="804179" y="4373800"/>
            <a:ext cx="4912840" cy="51627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8076" h="286023">
                <a:moveTo>
                  <a:pt x="0" y="0"/>
                </a:moveTo>
                <a:cubicBezTo>
                  <a:pt x="37527" y="59218"/>
                  <a:pt x="47108" y="87187"/>
                  <a:pt x="262307" y="121296"/>
                </a:cubicBezTo>
                <a:cubicBezTo>
                  <a:pt x="477506" y="155405"/>
                  <a:pt x="990551" y="181427"/>
                  <a:pt x="1291193" y="204654"/>
                </a:cubicBezTo>
                <a:cubicBezTo>
                  <a:pt x="1416092" y="217831"/>
                  <a:pt x="1560854" y="227008"/>
                  <a:pt x="1648076" y="286023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5874EF2B-A539-4F11-11C7-99006D5118AA}"/>
              </a:ext>
            </a:extLst>
          </p:cNvPr>
          <p:cNvSpPr/>
          <p:nvPr/>
        </p:nvSpPr>
        <p:spPr>
          <a:xfrm flipH="1">
            <a:off x="811329" y="4380205"/>
            <a:ext cx="4987935" cy="5290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41391 w 1648076"/>
              <a:gd name="connsiteY2" fmla="*/ 204655 h 286023"/>
              <a:gd name="connsiteX3" fmla="*/ 1648076 w 1648076"/>
              <a:gd name="connsiteY3" fmla="*/ 286023 h 286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8076" h="286023">
                <a:moveTo>
                  <a:pt x="0" y="0"/>
                </a:moveTo>
                <a:cubicBezTo>
                  <a:pt x="37527" y="59218"/>
                  <a:pt x="48769" y="103484"/>
                  <a:pt x="255667" y="137593"/>
                </a:cubicBezTo>
                <a:cubicBezTo>
                  <a:pt x="462565" y="171702"/>
                  <a:pt x="940749" y="181428"/>
                  <a:pt x="1241391" y="204655"/>
                </a:cubicBezTo>
                <a:cubicBezTo>
                  <a:pt x="1366290" y="217832"/>
                  <a:pt x="1560854" y="227008"/>
                  <a:pt x="1648076" y="286023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BA01E174-37CC-B7F0-3BDE-DF76E4EEF678}"/>
              </a:ext>
            </a:extLst>
          </p:cNvPr>
          <p:cNvSpPr/>
          <p:nvPr/>
        </p:nvSpPr>
        <p:spPr>
          <a:xfrm flipH="1">
            <a:off x="4264982" y="4201137"/>
            <a:ext cx="491743" cy="187922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4B6883D2-A3BA-567F-AC0D-3E55E0DF3E79}"/>
              </a:ext>
            </a:extLst>
          </p:cNvPr>
          <p:cNvSpPr/>
          <p:nvPr/>
        </p:nvSpPr>
        <p:spPr>
          <a:xfrm flipH="1">
            <a:off x="4252920" y="4250006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C6F3DA38-DD52-9146-0620-43BFB866ED14}"/>
              </a:ext>
            </a:extLst>
          </p:cNvPr>
          <p:cNvSpPr/>
          <p:nvPr/>
        </p:nvSpPr>
        <p:spPr>
          <a:xfrm flipH="1">
            <a:off x="4257416" y="4246038"/>
            <a:ext cx="915014" cy="145455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27021" y="52856"/>
                  <a:pt x="38603" y="94268"/>
                  <a:pt x="163006" y="101542"/>
                </a:cubicBezTo>
                <a:cubicBezTo>
                  <a:pt x="287409" y="108816"/>
                  <a:pt x="339743" y="74813"/>
                  <a:pt x="428111" y="61448"/>
                </a:cubicBezTo>
                <a:cubicBezTo>
                  <a:pt x="505159" y="51222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rgbClr val="C0000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F4C72A4E-29DC-D2DB-F3AE-DF6D5A3AFB9F}"/>
              </a:ext>
            </a:extLst>
          </p:cNvPr>
          <p:cNvSpPr/>
          <p:nvPr/>
        </p:nvSpPr>
        <p:spPr>
          <a:xfrm flipH="1">
            <a:off x="5640053" y="4187429"/>
            <a:ext cx="572789" cy="169771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F14EA712-742B-0587-4442-508D9E42E920}"/>
              </a:ext>
            </a:extLst>
          </p:cNvPr>
          <p:cNvSpPr/>
          <p:nvPr/>
        </p:nvSpPr>
        <p:spPr>
          <a:xfrm flipH="1">
            <a:off x="5719128" y="4236297"/>
            <a:ext cx="693788" cy="125506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76CDC4C0-7A6A-3DCA-81B3-1F536929E227}"/>
              </a:ext>
            </a:extLst>
          </p:cNvPr>
          <p:cNvSpPr/>
          <p:nvPr/>
        </p:nvSpPr>
        <p:spPr>
          <a:xfrm flipH="1">
            <a:off x="5804498" y="4232329"/>
            <a:ext cx="824048" cy="147512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27021" y="52856"/>
                  <a:pt x="38603" y="94268"/>
                  <a:pt x="163006" y="101542"/>
                </a:cubicBezTo>
                <a:cubicBezTo>
                  <a:pt x="287409" y="108816"/>
                  <a:pt x="339743" y="74813"/>
                  <a:pt x="428111" y="61448"/>
                </a:cubicBezTo>
                <a:cubicBezTo>
                  <a:pt x="505159" y="51222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rgbClr val="C0000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1B38DB5-5BBF-B3A1-90E4-050B707E45CA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D0DFE4B-131A-243C-C27B-E0FE449D8376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FDF6B84-2A0B-77BC-5A27-DA13346A8A07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6836F87A-DC7C-C820-EF09-EF8A05BA6F58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Arrow Connector 52">
            <a:extLst>
              <a:ext uri="{FF2B5EF4-FFF2-40B4-BE49-F238E27FC236}">
                <a16:creationId xmlns:a16="http://schemas.microsoft.com/office/drawing/2014/main" id="{DE6A474B-B291-8F73-05B3-B955632D08DC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48622CA7-3F67-4E34-9711-CEB3F823E78A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923119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indefinite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7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indefinite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1" dur="indefinite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indefinite"/>
                                        <p:tgtEl>
                                          <p:spTgt spid="14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4" dur="indefinite"/>
                                        <p:tgtEl>
                                          <p:spTgt spid="14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indefinite"/>
                                        <p:tgtEl>
                                          <p:spTgt spid="14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7" dur="indefinite"/>
                                        <p:tgtEl>
                                          <p:spTgt spid="14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  <p:bldP spid="78" grpId="0" animBg="1"/>
      <p:bldP spid="79" grpId="0" animBg="1"/>
      <p:bldP spid="81" grpId="0" animBg="1"/>
      <p:bldP spid="82" grpId="0" animBg="1"/>
      <p:bldP spid="91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80" idx="3"/>
            <a:endCxn id="49" idx="0"/>
          </p:cNvCxnSpPr>
          <p:nvPr/>
        </p:nvCxnSpPr>
        <p:spPr>
          <a:xfrm flipH="1">
            <a:off x="1646416" y="4919786"/>
            <a:ext cx="139775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97" idx="4"/>
            <a:endCxn id="48" idx="0"/>
          </p:cNvCxnSpPr>
          <p:nvPr/>
        </p:nvCxnSpPr>
        <p:spPr>
          <a:xfrm>
            <a:off x="793041" y="4925142"/>
            <a:ext cx="488708" cy="458933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800503" y="4381559"/>
            <a:ext cx="1076600" cy="51491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800506" y="4419213"/>
            <a:ext cx="2527267" cy="47536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110850" y="111230"/>
                  <a:pt x="324836" y="148676"/>
                </a:cubicBezTo>
                <a:cubicBezTo>
                  <a:pt x="538822" y="186122"/>
                  <a:pt x="1083278" y="191844"/>
                  <a:pt x="1300359" y="206702"/>
                </a:cubicBezTo>
                <a:cubicBezTo>
                  <a:pt x="1425258" y="219879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1865625" y="4369413"/>
            <a:ext cx="5499701" cy="54834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59754 w 1617850"/>
              <a:gd name="connsiteY1" fmla="*/ 177070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20645"/>
              <a:gd name="connsiteY0" fmla="*/ 0 h 290803"/>
              <a:gd name="connsiteX1" fmla="*/ 259754 w 1620645"/>
              <a:gd name="connsiteY1" fmla="*/ 177070 h 290803"/>
              <a:gd name="connsiteX2" fmla="*/ 712118 w 1620645"/>
              <a:gd name="connsiteY2" fmla="*/ 254790 h 290803"/>
              <a:gd name="connsiteX3" fmla="*/ 1254444 w 1620645"/>
              <a:gd name="connsiteY3" fmla="*/ 274032 h 290803"/>
              <a:gd name="connsiteX4" fmla="*/ 1620645 w 1620645"/>
              <a:gd name="connsiteY4" fmla="*/ 290803 h 290803"/>
              <a:gd name="connsiteX0" fmla="*/ 0 w 1613658"/>
              <a:gd name="connsiteY0" fmla="*/ 0 h 290803"/>
              <a:gd name="connsiteX1" fmla="*/ 259754 w 1613658"/>
              <a:gd name="connsiteY1" fmla="*/ 177070 h 290803"/>
              <a:gd name="connsiteX2" fmla="*/ 712118 w 1613658"/>
              <a:gd name="connsiteY2" fmla="*/ 254790 h 290803"/>
              <a:gd name="connsiteX3" fmla="*/ 1254444 w 1613658"/>
              <a:gd name="connsiteY3" fmla="*/ 274032 h 290803"/>
              <a:gd name="connsiteX4" fmla="*/ 1613658 w 1613658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3658" h="290803">
                <a:moveTo>
                  <a:pt x="0" y="0"/>
                </a:moveTo>
                <a:cubicBezTo>
                  <a:pt x="71997" y="84452"/>
                  <a:pt x="141068" y="134605"/>
                  <a:pt x="259754" y="177070"/>
                </a:cubicBezTo>
                <a:cubicBezTo>
                  <a:pt x="378440" y="219535"/>
                  <a:pt x="546336" y="238630"/>
                  <a:pt x="712118" y="254790"/>
                </a:cubicBezTo>
                <a:cubicBezTo>
                  <a:pt x="877900" y="270950"/>
                  <a:pt x="1103735" y="282410"/>
                  <a:pt x="1254444" y="274032"/>
                </a:cubicBezTo>
                <a:cubicBezTo>
                  <a:pt x="1405285" y="265647"/>
                  <a:pt x="1463280" y="227238"/>
                  <a:pt x="1613658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808322" y="4398929"/>
            <a:ext cx="3973893" cy="489636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43879 w 1622795"/>
              <a:gd name="connsiteY2" fmla="*/ 211902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42788" y="79656"/>
                  <a:pt x="61264" y="126010"/>
                  <a:pt x="235244" y="161327"/>
                </a:cubicBezTo>
                <a:cubicBezTo>
                  <a:pt x="409224" y="196644"/>
                  <a:pt x="858634" y="210071"/>
                  <a:pt x="1043879" y="211902"/>
                </a:cubicBezTo>
                <a:cubicBezTo>
                  <a:pt x="1169465" y="213143"/>
                  <a:pt x="1542214" y="185143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5">
            <a:extLst>
              <a:ext uri="{FF2B5EF4-FFF2-40B4-BE49-F238E27FC236}">
                <a16:creationId xmlns:a16="http://schemas.microsoft.com/office/drawing/2014/main" id="{30A67A9D-13FF-16BE-6165-42AEF94A4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58</a:t>
            </a:fld>
            <a:endParaRPr lang="en-US" dirty="0"/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E59A7F9B-068D-46F2-4DB6-4AD2CAA26B48}"/>
              </a:ext>
            </a:extLst>
          </p:cNvPr>
          <p:cNvSpPr/>
          <p:nvPr/>
        </p:nvSpPr>
        <p:spPr>
          <a:xfrm>
            <a:off x="1780835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F980E202-A7AD-2474-4DB6-044378B2A261}"/>
              </a:ext>
            </a:extLst>
          </p:cNvPr>
          <p:cNvSpPr/>
          <p:nvPr/>
        </p:nvSpPr>
        <p:spPr>
          <a:xfrm>
            <a:off x="774753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6F99667-2229-9C9A-049F-05C012F8ABC8}"/>
              </a:ext>
            </a:extLst>
          </p:cNvPr>
          <p:cNvGrpSpPr/>
          <p:nvPr/>
        </p:nvGrpSpPr>
        <p:grpSpPr>
          <a:xfrm>
            <a:off x="6963977" y="3399864"/>
            <a:ext cx="1425635" cy="1079520"/>
            <a:chOff x="6963977" y="3399864"/>
            <a:chExt cx="1425635" cy="1079520"/>
          </a:xfrm>
        </p:grpSpPr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04CA305A-15A9-3CAA-EA17-0D8BC6B63909}"/>
                </a:ext>
              </a:extLst>
            </p:cNvPr>
            <p:cNvSpPr/>
            <p:nvPr/>
          </p:nvSpPr>
          <p:spPr>
            <a:xfrm>
              <a:off x="6963977" y="339986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0535F11D-A02D-25EA-E83E-FDFD845B2D44}"/>
                </a:ext>
              </a:extLst>
            </p:cNvPr>
            <p:cNvSpPr/>
            <p:nvPr/>
          </p:nvSpPr>
          <p:spPr>
            <a:xfrm>
              <a:off x="7630644" y="393430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C99FD059-CE9F-7232-0960-CB259544C17B}"/>
                </a:ext>
              </a:extLst>
            </p:cNvPr>
            <p:cNvSpPr/>
            <p:nvPr/>
          </p:nvSpPr>
          <p:spPr>
            <a:xfrm>
              <a:off x="8038738" y="392843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02CC5B6A-5C2E-F9E6-E68E-BFCB66215C60}"/>
                </a:ext>
              </a:extLst>
            </p:cNvPr>
            <p:cNvGrpSpPr/>
            <p:nvPr/>
          </p:nvGrpSpPr>
          <p:grpSpPr>
            <a:xfrm>
              <a:off x="7630644" y="3491117"/>
              <a:ext cx="350874" cy="360389"/>
              <a:chOff x="3195085" y="2057961"/>
              <a:chExt cx="350874" cy="360389"/>
            </a:xfrm>
          </p:grpSpPr>
          <p:sp>
            <p:nvSpPr>
              <p:cNvPr id="318" name="Oval 317">
                <a:extLst>
                  <a:ext uri="{FF2B5EF4-FFF2-40B4-BE49-F238E27FC236}">
                    <a16:creationId xmlns:a16="http://schemas.microsoft.com/office/drawing/2014/main" id="{94664BF8-BE40-0A29-2304-96F94F8297C9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Oval 318">
                <a:extLst>
                  <a:ext uri="{FF2B5EF4-FFF2-40B4-BE49-F238E27FC236}">
                    <a16:creationId xmlns:a16="http://schemas.microsoft.com/office/drawing/2014/main" id="{13E7B228-8084-2337-2236-3FEBF4169161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78A85F82-9BC5-3E6A-5793-A57F4F8C8BD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Oval 320">
                <a:extLst>
                  <a:ext uri="{FF2B5EF4-FFF2-40B4-BE49-F238E27FC236}">
                    <a16:creationId xmlns:a16="http://schemas.microsoft.com/office/drawing/2014/main" id="{CEDD6B83-EE2E-462C-A026-AEEAF06B666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2" name="Straight Arrow Connector 321">
                <a:extLst>
                  <a:ext uri="{FF2B5EF4-FFF2-40B4-BE49-F238E27FC236}">
                    <a16:creationId xmlns:a16="http://schemas.microsoft.com/office/drawing/2014/main" id="{DF9B1FDF-48F3-ABE4-66FA-709DEA203D4A}"/>
                  </a:ext>
                </a:extLst>
              </p:cNvPr>
              <p:cNvCxnSpPr>
                <a:cxnSpLocks/>
                <a:stCxn id="320" idx="5"/>
                <a:endCxn id="32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Arrow Connector 322">
                <a:extLst>
                  <a:ext uri="{FF2B5EF4-FFF2-40B4-BE49-F238E27FC236}">
                    <a16:creationId xmlns:a16="http://schemas.microsoft.com/office/drawing/2014/main" id="{E0D0066A-E71F-3686-DA80-232D6F6AFE72}"/>
                  </a:ext>
                </a:extLst>
              </p:cNvPr>
              <p:cNvCxnSpPr>
                <a:cxnSpLocks/>
                <a:stCxn id="32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9" name="Group 298">
              <a:extLst>
                <a:ext uri="{FF2B5EF4-FFF2-40B4-BE49-F238E27FC236}">
                  <a16:creationId xmlns:a16="http://schemas.microsoft.com/office/drawing/2014/main" id="{58A3FC11-EE58-481C-9686-6C1AD7B76825}"/>
                </a:ext>
              </a:extLst>
            </p:cNvPr>
            <p:cNvGrpSpPr/>
            <p:nvPr/>
          </p:nvGrpSpPr>
          <p:grpSpPr>
            <a:xfrm>
              <a:off x="8098980" y="3960668"/>
              <a:ext cx="246496" cy="256646"/>
              <a:chOff x="3255327" y="2091323"/>
              <a:chExt cx="246496" cy="256646"/>
            </a:xfrm>
          </p:grpSpPr>
          <p:sp>
            <p:nvSpPr>
              <p:cNvPr id="313" name="Oval 312">
                <a:extLst>
                  <a:ext uri="{FF2B5EF4-FFF2-40B4-BE49-F238E27FC236}">
                    <a16:creationId xmlns:a16="http://schemas.microsoft.com/office/drawing/2014/main" id="{7B641DA0-A031-3885-E767-A2C72525BE6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Oval 313">
                <a:extLst>
                  <a:ext uri="{FF2B5EF4-FFF2-40B4-BE49-F238E27FC236}">
                    <a16:creationId xmlns:a16="http://schemas.microsoft.com/office/drawing/2014/main" id="{42570A58-981E-2B48-B70F-CF561751E0AC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Oval 314">
                <a:extLst>
                  <a:ext uri="{FF2B5EF4-FFF2-40B4-BE49-F238E27FC236}">
                    <a16:creationId xmlns:a16="http://schemas.microsoft.com/office/drawing/2014/main" id="{7E834E2B-982D-85A0-FBDB-71D36DBBF544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6" name="Straight Arrow Connector 315">
                <a:extLst>
                  <a:ext uri="{FF2B5EF4-FFF2-40B4-BE49-F238E27FC236}">
                    <a16:creationId xmlns:a16="http://schemas.microsoft.com/office/drawing/2014/main" id="{2FCB5BF0-E94B-69F9-95A4-4C5541B52E2A}"/>
                  </a:ext>
                </a:extLst>
              </p:cNvPr>
              <p:cNvCxnSpPr>
                <a:cxnSpLocks/>
                <a:stCxn id="31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7" name="Straight Arrow Connector 316">
                <a:extLst>
                  <a:ext uri="{FF2B5EF4-FFF2-40B4-BE49-F238E27FC236}">
                    <a16:creationId xmlns:a16="http://schemas.microsoft.com/office/drawing/2014/main" id="{8439B42B-707C-DED3-9D62-1AE1639914FD}"/>
                  </a:ext>
                </a:extLst>
              </p:cNvPr>
              <p:cNvCxnSpPr>
                <a:cxnSpLocks/>
                <a:stCxn id="314" idx="3"/>
                <a:endCxn id="31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FCDB12F1-18C4-1BB0-3E56-BD82F9544B3D}"/>
                </a:ext>
              </a:extLst>
            </p:cNvPr>
            <p:cNvGrpSpPr/>
            <p:nvPr/>
          </p:nvGrpSpPr>
          <p:grpSpPr>
            <a:xfrm>
              <a:off x="7682419" y="3961420"/>
              <a:ext cx="246496" cy="256646"/>
              <a:chOff x="3255327" y="2091323"/>
              <a:chExt cx="246496" cy="256646"/>
            </a:xfrm>
          </p:grpSpPr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630ACE62-B0F4-1815-A9E6-DE64D378760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Oval 307">
                <a:extLst>
                  <a:ext uri="{FF2B5EF4-FFF2-40B4-BE49-F238E27FC236}">
                    <a16:creationId xmlns:a16="http://schemas.microsoft.com/office/drawing/2014/main" id="{37F7CE3F-D527-B2A4-FB2F-685FC5CDC91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Oval 308">
                <a:extLst>
                  <a:ext uri="{FF2B5EF4-FFF2-40B4-BE49-F238E27FC236}">
                    <a16:creationId xmlns:a16="http://schemas.microsoft.com/office/drawing/2014/main" id="{D6B87955-65F2-52C7-CC37-6BBFF373498E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0" name="Straight Arrow Connector 309">
                <a:extLst>
                  <a:ext uri="{FF2B5EF4-FFF2-40B4-BE49-F238E27FC236}">
                    <a16:creationId xmlns:a16="http://schemas.microsoft.com/office/drawing/2014/main" id="{A0D7B952-BE46-717F-CAC2-89E368AB1577}"/>
                  </a:ext>
                </a:extLst>
              </p:cNvPr>
              <p:cNvCxnSpPr>
                <a:cxnSpLocks/>
                <a:stCxn id="30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1" name="Straight Arrow Connector 310">
                <a:extLst>
                  <a:ext uri="{FF2B5EF4-FFF2-40B4-BE49-F238E27FC236}">
                    <a16:creationId xmlns:a16="http://schemas.microsoft.com/office/drawing/2014/main" id="{B9EEB3D0-19F7-78F0-57E5-28536844F785}"/>
                  </a:ext>
                </a:extLst>
              </p:cNvPr>
              <p:cNvCxnSpPr>
                <a:cxnSpLocks/>
                <a:stCxn id="308" idx="3"/>
                <a:endCxn id="30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1AA2A2D5-1AC2-4F55-AC50-E6DF64E8AED4}"/>
                </a:ext>
              </a:extLst>
            </p:cNvPr>
            <p:cNvSpPr/>
            <p:nvPr/>
          </p:nvSpPr>
          <p:spPr>
            <a:xfrm>
              <a:off x="7185440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F649D822-91CF-952D-C6E3-9667B439A326}"/>
                </a:ext>
              </a:extLst>
            </p:cNvPr>
            <p:cNvSpPr/>
            <p:nvPr/>
          </p:nvSpPr>
          <p:spPr>
            <a:xfrm>
              <a:off x="7138637" y="386921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34245609-5A87-9527-45AC-3633ED148A09}"/>
                </a:ext>
              </a:extLst>
            </p:cNvPr>
            <p:cNvSpPr/>
            <p:nvPr/>
          </p:nvSpPr>
          <p:spPr>
            <a:xfrm>
              <a:off x="7276087" y="38771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AD9BE931-333B-082A-34F6-3330B935B481}"/>
                </a:ext>
              </a:extLst>
            </p:cNvPr>
            <p:cNvSpPr/>
            <p:nvPr/>
          </p:nvSpPr>
          <p:spPr>
            <a:xfrm>
              <a:off x="7209608" y="34276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F15AE80C-49A0-F1AE-3C9F-C6CEC8B4046D}"/>
                </a:ext>
              </a:extLst>
            </p:cNvPr>
            <p:cNvGrpSpPr/>
            <p:nvPr/>
          </p:nvGrpSpPr>
          <p:grpSpPr>
            <a:xfrm>
              <a:off x="7156925" y="3761029"/>
              <a:ext cx="747402" cy="132635"/>
              <a:chOff x="2879697" y="2486108"/>
              <a:chExt cx="747402" cy="132635"/>
            </a:xfrm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60C8D20E-DEF5-5499-7D1B-70B6AEA3C72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A6F49715-4FEB-BD6D-C406-61C7748306A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41AFF4DC-A87D-6626-B012-E9794DB259F0}"/>
                </a:ext>
              </a:extLst>
            </p:cNvPr>
            <p:cNvGrpSpPr/>
            <p:nvPr/>
          </p:nvGrpSpPr>
          <p:grpSpPr>
            <a:xfrm>
              <a:off x="7155827" y="3884425"/>
              <a:ext cx="1063372" cy="92216"/>
              <a:chOff x="4768408" y="2603167"/>
              <a:chExt cx="1063372" cy="92216"/>
            </a:xfrm>
          </p:grpSpPr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08E50E20-89CF-41FE-345C-2F9B2D8069F8}"/>
                  </a:ext>
                </a:extLst>
              </p:cNvPr>
              <p:cNvSpPr/>
              <p:nvPr/>
            </p:nvSpPr>
            <p:spPr>
              <a:xfrm>
                <a:off x="4917381" y="2603167"/>
                <a:ext cx="914399" cy="91251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35986 h 91251"/>
                  <a:gd name="connsiteX1" fmla="*/ 185895 w 914399"/>
                  <a:gd name="connsiteY1" fmla="*/ 46034 h 91251"/>
                  <a:gd name="connsiteX2" fmla="*/ 482321 w 914399"/>
                  <a:gd name="connsiteY2" fmla="*/ 817 h 91251"/>
                  <a:gd name="connsiteX3" fmla="*/ 914399 w 914399"/>
                  <a:gd name="connsiteY3" fmla="*/ 91251 h 9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251">
                    <a:moveTo>
                      <a:pt x="0" y="35986"/>
                    </a:moveTo>
                    <a:cubicBezTo>
                      <a:pt x="19678" y="57757"/>
                      <a:pt x="105508" y="51896"/>
                      <a:pt x="185895" y="46034"/>
                    </a:cubicBezTo>
                    <a:cubicBezTo>
                      <a:pt x="266282" y="40173"/>
                      <a:pt x="360904" y="-6719"/>
                      <a:pt x="482321" y="817"/>
                    </a:cubicBezTo>
                    <a:cubicBezTo>
                      <a:pt x="603738" y="8353"/>
                      <a:pt x="755300" y="7516"/>
                      <a:pt x="914399" y="9125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05ED3D49-3892-AEAC-CCBD-A5026EB3194C}"/>
                  </a:ext>
                </a:extLst>
              </p:cNvPr>
              <p:cNvSpPr/>
              <p:nvPr/>
            </p:nvSpPr>
            <p:spPr>
              <a:xfrm>
                <a:off x="4768408" y="2614032"/>
                <a:ext cx="641345" cy="8135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274 w 641345"/>
                  <a:gd name="connsiteY0" fmla="*/ 0 h 81351"/>
                  <a:gd name="connsiteX1" fmla="*/ 73612 w 641345"/>
                  <a:gd name="connsiteY1" fmla="*/ 75362 h 81351"/>
                  <a:gd name="connsiteX2" fmla="*/ 307993 w 641345"/>
                  <a:gd name="connsiteY2" fmla="*/ 76534 h 81351"/>
                  <a:gd name="connsiteX3" fmla="*/ 641345 w 641345"/>
                  <a:gd name="connsiteY3" fmla="*/ 70338 h 8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345" h="81351">
                    <a:moveTo>
                      <a:pt x="3274" y="0"/>
                    </a:moveTo>
                    <a:cubicBezTo>
                      <a:pt x="-10961" y="37262"/>
                      <a:pt x="22826" y="62606"/>
                      <a:pt x="73612" y="75362"/>
                    </a:cubicBezTo>
                    <a:cubicBezTo>
                      <a:pt x="124398" y="88118"/>
                      <a:pt x="307993" y="76534"/>
                      <a:pt x="307993" y="76534"/>
                    </a:cubicBezTo>
                    <a:cubicBezTo>
                      <a:pt x="413501" y="78209"/>
                      <a:pt x="535837" y="68663"/>
                      <a:pt x="641345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F428CFF-B056-C6D2-5DBC-429CA134A8D0}"/>
                </a:ext>
              </a:extLst>
            </p:cNvPr>
            <p:cNvSpPr/>
            <p:nvPr/>
          </p:nvSpPr>
          <p:spPr>
            <a:xfrm flipH="1">
              <a:off x="7118015" y="4149217"/>
              <a:ext cx="589225" cy="2151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936A5A9-B120-CE36-FC8A-02E6401DB930}"/>
                </a:ext>
              </a:extLst>
            </p:cNvPr>
            <p:cNvSpPr/>
            <p:nvPr/>
          </p:nvSpPr>
          <p:spPr>
            <a:xfrm flipH="1">
              <a:off x="7209608" y="4198086"/>
              <a:ext cx="697706" cy="16630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AAB415A-DFFE-9BF0-7677-40AD3868A867}"/>
                </a:ext>
              </a:extLst>
            </p:cNvPr>
            <p:cNvSpPr/>
            <p:nvPr/>
          </p:nvSpPr>
          <p:spPr>
            <a:xfrm flipH="1">
              <a:off x="7292179" y="4194118"/>
              <a:ext cx="830764" cy="15969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78605" y="102683"/>
                    <a:pt x="203008" y="109957"/>
                  </a:cubicBezTo>
                  <a:cubicBezTo>
                    <a:pt x="327411" y="117231"/>
                    <a:pt x="346059" y="75493"/>
                    <a:pt x="428111" y="61448"/>
                  </a:cubicBezTo>
                  <a:cubicBezTo>
                    <a:pt x="499182" y="49283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39371CA-797E-26E0-4EE9-7C6AF2078B50}"/>
                </a:ext>
              </a:extLst>
            </p:cNvPr>
            <p:cNvSpPr/>
            <p:nvPr/>
          </p:nvSpPr>
          <p:spPr>
            <a:xfrm flipH="1">
              <a:off x="7367296" y="4196307"/>
              <a:ext cx="953333" cy="18525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47E7810-FC33-7ACD-DB14-B06416D1BFA7}"/>
                </a:ext>
              </a:extLst>
            </p:cNvPr>
            <p:cNvSpPr/>
            <p:nvPr/>
          </p:nvSpPr>
          <p:spPr>
            <a:xfrm>
              <a:off x="7245518" y="345978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5081C5B0-1361-5E2E-A258-BD4A8109CECD}"/>
                </a:ext>
              </a:extLst>
            </p:cNvPr>
            <p:cNvSpPr/>
            <p:nvPr/>
          </p:nvSpPr>
          <p:spPr>
            <a:xfrm>
              <a:off x="7105307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43B3C9AD-9ACF-4E2F-B51B-FBCDE6A6C239}"/>
                </a:ext>
              </a:extLst>
            </p:cNvPr>
            <p:cNvSpPr/>
            <p:nvPr/>
          </p:nvSpPr>
          <p:spPr>
            <a:xfrm>
              <a:off x="7265573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B51BE7C7-7BEE-A8F3-CE9E-3332DA8970F3}"/>
                </a:ext>
              </a:extLst>
            </p:cNvPr>
            <p:cNvSpPr/>
            <p:nvPr/>
          </p:nvSpPr>
          <p:spPr>
            <a:xfrm>
              <a:off x="7345705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FA4E247-51ED-7D14-7C90-0CFF9C1762BB}"/>
              </a:ext>
            </a:extLst>
          </p:cNvPr>
          <p:cNvGrpSpPr/>
          <p:nvPr/>
        </p:nvGrpSpPr>
        <p:grpSpPr>
          <a:xfrm>
            <a:off x="5481868" y="3421660"/>
            <a:ext cx="1425635" cy="1079520"/>
            <a:chOff x="5481868" y="3421660"/>
            <a:chExt cx="1425635" cy="1079520"/>
          </a:xfrm>
        </p:grpSpPr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B886FFC0-512A-6858-356E-DC1FD40C7206}"/>
                </a:ext>
              </a:extLst>
            </p:cNvPr>
            <p:cNvSpPr/>
            <p:nvPr/>
          </p:nvSpPr>
          <p:spPr>
            <a:xfrm>
              <a:off x="5481868" y="3421660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570EAED8-5535-A267-D110-FA5C9779EDB8}"/>
                </a:ext>
              </a:extLst>
            </p:cNvPr>
            <p:cNvSpPr/>
            <p:nvPr/>
          </p:nvSpPr>
          <p:spPr>
            <a:xfrm>
              <a:off x="6148535" y="395610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5ADD1B89-B05D-754E-3551-0EA4C9D0E9FE}"/>
                </a:ext>
              </a:extLst>
            </p:cNvPr>
            <p:cNvSpPr/>
            <p:nvPr/>
          </p:nvSpPr>
          <p:spPr>
            <a:xfrm>
              <a:off x="6556629" y="3950230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1B6808E7-1E64-89E0-7091-8F23C522576D}"/>
                </a:ext>
              </a:extLst>
            </p:cNvPr>
            <p:cNvGrpSpPr/>
            <p:nvPr/>
          </p:nvGrpSpPr>
          <p:grpSpPr>
            <a:xfrm>
              <a:off x="6148535" y="3512913"/>
              <a:ext cx="350874" cy="360389"/>
              <a:chOff x="3195085" y="2057961"/>
              <a:chExt cx="350874" cy="360389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F3308A75-FF95-6D9A-E8B7-9831F4946898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Oval 378">
                <a:extLst>
                  <a:ext uri="{FF2B5EF4-FFF2-40B4-BE49-F238E27FC236}">
                    <a16:creationId xmlns:a16="http://schemas.microsoft.com/office/drawing/2014/main" id="{F55E31CA-D760-261E-15C9-C25AA3B0803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16CB48A3-E639-3C15-82A8-AB8F2DFCA0EB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D134EC56-C09D-D4E4-09AD-15A566876523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82" name="Straight Arrow Connector 381">
                <a:extLst>
                  <a:ext uri="{FF2B5EF4-FFF2-40B4-BE49-F238E27FC236}">
                    <a16:creationId xmlns:a16="http://schemas.microsoft.com/office/drawing/2014/main" id="{89D4E68D-285F-4015-30B0-3972A6264D01}"/>
                  </a:ext>
                </a:extLst>
              </p:cNvPr>
              <p:cNvCxnSpPr>
                <a:cxnSpLocks/>
                <a:stCxn id="380" idx="5"/>
                <a:endCxn id="38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Arrow Connector 382">
                <a:extLst>
                  <a:ext uri="{FF2B5EF4-FFF2-40B4-BE49-F238E27FC236}">
                    <a16:creationId xmlns:a16="http://schemas.microsoft.com/office/drawing/2014/main" id="{A20AB5AF-AD2D-EE27-0578-EBB8BF36CE2F}"/>
                  </a:ext>
                </a:extLst>
              </p:cNvPr>
              <p:cNvCxnSpPr>
                <a:cxnSpLocks/>
                <a:stCxn id="38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9" name="Group 358">
              <a:extLst>
                <a:ext uri="{FF2B5EF4-FFF2-40B4-BE49-F238E27FC236}">
                  <a16:creationId xmlns:a16="http://schemas.microsoft.com/office/drawing/2014/main" id="{D2B74AFE-88ED-96E6-12EC-9D226B2768EF}"/>
                </a:ext>
              </a:extLst>
            </p:cNvPr>
            <p:cNvGrpSpPr/>
            <p:nvPr/>
          </p:nvGrpSpPr>
          <p:grpSpPr>
            <a:xfrm>
              <a:off x="6616871" y="3982464"/>
              <a:ext cx="246496" cy="256646"/>
              <a:chOff x="3255327" y="2091323"/>
              <a:chExt cx="246496" cy="256646"/>
            </a:xfrm>
          </p:grpSpPr>
          <p:sp>
            <p:nvSpPr>
              <p:cNvPr id="373" name="Oval 372">
                <a:extLst>
                  <a:ext uri="{FF2B5EF4-FFF2-40B4-BE49-F238E27FC236}">
                    <a16:creationId xmlns:a16="http://schemas.microsoft.com/office/drawing/2014/main" id="{95BE1EF6-E36A-9A3A-B5AA-F3F8E8FAFF78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>
                <a:extLst>
                  <a:ext uri="{FF2B5EF4-FFF2-40B4-BE49-F238E27FC236}">
                    <a16:creationId xmlns:a16="http://schemas.microsoft.com/office/drawing/2014/main" id="{12E34BA9-A1DB-4976-23F0-A097E6AF5372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D521FF9D-4DBC-1C42-FC72-D075BA081C10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6" name="Straight Arrow Connector 375">
                <a:extLst>
                  <a:ext uri="{FF2B5EF4-FFF2-40B4-BE49-F238E27FC236}">
                    <a16:creationId xmlns:a16="http://schemas.microsoft.com/office/drawing/2014/main" id="{6E4B700A-1DCE-65E2-C93A-F8E2E36AEDFB}"/>
                  </a:ext>
                </a:extLst>
              </p:cNvPr>
              <p:cNvCxnSpPr>
                <a:cxnSpLocks/>
                <a:stCxn id="37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7" name="Straight Arrow Connector 376">
                <a:extLst>
                  <a:ext uri="{FF2B5EF4-FFF2-40B4-BE49-F238E27FC236}">
                    <a16:creationId xmlns:a16="http://schemas.microsoft.com/office/drawing/2014/main" id="{000BB5AD-E6F3-709D-E085-CA70C19B8A32}"/>
                  </a:ext>
                </a:extLst>
              </p:cNvPr>
              <p:cNvCxnSpPr>
                <a:cxnSpLocks/>
                <a:stCxn id="374" idx="3"/>
                <a:endCxn id="37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8368F10D-CDC2-5523-6710-A8391C3DB2DE}"/>
                </a:ext>
              </a:extLst>
            </p:cNvPr>
            <p:cNvGrpSpPr/>
            <p:nvPr/>
          </p:nvGrpSpPr>
          <p:grpSpPr>
            <a:xfrm>
              <a:off x="6200310" y="3983216"/>
              <a:ext cx="246496" cy="256646"/>
              <a:chOff x="3255327" y="2091323"/>
              <a:chExt cx="246496" cy="256646"/>
            </a:xfrm>
          </p:grpSpPr>
          <p:sp>
            <p:nvSpPr>
              <p:cNvPr id="367" name="Oval 366">
                <a:extLst>
                  <a:ext uri="{FF2B5EF4-FFF2-40B4-BE49-F238E27FC236}">
                    <a16:creationId xmlns:a16="http://schemas.microsoft.com/office/drawing/2014/main" id="{693A6B42-B3E5-1196-DC5D-57DE4561A9B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A563A7E3-3874-DE44-ECED-96EFAD34FA34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Oval 368">
                <a:extLst>
                  <a:ext uri="{FF2B5EF4-FFF2-40B4-BE49-F238E27FC236}">
                    <a16:creationId xmlns:a16="http://schemas.microsoft.com/office/drawing/2014/main" id="{5C3A0A68-9FC8-F662-52ED-A89131AE5487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0" name="Straight Arrow Connector 369">
                <a:extLst>
                  <a:ext uri="{FF2B5EF4-FFF2-40B4-BE49-F238E27FC236}">
                    <a16:creationId xmlns:a16="http://schemas.microsoft.com/office/drawing/2014/main" id="{185EEF54-E28C-32EA-5A11-C5A289E0013C}"/>
                  </a:ext>
                </a:extLst>
              </p:cNvPr>
              <p:cNvCxnSpPr>
                <a:cxnSpLocks/>
                <a:stCxn id="36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1" name="Straight Arrow Connector 370">
                <a:extLst>
                  <a:ext uri="{FF2B5EF4-FFF2-40B4-BE49-F238E27FC236}">
                    <a16:creationId xmlns:a16="http://schemas.microsoft.com/office/drawing/2014/main" id="{9DF161AE-078E-67F4-DC60-BFC4CD63AA07}"/>
                  </a:ext>
                </a:extLst>
              </p:cNvPr>
              <p:cNvCxnSpPr>
                <a:cxnSpLocks/>
                <a:stCxn id="368" idx="3"/>
                <a:endCxn id="36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80084B09-3B64-BB24-1BC5-C4E4A93B4E59}"/>
                </a:ext>
              </a:extLst>
            </p:cNvPr>
            <p:cNvSpPr/>
            <p:nvPr/>
          </p:nvSpPr>
          <p:spPr>
            <a:xfrm>
              <a:off x="5782216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A02200EC-B9D4-E75C-3004-671D567A69B4}"/>
                </a:ext>
              </a:extLst>
            </p:cNvPr>
            <p:cNvSpPr/>
            <p:nvPr/>
          </p:nvSpPr>
          <p:spPr>
            <a:xfrm>
              <a:off x="5656528" y="3891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3BA50DDC-0446-C818-45FA-CF1842695923}"/>
                </a:ext>
              </a:extLst>
            </p:cNvPr>
            <p:cNvSpPr/>
            <p:nvPr/>
          </p:nvSpPr>
          <p:spPr>
            <a:xfrm>
              <a:off x="5793978" y="389896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10634708-F930-D902-BC8E-A993AC140CDF}"/>
                </a:ext>
              </a:extLst>
            </p:cNvPr>
            <p:cNvSpPr/>
            <p:nvPr/>
          </p:nvSpPr>
          <p:spPr>
            <a:xfrm>
              <a:off x="5727499" y="344940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0" name="Group 399">
              <a:extLst>
                <a:ext uri="{FF2B5EF4-FFF2-40B4-BE49-F238E27FC236}">
                  <a16:creationId xmlns:a16="http://schemas.microsoft.com/office/drawing/2014/main" id="{9D0631D9-CE87-E131-B44E-A783FE4CAFBF}"/>
                </a:ext>
              </a:extLst>
            </p:cNvPr>
            <p:cNvGrpSpPr/>
            <p:nvPr/>
          </p:nvGrpSpPr>
          <p:grpSpPr>
            <a:xfrm>
              <a:off x="5676890" y="3788127"/>
              <a:ext cx="747402" cy="132635"/>
              <a:chOff x="2879697" y="2486108"/>
              <a:chExt cx="747402" cy="132635"/>
            </a:xfrm>
          </p:grpSpPr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907A6E2-FE63-07A0-66CF-A736FDB04A1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852A9317-C815-D1BA-13AB-7B02B2CAC123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D6E1B088-4F69-7099-E595-C25B71772528}"/>
                </a:ext>
              </a:extLst>
            </p:cNvPr>
            <p:cNvGrpSpPr/>
            <p:nvPr/>
          </p:nvGrpSpPr>
          <p:grpSpPr>
            <a:xfrm>
              <a:off x="5674746" y="3901082"/>
              <a:ext cx="1063431" cy="98682"/>
              <a:chOff x="4768349" y="2603225"/>
              <a:chExt cx="1063431" cy="98682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79D8BF3-6CAF-65F1-F7AB-0F079D48A23C}"/>
                  </a:ext>
                </a:extLst>
              </p:cNvPr>
              <p:cNvSpPr/>
              <p:nvPr/>
            </p:nvSpPr>
            <p:spPr>
              <a:xfrm>
                <a:off x="4912357" y="2603225"/>
                <a:ext cx="919423" cy="91193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24447"/>
                  <a:gd name="connsiteY0" fmla="*/ 35986 h 91251"/>
                  <a:gd name="connsiteX1" fmla="*/ 195943 w 924447"/>
                  <a:gd name="connsiteY1" fmla="*/ 46034 h 91251"/>
                  <a:gd name="connsiteX2" fmla="*/ 492369 w 924447"/>
                  <a:gd name="connsiteY2" fmla="*/ 817 h 91251"/>
                  <a:gd name="connsiteX3" fmla="*/ 924447 w 924447"/>
                  <a:gd name="connsiteY3" fmla="*/ 91251 h 91251"/>
                  <a:gd name="connsiteX0" fmla="*/ 0 w 919423"/>
                  <a:gd name="connsiteY0" fmla="*/ 10807 h 91193"/>
                  <a:gd name="connsiteX1" fmla="*/ 190919 w 919423"/>
                  <a:gd name="connsiteY1" fmla="*/ 45976 h 91193"/>
                  <a:gd name="connsiteX2" fmla="*/ 487345 w 919423"/>
                  <a:gd name="connsiteY2" fmla="*/ 759 h 91193"/>
                  <a:gd name="connsiteX3" fmla="*/ 919423 w 919423"/>
                  <a:gd name="connsiteY3" fmla="*/ 91193 h 9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423" h="91193">
                    <a:moveTo>
                      <a:pt x="0" y="10807"/>
                    </a:moveTo>
                    <a:cubicBezTo>
                      <a:pt x="19678" y="32578"/>
                      <a:pt x="109695" y="47651"/>
                      <a:pt x="190919" y="45976"/>
                    </a:cubicBezTo>
                    <a:cubicBezTo>
                      <a:pt x="272143" y="44301"/>
                      <a:pt x="365928" y="-6777"/>
                      <a:pt x="487345" y="759"/>
                    </a:cubicBezTo>
                    <a:cubicBezTo>
                      <a:pt x="608762" y="8295"/>
                      <a:pt x="760324" y="7458"/>
                      <a:pt x="919423" y="9119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F0BB8D9-66D8-420F-1569-511421CE1345}"/>
                  </a:ext>
                </a:extLst>
              </p:cNvPr>
              <p:cNvSpPr/>
              <p:nvPr/>
            </p:nvSpPr>
            <p:spPr>
              <a:xfrm>
                <a:off x="4768349" y="2614032"/>
                <a:ext cx="641404" cy="87875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7875"/>
                  <a:gd name="connsiteX1" fmla="*/ 73671 w 641404"/>
                  <a:gd name="connsiteY1" fmla="*/ 75362 h 87875"/>
                  <a:gd name="connsiteX2" fmla="*/ 313661 w 641404"/>
                  <a:gd name="connsiteY2" fmla="*/ 87753 h 87875"/>
                  <a:gd name="connsiteX3" fmla="*/ 641404 w 641404"/>
                  <a:gd name="connsiteY3" fmla="*/ 70338 h 87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7875">
                    <a:moveTo>
                      <a:pt x="3333" y="0"/>
                    </a:moveTo>
                    <a:cubicBezTo>
                      <a:pt x="-10902" y="37262"/>
                      <a:pt x="21950" y="60737"/>
                      <a:pt x="73671" y="75362"/>
                    </a:cubicBezTo>
                    <a:cubicBezTo>
                      <a:pt x="125392" y="89987"/>
                      <a:pt x="313661" y="87753"/>
                      <a:pt x="313661" y="87753"/>
                    </a:cubicBezTo>
                    <a:cubicBezTo>
                      <a:pt x="419169" y="8942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0FF9D1A-A180-C7C0-E0DD-7ACF260A214C}"/>
                </a:ext>
              </a:extLst>
            </p:cNvPr>
            <p:cNvSpPr/>
            <p:nvPr/>
          </p:nvSpPr>
          <p:spPr>
            <a:xfrm flipH="1">
              <a:off x="5717018" y="4184647"/>
              <a:ext cx="497201" cy="17974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5B485E8-0D3C-5F08-8967-314039B80385}"/>
                </a:ext>
              </a:extLst>
            </p:cNvPr>
            <p:cNvSpPr/>
            <p:nvPr/>
          </p:nvSpPr>
          <p:spPr>
            <a:xfrm flipH="1">
              <a:off x="5720506" y="4233515"/>
              <a:ext cx="693788" cy="12550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D9CBABB-A528-54B1-B890-4AE8B0A163D2}"/>
                </a:ext>
              </a:extLst>
            </p:cNvPr>
            <p:cNvSpPr/>
            <p:nvPr/>
          </p:nvSpPr>
          <p:spPr>
            <a:xfrm flipH="1">
              <a:off x="5720506" y="4229547"/>
              <a:ext cx="909418" cy="13819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9D4EC85-11FF-E19B-A3DA-64454FB64F74}"/>
                </a:ext>
              </a:extLst>
            </p:cNvPr>
            <p:cNvSpPr/>
            <p:nvPr/>
          </p:nvSpPr>
          <p:spPr>
            <a:xfrm flipH="1">
              <a:off x="5798732" y="4231736"/>
              <a:ext cx="1028875" cy="15870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2CCF220-644E-726F-5134-FFCA8F85BA78}"/>
                </a:ext>
              </a:extLst>
            </p:cNvPr>
            <p:cNvSpPr/>
            <p:nvPr/>
          </p:nvSpPr>
          <p:spPr>
            <a:xfrm>
              <a:off x="5758641" y="347462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91F626A0-719B-A6AC-7776-59848CB83B93}"/>
                </a:ext>
              </a:extLst>
            </p:cNvPr>
            <p:cNvSpPr/>
            <p:nvPr/>
          </p:nvSpPr>
          <p:spPr>
            <a:xfrm>
              <a:off x="5700500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0814E00-8C71-CE2F-27D3-C64BFA915D88}"/>
              </a:ext>
            </a:extLst>
          </p:cNvPr>
          <p:cNvGrpSpPr/>
          <p:nvPr/>
        </p:nvGrpSpPr>
        <p:grpSpPr>
          <a:xfrm>
            <a:off x="4021636" y="3443456"/>
            <a:ext cx="1425635" cy="1079520"/>
            <a:chOff x="4021636" y="3443456"/>
            <a:chExt cx="1425635" cy="1079520"/>
          </a:xfrm>
        </p:grpSpPr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5A89A09F-CEE2-D888-6855-ABCF94000F18}"/>
                </a:ext>
              </a:extLst>
            </p:cNvPr>
            <p:cNvSpPr/>
            <p:nvPr/>
          </p:nvSpPr>
          <p:spPr>
            <a:xfrm>
              <a:off x="4021636" y="3443456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95DA51DA-F6CE-B9AE-E70C-CDE29622B131}"/>
                </a:ext>
              </a:extLst>
            </p:cNvPr>
            <p:cNvSpPr/>
            <p:nvPr/>
          </p:nvSpPr>
          <p:spPr>
            <a:xfrm>
              <a:off x="5096397" y="3972026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6000A6D1-216D-824F-ACDE-F2ACAE618771}"/>
                </a:ext>
              </a:extLst>
            </p:cNvPr>
            <p:cNvGrpSpPr/>
            <p:nvPr/>
          </p:nvGrpSpPr>
          <p:grpSpPr>
            <a:xfrm>
              <a:off x="4688303" y="3534709"/>
              <a:ext cx="350874" cy="360389"/>
              <a:chOff x="3195085" y="2057961"/>
              <a:chExt cx="350874" cy="360389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78E425BA-BB43-B4D2-22C6-1D3C70E16B2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0D865E9F-AE58-5BB3-6444-8DC079791062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BD615339-3E46-3A81-8A14-FFE9361755D9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6DB65D3-78C8-2515-2A5F-39F42CE03FE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52" name="Straight Arrow Connector 351">
                <a:extLst>
                  <a:ext uri="{FF2B5EF4-FFF2-40B4-BE49-F238E27FC236}">
                    <a16:creationId xmlns:a16="http://schemas.microsoft.com/office/drawing/2014/main" id="{C7E956BA-06C4-FDC9-1D2B-4C1483776861}"/>
                  </a:ext>
                </a:extLst>
              </p:cNvPr>
              <p:cNvCxnSpPr>
                <a:cxnSpLocks/>
                <a:stCxn id="350" idx="5"/>
                <a:endCxn id="35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Arrow Connector 352">
                <a:extLst>
                  <a:ext uri="{FF2B5EF4-FFF2-40B4-BE49-F238E27FC236}">
                    <a16:creationId xmlns:a16="http://schemas.microsoft.com/office/drawing/2014/main" id="{B842C119-0D13-F4A9-9AF4-BC861675D7A9}"/>
                  </a:ext>
                </a:extLst>
              </p:cNvPr>
              <p:cNvCxnSpPr>
                <a:cxnSpLocks/>
                <a:stCxn id="35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8A26B8B-7A90-046A-B7A9-055B3735B848}"/>
                </a:ext>
              </a:extLst>
            </p:cNvPr>
            <p:cNvGrpSpPr/>
            <p:nvPr/>
          </p:nvGrpSpPr>
          <p:grpSpPr>
            <a:xfrm>
              <a:off x="5156639" y="4004260"/>
              <a:ext cx="246496" cy="256646"/>
              <a:chOff x="3255327" y="2091323"/>
              <a:chExt cx="246496" cy="256646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F2D0D3B2-1054-9DCA-D893-DA5976600EF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D05CC2A2-180C-C2AF-4148-8F73F673C648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A838E51C-44B5-1C25-1D53-2BB3CC4FE07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6" name="Straight Arrow Connector 345">
                <a:extLst>
                  <a:ext uri="{FF2B5EF4-FFF2-40B4-BE49-F238E27FC236}">
                    <a16:creationId xmlns:a16="http://schemas.microsoft.com/office/drawing/2014/main" id="{45B29AF6-DADE-820E-C0CB-E208BBA934E1}"/>
                  </a:ext>
                </a:extLst>
              </p:cNvPr>
              <p:cNvCxnSpPr>
                <a:cxnSpLocks/>
                <a:stCxn id="34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Arrow Connector 346">
                <a:extLst>
                  <a:ext uri="{FF2B5EF4-FFF2-40B4-BE49-F238E27FC236}">
                    <a16:creationId xmlns:a16="http://schemas.microsoft.com/office/drawing/2014/main" id="{9988C538-1F80-5042-3B85-950327B958C0}"/>
                  </a:ext>
                </a:extLst>
              </p:cNvPr>
              <p:cNvCxnSpPr>
                <a:cxnSpLocks/>
                <a:stCxn id="344" idx="3"/>
                <a:endCxn id="34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FC21B425-ECB5-4CA6-C02F-9F8343D5039E}"/>
                </a:ext>
              </a:extLst>
            </p:cNvPr>
            <p:cNvGrpSpPr/>
            <p:nvPr/>
          </p:nvGrpSpPr>
          <p:grpSpPr>
            <a:xfrm>
              <a:off x="4679836" y="3971650"/>
              <a:ext cx="350874" cy="360389"/>
              <a:chOff x="3195085" y="2057961"/>
              <a:chExt cx="350874" cy="360389"/>
            </a:xfrm>
          </p:grpSpPr>
          <p:sp>
            <p:nvSpPr>
              <p:cNvPr id="336" name="Oval 335">
                <a:extLst>
                  <a:ext uri="{FF2B5EF4-FFF2-40B4-BE49-F238E27FC236}">
                    <a16:creationId xmlns:a16="http://schemas.microsoft.com/office/drawing/2014/main" id="{E599C19A-CE98-19C1-046D-585F5022AF5B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Oval 336">
                <a:extLst>
                  <a:ext uri="{FF2B5EF4-FFF2-40B4-BE49-F238E27FC236}">
                    <a16:creationId xmlns:a16="http://schemas.microsoft.com/office/drawing/2014/main" id="{9FE2816E-FA61-C4ED-82A5-2984FA3AFBB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Oval 337">
                <a:extLst>
                  <a:ext uri="{FF2B5EF4-FFF2-40B4-BE49-F238E27FC236}">
                    <a16:creationId xmlns:a16="http://schemas.microsoft.com/office/drawing/2014/main" id="{2D439F50-1BE1-6B8E-5DCB-C966EC08105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4586F694-870F-8B89-3D32-341140F9589A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0" name="Straight Arrow Connector 339">
                <a:extLst>
                  <a:ext uri="{FF2B5EF4-FFF2-40B4-BE49-F238E27FC236}">
                    <a16:creationId xmlns:a16="http://schemas.microsoft.com/office/drawing/2014/main" id="{461E40E0-EDB4-8E5C-E98D-244A50442DD3}"/>
                  </a:ext>
                </a:extLst>
              </p:cNvPr>
              <p:cNvCxnSpPr>
                <a:cxnSpLocks/>
                <a:stCxn id="33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Straight Arrow Connector 340">
                <a:extLst>
                  <a:ext uri="{FF2B5EF4-FFF2-40B4-BE49-F238E27FC236}">
                    <a16:creationId xmlns:a16="http://schemas.microsoft.com/office/drawing/2014/main" id="{6DF86D00-7A80-9317-F85B-4B9AF7C08C4A}"/>
                  </a:ext>
                </a:extLst>
              </p:cNvPr>
              <p:cNvCxnSpPr>
                <a:cxnSpLocks/>
                <a:stCxn id="338" idx="3"/>
                <a:endCxn id="33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28036BED-8F05-83E2-A1ED-02CCD2DE5806}"/>
                </a:ext>
              </a:extLst>
            </p:cNvPr>
            <p:cNvSpPr/>
            <p:nvPr/>
          </p:nvSpPr>
          <p:spPr>
            <a:xfrm>
              <a:off x="4321862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DF3F7856-2E81-DCAE-4F71-7B27E170D63D}"/>
                </a:ext>
              </a:extLst>
            </p:cNvPr>
            <p:cNvSpPr/>
            <p:nvPr/>
          </p:nvSpPr>
          <p:spPr>
            <a:xfrm>
              <a:off x="4196296" y="39128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D2259D8B-19D1-1516-6A4A-61E4EE8C0FDE}"/>
                </a:ext>
              </a:extLst>
            </p:cNvPr>
            <p:cNvSpPr/>
            <p:nvPr/>
          </p:nvSpPr>
          <p:spPr>
            <a:xfrm>
              <a:off x="4333746" y="39207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7D00C9EA-11D6-521A-D9E5-323FEF02FB4F}"/>
                </a:ext>
              </a:extLst>
            </p:cNvPr>
            <p:cNvSpPr/>
            <p:nvPr/>
          </p:nvSpPr>
          <p:spPr>
            <a:xfrm>
              <a:off x="4267267" y="347120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57B2D23-F464-00D5-566D-112A92847901}"/>
                </a:ext>
              </a:extLst>
            </p:cNvPr>
            <p:cNvGrpSpPr/>
            <p:nvPr/>
          </p:nvGrpSpPr>
          <p:grpSpPr>
            <a:xfrm>
              <a:off x="4223597" y="3814202"/>
              <a:ext cx="747402" cy="132635"/>
              <a:chOff x="2879697" y="2486108"/>
              <a:chExt cx="747402" cy="132635"/>
            </a:xfrm>
          </p:grpSpPr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BA5B1B68-F88B-CB85-5663-15CDF9E93253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6100CFE8-B8E6-9DF5-640F-056C57060432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14547DC9-8756-545D-8367-4E2CCAD18E0F}"/>
                </a:ext>
              </a:extLst>
            </p:cNvPr>
            <p:cNvGrpSpPr/>
            <p:nvPr/>
          </p:nvGrpSpPr>
          <p:grpSpPr>
            <a:xfrm>
              <a:off x="4214365" y="3927942"/>
              <a:ext cx="1063431" cy="94726"/>
              <a:chOff x="4768349" y="2603193"/>
              <a:chExt cx="1063431" cy="94726"/>
            </a:xfrm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91D4EE32-3424-58E7-01F3-6FE51BFC4D5B}"/>
                  </a:ext>
                </a:extLst>
              </p:cNvPr>
              <p:cNvSpPr/>
              <p:nvPr/>
            </p:nvSpPr>
            <p:spPr>
              <a:xfrm>
                <a:off x="4917382" y="2603193"/>
                <a:ext cx="914398" cy="91226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8"/>
                  <a:gd name="connsiteY0" fmla="*/ 25913 h 91226"/>
                  <a:gd name="connsiteX1" fmla="*/ 185894 w 914398"/>
                  <a:gd name="connsiteY1" fmla="*/ 46009 h 91226"/>
                  <a:gd name="connsiteX2" fmla="*/ 482320 w 914398"/>
                  <a:gd name="connsiteY2" fmla="*/ 792 h 91226"/>
                  <a:gd name="connsiteX3" fmla="*/ 914398 w 914398"/>
                  <a:gd name="connsiteY3" fmla="*/ 91226 h 9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8" h="91226">
                    <a:moveTo>
                      <a:pt x="0" y="25913"/>
                    </a:moveTo>
                    <a:cubicBezTo>
                      <a:pt x="19678" y="47684"/>
                      <a:pt x="105507" y="50196"/>
                      <a:pt x="185894" y="46009"/>
                    </a:cubicBezTo>
                    <a:cubicBezTo>
                      <a:pt x="266281" y="41822"/>
                      <a:pt x="360903" y="-6744"/>
                      <a:pt x="482320" y="792"/>
                    </a:cubicBezTo>
                    <a:cubicBezTo>
                      <a:pt x="603737" y="8328"/>
                      <a:pt x="755299" y="7491"/>
                      <a:pt x="914398" y="9122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AB18E5CD-FF51-F101-6CF6-934264CB0D4F}"/>
                  </a:ext>
                </a:extLst>
              </p:cNvPr>
              <p:cNvSpPr/>
              <p:nvPr/>
            </p:nvSpPr>
            <p:spPr>
              <a:xfrm>
                <a:off x="4768349" y="2614033"/>
                <a:ext cx="64140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3886"/>
                  <a:gd name="connsiteX1" fmla="*/ 73671 w 641404"/>
                  <a:gd name="connsiteY1" fmla="*/ 75362 h 83886"/>
                  <a:gd name="connsiteX2" fmla="*/ 313662 w 641404"/>
                  <a:gd name="connsiteY2" fmla="*/ 82143 h 83886"/>
                  <a:gd name="connsiteX3" fmla="*/ 641404 w 64140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3886">
                    <a:moveTo>
                      <a:pt x="3333" y="0"/>
                    </a:moveTo>
                    <a:cubicBezTo>
                      <a:pt x="-10902" y="37262"/>
                      <a:pt x="21950" y="61672"/>
                      <a:pt x="73671" y="75362"/>
                    </a:cubicBezTo>
                    <a:cubicBezTo>
                      <a:pt x="125392" y="89052"/>
                      <a:pt x="313662" y="82143"/>
                      <a:pt x="313662" y="82143"/>
                    </a:cubicBezTo>
                    <a:cubicBezTo>
                      <a:pt x="419170" y="8381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F80FC4D-2CDB-4107-40F3-D1771B9B4719}"/>
                </a:ext>
              </a:extLst>
            </p:cNvPr>
            <p:cNvSpPr/>
            <p:nvPr/>
          </p:nvSpPr>
          <p:spPr>
            <a:xfrm flipH="1">
              <a:off x="4262213" y="4202518"/>
              <a:ext cx="491743" cy="18792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9519C41-5161-10AA-932D-A4DC05DAB60C}"/>
                </a:ext>
              </a:extLst>
            </p:cNvPr>
            <p:cNvSpPr/>
            <p:nvPr/>
          </p:nvSpPr>
          <p:spPr>
            <a:xfrm flipH="1">
              <a:off x="4250151" y="4251387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C9408E9-0F3C-94E1-E304-048BC24E6F65}"/>
                </a:ext>
              </a:extLst>
            </p:cNvPr>
            <p:cNvSpPr/>
            <p:nvPr/>
          </p:nvSpPr>
          <p:spPr>
            <a:xfrm flipH="1">
              <a:off x="4254647" y="4247419"/>
              <a:ext cx="915014" cy="145455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FA8647F-F59B-A3FF-F254-C0B5AF8CB5D8}"/>
                </a:ext>
              </a:extLst>
            </p:cNvPr>
            <p:cNvSpPr/>
            <p:nvPr/>
          </p:nvSpPr>
          <p:spPr>
            <a:xfrm flipH="1">
              <a:off x="4358438" y="4249609"/>
              <a:ext cx="1008909" cy="16370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7287"/>
                <a:gd name="connsiteX1" fmla="*/ 134247 w 640847"/>
                <a:gd name="connsiteY1" fmla="*/ 96672 h 137287"/>
                <a:gd name="connsiteX2" fmla="*/ 283267 w 640847"/>
                <a:gd name="connsiteY2" fmla="*/ 137209 h 137287"/>
                <a:gd name="connsiteX3" fmla="*/ 640847 w 640847"/>
                <a:gd name="connsiteY3" fmla="*/ 114746 h 137287"/>
                <a:gd name="connsiteX0" fmla="*/ 0 w 640847"/>
                <a:gd name="connsiteY0" fmla="*/ 0 h 137287"/>
                <a:gd name="connsiteX1" fmla="*/ 126327 w 640847"/>
                <a:gd name="connsiteY1" fmla="*/ 100158 h 137287"/>
                <a:gd name="connsiteX2" fmla="*/ 283267 w 640847"/>
                <a:gd name="connsiteY2" fmla="*/ 137209 h 137287"/>
                <a:gd name="connsiteX3" fmla="*/ 640847 w 640847"/>
                <a:gd name="connsiteY3" fmla="*/ 114746 h 13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7287">
                  <a:moveTo>
                    <a:pt x="0" y="0"/>
                  </a:moveTo>
                  <a:cubicBezTo>
                    <a:pt x="41917" y="53733"/>
                    <a:pt x="79116" y="77290"/>
                    <a:pt x="126327" y="100158"/>
                  </a:cubicBezTo>
                  <a:cubicBezTo>
                    <a:pt x="173538" y="123026"/>
                    <a:pt x="198834" y="134197"/>
                    <a:pt x="283267" y="137209"/>
                  </a:cubicBezTo>
                  <a:cubicBezTo>
                    <a:pt x="367700" y="140221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EDCE362-89D5-E0BE-95CF-484B3420AC6F}"/>
                </a:ext>
              </a:extLst>
            </p:cNvPr>
            <p:cNvSpPr/>
            <p:nvPr/>
          </p:nvSpPr>
          <p:spPr>
            <a:xfrm>
              <a:off x="4295633" y="3497239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C0EFDAF9-6C99-E202-6CC3-30A5478CEBF6}"/>
                </a:ext>
              </a:extLst>
            </p:cNvPr>
            <p:cNvSpPr/>
            <p:nvPr/>
          </p:nvSpPr>
          <p:spPr>
            <a:xfrm>
              <a:off x="4240020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8019749-92AF-DD0B-9E12-152F1CCA5464}"/>
              </a:ext>
            </a:extLst>
          </p:cNvPr>
          <p:cNvGrpSpPr/>
          <p:nvPr/>
        </p:nvGrpSpPr>
        <p:grpSpPr>
          <a:xfrm>
            <a:off x="2542140" y="3416344"/>
            <a:ext cx="1425635" cy="1079520"/>
            <a:chOff x="2542140" y="3416344"/>
            <a:chExt cx="1425635" cy="1079520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3859C5A-8AEE-9829-535C-248C097D3AE9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Oval 263">
              <a:extLst>
                <a:ext uri="{FF2B5EF4-FFF2-40B4-BE49-F238E27FC236}">
                  <a16:creationId xmlns:a16="http://schemas.microsoft.com/office/drawing/2014/main" id="{99416A71-4ED9-76F7-BB18-5F099E5E2FEB}"/>
                </a:ext>
              </a:extLst>
            </p:cNvPr>
            <p:cNvSpPr/>
            <p:nvPr/>
          </p:nvSpPr>
          <p:spPr>
            <a:xfrm>
              <a:off x="3208807" y="395078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FCB875BB-ED76-0519-EF19-8EE1297B9B90}"/>
                </a:ext>
              </a:extLst>
            </p:cNvPr>
            <p:cNvSpPr/>
            <p:nvPr/>
          </p:nvSpPr>
          <p:spPr>
            <a:xfrm>
              <a:off x="3616901" y="394491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36CAB3A0-E170-DB07-7A97-7702608A19ED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0AC99F2F-5DEE-D6BF-C755-D9C3A5771BA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8DE7A9AA-2CC9-0F10-B264-93D134E1B2C0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732D7D1C-4601-074B-E2C0-D69F72EC2F65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136D3E71-60E8-12CD-FB9A-6411F1DF0A21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Arrow Connector 291">
                <a:extLst>
                  <a:ext uri="{FF2B5EF4-FFF2-40B4-BE49-F238E27FC236}">
                    <a16:creationId xmlns:a16="http://schemas.microsoft.com/office/drawing/2014/main" id="{135031AE-3594-C3A9-548C-721AE098920F}"/>
                  </a:ext>
                </a:extLst>
              </p:cNvPr>
              <p:cNvCxnSpPr>
                <a:cxnSpLocks/>
                <a:stCxn id="290" idx="5"/>
                <a:endCxn id="29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Arrow Connector 292">
                <a:extLst>
                  <a:ext uri="{FF2B5EF4-FFF2-40B4-BE49-F238E27FC236}">
                    <a16:creationId xmlns:a16="http://schemas.microsoft.com/office/drawing/2014/main" id="{DC579A22-D361-3B0D-CBD5-9D444BEC6ED8}"/>
                  </a:ext>
                </a:extLst>
              </p:cNvPr>
              <p:cNvCxnSpPr>
                <a:cxnSpLocks/>
                <a:stCxn id="29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B623544-86D7-F0B8-F8FA-80C067A167F5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C9361461-1AE1-3529-211F-7F35AB0410D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3055B22A-C08A-29F2-D51C-B2B593521D7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978E255-7557-5A63-2E7D-7C7FE3730606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9848C4D1-CA3A-C3D4-ED1B-675F9E4C5569}"/>
                  </a:ext>
                </a:extLst>
              </p:cNvPr>
              <p:cNvCxnSpPr>
                <a:cxnSpLocks/>
                <a:stCxn id="28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957F638-E211-8EC7-4EDA-32DB79C49975}"/>
                  </a:ext>
                </a:extLst>
              </p:cNvPr>
              <p:cNvCxnSpPr>
                <a:cxnSpLocks/>
                <a:stCxn id="284" idx="3"/>
                <a:endCxn id="28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57FA35BB-8AE6-EBE1-0B69-0240304E60A9}"/>
                </a:ext>
              </a:extLst>
            </p:cNvPr>
            <p:cNvGrpSpPr/>
            <p:nvPr/>
          </p:nvGrpSpPr>
          <p:grpSpPr>
            <a:xfrm>
              <a:off x="3260582" y="3977900"/>
              <a:ext cx="246496" cy="256646"/>
              <a:chOff x="3255327" y="2091323"/>
              <a:chExt cx="246496" cy="256646"/>
            </a:xfrm>
          </p:grpSpPr>
          <p:sp>
            <p:nvSpPr>
              <p:cNvPr id="277" name="Oval 276">
                <a:extLst>
                  <a:ext uri="{FF2B5EF4-FFF2-40B4-BE49-F238E27FC236}">
                    <a16:creationId xmlns:a16="http://schemas.microsoft.com/office/drawing/2014/main" id="{8009FF7A-622E-A9FF-2079-36D1F1A19E0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Oval 277">
                <a:extLst>
                  <a:ext uri="{FF2B5EF4-FFF2-40B4-BE49-F238E27FC236}">
                    <a16:creationId xmlns:a16="http://schemas.microsoft.com/office/drawing/2014/main" id="{46B901C8-990D-7408-813E-A97939F9EB26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A8AABEC4-4B97-CE92-639A-C03878B5AB4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0" name="Straight Arrow Connector 279">
                <a:extLst>
                  <a:ext uri="{FF2B5EF4-FFF2-40B4-BE49-F238E27FC236}">
                    <a16:creationId xmlns:a16="http://schemas.microsoft.com/office/drawing/2014/main" id="{D7CDB1DA-E319-F367-1071-57B161AC14B0}"/>
                  </a:ext>
                </a:extLst>
              </p:cNvPr>
              <p:cNvCxnSpPr>
                <a:cxnSpLocks/>
                <a:stCxn id="27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Arrow Connector 280">
                <a:extLst>
                  <a:ext uri="{FF2B5EF4-FFF2-40B4-BE49-F238E27FC236}">
                    <a16:creationId xmlns:a16="http://schemas.microsoft.com/office/drawing/2014/main" id="{D1DE8FA0-630C-E32D-F8DD-81CA16EBC05F}"/>
                  </a:ext>
                </a:extLst>
              </p:cNvPr>
              <p:cNvCxnSpPr>
                <a:cxnSpLocks/>
                <a:stCxn id="278" idx="3"/>
                <a:endCxn id="27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4FD14BC-FE3D-1870-2213-AE1014A08EC2}"/>
                </a:ext>
              </a:extLst>
            </p:cNvPr>
            <p:cNvSpPr/>
            <p:nvPr/>
          </p:nvSpPr>
          <p:spPr>
            <a:xfrm>
              <a:off x="2863388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D78983F-4B9F-A9D9-2C98-DA23C899731B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286D4EA7-3928-00DC-9A7D-4C5007A911CC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BFDCA11-761F-DE28-7DD1-5570BDF27E09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E971769F-BCF7-E16A-8901-3F91D3934D88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824691F0-4040-F259-971B-7B92B77B23C2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85101558-F498-0DF8-C2D5-156F364E401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8112FFF2-B536-52D8-4D78-CBFA97794973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7AC4AA20-E972-EAA8-EB18-16D9D81A07FF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3130C61-48AE-FF81-78B3-B37C3C9A97A8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4C643D8-9A02-C2AA-3974-477CB7D62371}"/>
                </a:ext>
              </a:extLst>
            </p:cNvPr>
            <p:cNvSpPr/>
            <p:nvPr/>
          </p:nvSpPr>
          <p:spPr>
            <a:xfrm flipH="1">
              <a:off x="2768816" y="4172901"/>
              <a:ext cx="509105" cy="17208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B29301-E66F-749B-0969-3E4465C9B757}"/>
                </a:ext>
              </a:extLst>
            </p:cNvPr>
            <p:cNvSpPr/>
            <p:nvPr/>
          </p:nvSpPr>
          <p:spPr>
            <a:xfrm flipH="1">
              <a:off x="2774116" y="42217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EE62C0-3A8C-56A4-CBB5-3B792F2E1913}"/>
                </a:ext>
              </a:extLst>
            </p:cNvPr>
            <p:cNvSpPr/>
            <p:nvPr/>
          </p:nvSpPr>
          <p:spPr>
            <a:xfrm flipH="1">
              <a:off x="2781430" y="4217802"/>
              <a:ext cx="912195" cy="14994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818BB3-FDF4-8245-183F-147FEB11BA6D}"/>
                </a:ext>
              </a:extLst>
            </p:cNvPr>
            <p:cNvSpPr/>
            <p:nvPr/>
          </p:nvSpPr>
          <p:spPr>
            <a:xfrm flipH="1">
              <a:off x="2887775" y="4219991"/>
              <a:ext cx="1003535" cy="16444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49155"/>
                <a:gd name="connsiteX1" fmla="*/ 134247 w 640847"/>
                <a:gd name="connsiteY1" fmla="*/ 96672 h 149155"/>
                <a:gd name="connsiteX2" fmla="*/ 285907 w 640847"/>
                <a:gd name="connsiteY2" fmla="*/ 149087 h 149155"/>
                <a:gd name="connsiteX3" fmla="*/ 640847 w 640847"/>
                <a:gd name="connsiteY3" fmla="*/ 114746 h 149155"/>
                <a:gd name="connsiteX0" fmla="*/ 0 w 640847"/>
                <a:gd name="connsiteY0" fmla="*/ 0 h 149155"/>
                <a:gd name="connsiteX1" fmla="*/ 120976 w 640847"/>
                <a:gd name="connsiteY1" fmla="*/ 111752 h 149155"/>
                <a:gd name="connsiteX2" fmla="*/ 285907 w 640847"/>
                <a:gd name="connsiteY2" fmla="*/ 149087 h 149155"/>
                <a:gd name="connsiteX3" fmla="*/ 640847 w 640847"/>
                <a:gd name="connsiteY3" fmla="*/ 114746 h 14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49155">
                  <a:moveTo>
                    <a:pt x="0" y="0"/>
                  </a:moveTo>
                  <a:cubicBezTo>
                    <a:pt x="41917" y="53733"/>
                    <a:pt x="73325" y="86904"/>
                    <a:pt x="120976" y="111752"/>
                  </a:cubicBezTo>
                  <a:cubicBezTo>
                    <a:pt x="168627" y="136600"/>
                    <a:pt x="201474" y="146075"/>
                    <a:pt x="285907" y="149087"/>
                  </a:cubicBezTo>
                  <a:cubicBezTo>
                    <a:pt x="370340" y="15209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9B03E3-E6DC-9E23-AEDD-51D431FC0688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4C4D1E6C-227C-5AD1-0C62-B7D29D988757}"/>
                </a:ext>
              </a:extLst>
            </p:cNvPr>
            <p:cNvSpPr/>
            <p:nvPr/>
          </p:nvSpPr>
          <p:spPr>
            <a:xfrm>
              <a:off x="2762272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54973EAD-BC0C-59A3-7C13-6891EB0501DF}"/>
              </a:ext>
            </a:extLst>
          </p:cNvPr>
          <p:cNvSpPr/>
          <p:nvPr/>
        </p:nvSpPr>
        <p:spPr>
          <a:xfrm flipH="1">
            <a:off x="1800506" y="4376117"/>
            <a:ext cx="5471034" cy="53564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2695" y="126064"/>
                  <a:pt x="273728" y="166599"/>
                </a:cubicBezTo>
                <a:cubicBezTo>
                  <a:pt x="394761" y="207134"/>
                  <a:pt x="562484" y="227719"/>
                  <a:pt x="726197" y="243212"/>
                </a:cubicBezTo>
                <a:cubicBezTo>
                  <a:pt x="889910" y="258705"/>
                  <a:pt x="1105299" y="267938"/>
                  <a:pt x="1256008" y="259560"/>
                </a:cubicBezTo>
                <a:cubicBezTo>
                  <a:pt x="1406849" y="251175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D9277C71-41D8-46F6-9A9A-8049F1B05AFC}"/>
              </a:ext>
            </a:extLst>
          </p:cNvPr>
          <p:cNvSpPr/>
          <p:nvPr/>
        </p:nvSpPr>
        <p:spPr>
          <a:xfrm flipH="1">
            <a:off x="1815441" y="4367745"/>
            <a:ext cx="5387439" cy="54401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1997" y="84452"/>
                  <a:pt x="159701" y="111828"/>
                  <a:pt x="281512" y="149516"/>
                </a:cubicBezTo>
                <a:cubicBezTo>
                  <a:pt x="403323" y="187204"/>
                  <a:pt x="567932" y="210635"/>
                  <a:pt x="730867" y="226129"/>
                </a:cubicBezTo>
                <a:cubicBezTo>
                  <a:pt x="893802" y="241623"/>
                  <a:pt x="1108413" y="250855"/>
                  <a:pt x="1259122" y="242477"/>
                </a:cubicBezTo>
                <a:cubicBezTo>
                  <a:pt x="1409963" y="234092"/>
                  <a:pt x="1501721" y="221544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2A731C7E-5EFF-14A4-082C-EE5935C0725F}"/>
              </a:ext>
            </a:extLst>
          </p:cNvPr>
          <p:cNvSpPr/>
          <p:nvPr/>
        </p:nvSpPr>
        <p:spPr>
          <a:xfrm flipH="1">
            <a:off x="1817411" y="4374671"/>
            <a:ext cx="5281741" cy="52180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9783" y="64161"/>
                  <a:pt x="165150" y="93469"/>
                  <a:pt x="286183" y="129225"/>
                </a:cubicBezTo>
                <a:cubicBezTo>
                  <a:pt x="407216" y="164981"/>
                  <a:pt x="564559" y="199041"/>
                  <a:pt x="726196" y="214534"/>
                </a:cubicBezTo>
                <a:cubicBezTo>
                  <a:pt x="887833" y="230027"/>
                  <a:pt x="1105299" y="230564"/>
                  <a:pt x="1256008" y="222186"/>
                </a:cubicBezTo>
                <a:cubicBezTo>
                  <a:pt x="1406849" y="213801"/>
                  <a:pt x="1539092" y="227342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D30A2682-4862-E0CA-1A09-C4A9B716FF83}"/>
              </a:ext>
            </a:extLst>
          </p:cNvPr>
          <p:cNvSpPr/>
          <p:nvPr/>
        </p:nvSpPr>
        <p:spPr>
          <a:xfrm flipH="1">
            <a:off x="774751" y="4392117"/>
            <a:ext cx="1993531" cy="5339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72964" y="205370"/>
                  <a:pt x="433208" y="179988"/>
                  <a:pt x="707819" y="227133"/>
                </a:cubicBezTo>
                <a:cubicBezTo>
                  <a:pt x="982430" y="274278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EA295624-5DD1-617C-5314-B61DD4C5A9B6}"/>
              </a:ext>
            </a:extLst>
          </p:cNvPr>
          <p:cNvSpPr/>
          <p:nvPr/>
        </p:nvSpPr>
        <p:spPr>
          <a:xfrm flipH="1">
            <a:off x="785247" y="4411709"/>
            <a:ext cx="3469400" cy="4895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7002" y="60304"/>
                  <a:pt x="181247" y="75051"/>
                  <a:pt x="330000" y="97854"/>
                </a:cubicBezTo>
                <a:cubicBezTo>
                  <a:pt x="478753" y="120657"/>
                  <a:pt x="729721" y="122248"/>
                  <a:pt x="892520" y="136817"/>
                </a:cubicBezTo>
                <a:lnTo>
                  <a:pt x="1306792" y="185269"/>
                </a:lnTo>
                <a:cubicBezTo>
                  <a:pt x="1431691" y="198446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5E378431-855F-B642-00CB-C41BE5075E3F}"/>
              </a:ext>
            </a:extLst>
          </p:cNvPr>
          <p:cNvSpPr/>
          <p:nvPr/>
        </p:nvSpPr>
        <p:spPr>
          <a:xfrm flipH="1">
            <a:off x="804179" y="4373800"/>
            <a:ext cx="4912840" cy="51627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8076" h="286023">
                <a:moveTo>
                  <a:pt x="0" y="0"/>
                </a:moveTo>
                <a:cubicBezTo>
                  <a:pt x="37527" y="59218"/>
                  <a:pt x="47108" y="87187"/>
                  <a:pt x="262307" y="121296"/>
                </a:cubicBezTo>
                <a:cubicBezTo>
                  <a:pt x="477506" y="155405"/>
                  <a:pt x="990551" y="181427"/>
                  <a:pt x="1291193" y="204654"/>
                </a:cubicBezTo>
                <a:cubicBezTo>
                  <a:pt x="1416092" y="217831"/>
                  <a:pt x="1560854" y="227008"/>
                  <a:pt x="1648076" y="286023"/>
                </a:cubicBezTo>
              </a:path>
            </a:pathLst>
          </a:custGeom>
          <a:noFill/>
          <a:ln>
            <a:solidFill>
              <a:srgbClr val="C00000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CCFEEAFD-C880-CAAC-347D-C7645939C40D}"/>
              </a:ext>
            </a:extLst>
          </p:cNvPr>
          <p:cNvSpPr/>
          <p:nvPr/>
        </p:nvSpPr>
        <p:spPr>
          <a:xfrm flipH="1">
            <a:off x="5715638" y="4183260"/>
            <a:ext cx="497201" cy="179741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D90249D6-B2AB-DD39-E0A2-83A4B29992D3}"/>
              </a:ext>
            </a:extLst>
          </p:cNvPr>
          <p:cNvSpPr/>
          <p:nvPr/>
        </p:nvSpPr>
        <p:spPr>
          <a:xfrm flipH="1">
            <a:off x="5719126" y="4232128"/>
            <a:ext cx="693788" cy="125506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75A644C2-FE64-B97E-CFAC-1CF4353E2022}"/>
              </a:ext>
            </a:extLst>
          </p:cNvPr>
          <p:cNvSpPr/>
          <p:nvPr/>
        </p:nvSpPr>
        <p:spPr>
          <a:xfrm flipH="1">
            <a:off x="5719126" y="4228160"/>
            <a:ext cx="909418" cy="13819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27021" y="52856"/>
                  <a:pt x="38603" y="94268"/>
                  <a:pt x="163006" y="101542"/>
                </a:cubicBezTo>
                <a:cubicBezTo>
                  <a:pt x="287409" y="108816"/>
                  <a:pt x="339743" y="74813"/>
                  <a:pt x="428111" y="61448"/>
                </a:cubicBezTo>
                <a:cubicBezTo>
                  <a:pt x="505159" y="51222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rgbClr val="C0000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2ED80F17-7676-3836-5B21-B99187ED1AB7}"/>
              </a:ext>
            </a:extLst>
          </p:cNvPr>
          <p:cNvSpPr/>
          <p:nvPr/>
        </p:nvSpPr>
        <p:spPr>
          <a:xfrm flipH="1">
            <a:off x="7116637" y="4151995"/>
            <a:ext cx="589225" cy="215171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rgbClr val="00B0F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271AFB6D-430E-4CDB-BB4F-0CA1DB5B4894}"/>
              </a:ext>
            </a:extLst>
          </p:cNvPr>
          <p:cNvSpPr/>
          <p:nvPr/>
        </p:nvSpPr>
        <p:spPr>
          <a:xfrm flipH="1">
            <a:off x="7208230" y="4200864"/>
            <a:ext cx="697706" cy="166302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rgbClr val="00B0F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7C0C64F7-D409-3574-1B44-3FBA0124E6EA}"/>
              </a:ext>
            </a:extLst>
          </p:cNvPr>
          <p:cNvSpPr/>
          <p:nvPr/>
        </p:nvSpPr>
        <p:spPr>
          <a:xfrm flipH="1">
            <a:off x="7290801" y="4196896"/>
            <a:ext cx="830764" cy="15969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203008 w 635314"/>
              <a:gd name="connsiteY1" fmla="*/ 109957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203008 w 635314"/>
              <a:gd name="connsiteY1" fmla="*/ 109957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27021" y="52856"/>
                  <a:pt x="78605" y="102683"/>
                  <a:pt x="203008" y="109957"/>
                </a:cubicBezTo>
                <a:cubicBezTo>
                  <a:pt x="327411" y="117231"/>
                  <a:pt x="346059" y="75493"/>
                  <a:pt x="428111" y="61448"/>
                </a:cubicBezTo>
                <a:cubicBezTo>
                  <a:pt x="499182" y="49283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rgbClr val="00B0F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004FB34F-5382-3467-D5BE-B70448028681}"/>
              </a:ext>
            </a:extLst>
          </p:cNvPr>
          <p:cNvSpPr/>
          <p:nvPr/>
        </p:nvSpPr>
        <p:spPr>
          <a:xfrm flipH="1">
            <a:off x="7365918" y="4199085"/>
            <a:ext cx="953333" cy="18525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0321">
                <a:moveTo>
                  <a:pt x="0" y="0"/>
                </a:moveTo>
                <a:cubicBezTo>
                  <a:pt x="41917" y="53733"/>
                  <a:pt x="86596" y="74966"/>
                  <a:pt x="134247" y="96672"/>
                </a:cubicBezTo>
                <a:cubicBezTo>
                  <a:pt x="181898" y="118378"/>
                  <a:pt x="201474" y="127225"/>
                  <a:pt x="285907" y="130237"/>
                </a:cubicBezTo>
                <a:cubicBezTo>
                  <a:pt x="370340" y="133249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rgbClr val="00B0F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5FB7DE4-D2BD-E54F-0363-F8232040FE2E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99E66F2B-5F70-5CF3-F190-9359FC82171B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4463FB3B-6BA2-4FE6-DAAF-F8CAED4AB3F5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82" name="Straight Arrow Connector 81">
            <a:extLst>
              <a:ext uri="{FF2B5EF4-FFF2-40B4-BE49-F238E27FC236}">
                <a16:creationId xmlns:a16="http://schemas.microsoft.com/office/drawing/2014/main" id="{2E71B968-F3F3-2595-D7FD-DA12FBE6835C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Arrow Connector 90">
            <a:extLst>
              <a:ext uri="{FF2B5EF4-FFF2-40B4-BE49-F238E27FC236}">
                <a16:creationId xmlns:a16="http://schemas.microsoft.com/office/drawing/2014/main" id="{B8CD54AE-0719-7586-43C3-E32576D30015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Arrow Connector 91">
            <a:extLst>
              <a:ext uri="{FF2B5EF4-FFF2-40B4-BE49-F238E27FC236}">
                <a16:creationId xmlns:a16="http://schemas.microsoft.com/office/drawing/2014/main" id="{35714402-805B-77F8-B0D4-3E2422582EB8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052365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/>
                                        <p:tgtEl>
                                          <p:spTgt spid="14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indefinite"/>
                                        <p:tgtEl>
                                          <p:spTgt spid="14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7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indefinite"/>
                                        <p:tgtEl>
                                          <p:spTgt spid="1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ACF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1" dur="indefinite"/>
                                        <p:tgtEl>
                                          <p:spTgt spid="11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indefinite"/>
                                        <p:tgtEl>
                                          <p:spTgt spid="1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ACF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4" dur="indefinite"/>
                                        <p:tgtEl>
                                          <p:spTgt spid="11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indefinite"/>
                                        <p:tgtEl>
                                          <p:spTgt spid="1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ACF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7" dur="indefinite"/>
                                        <p:tgtEl>
                                          <p:spTgt spid="1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indefinite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ACF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0" dur="indefinite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3" grpId="0" animBg="1"/>
      <p:bldP spid="43" grpId="0" animBg="1"/>
      <p:bldP spid="46" grpId="0" animBg="1"/>
      <p:bldP spid="53" grpId="0" animBg="1"/>
      <p:bldP spid="58" grpId="0" animBg="1"/>
      <p:bldP spid="63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80" idx="3"/>
            <a:endCxn id="49" idx="0"/>
          </p:cNvCxnSpPr>
          <p:nvPr/>
        </p:nvCxnSpPr>
        <p:spPr>
          <a:xfrm flipH="1">
            <a:off x="1646416" y="4919786"/>
            <a:ext cx="139775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97" idx="4"/>
            <a:endCxn id="48" idx="0"/>
          </p:cNvCxnSpPr>
          <p:nvPr/>
        </p:nvCxnSpPr>
        <p:spPr>
          <a:xfrm>
            <a:off x="793041" y="4925142"/>
            <a:ext cx="488708" cy="458933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800503" y="4381559"/>
            <a:ext cx="1076600" cy="51491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800506" y="4419213"/>
            <a:ext cx="2527267" cy="47536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110850" y="111230"/>
                  <a:pt x="324836" y="148676"/>
                </a:cubicBezTo>
                <a:cubicBezTo>
                  <a:pt x="538822" y="186122"/>
                  <a:pt x="1083278" y="191844"/>
                  <a:pt x="1300359" y="206702"/>
                </a:cubicBezTo>
                <a:cubicBezTo>
                  <a:pt x="1425258" y="219879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808322" y="4398929"/>
            <a:ext cx="3973893" cy="489636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43879 w 1622795"/>
              <a:gd name="connsiteY2" fmla="*/ 211902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42788" y="79656"/>
                  <a:pt x="61264" y="126010"/>
                  <a:pt x="235244" y="161327"/>
                </a:cubicBezTo>
                <a:cubicBezTo>
                  <a:pt x="409224" y="196644"/>
                  <a:pt x="858634" y="210071"/>
                  <a:pt x="1043879" y="211902"/>
                </a:cubicBezTo>
                <a:cubicBezTo>
                  <a:pt x="1169465" y="213143"/>
                  <a:pt x="1542214" y="185143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5">
            <a:extLst>
              <a:ext uri="{FF2B5EF4-FFF2-40B4-BE49-F238E27FC236}">
                <a16:creationId xmlns:a16="http://schemas.microsoft.com/office/drawing/2014/main" id="{30A67A9D-13FF-16BE-6165-42AEF94A4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59</a:t>
            </a:fld>
            <a:endParaRPr lang="en-US" dirty="0"/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E59A7F9B-068D-46F2-4DB6-4AD2CAA26B48}"/>
              </a:ext>
            </a:extLst>
          </p:cNvPr>
          <p:cNvSpPr/>
          <p:nvPr/>
        </p:nvSpPr>
        <p:spPr>
          <a:xfrm>
            <a:off x="1780835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F980E202-A7AD-2474-4DB6-044378B2A261}"/>
              </a:ext>
            </a:extLst>
          </p:cNvPr>
          <p:cNvSpPr/>
          <p:nvPr/>
        </p:nvSpPr>
        <p:spPr>
          <a:xfrm>
            <a:off x="774753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1455D97A-7881-7A9B-43F1-83968A2011CA}"/>
              </a:ext>
            </a:extLst>
          </p:cNvPr>
          <p:cNvGrpSpPr/>
          <p:nvPr/>
        </p:nvGrpSpPr>
        <p:grpSpPr>
          <a:xfrm>
            <a:off x="6963977" y="3399864"/>
            <a:ext cx="1425635" cy="1079520"/>
            <a:chOff x="6963977" y="3399864"/>
            <a:chExt cx="1425635" cy="1079520"/>
          </a:xfrm>
        </p:grpSpPr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04CA305A-15A9-3CAA-EA17-0D8BC6B63909}"/>
                </a:ext>
              </a:extLst>
            </p:cNvPr>
            <p:cNvSpPr/>
            <p:nvPr/>
          </p:nvSpPr>
          <p:spPr>
            <a:xfrm>
              <a:off x="6963977" y="339986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0535F11D-A02D-25EA-E83E-FDFD845B2D44}"/>
                </a:ext>
              </a:extLst>
            </p:cNvPr>
            <p:cNvSpPr/>
            <p:nvPr/>
          </p:nvSpPr>
          <p:spPr>
            <a:xfrm>
              <a:off x="7630644" y="393430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C99FD059-CE9F-7232-0960-CB259544C17B}"/>
                </a:ext>
              </a:extLst>
            </p:cNvPr>
            <p:cNvSpPr/>
            <p:nvPr/>
          </p:nvSpPr>
          <p:spPr>
            <a:xfrm>
              <a:off x="8038738" y="392843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02CC5B6A-5C2E-F9E6-E68E-BFCB66215C60}"/>
                </a:ext>
              </a:extLst>
            </p:cNvPr>
            <p:cNvGrpSpPr/>
            <p:nvPr/>
          </p:nvGrpSpPr>
          <p:grpSpPr>
            <a:xfrm>
              <a:off x="7630644" y="3491117"/>
              <a:ext cx="350874" cy="360389"/>
              <a:chOff x="3195085" y="2057961"/>
              <a:chExt cx="350874" cy="360389"/>
            </a:xfrm>
          </p:grpSpPr>
          <p:sp>
            <p:nvSpPr>
              <p:cNvPr id="318" name="Oval 317">
                <a:extLst>
                  <a:ext uri="{FF2B5EF4-FFF2-40B4-BE49-F238E27FC236}">
                    <a16:creationId xmlns:a16="http://schemas.microsoft.com/office/drawing/2014/main" id="{94664BF8-BE40-0A29-2304-96F94F8297C9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Oval 318">
                <a:extLst>
                  <a:ext uri="{FF2B5EF4-FFF2-40B4-BE49-F238E27FC236}">
                    <a16:creationId xmlns:a16="http://schemas.microsoft.com/office/drawing/2014/main" id="{13E7B228-8084-2337-2236-3FEBF4169161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78A85F82-9BC5-3E6A-5793-A57F4F8C8BD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Oval 320">
                <a:extLst>
                  <a:ext uri="{FF2B5EF4-FFF2-40B4-BE49-F238E27FC236}">
                    <a16:creationId xmlns:a16="http://schemas.microsoft.com/office/drawing/2014/main" id="{CEDD6B83-EE2E-462C-A026-AEEAF06B666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2" name="Straight Arrow Connector 321">
                <a:extLst>
                  <a:ext uri="{FF2B5EF4-FFF2-40B4-BE49-F238E27FC236}">
                    <a16:creationId xmlns:a16="http://schemas.microsoft.com/office/drawing/2014/main" id="{DF9B1FDF-48F3-ABE4-66FA-709DEA203D4A}"/>
                  </a:ext>
                </a:extLst>
              </p:cNvPr>
              <p:cNvCxnSpPr>
                <a:cxnSpLocks/>
                <a:stCxn id="320" idx="5"/>
                <a:endCxn id="32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Arrow Connector 322">
                <a:extLst>
                  <a:ext uri="{FF2B5EF4-FFF2-40B4-BE49-F238E27FC236}">
                    <a16:creationId xmlns:a16="http://schemas.microsoft.com/office/drawing/2014/main" id="{E0D0066A-E71F-3686-DA80-232D6F6AFE72}"/>
                  </a:ext>
                </a:extLst>
              </p:cNvPr>
              <p:cNvCxnSpPr>
                <a:cxnSpLocks/>
                <a:stCxn id="32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9" name="Group 298">
              <a:extLst>
                <a:ext uri="{FF2B5EF4-FFF2-40B4-BE49-F238E27FC236}">
                  <a16:creationId xmlns:a16="http://schemas.microsoft.com/office/drawing/2014/main" id="{58A3FC11-EE58-481C-9686-6C1AD7B76825}"/>
                </a:ext>
              </a:extLst>
            </p:cNvPr>
            <p:cNvGrpSpPr/>
            <p:nvPr/>
          </p:nvGrpSpPr>
          <p:grpSpPr>
            <a:xfrm>
              <a:off x="8098980" y="3960668"/>
              <a:ext cx="246496" cy="256646"/>
              <a:chOff x="3255327" y="2091323"/>
              <a:chExt cx="246496" cy="256646"/>
            </a:xfrm>
          </p:grpSpPr>
          <p:sp>
            <p:nvSpPr>
              <p:cNvPr id="313" name="Oval 312">
                <a:extLst>
                  <a:ext uri="{FF2B5EF4-FFF2-40B4-BE49-F238E27FC236}">
                    <a16:creationId xmlns:a16="http://schemas.microsoft.com/office/drawing/2014/main" id="{7B641DA0-A031-3885-E767-A2C72525BE6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Oval 313">
                <a:extLst>
                  <a:ext uri="{FF2B5EF4-FFF2-40B4-BE49-F238E27FC236}">
                    <a16:creationId xmlns:a16="http://schemas.microsoft.com/office/drawing/2014/main" id="{42570A58-981E-2B48-B70F-CF561751E0AC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Oval 314">
                <a:extLst>
                  <a:ext uri="{FF2B5EF4-FFF2-40B4-BE49-F238E27FC236}">
                    <a16:creationId xmlns:a16="http://schemas.microsoft.com/office/drawing/2014/main" id="{7E834E2B-982D-85A0-FBDB-71D36DBBF544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6" name="Straight Arrow Connector 315">
                <a:extLst>
                  <a:ext uri="{FF2B5EF4-FFF2-40B4-BE49-F238E27FC236}">
                    <a16:creationId xmlns:a16="http://schemas.microsoft.com/office/drawing/2014/main" id="{2FCB5BF0-E94B-69F9-95A4-4C5541B52E2A}"/>
                  </a:ext>
                </a:extLst>
              </p:cNvPr>
              <p:cNvCxnSpPr>
                <a:cxnSpLocks/>
                <a:stCxn id="31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7" name="Straight Arrow Connector 316">
                <a:extLst>
                  <a:ext uri="{FF2B5EF4-FFF2-40B4-BE49-F238E27FC236}">
                    <a16:creationId xmlns:a16="http://schemas.microsoft.com/office/drawing/2014/main" id="{8439B42B-707C-DED3-9D62-1AE1639914FD}"/>
                  </a:ext>
                </a:extLst>
              </p:cNvPr>
              <p:cNvCxnSpPr>
                <a:cxnSpLocks/>
                <a:stCxn id="314" idx="3"/>
                <a:endCxn id="31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FCDB12F1-18C4-1BB0-3E56-BD82F9544B3D}"/>
                </a:ext>
              </a:extLst>
            </p:cNvPr>
            <p:cNvGrpSpPr/>
            <p:nvPr/>
          </p:nvGrpSpPr>
          <p:grpSpPr>
            <a:xfrm>
              <a:off x="7682419" y="3961420"/>
              <a:ext cx="246496" cy="256646"/>
              <a:chOff x="3255327" y="2091323"/>
              <a:chExt cx="246496" cy="256646"/>
            </a:xfrm>
          </p:grpSpPr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630ACE62-B0F4-1815-A9E6-DE64D378760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Oval 307">
                <a:extLst>
                  <a:ext uri="{FF2B5EF4-FFF2-40B4-BE49-F238E27FC236}">
                    <a16:creationId xmlns:a16="http://schemas.microsoft.com/office/drawing/2014/main" id="{37F7CE3F-D527-B2A4-FB2F-685FC5CDC91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Oval 308">
                <a:extLst>
                  <a:ext uri="{FF2B5EF4-FFF2-40B4-BE49-F238E27FC236}">
                    <a16:creationId xmlns:a16="http://schemas.microsoft.com/office/drawing/2014/main" id="{D6B87955-65F2-52C7-CC37-6BBFF373498E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0" name="Straight Arrow Connector 309">
                <a:extLst>
                  <a:ext uri="{FF2B5EF4-FFF2-40B4-BE49-F238E27FC236}">
                    <a16:creationId xmlns:a16="http://schemas.microsoft.com/office/drawing/2014/main" id="{A0D7B952-BE46-717F-CAC2-89E368AB1577}"/>
                  </a:ext>
                </a:extLst>
              </p:cNvPr>
              <p:cNvCxnSpPr>
                <a:cxnSpLocks/>
                <a:stCxn id="30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1" name="Straight Arrow Connector 310">
                <a:extLst>
                  <a:ext uri="{FF2B5EF4-FFF2-40B4-BE49-F238E27FC236}">
                    <a16:creationId xmlns:a16="http://schemas.microsoft.com/office/drawing/2014/main" id="{B9EEB3D0-19F7-78F0-57E5-28536844F785}"/>
                  </a:ext>
                </a:extLst>
              </p:cNvPr>
              <p:cNvCxnSpPr>
                <a:cxnSpLocks/>
                <a:stCxn id="308" idx="3"/>
                <a:endCxn id="30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F649D822-91CF-952D-C6E3-9667B439A326}"/>
                </a:ext>
              </a:extLst>
            </p:cNvPr>
            <p:cNvSpPr/>
            <p:nvPr/>
          </p:nvSpPr>
          <p:spPr>
            <a:xfrm>
              <a:off x="7138637" y="386921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34245609-5A87-9527-45AC-3633ED148A09}"/>
                </a:ext>
              </a:extLst>
            </p:cNvPr>
            <p:cNvSpPr/>
            <p:nvPr/>
          </p:nvSpPr>
          <p:spPr>
            <a:xfrm>
              <a:off x="7276087" y="38771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AD9BE931-333B-082A-34F6-3330B935B481}"/>
                </a:ext>
              </a:extLst>
            </p:cNvPr>
            <p:cNvSpPr/>
            <p:nvPr/>
          </p:nvSpPr>
          <p:spPr>
            <a:xfrm>
              <a:off x="7209608" y="34276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F15AE80C-49A0-F1AE-3C9F-C6CEC8B4046D}"/>
                </a:ext>
              </a:extLst>
            </p:cNvPr>
            <p:cNvGrpSpPr/>
            <p:nvPr/>
          </p:nvGrpSpPr>
          <p:grpSpPr>
            <a:xfrm>
              <a:off x="7156925" y="3761029"/>
              <a:ext cx="747402" cy="132635"/>
              <a:chOff x="2879697" y="2486108"/>
              <a:chExt cx="747402" cy="132635"/>
            </a:xfrm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60C8D20E-DEF5-5499-7D1B-70B6AEA3C72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A6F49715-4FEB-BD6D-C406-61C7748306A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41AFF4DC-A87D-6626-B012-E9794DB259F0}"/>
                </a:ext>
              </a:extLst>
            </p:cNvPr>
            <p:cNvGrpSpPr/>
            <p:nvPr/>
          </p:nvGrpSpPr>
          <p:grpSpPr>
            <a:xfrm>
              <a:off x="7155827" y="3884425"/>
              <a:ext cx="1063372" cy="92216"/>
              <a:chOff x="4768408" y="2603167"/>
              <a:chExt cx="1063372" cy="92216"/>
            </a:xfrm>
          </p:grpSpPr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08E50E20-89CF-41FE-345C-2F9B2D8069F8}"/>
                  </a:ext>
                </a:extLst>
              </p:cNvPr>
              <p:cNvSpPr/>
              <p:nvPr/>
            </p:nvSpPr>
            <p:spPr>
              <a:xfrm>
                <a:off x="4917381" y="2603167"/>
                <a:ext cx="914399" cy="91251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35986 h 91251"/>
                  <a:gd name="connsiteX1" fmla="*/ 185895 w 914399"/>
                  <a:gd name="connsiteY1" fmla="*/ 46034 h 91251"/>
                  <a:gd name="connsiteX2" fmla="*/ 482321 w 914399"/>
                  <a:gd name="connsiteY2" fmla="*/ 817 h 91251"/>
                  <a:gd name="connsiteX3" fmla="*/ 914399 w 914399"/>
                  <a:gd name="connsiteY3" fmla="*/ 91251 h 9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251">
                    <a:moveTo>
                      <a:pt x="0" y="35986"/>
                    </a:moveTo>
                    <a:cubicBezTo>
                      <a:pt x="19678" y="57757"/>
                      <a:pt x="105508" y="51896"/>
                      <a:pt x="185895" y="46034"/>
                    </a:cubicBezTo>
                    <a:cubicBezTo>
                      <a:pt x="266282" y="40173"/>
                      <a:pt x="360904" y="-6719"/>
                      <a:pt x="482321" y="817"/>
                    </a:cubicBezTo>
                    <a:cubicBezTo>
                      <a:pt x="603738" y="8353"/>
                      <a:pt x="755300" y="7516"/>
                      <a:pt x="914399" y="9125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05ED3D49-3892-AEAC-CCBD-A5026EB3194C}"/>
                  </a:ext>
                </a:extLst>
              </p:cNvPr>
              <p:cNvSpPr/>
              <p:nvPr/>
            </p:nvSpPr>
            <p:spPr>
              <a:xfrm>
                <a:off x="4768408" y="2614032"/>
                <a:ext cx="641345" cy="8135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274 w 641345"/>
                  <a:gd name="connsiteY0" fmla="*/ 0 h 81351"/>
                  <a:gd name="connsiteX1" fmla="*/ 73612 w 641345"/>
                  <a:gd name="connsiteY1" fmla="*/ 75362 h 81351"/>
                  <a:gd name="connsiteX2" fmla="*/ 307993 w 641345"/>
                  <a:gd name="connsiteY2" fmla="*/ 76534 h 81351"/>
                  <a:gd name="connsiteX3" fmla="*/ 641345 w 641345"/>
                  <a:gd name="connsiteY3" fmla="*/ 70338 h 8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345" h="81351">
                    <a:moveTo>
                      <a:pt x="3274" y="0"/>
                    </a:moveTo>
                    <a:cubicBezTo>
                      <a:pt x="-10961" y="37262"/>
                      <a:pt x="22826" y="62606"/>
                      <a:pt x="73612" y="75362"/>
                    </a:cubicBezTo>
                    <a:cubicBezTo>
                      <a:pt x="124398" y="88118"/>
                      <a:pt x="307993" y="76534"/>
                      <a:pt x="307993" y="76534"/>
                    </a:cubicBezTo>
                    <a:cubicBezTo>
                      <a:pt x="413501" y="78209"/>
                      <a:pt x="535837" y="68663"/>
                      <a:pt x="641345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F428CFF-B056-C6D2-5DBC-429CA134A8D0}"/>
                </a:ext>
              </a:extLst>
            </p:cNvPr>
            <p:cNvSpPr/>
            <p:nvPr/>
          </p:nvSpPr>
          <p:spPr>
            <a:xfrm flipH="1">
              <a:off x="7234419" y="4149217"/>
              <a:ext cx="472820" cy="20708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936A5A9-B120-CE36-FC8A-02E6401DB930}"/>
                </a:ext>
              </a:extLst>
            </p:cNvPr>
            <p:cNvSpPr/>
            <p:nvPr/>
          </p:nvSpPr>
          <p:spPr>
            <a:xfrm flipH="1">
              <a:off x="7245518" y="4198086"/>
              <a:ext cx="661796" cy="150860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AAB415A-DFFE-9BF0-7677-40AD3868A867}"/>
                </a:ext>
              </a:extLst>
            </p:cNvPr>
            <p:cNvSpPr/>
            <p:nvPr/>
          </p:nvSpPr>
          <p:spPr>
            <a:xfrm flipH="1">
              <a:off x="7255926" y="4194118"/>
              <a:ext cx="867017" cy="15482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78605" y="102683"/>
                    <a:pt x="203008" y="109957"/>
                  </a:cubicBezTo>
                  <a:cubicBezTo>
                    <a:pt x="327411" y="117231"/>
                    <a:pt x="346059" y="75493"/>
                    <a:pt x="428111" y="61448"/>
                  </a:cubicBezTo>
                  <a:cubicBezTo>
                    <a:pt x="499182" y="49283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39371CA-797E-26E0-4EE9-7C6AF2078B50}"/>
                </a:ext>
              </a:extLst>
            </p:cNvPr>
            <p:cNvSpPr/>
            <p:nvPr/>
          </p:nvSpPr>
          <p:spPr>
            <a:xfrm flipH="1">
              <a:off x="7254327" y="4196308"/>
              <a:ext cx="1066302" cy="18525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47E7810-FC33-7ACD-DB14-B06416D1BFA7}"/>
                </a:ext>
              </a:extLst>
            </p:cNvPr>
            <p:cNvSpPr/>
            <p:nvPr/>
          </p:nvSpPr>
          <p:spPr>
            <a:xfrm>
              <a:off x="7245518" y="345978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43B3C9AD-9ACF-4E2F-B51B-FBCDE6A6C239}"/>
                </a:ext>
              </a:extLst>
            </p:cNvPr>
            <p:cNvSpPr/>
            <p:nvPr/>
          </p:nvSpPr>
          <p:spPr>
            <a:xfrm>
              <a:off x="7223663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4A2A05DC-9553-1B61-87E7-1742A2062F95}"/>
              </a:ext>
            </a:extLst>
          </p:cNvPr>
          <p:cNvGrpSpPr/>
          <p:nvPr/>
        </p:nvGrpSpPr>
        <p:grpSpPr>
          <a:xfrm>
            <a:off x="5481868" y="3421660"/>
            <a:ext cx="1425635" cy="1079520"/>
            <a:chOff x="5481868" y="3421660"/>
            <a:chExt cx="1425635" cy="1079520"/>
          </a:xfrm>
        </p:grpSpPr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B886FFC0-512A-6858-356E-DC1FD40C7206}"/>
                </a:ext>
              </a:extLst>
            </p:cNvPr>
            <p:cNvSpPr/>
            <p:nvPr/>
          </p:nvSpPr>
          <p:spPr>
            <a:xfrm>
              <a:off x="5481868" y="3421660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570EAED8-5535-A267-D110-FA5C9779EDB8}"/>
                </a:ext>
              </a:extLst>
            </p:cNvPr>
            <p:cNvSpPr/>
            <p:nvPr/>
          </p:nvSpPr>
          <p:spPr>
            <a:xfrm>
              <a:off x="6148535" y="395610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5ADD1B89-B05D-754E-3551-0EA4C9D0E9FE}"/>
                </a:ext>
              </a:extLst>
            </p:cNvPr>
            <p:cNvSpPr/>
            <p:nvPr/>
          </p:nvSpPr>
          <p:spPr>
            <a:xfrm>
              <a:off x="6556629" y="3950230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1B6808E7-1E64-89E0-7091-8F23C522576D}"/>
                </a:ext>
              </a:extLst>
            </p:cNvPr>
            <p:cNvGrpSpPr/>
            <p:nvPr/>
          </p:nvGrpSpPr>
          <p:grpSpPr>
            <a:xfrm>
              <a:off x="6148535" y="3512913"/>
              <a:ext cx="350874" cy="360389"/>
              <a:chOff x="3195085" y="2057961"/>
              <a:chExt cx="350874" cy="360389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F3308A75-FF95-6D9A-E8B7-9831F4946898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Oval 378">
                <a:extLst>
                  <a:ext uri="{FF2B5EF4-FFF2-40B4-BE49-F238E27FC236}">
                    <a16:creationId xmlns:a16="http://schemas.microsoft.com/office/drawing/2014/main" id="{F55E31CA-D760-261E-15C9-C25AA3B0803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16CB48A3-E639-3C15-82A8-AB8F2DFCA0EB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D134EC56-C09D-D4E4-09AD-15A566876523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82" name="Straight Arrow Connector 381">
                <a:extLst>
                  <a:ext uri="{FF2B5EF4-FFF2-40B4-BE49-F238E27FC236}">
                    <a16:creationId xmlns:a16="http://schemas.microsoft.com/office/drawing/2014/main" id="{89D4E68D-285F-4015-30B0-3972A6264D01}"/>
                  </a:ext>
                </a:extLst>
              </p:cNvPr>
              <p:cNvCxnSpPr>
                <a:cxnSpLocks/>
                <a:stCxn id="380" idx="5"/>
                <a:endCxn id="38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Arrow Connector 382">
                <a:extLst>
                  <a:ext uri="{FF2B5EF4-FFF2-40B4-BE49-F238E27FC236}">
                    <a16:creationId xmlns:a16="http://schemas.microsoft.com/office/drawing/2014/main" id="{A20AB5AF-AD2D-EE27-0578-EBB8BF36CE2F}"/>
                  </a:ext>
                </a:extLst>
              </p:cNvPr>
              <p:cNvCxnSpPr>
                <a:cxnSpLocks/>
                <a:stCxn id="38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9" name="Group 358">
              <a:extLst>
                <a:ext uri="{FF2B5EF4-FFF2-40B4-BE49-F238E27FC236}">
                  <a16:creationId xmlns:a16="http://schemas.microsoft.com/office/drawing/2014/main" id="{D2B74AFE-88ED-96E6-12EC-9D226B2768EF}"/>
                </a:ext>
              </a:extLst>
            </p:cNvPr>
            <p:cNvGrpSpPr/>
            <p:nvPr/>
          </p:nvGrpSpPr>
          <p:grpSpPr>
            <a:xfrm>
              <a:off x="6616871" y="3982464"/>
              <a:ext cx="246496" cy="256646"/>
              <a:chOff x="3255327" y="2091323"/>
              <a:chExt cx="246496" cy="256646"/>
            </a:xfrm>
          </p:grpSpPr>
          <p:sp>
            <p:nvSpPr>
              <p:cNvPr id="373" name="Oval 372">
                <a:extLst>
                  <a:ext uri="{FF2B5EF4-FFF2-40B4-BE49-F238E27FC236}">
                    <a16:creationId xmlns:a16="http://schemas.microsoft.com/office/drawing/2014/main" id="{95BE1EF6-E36A-9A3A-B5AA-F3F8E8FAFF78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>
                <a:extLst>
                  <a:ext uri="{FF2B5EF4-FFF2-40B4-BE49-F238E27FC236}">
                    <a16:creationId xmlns:a16="http://schemas.microsoft.com/office/drawing/2014/main" id="{12E34BA9-A1DB-4976-23F0-A097E6AF5372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D521FF9D-4DBC-1C42-FC72-D075BA081C10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6" name="Straight Arrow Connector 375">
                <a:extLst>
                  <a:ext uri="{FF2B5EF4-FFF2-40B4-BE49-F238E27FC236}">
                    <a16:creationId xmlns:a16="http://schemas.microsoft.com/office/drawing/2014/main" id="{6E4B700A-1DCE-65E2-C93A-F8E2E36AEDFB}"/>
                  </a:ext>
                </a:extLst>
              </p:cNvPr>
              <p:cNvCxnSpPr>
                <a:cxnSpLocks/>
                <a:stCxn id="37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7" name="Straight Arrow Connector 376">
                <a:extLst>
                  <a:ext uri="{FF2B5EF4-FFF2-40B4-BE49-F238E27FC236}">
                    <a16:creationId xmlns:a16="http://schemas.microsoft.com/office/drawing/2014/main" id="{000BB5AD-E6F3-709D-E085-CA70C19B8A32}"/>
                  </a:ext>
                </a:extLst>
              </p:cNvPr>
              <p:cNvCxnSpPr>
                <a:cxnSpLocks/>
                <a:stCxn id="374" idx="3"/>
                <a:endCxn id="37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8368F10D-CDC2-5523-6710-A8391C3DB2DE}"/>
                </a:ext>
              </a:extLst>
            </p:cNvPr>
            <p:cNvGrpSpPr/>
            <p:nvPr/>
          </p:nvGrpSpPr>
          <p:grpSpPr>
            <a:xfrm>
              <a:off x="6200310" y="3983216"/>
              <a:ext cx="246496" cy="256646"/>
              <a:chOff x="3255327" y="2091323"/>
              <a:chExt cx="246496" cy="256646"/>
            </a:xfrm>
          </p:grpSpPr>
          <p:sp>
            <p:nvSpPr>
              <p:cNvPr id="367" name="Oval 366">
                <a:extLst>
                  <a:ext uri="{FF2B5EF4-FFF2-40B4-BE49-F238E27FC236}">
                    <a16:creationId xmlns:a16="http://schemas.microsoft.com/office/drawing/2014/main" id="{693A6B42-B3E5-1196-DC5D-57DE4561A9B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A563A7E3-3874-DE44-ECED-96EFAD34FA34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Oval 368">
                <a:extLst>
                  <a:ext uri="{FF2B5EF4-FFF2-40B4-BE49-F238E27FC236}">
                    <a16:creationId xmlns:a16="http://schemas.microsoft.com/office/drawing/2014/main" id="{5C3A0A68-9FC8-F662-52ED-A89131AE5487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0" name="Straight Arrow Connector 369">
                <a:extLst>
                  <a:ext uri="{FF2B5EF4-FFF2-40B4-BE49-F238E27FC236}">
                    <a16:creationId xmlns:a16="http://schemas.microsoft.com/office/drawing/2014/main" id="{185EEF54-E28C-32EA-5A11-C5A289E0013C}"/>
                  </a:ext>
                </a:extLst>
              </p:cNvPr>
              <p:cNvCxnSpPr>
                <a:cxnSpLocks/>
                <a:stCxn id="36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1" name="Straight Arrow Connector 370">
                <a:extLst>
                  <a:ext uri="{FF2B5EF4-FFF2-40B4-BE49-F238E27FC236}">
                    <a16:creationId xmlns:a16="http://schemas.microsoft.com/office/drawing/2014/main" id="{9DF161AE-078E-67F4-DC60-BFC4CD63AA07}"/>
                  </a:ext>
                </a:extLst>
              </p:cNvPr>
              <p:cNvCxnSpPr>
                <a:cxnSpLocks/>
                <a:stCxn id="368" idx="3"/>
                <a:endCxn id="36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80084B09-3B64-BB24-1BC5-C4E4A93B4E59}"/>
                </a:ext>
              </a:extLst>
            </p:cNvPr>
            <p:cNvSpPr/>
            <p:nvPr/>
          </p:nvSpPr>
          <p:spPr>
            <a:xfrm>
              <a:off x="5782216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A02200EC-B9D4-E75C-3004-671D567A69B4}"/>
                </a:ext>
              </a:extLst>
            </p:cNvPr>
            <p:cNvSpPr/>
            <p:nvPr/>
          </p:nvSpPr>
          <p:spPr>
            <a:xfrm>
              <a:off x="5656528" y="3891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3BA50DDC-0446-C818-45FA-CF1842695923}"/>
                </a:ext>
              </a:extLst>
            </p:cNvPr>
            <p:cNvSpPr/>
            <p:nvPr/>
          </p:nvSpPr>
          <p:spPr>
            <a:xfrm>
              <a:off x="5793978" y="389896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10634708-F930-D902-BC8E-A993AC140CDF}"/>
                </a:ext>
              </a:extLst>
            </p:cNvPr>
            <p:cNvSpPr/>
            <p:nvPr/>
          </p:nvSpPr>
          <p:spPr>
            <a:xfrm>
              <a:off x="5727499" y="344940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0" name="Group 399">
              <a:extLst>
                <a:ext uri="{FF2B5EF4-FFF2-40B4-BE49-F238E27FC236}">
                  <a16:creationId xmlns:a16="http://schemas.microsoft.com/office/drawing/2014/main" id="{9D0631D9-CE87-E131-B44E-A783FE4CAFBF}"/>
                </a:ext>
              </a:extLst>
            </p:cNvPr>
            <p:cNvGrpSpPr/>
            <p:nvPr/>
          </p:nvGrpSpPr>
          <p:grpSpPr>
            <a:xfrm>
              <a:off x="5676890" y="3788127"/>
              <a:ext cx="747402" cy="132635"/>
              <a:chOff x="2879697" y="2486108"/>
              <a:chExt cx="747402" cy="132635"/>
            </a:xfrm>
          </p:grpSpPr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907A6E2-FE63-07A0-66CF-A736FDB04A1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852A9317-C815-D1BA-13AB-7B02B2CAC123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D6E1B088-4F69-7099-E595-C25B71772528}"/>
                </a:ext>
              </a:extLst>
            </p:cNvPr>
            <p:cNvGrpSpPr/>
            <p:nvPr/>
          </p:nvGrpSpPr>
          <p:grpSpPr>
            <a:xfrm>
              <a:off x="5674746" y="3901082"/>
              <a:ext cx="1063431" cy="98682"/>
              <a:chOff x="4768349" y="2603225"/>
              <a:chExt cx="1063431" cy="98682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79D8BF3-6CAF-65F1-F7AB-0F079D48A23C}"/>
                  </a:ext>
                </a:extLst>
              </p:cNvPr>
              <p:cNvSpPr/>
              <p:nvPr/>
            </p:nvSpPr>
            <p:spPr>
              <a:xfrm>
                <a:off x="4912357" y="2603225"/>
                <a:ext cx="919423" cy="91193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24447"/>
                  <a:gd name="connsiteY0" fmla="*/ 35986 h 91251"/>
                  <a:gd name="connsiteX1" fmla="*/ 195943 w 924447"/>
                  <a:gd name="connsiteY1" fmla="*/ 46034 h 91251"/>
                  <a:gd name="connsiteX2" fmla="*/ 492369 w 924447"/>
                  <a:gd name="connsiteY2" fmla="*/ 817 h 91251"/>
                  <a:gd name="connsiteX3" fmla="*/ 924447 w 924447"/>
                  <a:gd name="connsiteY3" fmla="*/ 91251 h 91251"/>
                  <a:gd name="connsiteX0" fmla="*/ 0 w 919423"/>
                  <a:gd name="connsiteY0" fmla="*/ 10807 h 91193"/>
                  <a:gd name="connsiteX1" fmla="*/ 190919 w 919423"/>
                  <a:gd name="connsiteY1" fmla="*/ 45976 h 91193"/>
                  <a:gd name="connsiteX2" fmla="*/ 487345 w 919423"/>
                  <a:gd name="connsiteY2" fmla="*/ 759 h 91193"/>
                  <a:gd name="connsiteX3" fmla="*/ 919423 w 919423"/>
                  <a:gd name="connsiteY3" fmla="*/ 91193 h 9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423" h="91193">
                    <a:moveTo>
                      <a:pt x="0" y="10807"/>
                    </a:moveTo>
                    <a:cubicBezTo>
                      <a:pt x="19678" y="32578"/>
                      <a:pt x="109695" y="47651"/>
                      <a:pt x="190919" y="45976"/>
                    </a:cubicBezTo>
                    <a:cubicBezTo>
                      <a:pt x="272143" y="44301"/>
                      <a:pt x="365928" y="-6777"/>
                      <a:pt x="487345" y="759"/>
                    </a:cubicBezTo>
                    <a:cubicBezTo>
                      <a:pt x="608762" y="8295"/>
                      <a:pt x="760324" y="7458"/>
                      <a:pt x="919423" y="9119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F0BB8D9-66D8-420F-1569-511421CE1345}"/>
                  </a:ext>
                </a:extLst>
              </p:cNvPr>
              <p:cNvSpPr/>
              <p:nvPr/>
            </p:nvSpPr>
            <p:spPr>
              <a:xfrm>
                <a:off x="4768349" y="2614032"/>
                <a:ext cx="641404" cy="87875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7875"/>
                  <a:gd name="connsiteX1" fmla="*/ 73671 w 641404"/>
                  <a:gd name="connsiteY1" fmla="*/ 75362 h 87875"/>
                  <a:gd name="connsiteX2" fmla="*/ 313661 w 641404"/>
                  <a:gd name="connsiteY2" fmla="*/ 87753 h 87875"/>
                  <a:gd name="connsiteX3" fmla="*/ 641404 w 641404"/>
                  <a:gd name="connsiteY3" fmla="*/ 70338 h 87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7875">
                    <a:moveTo>
                      <a:pt x="3333" y="0"/>
                    </a:moveTo>
                    <a:cubicBezTo>
                      <a:pt x="-10902" y="37262"/>
                      <a:pt x="21950" y="60737"/>
                      <a:pt x="73671" y="75362"/>
                    </a:cubicBezTo>
                    <a:cubicBezTo>
                      <a:pt x="125392" y="89987"/>
                      <a:pt x="313661" y="87753"/>
                      <a:pt x="313661" y="87753"/>
                    </a:cubicBezTo>
                    <a:cubicBezTo>
                      <a:pt x="419169" y="8942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0FF9D1A-A180-C7C0-E0DD-7ACF260A214C}"/>
                </a:ext>
              </a:extLst>
            </p:cNvPr>
            <p:cNvSpPr/>
            <p:nvPr/>
          </p:nvSpPr>
          <p:spPr>
            <a:xfrm flipH="1">
              <a:off x="5717018" y="4184647"/>
              <a:ext cx="497201" cy="17974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5B485E8-0D3C-5F08-8967-314039B80385}"/>
                </a:ext>
              </a:extLst>
            </p:cNvPr>
            <p:cNvSpPr/>
            <p:nvPr/>
          </p:nvSpPr>
          <p:spPr>
            <a:xfrm flipH="1">
              <a:off x="5720506" y="4233515"/>
              <a:ext cx="693788" cy="12550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D9CBABB-A528-54B1-B890-4AE8B0A163D2}"/>
                </a:ext>
              </a:extLst>
            </p:cNvPr>
            <p:cNvSpPr/>
            <p:nvPr/>
          </p:nvSpPr>
          <p:spPr>
            <a:xfrm flipH="1">
              <a:off x="5720506" y="4229547"/>
              <a:ext cx="909418" cy="13819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9D4EC85-11FF-E19B-A3DA-64454FB64F74}"/>
                </a:ext>
              </a:extLst>
            </p:cNvPr>
            <p:cNvSpPr/>
            <p:nvPr/>
          </p:nvSpPr>
          <p:spPr>
            <a:xfrm flipH="1">
              <a:off x="5798732" y="4231736"/>
              <a:ext cx="1028875" cy="15870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2CCF220-644E-726F-5134-FFCA8F85BA78}"/>
                </a:ext>
              </a:extLst>
            </p:cNvPr>
            <p:cNvSpPr/>
            <p:nvPr/>
          </p:nvSpPr>
          <p:spPr>
            <a:xfrm>
              <a:off x="5758641" y="347462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91F626A0-719B-A6AC-7776-59848CB83B93}"/>
                </a:ext>
              </a:extLst>
            </p:cNvPr>
            <p:cNvSpPr/>
            <p:nvPr/>
          </p:nvSpPr>
          <p:spPr>
            <a:xfrm>
              <a:off x="5700500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0814E00-8C71-CE2F-27D3-C64BFA915D88}"/>
              </a:ext>
            </a:extLst>
          </p:cNvPr>
          <p:cNvGrpSpPr/>
          <p:nvPr/>
        </p:nvGrpSpPr>
        <p:grpSpPr>
          <a:xfrm>
            <a:off x="4021636" y="3443456"/>
            <a:ext cx="1425635" cy="1079520"/>
            <a:chOff x="4021636" y="3443456"/>
            <a:chExt cx="1425635" cy="1079520"/>
          </a:xfrm>
        </p:grpSpPr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5A89A09F-CEE2-D888-6855-ABCF94000F18}"/>
                </a:ext>
              </a:extLst>
            </p:cNvPr>
            <p:cNvSpPr/>
            <p:nvPr/>
          </p:nvSpPr>
          <p:spPr>
            <a:xfrm>
              <a:off x="4021636" y="3443456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95DA51DA-F6CE-B9AE-E70C-CDE29622B131}"/>
                </a:ext>
              </a:extLst>
            </p:cNvPr>
            <p:cNvSpPr/>
            <p:nvPr/>
          </p:nvSpPr>
          <p:spPr>
            <a:xfrm>
              <a:off x="5096397" y="3972026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6000A6D1-216D-824F-ACDE-F2ACAE618771}"/>
                </a:ext>
              </a:extLst>
            </p:cNvPr>
            <p:cNvGrpSpPr/>
            <p:nvPr/>
          </p:nvGrpSpPr>
          <p:grpSpPr>
            <a:xfrm>
              <a:off x="4688303" y="3534709"/>
              <a:ext cx="350874" cy="360389"/>
              <a:chOff x="3195085" y="2057961"/>
              <a:chExt cx="350874" cy="360389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78E425BA-BB43-B4D2-22C6-1D3C70E16B2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0D865E9F-AE58-5BB3-6444-8DC079791062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BD615339-3E46-3A81-8A14-FFE9361755D9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6DB65D3-78C8-2515-2A5F-39F42CE03FE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52" name="Straight Arrow Connector 351">
                <a:extLst>
                  <a:ext uri="{FF2B5EF4-FFF2-40B4-BE49-F238E27FC236}">
                    <a16:creationId xmlns:a16="http://schemas.microsoft.com/office/drawing/2014/main" id="{C7E956BA-06C4-FDC9-1D2B-4C1483776861}"/>
                  </a:ext>
                </a:extLst>
              </p:cNvPr>
              <p:cNvCxnSpPr>
                <a:cxnSpLocks/>
                <a:stCxn id="350" idx="5"/>
                <a:endCxn id="35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Arrow Connector 352">
                <a:extLst>
                  <a:ext uri="{FF2B5EF4-FFF2-40B4-BE49-F238E27FC236}">
                    <a16:creationId xmlns:a16="http://schemas.microsoft.com/office/drawing/2014/main" id="{B842C119-0D13-F4A9-9AF4-BC861675D7A9}"/>
                  </a:ext>
                </a:extLst>
              </p:cNvPr>
              <p:cNvCxnSpPr>
                <a:cxnSpLocks/>
                <a:stCxn id="35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8A26B8B-7A90-046A-B7A9-055B3735B848}"/>
                </a:ext>
              </a:extLst>
            </p:cNvPr>
            <p:cNvGrpSpPr/>
            <p:nvPr/>
          </p:nvGrpSpPr>
          <p:grpSpPr>
            <a:xfrm>
              <a:off x="5156639" y="4004260"/>
              <a:ext cx="246496" cy="256646"/>
              <a:chOff x="3255327" y="2091323"/>
              <a:chExt cx="246496" cy="256646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F2D0D3B2-1054-9DCA-D893-DA5976600EF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D05CC2A2-180C-C2AF-4148-8F73F673C648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A838E51C-44B5-1C25-1D53-2BB3CC4FE07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6" name="Straight Arrow Connector 345">
                <a:extLst>
                  <a:ext uri="{FF2B5EF4-FFF2-40B4-BE49-F238E27FC236}">
                    <a16:creationId xmlns:a16="http://schemas.microsoft.com/office/drawing/2014/main" id="{45B29AF6-DADE-820E-C0CB-E208BBA934E1}"/>
                  </a:ext>
                </a:extLst>
              </p:cNvPr>
              <p:cNvCxnSpPr>
                <a:cxnSpLocks/>
                <a:stCxn id="34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Arrow Connector 346">
                <a:extLst>
                  <a:ext uri="{FF2B5EF4-FFF2-40B4-BE49-F238E27FC236}">
                    <a16:creationId xmlns:a16="http://schemas.microsoft.com/office/drawing/2014/main" id="{9988C538-1F80-5042-3B85-950327B958C0}"/>
                  </a:ext>
                </a:extLst>
              </p:cNvPr>
              <p:cNvCxnSpPr>
                <a:cxnSpLocks/>
                <a:stCxn id="344" idx="3"/>
                <a:endCxn id="34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FC21B425-ECB5-4CA6-C02F-9F8343D5039E}"/>
                </a:ext>
              </a:extLst>
            </p:cNvPr>
            <p:cNvGrpSpPr/>
            <p:nvPr/>
          </p:nvGrpSpPr>
          <p:grpSpPr>
            <a:xfrm>
              <a:off x="4679836" y="3971650"/>
              <a:ext cx="350874" cy="360389"/>
              <a:chOff x="3195085" y="2057961"/>
              <a:chExt cx="350874" cy="360389"/>
            </a:xfrm>
          </p:grpSpPr>
          <p:sp>
            <p:nvSpPr>
              <p:cNvPr id="336" name="Oval 335">
                <a:extLst>
                  <a:ext uri="{FF2B5EF4-FFF2-40B4-BE49-F238E27FC236}">
                    <a16:creationId xmlns:a16="http://schemas.microsoft.com/office/drawing/2014/main" id="{E599C19A-CE98-19C1-046D-585F5022AF5B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Oval 336">
                <a:extLst>
                  <a:ext uri="{FF2B5EF4-FFF2-40B4-BE49-F238E27FC236}">
                    <a16:creationId xmlns:a16="http://schemas.microsoft.com/office/drawing/2014/main" id="{9FE2816E-FA61-C4ED-82A5-2984FA3AFBB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Oval 337">
                <a:extLst>
                  <a:ext uri="{FF2B5EF4-FFF2-40B4-BE49-F238E27FC236}">
                    <a16:creationId xmlns:a16="http://schemas.microsoft.com/office/drawing/2014/main" id="{2D439F50-1BE1-6B8E-5DCB-C966EC08105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4586F694-870F-8B89-3D32-341140F9589A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0" name="Straight Arrow Connector 339">
                <a:extLst>
                  <a:ext uri="{FF2B5EF4-FFF2-40B4-BE49-F238E27FC236}">
                    <a16:creationId xmlns:a16="http://schemas.microsoft.com/office/drawing/2014/main" id="{461E40E0-EDB4-8E5C-E98D-244A50442DD3}"/>
                  </a:ext>
                </a:extLst>
              </p:cNvPr>
              <p:cNvCxnSpPr>
                <a:cxnSpLocks/>
                <a:stCxn id="33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Straight Arrow Connector 340">
                <a:extLst>
                  <a:ext uri="{FF2B5EF4-FFF2-40B4-BE49-F238E27FC236}">
                    <a16:creationId xmlns:a16="http://schemas.microsoft.com/office/drawing/2014/main" id="{6DF86D00-7A80-9317-F85B-4B9AF7C08C4A}"/>
                  </a:ext>
                </a:extLst>
              </p:cNvPr>
              <p:cNvCxnSpPr>
                <a:cxnSpLocks/>
                <a:stCxn id="338" idx="3"/>
                <a:endCxn id="33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28036BED-8F05-83E2-A1ED-02CCD2DE5806}"/>
                </a:ext>
              </a:extLst>
            </p:cNvPr>
            <p:cNvSpPr/>
            <p:nvPr/>
          </p:nvSpPr>
          <p:spPr>
            <a:xfrm>
              <a:off x="4321862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DF3F7856-2E81-DCAE-4F71-7B27E170D63D}"/>
                </a:ext>
              </a:extLst>
            </p:cNvPr>
            <p:cNvSpPr/>
            <p:nvPr/>
          </p:nvSpPr>
          <p:spPr>
            <a:xfrm>
              <a:off x="4196296" y="39128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D2259D8B-19D1-1516-6A4A-61E4EE8C0FDE}"/>
                </a:ext>
              </a:extLst>
            </p:cNvPr>
            <p:cNvSpPr/>
            <p:nvPr/>
          </p:nvSpPr>
          <p:spPr>
            <a:xfrm>
              <a:off x="4333746" y="39207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7D00C9EA-11D6-521A-D9E5-323FEF02FB4F}"/>
                </a:ext>
              </a:extLst>
            </p:cNvPr>
            <p:cNvSpPr/>
            <p:nvPr/>
          </p:nvSpPr>
          <p:spPr>
            <a:xfrm>
              <a:off x="4267267" y="347120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57B2D23-F464-00D5-566D-112A92847901}"/>
                </a:ext>
              </a:extLst>
            </p:cNvPr>
            <p:cNvGrpSpPr/>
            <p:nvPr/>
          </p:nvGrpSpPr>
          <p:grpSpPr>
            <a:xfrm>
              <a:off x="4223597" y="3814202"/>
              <a:ext cx="747402" cy="132635"/>
              <a:chOff x="2879697" y="2486108"/>
              <a:chExt cx="747402" cy="132635"/>
            </a:xfrm>
          </p:grpSpPr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BA5B1B68-F88B-CB85-5663-15CDF9E93253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6100CFE8-B8E6-9DF5-640F-056C57060432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14547DC9-8756-545D-8367-4E2CCAD18E0F}"/>
                </a:ext>
              </a:extLst>
            </p:cNvPr>
            <p:cNvGrpSpPr/>
            <p:nvPr/>
          </p:nvGrpSpPr>
          <p:grpSpPr>
            <a:xfrm>
              <a:off x="4214365" y="3927942"/>
              <a:ext cx="1063431" cy="94726"/>
              <a:chOff x="4768349" y="2603193"/>
              <a:chExt cx="1063431" cy="94726"/>
            </a:xfrm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91D4EE32-3424-58E7-01F3-6FE51BFC4D5B}"/>
                  </a:ext>
                </a:extLst>
              </p:cNvPr>
              <p:cNvSpPr/>
              <p:nvPr/>
            </p:nvSpPr>
            <p:spPr>
              <a:xfrm>
                <a:off x="4917382" y="2603193"/>
                <a:ext cx="914398" cy="91226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8"/>
                  <a:gd name="connsiteY0" fmla="*/ 25913 h 91226"/>
                  <a:gd name="connsiteX1" fmla="*/ 185894 w 914398"/>
                  <a:gd name="connsiteY1" fmla="*/ 46009 h 91226"/>
                  <a:gd name="connsiteX2" fmla="*/ 482320 w 914398"/>
                  <a:gd name="connsiteY2" fmla="*/ 792 h 91226"/>
                  <a:gd name="connsiteX3" fmla="*/ 914398 w 914398"/>
                  <a:gd name="connsiteY3" fmla="*/ 91226 h 9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8" h="91226">
                    <a:moveTo>
                      <a:pt x="0" y="25913"/>
                    </a:moveTo>
                    <a:cubicBezTo>
                      <a:pt x="19678" y="47684"/>
                      <a:pt x="105507" y="50196"/>
                      <a:pt x="185894" y="46009"/>
                    </a:cubicBezTo>
                    <a:cubicBezTo>
                      <a:pt x="266281" y="41822"/>
                      <a:pt x="360903" y="-6744"/>
                      <a:pt x="482320" y="792"/>
                    </a:cubicBezTo>
                    <a:cubicBezTo>
                      <a:pt x="603737" y="8328"/>
                      <a:pt x="755299" y="7491"/>
                      <a:pt x="914398" y="9122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AB18E5CD-FF51-F101-6CF6-934264CB0D4F}"/>
                  </a:ext>
                </a:extLst>
              </p:cNvPr>
              <p:cNvSpPr/>
              <p:nvPr/>
            </p:nvSpPr>
            <p:spPr>
              <a:xfrm>
                <a:off x="4768349" y="2614033"/>
                <a:ext cx="64140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3886"/>
                  <a:gd name="connsiteX1" fmla="*/ 73671 w 641404"/>
                  <a:gd name="connsiteY1" fmla="*/ 75362 h 83886"/>
                  <a:gd name="connsiteX2" fmla="*/ 313662 w 641404"/>
                  <a:gd name="connsiteY2" fmla="*/ 82143 h 83886"/>
                  <a:gd name="connsiteX3" fmla="*/ 641404 w 64140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3886">
                    <a:moveTo>
                      <a:pt x="3333" y="0"/>
                    </a:moveTo>
                    <a:cubicBezTo>
                      <a:pt x="-10902" y="37262"/>
                      <a:pt x="21950" y="61672"/>
                      <a:pt x="73671" y="75362"/>
                    </a:cubicBezTo>
                    <a:cubicBezTo>
                      <a:pt x="125392" y="89052"/>
                      <a:pt x="313662" y="82143"/>
                      <a:pt x="313662" y="82143"/>
                    </a:cubicBezTo>
                    <a:cubicBezTo>
                      <a:pt x="419170" y="8381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F80FC4D-2CDB-4107-40F3-D1771B9B4719}"/>
                </a:ext>
              </a:extLst>
            </p:cNvPr>
            <p:cNvSpPr/>
            <p:nvPr/>
          </p:nvSpPr>
          <p:spPr>
            <a:xfrm flipH="1">
              <a:off x="4262213" y="4202518"/>
              <a:ext cx="491743" cy="18792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9519C41-5161-10AA-932D-A4DC05DAB60C}"/>
                </a:ext>
              </a:extLst>
            </p:cNvPr>
            <p:cNvSpPr/>
            <p:nvPr/>
          </p:nvSpPr>
          <p:spPr>
            <a:xfrm flipH="1">
              <a:off x="4250151" y="4251387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C9408E9-0F3C-94E1-E304-048BC24E6F65}"/>
                </a:ext>
              </a:extLst>
            </p:cNvPr>
            <p:cNvSpPr/>
            <p:nvPr/>
          </p:nvSpPr>
          <p:spPr>
            <a:xfrm flipH="1">
              <a:off x="4254647" y="4247419"/>
              <a:ext cx="915014" cy="145455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FA8647F-F59B-A3FF-F254-C0B5AF8CB5D8}"/>
                </a:ext>
              </a:extLst>
            </p:cNvPr>
            <p:cNvSpPr/>
            <p:nvPr/>
          </p:nvSpPr>
          <p:spPr>
            <a:xfrm flipH="1">
              <a:off x="4358438" y="4249609"/>
              <a:ext cx="1008909" cy="16370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7287"/>
                <a:gd name="connsiteX1" fmla="*/ 134247 w 640847"/>
                <a:gd name="connsiteY1" fmla="*/ 96672 h 137287"/>
                <a:gd name="connsiteX2" fmla="*/ 283267 w 640847"/>
                <a:gd name="connsiteY2" fmla="*/ 137209 h 137287"/>
                <a:gd name="connsiteX3" fmla="*/ 640847 w 640847"/>
                <a:gd name="connsiteY3" fmla="*/ 114746 h 137287"/>
                <a:gd name="connsiteX0" fmla="*/ 0 w 640847"/>
                <a:gd name="connsiteY0" fmla="*/ 0 h 137287"/>
                <a:gd name="connsiteX1" fmla="*/ 126327 w 640847"/>
                <a:gd name="connsiteY1" fmla="*/ 100158 h 137287"/>
                <a:gd name="connsiteX2" fmla="*/ 283267 w 640847"/>
                <a:gd name="connsiteY2" fmla="*/ 137209 h 137287"/>
                <a:gd name="connsiteX3" fmla="*/ 640847 w 640847"/>
                <a:gd name="connsiteY3" fmla="*/ 114746 h 13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7287">
                  <a:moveTo>
                    <a:pt x="0" y="0"/>
                  </a:moveTo>
                  <a:cubicBezTo>
                    <a:pt x="41917" y="53733"/>
                    <a:pt x="79116" y="77290"/>
                    <a:pt x="126327" y="100158"/>
                  </a:cubicBezTo>
                  <a:cubicBezTo>
                    <a:pt x="173538" y="123026"/>
                    <a:pt x="198834" y="134197"/>
                    <a:pt x="283267" y="137209"/>
                  </a:cubicBezTo>
                  <a:cubicBezTo>
                    <a:pt x="367700" y="140221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EDCE362-89D5-E0BE-95CF-484B3420AC6F}"/>
                </a:ext>
              </a:extLst>
            </p:cNvPr>
            <p:cNvSpPr/>
            <p:nvPr/>
          </p:nvSpPr>
          <p:spPr>
            <a:xfrm>
              <a:off x="4295633" y="3497239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C0EFDAF9-6C99-E202-6CC3-30A5478CEBF6}"/>
                </a:ext>
              </a:extLst>
            </p:cNvPr>
            <p:cNvSpPr/>
            <p:nvPr/>
          </p:nvSpPr>
          <p:spPr>
            <a:xfrm>
              <a:off x="4240020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8019749-92AF-DD0B-9E12-152F1CCA5464}"/>
              </a:ext>
            </a:extLst>
          </p:cNvPr>
          <p:cNvGrpSpPr/>
          <p:nvPr/>
        </p:nvGrpSpPr>
        <p:grpSpPr>
          <a:xfrm>
            <a:off x="2542140" y="3416344"/>
            <a:ext cx="1425635" cy="1079520"/>
            <a:chOff x="2542140" y="3416344"/>
            <a:chExt cx="1425635" cy="1079520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3859C5A-8AEE-9829-535C-248C097D3AE9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Oval 263">
              <a:extLst>
                <a:ext uri="{FF2B5EF4-FFF2-40B4-BE49-F238E27FC236}">
                  <a16:creationId xmlns:a16="http://schemas.microsoft.com/office/drawing/2014/main" id="{99416A71-4ED9-76F7-BB18-5F099E5E2FEB}"/>
                </a:ext>
              </a:extLst>
            </p:cNvPr>
            <p:cNvSpPr/>
            <p:nvPr/>
          </p:nvSpPr>
          <p:spPr>
            <a:xfrm>
              <a:off x="3208807" y="395078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FCB875BB-ED76-0519-EF19-8EE1297B9B90}"/>
                </a:ext>
              </a:extLst>
            </p:cNvPr>
            <p:cNvSpPr/>
            <p:nvPr/>
          </p:nvSpPr>
          <p:spPr>
            <a:xfrm>
              <a:off x="3616901" y="394491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36CAB3A0-E170-DB07-7A97-7702608A19ED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0AC99F2F-5DEE-D6BF-C755-D9C3A5771BA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8DE7A9AA-2CC9-0F10-B264-93D134E1B2C0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732D7D1C-4601-074B-E2C0-D69F72EC2F65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136D3E71-60E8-12CD-FB9A-6411F1DF0A21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Arrow Connector 291">
                <a:extLst>
                  <a:ext uri="{FF2B5EF4-FFF2-40B4-BE49-F238E27FC236}">
                    <a16:creationId xmlns:a16="http://schemas.microsoft.com/office/drawing/2014/main" id="{135031AE-3594-C3A9-548C-721AE098920F}"/>
                  </a:ext>
                </a:extLst>
              </p:cNvPr>
              <p:cNvCxnSpPr>
                <a:cxnSpLocks/>
                <a:stCxn id="290" idx="5"/>
                <a:endCxn id="29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Arrow Connector 292">
                <a:extLst>
                  <a:ext uri="{FF2B5EF4-FFF2-40B4-BE49-F238E27FC236}">
                    <a16:creationId xmlns:a16="http://schemas.microsoft.com/office/drawing/2014/main" id="{DC579A22-D361-3B0D-CBD5-9D444BEC6ED8}"/>
                  </a:ext>
                </a:extLst>
              </p:cNvPr>
              <p:cNvCxnSpPr>
                <a:cxnSpLocks/>
                <a:stCxn id="29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B623544-86D7-F0B8-F8FA-80C067A167F5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C9361461-1AE1-3529-211F-7F35AB0410D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3055B22A-C08A-29F2-D51C-B2B593521D7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978E255-7557-5A63-2E7D-7C7FE3730606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9848C4D1-CA3A-C3D4-ED1B-675F9E4C5569}"/>
                  </a:ext>
                </a:extLst>
              </p:cNvPr>
              <p:cNvCxnSpPr>
                <a:cxnSpLocks/>
                <a:stCxn id="28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957F638-E211-8EC7-4EDA-32DB79C49975}"/>
                  </a:ext>
                </a:extLst>
              </p:cNvPr>
              <p:cNvCxnSpPr>
                <a:cxnSpLocks/>
                <a:stCxn id="284" idx="3"/>
                <a:endCxn id="28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57FA35BB-8AE6-EBE1-0B69-0240304E60A9}"/>
                </a:ext>
              </a:extLst>
            </p:cNvPr>
            <p:cNvGrpSpPr/>
            <p:nvPr/>
          </p:nvGrpSpPr>
          <p:grpSpPr>
            <a:xfrm>
              <a:off x="3260582" y="3977900"/>
              <a:ext cx="246496" cy="256646"/>
              <a:chOff x="3255327" y="2091323"/>
              <a:chExt cx="246496" cy="256646"/>
            </a:xfrm>
          </p:grpSpPr>
          <p:sp>
            <p:nvSpPr>
              <p:cNvPr id="277" name="Oval 276">
                <a:extLst>
                  <a:ext uri="{FF2B5EF4-FFF2-40B4-BE49-F238E27FC236}">
                    <a16:creationId xmlns:a16="http://schemas.microsoft.com/office/drawing/2014/main" id="{8009FF7A-622E-A9FF-2079-36D1F1A19E0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Oval 277">
                <a:extLst>
                  <a:ext uri="{FF2B5EF4-FFF2-40B4-BE49-F238E27FC236}">
                    <a16:creationId xmlns:a16="http://schemas.microsoft.com/office/drawing/2014/main" id="{46B901C8-990D-7408-813E-A97939F9EB26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A8AABEC4-4B97-CE92-639A-C03878B5AB4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0" name="Straight Arrow Connector 279">
                <a:extLst>
                  <a:ext uri="{FF2B5EF4-FFF2-40B4-BE49-F238E27FC236}">
                    <a16:creationId xmlns:a16="http://schemas.microsoft.com/office/drawing/2014/main" id="{D7CDB1DA-E319-F367-1071-57B161AC14B0}"/>
                  </a:ext>
                </a:extLst>
              </p:cNvPr>
              <p:cNvCxnSpPr>
                <a:cxnSpLocks/>
                <a:stCxn id="27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Arrow Connector 280">
                <a:extLst>
                  <a:ext uri="{FF2B5EF4-FFF2-40B4-BE49-F238E27FC236}">
                    <a16:creationId xmlns:a16="http://schemas.microsoft.com/office/drawing/2014/main" id="{D1DE8FA0-630C-E32D-F8DD-81CA16EBC05F}"/>
                  </a:ext>
                </a:extLst>
              </p:cNvPr>
              <p:cNvCxnSpPr>
                <a:cxnSpLocks/>
                <a:stCxn id="278" idx="3"/>
                <a:endCxn id="27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4FD14BC-FE3D-1870-2213-AE1014A08EC2}"/>
                </a:ext>
              </a:extLst>
            </p:cNvPr>
            <p:cNvSpPr/>
            <p:nvPr/>
          </p:nvSpPr>
          <p:spPr>
            <a:xfrm>
              <a:off x="2863388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D78983F-4B9F-A9D9-2C98-DA23C899731B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286D4EA7-3928-00DC-9A7D-4C5007A911CC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BFDCA11-761F-DE28-7DD1-5570BDF27E09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E971769F-BCF7-E16A-8901-3F91D3934D88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824691F0-4040-F259-971B-7B92B77B23C2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85101558-F498-0DF8-C2D5-156F364E401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8112FFF2-B536-52D8-4D78-CBFA97794973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7AC4AA20-E972-EAA8-EB18-16D9D81A07FF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3130C61-48AE-FF81-78B3-B37C3C9A97A8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4C643D8-9A02-C2AA-3974-477CB7D62371}"/>
                </a:ext>
              </a:extLst>
            </p:cNvPr>
            <p:cNvSpPr/>
            <p:nvPr/>
          </p:nvSpPr>
          <p:spPr>
            <a:xfrm flipH="1">
              <a:off x="2768816" y="4172901"/>
              <a:ext cx="509105" cy="17208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B29301-E66F-749B-0969-3E4465C9B757}"/>
                </a:ext>
              </a:extLst>
            </p:cNvPr>
            <p:cNvSpPr/>
            <p:nvPr/>
          </p:nvSpPr>
          <p:spPr>
            <a:xfrm flipH="1">
              <a:off x="2774116" y="42217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EE62C0-3A8C-56A4-CBB5-3B792F2E1913}"/>
                </a:ext>
              </a:extLst>
            </p:cNvPr>
            <p:cNvSpPr/>
            <p:nvPr/>
          </p:nvSpPr>
          <p:spPr>
            <a:xfrm flipH="1">
              <a:off x="2781430" y="4217802"/>
              <a:ext cx="912195" cy="14994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818BB3-FDF4-8245-183F-147FEB11BA6D}"/>
                </a:ext>
              </a:extLst>
            </p:cNvPr>
            <p:cNvSpPr/>
            <p:nvPr/>
          </p:nvSpPr>
          <p:spPr>
            <a:xfrm flipH="1">
              <a:off x="2887775" y="4219991"/>
              <a:ext cx="1003535" cy="16444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49155"/>
                <a:gd name="connsiteX1" fmla="*/ 134247 w 640847"/>
                <a:gd name="connsiteY1" fmla="*/ 96672 h 149155"/>
                <a:gd name="connsiteX2" fmla="*/ 285907 w 640847"/>
                <a:gd name="connsiteY2" fmla="*/ 149087 h 149155"/>
                <a:gd name="connsiteX3" fmla="*/ 640847 w 640847"/>
                <a:gd name="connsiteY3" fmla="*/ 114746 h 149155"/>
                <a:gd name="connsiteX0" fmla="*/ 0 w 640847"/>
                <a:gd name="connsiteY0" fmla="*/ 0 h 149155"/>
                <a:gd name="connsiteX1" fmla="*/ 120976 w 640847"/>
                <a:gd name="connsiteY1" fmla="*/ 111752 h 149155"/>
                <a:gd name="connsiteX2" fmla="*/ 285907 w 640847"/>
                <a:gd name="connsiteY2" fmla="*/ 149087 h 149155"/>
                <a:gd name="connsiteX3" fmla="*/ 640847 w 640847"/>
                <a:gd name="connsiteY3" fmla="*/ 114746 h 14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49155">
                  <a:moveTo>
                    <a:pt x="0" y="0"/>
                  </a:moveTo>
                  <a:cubicBezTo>
                    <a:pt x="41917" y="53733"/>
                    <a:pt x="73325" y="86904"/>
                    <a:pt x="120976" y="111752"/>
                  </a:cubicBezTo>
                  <a:cubicBezTo>
                    <a:pt x="168627" y="136600"/>
                    <a:pt x="201474" y="146075"/>
                    <a:pt x="285907" y="149087"/>
                  </a:cubicBezTo>
                  <a:cubicBezTo>
                    <a:pt x="370340" y="15209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9B03E3-E6DC-9E23-AEDD-51D431FC0688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4C4D1E6C-227C-5AD1-0C62-B7D29D988757}"/>
                </a:ext>
              </a:extLst>
            </p:cNvPr>
            <p:cNvSpPr/>
            <p:nvPr/>
          </p:nvSpPr>
          <p:spPr>
            <a:xfrm>
              <a:off x="2762272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D9277C71-41D8-46F6-9A9A-8049F1B05AFC}"/>
              </a:ext>
            </a:extLst>
          </p:cNvPr>
          <p:cNvSpPr/>
          <p:nvPr/>
        </p:nvSpPr>
        <p:spPr>
          <a:xfrm flipH="1">
            <a:off x="1815440" y="4385521"/>
            <a:ext cx="5408222" cy="52623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1997" y="84452"/>
                  <a:pt x="159701" y="111828"/>
                  <a:pt x="281512" y="149516"/>
                </a:cubicBezTo>
                <a:cubicBezTo>
                  <a:pt x="403323" y="187204"/>
                  <a:pt x="567932" y="210635"/>
                  <a:pt x="730867" y="226129"/>
                </a:cubicBezTo>
                <a:cubicBezTo>
                  <a:pt x="893802" y="241623"/>
                  <a:pt x="1108413" y="250855"/>
                  <a:pt x="1259122" y="242477"/>
                </a:cubicBezTo>
                <a:cubicBezTo>
                  <a:pt x="1409963" y="234092"/>
                  <a:pt x="1501721" y="221544"/>
                  <a:pt x="1617850" y="296497"/>
                </a:cubicBezTo>
              </a:path>
            </a:pathLst>
          </a:custGeom>
          <a:noFill/>
          <a:ln>
            <a:solidFill>
              <a:srgbClr val="00B0F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D30A2682-4862-E0CA-1A09-C4A9B716FF83}"/>
              </a:ext>
            </a:extLst>
          </p:cNvPr>
          <p:cNvSpPr/>
          <p:nvPr/>
        </p:nvSpPr>
        <p:spPr>
          <a:xfrm flipH="1">
            <a:off x="774751" y="4392117"/>
            <a:ext cx="1993531" cy="5339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72964" y="205370"/>
                  <a:pt x="433208" y="179988"/>
                  <a:pt x="707819" y="227133"/>
                </a:cubicBezTo>
                <a:cubicBezTo>
                  <a:pt x="982430" y="274278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EA295624-5DD1-617C-5314-B61DD4C5A9B6}"/>
              </a:ext>
            </a:extLst>
          </p:cNvPr>
          <p:cNvSpPr/>
          <p:nvPr/>
        </p:nvSpPr>
        <p:spPr>
          <a:xfrm flipH="1">
            <a:off x="785247" y="4411709"/>
            <a:ext cx="3469400" cy="4895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7002" y="60304"/>
                  <a:pt x="181247" y="75051"/>
                  <a:pt x="330000" y="97854"/>
                </a:cubicBezTo>
                <a:cubicBezTo>
                  <a:pt x="478753" y="120657"/>
                  <a:pt x="729721" y="122248"/>
                  <a:pt x="892520" y="136817"/>
                </a:cubicBezTo>
                <a:lnTo>
                  <a:pt x="1306792" y="185269"/>
                </a:lnTo>
                <a:cubicBezTo>
                  <a:pt x="1431691" y="198446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5E378431-855F-B642-00CB-C41BE5075E3F}"/>
              </a:ext>
            </a:extLst>
          </p:cNvPr>
          <p:cNvSpPr/>
          <p:nvPr/>
        </p:nvSpPr>
        <p:spPr>
          <a:xfrm flipH="1">
            <a:off x="804179" y="4373800"/>
            <a:ext cx="4912840" cy="51627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8076" h="286023">
                <a:moveTo>
                  <a:pt x="0" y="0"/>
                </a:moveTo>
                <a:cubicBezTo>
                  <a:pt x="37527" y="59218"/>
                  <a:pt x="47108" y="87187"/>
                  <a:pt x="262307" y="121296"/>
                </a:cubicBezTo>
                <a:cubicBezTo>
                  <a:pt x="477506" y="155405"/>
                  <a:pt x="990551" y="181427"/>
                  <a:pt x="1291193" y="204654"/>
                </a:cubicBezTo>
                <a:cubicBezTo>
                  <a:pt x="1416092" y="217831"/>
                  <a:pt x="1560854" y="227008"/>
                  <a:pt x="1648076" y="286023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14C60F92-0BB0-D172-6280-3A242CBC6FF4}"/>
              </a:ext>
            </a:extLst>
          </p:cNvPr>
          <p:cNvSpPr/>
          <p:nvPr/>
        </p:nvSpPr>
        <p:spPr>
          <a:xfrm flipH="1">
            <a:off x="7233034" y="4151997"/>
            <a:ext cx="472820" cy="207081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rgbClr val="00B0F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98AAEE9C-3BC9-5830-D95A-2B686E69C0B8}"/>
              </a:ext>
            </a:extLst>
          </p:cNvPr>
          <p:cNvSpPr/>
          <p:nvPr/>
        </p:nvSpPr>
        <p:spPr>
          <a:xfrm flipH="1">
            <a:off x="7244133" y="4200866"/>
            <a:ext cx="661796" cy="150860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rgbClr val="00B0F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7428318A-8F6A-DBA8-C754-D47A8D900B52}"/>
              </a:ext>
            </a:extLst>
          </p:cNvPr>
          <p:cNvSpPr/>
          <p:nvPr/>
        </p:nvSpPr>
        <p:spPr>
          <a:xfrm flipH="1">
            <a:off x="7254541" y="4196898"/>
            <a:ext cx="867017" cy="15482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203008 w 635314"/>
              <a:gd name="connsiteY1" fmla="*/ 109957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203008 w 635314"/>
              <a:gd name="connsiteY1" fmla="*/ 109957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27021" y="52856"/>
                  <a:pt x="78605" y="102683"/>
                  <a:pt x="203008" y="109957"/>
                </a:cubicBezTo>
                <a:cubicBezTo>
                  <a:pt x="327411" y="117231"/>
                  <a:pt x="346059" y="75493"/>
                  <a:pt x="428111" y="61448"/>
                </a:cubicBezTo>
                <a:cubicBezTo>
                  <a:pt x="499182" y="49283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rgbClr val="00B0F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E9FA42EE-1B9B-E6AD-94AB-39258AAE3E28}"/>
              </a:ext>
            </a:extLst>
          </p:cNvPr>
          <p:cNvSpPr/>
          <p:nvPr/>
        </p:nvSpPr>
        <p:spPr>
          <a:xfrm flipH="1">
            <a:off x="7252942" y="4199088"/>
            <a:ext cx="1066302" cy="185252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0321">
                <a:moveTo>
                  <a:pt x="0" y="0"/>
                </a:moveTo>
                <a:cubicBezTo>
                  <a:pt x="41917" y="53733"/>
                  <a:pt x="86596" y="74966"/>
                  <a:pt x="134247" y="96672"/>
                </a:cubicBezTo>
                <a:cubicBezTo>
                  <a:pt x="181898" y="118378"/>
                  <a:pt x="201474" y="127225"/>
                  <a:pt x="285907" y="130237"/>
                </a:cubicBezTo>
                <a:cubicBezTo>
                  <a:pt x="370340" y="133249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rgbClr val="00B0F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E76A7C08-6F8C-8577-BFC0-4EE26709FAF9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3B8D8DA2-C0ED-8BB6-79D9-191666870DC9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3EE8262C-CD45-5811-D037-B97BE97A403D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71A85A68-4524-8E64-82C6-6B19C0A6D432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Arrow Connector 78">
            <a:extLst>
              <a:ext uri="{FF2B5EF4-FFF2-40B4-BE49-F238E27FC236}">
                <a16:creationId xmlns:a16="http://schemas.microsoft.com/office/drawing/2014/main" id="{96314F34-5B4A-0389-06F4-3B1052C1DE8D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Arrow Connector 80">
            <a:extLst>
              <a:ext uri="{FF2B5EF4-FFF2-40B4-BE49-F238E27FC236}">
                <a16:creationId xmlns:a16="http://schemas.microsoft.com/office/drawing/2014/main" id="{E39E741C-22CC-FACC-5AC3-D9FC2676489B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504496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/>
                                        <p:tgtEl>
                                          <p:spTgt spid="1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indefinite"/>
                                        <p:tgtEl>
                                          <p:spTgt spid="11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 animBg="1"/>
      <p:bldP spid="43" grpId="0" animBg="1"/>
      <p:bldP spid="46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3200" dirty="0"/>
              <a:t>The Story in a Nutshell, Part I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268448" y="1089419"/>
                <a:ext cx="8875551" cy="5768581"/>
              </a:xfrm>
              <a:ln>
                <a:noFill/>
              </a:ln>
            </p:spPr>
            <p:txBody>
              <a:bodyPr>
                <a:normAutofit/>
              </a:bodyPr>
              <a:lstStyle/>
              <a:p>
                <a:r>
                  <a:rPr lang="en-US" sz="2400" dirty="0"/>
                  <a:t>1997-98: Path profiling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→</m:t>
                    </m:r>
                  </m:oMath>
                </a14:m>
                <a:r>
                  <a:rPr lang="en-US" sz="2400" dirty="0"/>
                  <a:t> </a:t>
                </a:r>
                <a:r>
                  <a:rPr lang="en-US" sz="2400" dirty="0" err="1"/>
                  <a:t>Interprocedural</a:t>
                </a:r>
                <a:r>
                  <a:rPr lang="en-US" sz="2400" dirty="0"/>
                  <a:t> path profiling</a:t>
                </a:r>
              </a:p>
              <a:p>
                <a:pPr lvl="1"/>
                <a:r>
                  <a:rPr lang="en-US" sz="2000" dirty="0"/>
                  <a:t>In the worst case, working against a double exponential 😧</a:t>
                </a:r>
                <a:r>
                  <a:rPr lang="en-US" sz="2000" dirty="0">
                    <a:sym typeface="Wingdings" panose="05000000000000000000" pitchFamily="2" charset="2"/>
                  </a:rPr>
                  <a:t></a:t>
                </a:r>
                <a:r>
                  <a:rPr lang="en-US" sz="2000" dirty="0">
                    <a:latin typeface="Yu Mincho Demibold" panose="02020600000000000000" pitchFamily="18" charset="-128"/>
                    <a:ea typeface="Yu Mincho Demibold" panose="02020600000000000000" pitchFamily="18" charset="-128"/>
                    <a:sym typeface="Wingdings" panose="05000000000000000000" pitchFamily="2" charset="2"/>
                  </a:rPr>
                  <a:t>☠</a:t>
                </a:r>
                <a:r>
                  <a:rPr lang="en-US" sz="2000" dirty="0">
                    <a:latin typeface="Yu Mincho" panose="020B0400000000000000" pitchFamily="18" charset="-128"/>
                    <a:ea typeface="Yu Mincho" panose="020B0400000000000000" pitchFamily="18" charset="-128"/>
                  </a:rPr>
                  <a:t>☢</a:t>
                </a:r>
                <a:endParaRPr lang="en-US" sz="2000" dirty="0"/>
              </a:p>
              <a:p>
                <a:pPr lvl="2"/>
                <a14:m>
                  <m:oMath xmlns:m="http://schemas.openxmlformats.org/officeDocument/2006/math">
                    <m:r>
                      <a:rPr lang="en-US" sz="1600" i="1" dirty="0" smtClean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US" sz="1600" dirty="0"/>
                  <a:t> = the size of the program’s control-flow graph</a:t>
                </a:r>
              </a:p>
              <a:p>
                <a:pPr lvl="2"/>
                <a:r>
                  <a:rPr lang="en-US" sz="1600" dirty="0"/>
                  <a:t>needed to distinguish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16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6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lang="en-US" sz="1600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sz="1600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lang="en-US" sz="1600" b="0" i="1" smtClean="0"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p>
                        </m:sSup>
                      </m:sup>
                    </m:sSup>
                  </m:oMath>
                </a14:m>
                <a:r>
                  <a:rPr lang="en-US" sz="1600" dirty="0"/>
                  <a:t> path fragments . . . oops . . .</a:t>
                </a:r>
              </a:p>
              <a:p>
                <a:r>
                  <a:rPr lang="en-US" sz="2400" dirty="0"/>
                  <a:t>1997-98: Reading about symbolic model checking</a:t>
                </a:r>
              </a:p>
              <a:p>
                <a:pPr lvl="1"/>
                <a:r>
                  <a:rPr lang="en-US" sz="2000" dirty="0"/>
                  <a:t>“Symbolic model checking: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>
                            <a:latin typeface="Cambria Math" panose="02040503050406030204" pitchFamily="18" charset="0"/>
                          </a:rPr>
                          <m:t>10</m:t>
                        </m:r>
                      </m:e>
                      <m:sup>
                        <m:r>
                          <a:rPr lang="en-US" sz="2000">
                            <a:latin typeface="Cambria Math" panose="02040503050406030204" pitchFamily="18" charset="0"/>
                          </a:rPr>
                          <m:t>20</m:t>
                        </m:r>
                      </m:sup>
                    </m:sSup>
                  </m:oMath>
                </a14:m>
                <a:r>
                  <a:rPr lang="en-US" sz="2000" dirty="0"/>
                  <a:t> states and beyond” </a:t>
                </a:r>
                <a:r>
                  <a:rPr lang="en-US" sz="1800" dirty="0"/>
                  <a:t>[Burch et al. 1990]</a:t>
                </a:r>
                <a:endParaRPr lang="en-US" sz="2000" dirty="0"/>
              </a:p>
              <a:p>
                <a:pPr lvl="1"/>
                <a:r>
                  <a:rPr lang="en-US" sz="2000" dirty="0"/>
                  <a:t>Represent relations with Ordered Binary Decision Diagrams (OBDDs)</a:t>
                </a:r>
              </a:p>
              <a:p>
                <a:pPr lvl="1"/>
                <a:r>
                  <a:rPr lang="en-US" sz="2000" dirty="0"/>
                  <a:t>Properties checked via a sequence of BDD operations</a:t>
                </a:r>
              </a:p>
              <a:p>
                <a:pPr lvl="1"/>
                <a:r>
                  <a:rPr lang="en-US" sz="2000" dirty="0"/>
                  <a:t>(Roughly) a BDD of size </a:t>
                </a:r>
                <a14:m>
                  <m:oMath xmlns:m="http://schemas.openxmlformats.org/officeDocument/2006/math">
                    <m:r>
                      <a:rPr lang="en-US" sz="2000" i="1" dirty="0" smtClean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US" sz="2000" dirty="0"/>
                  <a:t> can have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US" sz="2000" dirty="0"/>
                  <a:t> paths: exponential compression</a:t>
                </a:r>
              </a:p>
              <a:p>
                <a:r>
                  <a:rPr lang="en-US" sz="2400" dirty="0"/>
                  <a:t>Idea: </a:t>
                </a:r>
                <a:r>
                  <a:rPr lang="en-US" sz="2400" dirty="0">
                    <a:solidFill>
                      <a:srgbClr val="C00000"/>
                    </a:solidFill>
                  </a:rPr>
                  <a:t>Hijack the bad for the good!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Make a data structure akin to BDDs in which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              “bad program graphs” (for </a:t>
                </a:r>
                <a:r>
                  <a:rPr lang="en-US" sz="2000" dirty="0" err="1"/>
                  <a:t>interprocedural</a:t>
                </a:r>
                <a:r>
                  <a:rPr lang="en-US" sz="2000" dirty="0"/>
                  <a:t> profiling)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         </a:t>
                </a:r>
                <a14:m>
                  <m:oMath xmlns:m="http://schemas.openxmlformats.org/officeDocument/2006/math">
                    <m:r>
                      <a:rPr lang="en-US" sz="2000" i="1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2000" dirty="0"/>
                  <a:t>  “good data structures” (for representing relations)</a:t>
                </a:r>
                <a:endParaRPr lang="en-US" sz="24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268448" y="1089419"/>
                <a:ext cx="8875551" cy="5768581"/>
              </a:xfrm>
              <a:blipFill>
                <a:blip r:embed="rId3"/>
                <a:stretch>
                  <a:fillRect l="-893" t="-740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Speech Bubble: Rectangle with Corners Rounded 3">
                <a:extLst>
                  <a:ext uri="{FF2B5EF4-FFF2-40B4-BE49-F238E27FC236}">
                    <a16:creationId xmlns:a16="http://schemas.microsoft.com/office/drawing/2014/main" id="{9958F3AF-F2F7-2334-5353-AC65CF7652F1}"/>
                  </a:ext>
                </a:extLst>
              </p:cNvPr>
              <p:cNvSpPr/>
              <p:nvPr/>
            </p:nvSpPr>
            <p:spPr bwMode="auto">
              <a:xfrm>
                <a:off x="512064" y="722376"/>
                <a:ext cx="4197179" cy="1852237"/>
              </a:xfrm>
              <a:prstGeom prst="wedgeRoundRectCallout">
                <a:avLst>
                  <a:gd name="adj1" fmla="val 62669"/>
                  <a:gd name="adj2" fmla="val 131918"/>
                  <a:gd name="adj3" fmla="val 16667"/>
                </a:avLst>
              </a:prstGeom>
              <a:solidFill>
                <a:schemeClr val="bg1"/>
              </a:solidFill>
              <a:ln w="31750" cap="flat" cmpd="sng" algn="ctr">
                <a:solidFill>
                  <a:srgbClr val="C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R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</a:pPr>
                <a:r>
                  <a:rPr lang="en-US" dirty="0">
                    <a:latin typeface="Arial" charset="0"/>
                  </a:rPr>
                  <a:t>In the best case, a data structure of size </a:t>
                </a:r>
                <a14:m>
                  <m:oMath xmlns:m="http://schemas.openxmlformats.org/officeDocument/2006/math">
                    <m:r>
                      <a:rPr lang="en-US" b="0" i="1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𝑂</m:t>
                    </m:r>
                    <m:d>
                      <m:dPr>
                        <m:ctrlP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d>
                  </m:oMath>
                </a14:m>
                <a:r>
                  <a:rPr lang="en-US" dirty="0">
                    <a:latin typeface="Arial" charset="0"/>
                  </a:rPr>
                  <a:t> represents</a:t>
                </a:r>
              </a:p>
              <a:p>
                <a:pPr marL="285750" marR="0" indent="-28575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</a:pPr>
                <a:r>
                  <a:rPr lang="en-US" dirty="0">
                    <a:latin typeface="Arial" charset="0"/>
                  </a:rPr>
                  <a:t>a subset of a set with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US" dirty="0">
                    <a:latin typeface="Arial" charset="0"/>
                  </a:rPr>
                  <a:t> elements</a:t>
                </a:r>
              </a:p>
              <a:p>
                <a:pPr marL="285750" marR="0" indent="-28575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</a:pPr>
                <a:r>
                  <a:rPr lang="en-US" dirty="0">
                    <a:latin typeface="Arial" charset="0"/>
                  </a:rPr>
                  <a:t>a vector of size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endParaRPr kumimoji="0" lang="en-US" i="0" u="none" strike="noStrike" cap="none" normalizeH="0" baseline="0" dirty="0">
                  <a:ln>
                    <a:noFill/>
                  </a:ln>
                  <a:effectLst/>
                  <a:latin typeface="Arial" charset="0"/>
                </a:endParaRPr>
              </a:p>
              <a:p>
                <a:pPr marL="285750" marR="0" indent="-28575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</a:pPr>
                <a:r>
                  <a:rPr kumimoji="0" lang="en-US" i="0" u="none" strike="noStrike" cap="none" normalizeH="0" baseline="0" dirty="0">
                    <a:ln>
                      <a:noFill/>
                    </a:ln>
                    <a:effectLst/>
                    <a:latin typeface="Arial" charset="0"/>
                  </a:rPr>
                  <a:t>a matrix of size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  <m:r>
                      <a:rPr kumimoji="0" lang="en-US" b="0" i="1" u="none" strike="noStrike" cap="none" normalizeH="0" baseline="0" smtClean="0">
                        <a:ln>
                          <a:noFill/>
                        </a:ln>
                        <a:effectLst/>
                        <a:latin typeface="Cambria Math" panose="02040503050406030204" pitchFamily="18" charset="0"/>
                      </a:rPr>
                      <m:t>×</m:t>
                    </m:r>
                    <m:sSup>
                      <m:sSupPr>
                        <m:ctrlP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endParaRPr kumimoji="0" lang="en-US" i="0" u="none" strike="noStrike" cap="none" normalizeH="0" baseline="0" dirty="0">
                  <a:ln>
                    <a:noFill/>
                  </a:ln>
                  <a:effectLst/>
                  <a:latin typeface="Arial" charset="0"/>
                </a:endParaRPr>
              </a:p>
              <a:p>
                <a:pPr marR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</a:pPr>
                <a:r>
                  <a:rPr kumimoji="0" lang="en-US" i="0" u="none" strike="noStrike" cap="none" normalizeH="0" baseline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latin typeface="Arial" charset="0"/>
                  </a:rPr>
                  <a:t>Exponential compression</a:t>
                </a:r>
              </a:p>
            </p:txBody>
          </p:sp>
        </mc:Choice>
        <mc:Fallback xmlns="">
          <p:sp>
            <p:nvSpPr>
              <p:cNvPr id="4" name="Speech Bubble: Rectangle with Corners Rounded 3">
                <a:extLst>
                  <a:ext uri="{FF2B5EF4-FFF2-40B4-BE49-F238E27FC236}">
                    <a16:creationId xmlns:a16="http://schemas.microsoft.com/office/drawing/2014/main" id="{9958F3AF-F2F7-2334-5353-AC65CF7652F1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512064" y="722376"/>
                <a:ext cx="4197179" cy="1852237"/>
              </a:xfrm>
              <a:prstGeom prst="wedgeRoundRectCallout">
                <a:avLst>
                  <a:gd name="adj1" fmla="val 62669"/>
                  <a:gd name="adj2" fmla="val 131918"/>
                  <a:gd name="adj3" fmla="val 16667"/>
                </a:avLst>
              </a:prstGeom>
              <a:blipFill>
                <a:blip r:embed="rId4"/>
                <a:stretch>
                  <a:fillRect/>
                </a:stretch>
              </a:blipFill>
              <a:ln w="31750" cap="flat" cmpd="sng" algn="ctr">
                <a:solidFill>
                  <a:srgbClr val="C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6" name="Graphic 5" descr="A lightbulb">
            <a:extLst>
              <a:ext uri="{FF2B5EF4-FFF2-40B4-BE49-F238E27FC236}">
                <a16:creationId xmlns:a16="http://schemas.microsoft.com/office/drawing/2014/main" id="{2302598A-8AC2-EA7E-B04F-65972823EF6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201466" y="4498521"/>
            <a:ext cx="693148" cy="6931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53488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13ACFC2-AACB-7F9A-D2E9-B085BCCEEBE0}"/>
              </a:ext>
            </a:extLst>
          </p:cNvPr>
          <p:cNvSpPr/>
          <p:nvPr/>
        </p:nvSpPr>
        <p:spPr>
          <a:xfrm>
            <a:off x="1271773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73EC492-7531-56A9-8065-7FF5BCD081D0}"/>
              </a:ext>
            </a:extLst>
          </p:cNvPr>
          <p:cNvSpPr/>
          <p:nvPr/>
        </p:nvSpPr>
        <p:spPr>
          <a:xfrm>
            <a:off x="1626232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14" idx="4"/>
            <a:endCxn id="49" idx="0"/>
          </p:cNvCxnSpPr>
          <p:nvPr/>
        </p:nvCxnSpPr>
        <p:spPr>
          <a:xfrm>
            <a:off x="1644520" y="4935899"/>
            <a:ext cx="1896" cy="45560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12" idx="4"/>
            <a:endCxn id="48" idx="0"/>
          </p:cNvCxnSpPr>
          <p:nvPr/>
        </p:nvCxnSpPr>
        <p:spPr>
          <a:xfrm flipH="1">
            <a:off x="1281749" y="4935899"/>
            <a:ext cx="8312" cy="44817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06AF695E-CC90-CD5A-778F-F31BC3417080}"/>
              </a:ext>
            </a:extLst>
          </p:cNvPr>
          <p:cNvGrpSpPr/>
          <p:nvPr/>
        </p:nvGrpSpPr>
        <p:grpSpPr>
          <a:xfrm>
            <a:off x="2542140" y="3416344"/>
            <a:ext cx="1425635" cy="1079520"/>
            <a:chOff x="2528418" y="1966708"/>
            <a:chExt cx="1425635" cy="1079520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3859C5A-8AEE-9829-535C-248C097D3AE9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Oval 263">
              <a:extLst>
                <a:ext uri="{FF2B5EF4-FFF2-40B4-BE49-F238E27FC236}">
                  <a16:creationId xmlns:a16="http://schemas.microsoft.com/office/drawing/2014/main" id="{99416A71-4ED9-76F7-BB18-5F099E5E2FEB}"/>
                </a:ext>
              </a:extLst>
            </p:cNvPr>
            <p:cNvSpPr/>
            <p:nvPr/>
          </p:nvSpPr>
          <p:spPr>
            <a:xfrm>
              <a:off x="3195085" y="2501152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FCB875BB-ED76-0519-EF19-8EE1297B9B90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36CAB3A0-E170-DB07-7A97-7702608A19ED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0AC99F2F-5DEE-D6BF-C755-D9C3A5771BA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8DE7A9AA-2CC9-0F10-B264-93D134E1B2C0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732D7D1C-4601-074B-E2C0-D69F72EC2F65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136D3E71-60E8-12CD-FB9A-6411F1DF0A21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Arrow Connector 291">
                <a:extLst>
                  <a:ext uri="{FF2B5EF4-FFF2-40B4-BE49-F238E27FC236}">
                    <a16:creationId xmlns:a16="http://schemas.microsoft.com/office/drawing/2014/main" id="{135031AE-3594-C3A9-548C-721AE098920F}"/>
                  </a:ext>
                </a:extLst>
              </p:cNvPr>
              <p:cNvCxnSpPr>
                <a:cxnSpLocks/>
                <a:stCxn id="290" idx="5"/>
                <a:endCxn id="29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Arrow Connector 292">
                <a:extLst>
                  <a:ext uri="{FF2B5EF4-FFF2-40B4-BE49-F238E27FC236}">
                    <a16:creationId xmlns:a16="http://schemas.microsoft.com/office/drawing/2014/main" id="{DC579A22-D361-3B0D-CBD5-9D444BEC6ED8}"/>
                  </a:ext>
                </a:extLst>
              </p:cNvPr>
              <p:cNvCxnSpPr>
                <a:cxnSpLocks/>
                <a:stCxn id="29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B623544-86D7-F0B8-F8FA-80C067A167F5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C9361461-1AE1-3529-211F-7F35AB0410D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3055B22A-C08A-29F2-D51C-B2B593521D7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978E255-7557-5A63-2E7D-7C7FE3730606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9848C4D1-CA3A-C3D4-ED1B-675F9E4C5569}"/>
                  </a:ext>
                </a:extLst>
              </p:cNvPr>
              <p:cNvCxnSpPr>
                <a:cxnSpLocks/>
                <a:stCxn id="28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957F638-E211-8EC7-4EDA-32DB79C49975}"/>
                  </a:ext>
                </a:extLst>
              </p:cNvPr>
              <p:cNvCxnSpPr>
                <a:cxnSpLocks/>
                <a:stCxn id="284" idx="3"/>
                <a:endCxn id="28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57FA35BB-8AE6-EBE1-0B69-0240304E60A9}"/>
                </a:ext>
              </a:extLst>
            </p:cNvPr>
            <p:cNvGrpSpPr/>
            <p:nvPr/>
          </p:nvGrpSpPr>
          <p:grpSpPr>
            <a:xfrm>
              <a:off x="3246860" y="2528264"/>
              <a:ext cx="246496" cy="256646"/>
              <a:chOff x="3255327" y="2091323"/>
              <a:chExt cx="246496" cy="256646"/>
            </a:xfrm>
          </p:grpSpPr>
          <p:sp>
            <p:nvSpPr>
              <p:cNvPr id="277" name="Oval 276">
                <a:extLst>
                  <a:ext uri="{FF2B5EF4-FFF2-40B4-BE49-F238E27FC236}">
                    <a16:creationId xmlns:a16="http://schemas.microsoft.com/office/drawing/2014/main" id="{8009FF7A-622E-A9FF-2079-36D1F1A19E0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Oval 277">
                <a:extLst>
                  <a:ext uri="{FF2B5EF4-FFF2-40B4-BE49-F238E27FC236}">
                    <a16:creationId xmlns:a16="http://schemas.microsoft.com/office/drawing/2014/main" id="{46B901C8-990D-7408-813E-A97939F9EB26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A8AABEC4-4B97-CE92-639A-C03878B5AB4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0" name="Straight Arrow Connector 279">
                <a:extLst>
                  <a:ext uri="{FF2B5EF4-FFF2-40B4-BE49-F238E27FC236}">
                    <a16:creationId xmlns:a16="http://schemas.microsoft.com/office/drawing/2014/main" id="{D7CDB1DA-E319-F367-1071-57B161AC14B0}"/>
                  </a:ext>
                </a:extLst>
              </p:cNvPr>
              <p:cNvCxnSpPr>
                <a:cxnSpLocks/>
                <a:stCxn id="27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Arrow Connector 280">
                <a:extLst>
                  <a:ext uri="{FF2B5EF4-FFF2-40B4-BE49-F238E27FC236}">
                    <a16:creationId xmlns:a16="http://schemas.microsoft.com/office/drawing/2014/main" id="{D1DE8FA0-630C-E32D-F8DD-81CA16EBC05F}"/>
                  </a:ext>
                </a:extLst>
              </p:cNvPr>
              <p:cNvCxnSpPr>
                <a:cxnSpLocks/>
                <a:stCxn id="278" idx="3"/>
                <a:endCxn id="27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4FD14BC-FE3D-1870-2213-AE1014A08EC2}"/>
                </a:ext>
              </a:extLst>
            </p:cNvPr>
            <p:cNvSpPr/>
            <p:nvPr/>
          </p:nvSpPr>
          <p:spPr>
            <a:xfrm>
              <a:off x="2746610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Oval 270">
              <a:extLst>
                <a:ext uri="{FF2B5EF4-FFF2-40B4-BE49-F238E27FC236}">
                  <a16:creationId xmlns:a16="http://schemas.microsoft.com/office/drawing/2014/main" id="{1A8DE9D8-5644-06F4-FC76-6E351D45B928}"/>
                </a:ext>
              </a:extLst>
            </p:cNvPr>
            <p:cNvSpPr/>
            <p:nvPr/>
          </p:nvSpPr>
          <p:spPr>
            <a:xfrm>
              <a:off x="2832479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D78983F-4B9F-A9D9-2C98-DA23C899731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286D4EA7-3928-00DC-9A7D-4C5007A911CC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BFDCA11-761F-DE28-7DD1-5570BDF27E09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03FBBD89-00C2-43FB-005C-08366E1E5283}"/>
              </a:ext>
            </a:extLst>
          </p:cNvPr>
          <p:cNvGrpSpPr/>
          <p:nvPr/>
        </p:nvGrpSpPr>
        <p:grpSpPr>
          <a:xfrm>
            <a:off x="6963977" y="3399864"/>
            <a:ext cx="1425635" cy="1079520"/>
            <a:chOff x="2528418" y="1966708"/>
            <a:chExt cx="1425635" cy="1079520"/>
          </a:xfrm>
        </p:grpSpPr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04CA305A-15A9-3CAA-EA17-0D8BC6B63909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0535F11D-A02D-25EA-E83E-FDFD845B2D44}"/>
                </a:ext>
              </a:extLst>
            </p:cNvPr>
            <p:cNvSpPr/>
            <p:nvPr/>
          </p:nvSpPr>
          <p:spPr>
            <a:xfrm>
              <a:off x="3195085" y="2501152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C99FD059-CE9F-7232-0960-CB259544C17B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02CC5B6A-5C2E-F9E6-E68E-BFCB66215C60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18" name="Oval 317">
                <a:extLst>
                  <a:ext uri="{FF2B5EF4-FFF2-40B4-BE49-F238E27FC236}">
                    <a16:creationId xmlns:a16="http://schemas.microsoft.com/office/drawing/2014/main" id="{94664BF8-BE40-0A29-2304-96F94F8297C9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Oval 318">
                <a:extLst>
                  <a:ext uri="{FF2B5EF4-FFF2-40B4-BE49-F238E27FC236}">
                    <a16:creationId xmlns:a16="http://schemas.microsoft.com/office/drawing/2014/main" id="{13E7B228-8084-2337-2236-3FEBF4169161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78A85F82-9BC5-3E6A-5793-A57F4F8C8BD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Oval 320">
                <a:extLst>
                  <a:ext uri="{FF2B5EF4-FFF2-40B4-BE49-F238E27FC236}">
                    <a16:creationId xmlns:a16="http://schemas.microsoft.com/office/drawing/2014/main" id="{CEDD6B83-EE2E-462C-A026-AEEAF06B666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2" name="Straight Arrow Connector 321">
                <a:extLst>
                  <a:ext uri="{FF2B5EF4-FFF2-40B4-BE49-F238E27FC236}">
                    <a16:creationId xmlns:a16="http://schemas.microsoft.com/office/drawing/2014/main" id="{DF9B1FDF-48F3-ABE4-66FA-709DEA203D4A}"/>
                  </a:ext>
                </a:extLst>
              </p:cNvPr>
              <p:cNvCxnSpPr>
                <a:cxnSpLocks/>
                <a:stCxn id="320" idx="5"/>
                <a:endCxn id="32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Arrow Connector 322">
                <a:extLst>
                  <a:ext uri="{FF2B5EF4-FFF2-40B4-BE49-F238E27FC236}">
                    <a16:creationId xmlns:a16="http://schemas.microsoft.com/office/drawing/2014/main" id="{E0D0066A-E71F-3686-DA80-232D6F6AFE72}"/>
                  </a:ext>
                </a:extLst>
              </p:cNvPr>
              <p:cNvCxnSpPr>
                <a:cxnSpLocks/>
                <a:stCxn id="32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9" name="Group 298">
              <a:extLst>
                <a:ext uri="{FF2B5EF4-FFF2-40B4-BE49-F238E27FC236}">
                  <a16:creationId xmlns:a16="http://schemas.microsoft.com/office/drawing/2014/main" id="{58A3FC11-EE58-481C-9686-6C1AD7B76825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313" name="Oval 312">
                <a:extLst>
                  <a:ext uri="{FF2B5EF4-FFF2-40B4-BE49-F238E27FC236}">
                    <a16:creationId xmlns:a16="http://schemas.microsoft.com/office/drawing/2014/main" id="{7B641DA0-A031-3885-E767-A2C72525BE6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Oval 313">
                <a:extLst>
                  <a:ext uri="{FF2B5EF4-FFF2-40B4-BE49-F238E27FC236}">
                    <a16:creationId xmlns:a16="http://schemas.microsoft.com/office/drawing/2014/main" id="{42570A58-981E-2B48-B70F-CF561751E0AC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Oval 314">
                <a:extLst>
                  <a:ext uri="{FF2B5EF4-FFF2-40B4-BE49-F238E27FC236}">
                    <a16:creationId xmlns:a16="http://schemas.microsoft.com/office/drawing/2014/main" id="{7E834E2B-982D-85A0-FBDB-71D36DBBF544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6" name="Straight Arrow Connector 315">
                <a:extLst>
                  <a:ext uri="{FF2B5EF4-FFF2-40B4-BE49-F238E27FC236}">
                    <a16:creationId xmlns:a16="http://schemas.microsoft.com/office/drawing/2014/main" id="{2FCB5BF0-E94B-69F9-95A4-4C5541B52E2A}"/>
                  </a:ext>
                </a:extLst>
              </p:cNvPr>
              <p:cNvCxnSpPr>
                <a:cxnSpLocks/>
                <a:stCxn id="31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7" name="Straight Arrow Connector 316">
                <a:extLst>
                  <a:ext uri="{FF2B5EF4-FFF2-40B4-BE49-F238E27FC236}">
                    <a16:creationId xmlns:a16="http://schemas.microsoft.com/office/drawing/2014/main" id="{8439B42B-707C-DED3-9D62-1AE1639914FD}"/>
                  </a:ext>
                </a:extLst>
              </p:cNvPr>
              <p:cNvCxnSpPr>
                <a:cxnSpLocks/>
                <a:stCxn id="314" idx="3"/>
                <a:endCxn id="31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FCDB12F1-18C4-1BB0-3E56-BD82F9544B3D}"/>
                </a:ext>
              </a:extLst>
            </p:cNvPr>
            <p:cNvGrpSpPr/>
            <p:nvPr/>
          </p:nvGrpSpPr>
          <p:grpSpPr>
            <a:xfrm>
              <a:off x="3246860" y="2528264"/>
              <a:ext cx="246496" cy="256646"/>
              <a:chOff x="3255327" y="2091323"/>
              <a:chExt cx="246496" cy="256646"/>
            </a:xfrm>
          </p:grpSpPr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630ACE62-B0F4-1815-A9E6-DE64D378760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Oval 307">
                <a:extLst>
                  <a:ext uri="{FF2B5EF4-FFF2-40B4-BE49-F238E27FC236}">
                    <a16:creationId xmlns:a16="http://schemas.microsoft.com/office/drawing/2014/main" id="{37F7CE3F-D527-B2A4-FB2F-685FC5CDC91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Oval 308">
                <a:extLst>
                  <a:ext uri="{FF2B5EF4-FFF2-40B4-BE49-F238E27FC236}">
                    <a16:creationId xmlns:a16="http://schemas.microsoft.com/office/drawing/2014/main" id="{D6B87955-65F2-52C7-CC37-6BBFF373498E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0" name="Straight Arrow Connector 309">
                <a:extLst>
                  <a:ext uri="{FF2B5EF4-FFF2-40B4-BE49-F238E27FC236}">
                    <a16:creationId xmlns:a16="http://schemas.microsoft.com/office/drawing/2014/main" id="{A0D7B952-BE46-717F-CAC2-89E368AB1577}"/>
                  </a:ext>
                </a:extLst>
              </p:cNvPr>
              <p:cNvCxnSpPr>
                <a:cxnSpLocks/>
                <a:stCxn id="30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1" name="Straight Arrow Connector 310">
                <a:extLst>
                  <a:ext uri="{FF2B5EF4-FFF2-40B4-BE49-F238E27FC236}">
                    <a16:creationId xmlns:a16="http://schemas.microsoft.com/office/drawing/2014/main" id="{B9EEB3D0-19F7-78F0-57E5-28536844F785}"/>
                  </a:ext>
                </a:extLst>
              </p:cNvPr>
              <p:cNvCxnSpPr>
                <a:cxnSpLocks/>
                <a:stCxn id="308" idx="3"/>
                <a:endCxn id="30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1AA2A2D5-1AC2-4F55-AC50-E6DF64E8AED4}"/>
                </a:ext>
              </a:extLst>
            </p:cNvPr>
            <p:cNvSpPr/>
            <p:nvPr/>
          </p:nvSpPr>
          <p:spPr>
            <a:xfrm>
              <a:off x="2796038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F649D822-91CF-952D-C6E3-9667B439A326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34245609-5A87-9527-45AC-3633ED148A09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AD9BE931-333B-082A-34F6-3330B935B481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24" name="Group 323">
            <a:extLst>
              <a:ext uri="{FF2B5EF4-FFF2-40B4-BE49-F238E27FC236}">
                <a16:creationId xmlns:a16="http://schemas.microsoft.com/office/drawing/2014/main" id="{FA879F37-962C-B0B9-469F-DDCAD1B8EB28}"/>
              </a:ext>
            </a:extLst>
          </p:cNvPr>
          <p:cNvGrpSpPr/>
          <p:nvPr/>
        </p:nvGrpSpPr>
        <p:grpSpPr>
          <a:xfrm>
            <a:off x="4021636" y="3443456"/>
            <a:ext cx="1425635" cy="1079520"/>
            <a:chOff x="2528418" y="1966708"/>
            <a:chExt cx="1425635" cy="1079520"/>
          </a:xfrm>
        </p:grpSpPr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5A89A09F-CEE2-D888-6855-ABCF94000F18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95DA51DA-F6CE-B9AE-E70C-CDE29622B131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6000A6D1-216D-824F-ACDE-F2ACAE618771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78E425BA-BB43-B4D2-22C6-1D3C70E16B2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0D865E9F-AE58-5BB3-6444-8DC079791062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BD615339-3E46-3A81-8A14-FFE9361755D9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6DB65D3-78C8-2515-2A5F-39F42CE03FE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52" name="Straight Arrow Connector 351">
                <a:extLst>
                  <a:ext uri="{FF2B5EF4-FFF2-40B4-BE49-F238E27FC236}">
                    <a16:creationId xmlns:a16="http://schemas.microsoft.com/office/drawing/2014/main" id="{C7E956BA-06C4-FDC9-1D2B-4C1483776861}"/>
                  </a:ext>
                </a:extLst>
              </p:cNvPr>
              <p:cNvCxnSpPr>
                <a:cxnSpLocks/>
                <a:stCxn id="350" idx="5"/>
                <a:endCxn id="35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Arrow Connector 352">
                <a:extLst>
                  <a:ext uri="{FF2B5EF4-FFF2-40B4-BE49-F238E27FC236}">
                    <a16:creationId xmlns:a16="http://schemas.microsoft.com/office/drawing/2014/main" id="{B842C119-0D13-F4A9-9AF4-BC861675D7A9}"/>
                  </a:ext>
                </a:extLst>
              </p:cNvPr>
              <p:cNvCxnSpPr>
                <a:cxnSpLocks/>
                <a:stCxn id="35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8A26B8B-7A90-046A-B7A9-055B3735B848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F2D0D3B2-1054-9DCA-D893-DA5976600EF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D05CC2A2-180C-C2AF-4148-8F73F673C648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A838E51C-44B5-1C25-1D53-2BB3CC4FE07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6" name="Straight Arrow Connector 345">
                <a:extLst>
                  <a:ext uri="{FF2B5EF4-FFF2-40B4-BE49-F238E27FC236}">
                    <a16:creationId xmlns:a16="http://schemas.microsoft.com/office/drawing/2014/main" id="{45B29AF6-DADE-820E-C0CB-E208BBA934E1}"/>
                  </a:ext>
                </a:extLst>
              </p:cNvPr>
              <p:cNvCxnSpPr>
                <a:cxnSpLocks/>
                <a:stCxn id="34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Arrow Connector 346">
                <a:extLst>
                  <a:ext uri="{FF2B5EF4-FFF2-40B4-BE49-F238E27FC236}">
                    <a16:creationId xmlns:a16="http://schemas.microsoft.com/office/drawing/2014/main" id="{9988C538-1F80-5042-3B85-950327B958C0}"/>
                  </a:ext>
                </a:extLst>
              </p:cNvPr>
              <p:cNvCxnSpPr>
                <a:cxnSpLocks/>
                <a:stCxn id="344" idx="3"/>
                <a:endCxn id="34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FC21B425-ECB5-4CA6-C02F-9F8343D5039E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336" name="Oval 335">
                <a:extLst>
                  <a:ext uri="{FF2B5EF4-FFF2-40B4-BE49-F238E27FC236}">
                    <a16:creationId xmlns:a16="http://schemas.microsoft.com/office/drawing/2014/main" id="{E599C19A-CE98-19C1-046D-585F5022AF5B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Oval 336">
                <a:extLst>
                  <a:ext uri="{FF2B5EF4-FFF2-40B4-BE49-F238E27FC236}">
                    <a16:creationId xmlns:a16="http://schemas.microsoft.com/office/drawing/2014/main" id="{9FE2816E-FA61-C4ED-82A5-2984FA3AFBB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Oval 337">
                <a:extLst>
                  <a:ext uri="{FF2B5EF4-FFF2-40B4-BE49-F238E27FC236}">
                    <a16:creationId xmlns:a16="http://schemas.microsoft.com/office/drawing/2014/main" id="{2D439F50-1BE1-6B8E-5DCB-C966EC08105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4586F694-870F-8B89-3D32-341140F9589A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0" name="Straight Arrow Connector 339">
                <a:extLst>
                  <a:ext uri="{FF2B5EF4-FFF2-40B4-BE49-F238E27FC236}">
                    <a16:creationId xmlns:a16="http://schemas.microsoft.com/office/drawing/2014/main" id="{461E40E0-EDB4-8E5C-E98D-244A50442DD3}"/>
                  </a:ext>
                </a:extLst>
              </p:cNvPr>
              <p:cNvCxnSpPr>
                <a:cxnSpLocks/>
                <a:stCxn id="33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Straight Arrow Connector 340">
                <a:extLst>
                  <a:ext uri="{FF2B5EF4-FFF2-40B4-BE49-F238E27FC236}">
                    <a16:creationId xmlns:a16="http://schemas.microsoft.com/office/drawing/2014/main" id="{6DF86D00-7A80-9317-F85B-4B9AF7C08C4A}"/>
                  </a:ext>
                </a:extLst>
              </p:cNvPr>
              <p:cNvCxnSpPr>
                <a:cxnSpLocks/>
                <a:stCxn id="338" idx="3"/>
                <a:endCxn id="33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28036BED-8F05-83E2-A1ED-02CCD2DE5806}"/>
                </a:ext>
              </a:extLst>
            </p:cNvPr>
            <p:cNvSpPr/>
            <p:nvPr/>
          </p:nvSpPr>
          <p:spPr>
            <a:xfrm>
              <a:off x="2746610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Oval 331">
              <a:extLst>
                <a:ext uri="{FF2B5EF4-FFF2-40B4-BE49-F238E27FC236}">
                  <a16:creationId xmlns:a16="http://schemas.microsoft.com/office/drawing/2014/main" id="{ABCBDF02-66D2-FA3F-4E68-3A64427FE4A1}"/>
                </a:ext>
              </a:extLst>
            </p:cNvPr>
            <p:cNvSpPr/>
            <p:nvPr/>
          </p:nvSpPr>
          <p:spPr>
            <a:xfrm>
              <a:off x="2832479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DF3F7856-2E81-DCAE-4F71-7B27E170D63D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D2259D8B-19D1-1516-6A4A-61E4EE8C0FDE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7D00C9EA-11D6-521A-D9E5-323FEF02FB4F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A15C60C0-29F9-3D5A-72B6-2E123A3937AB}"/>
              </a:ext>
            </a:extLst>
          </p:cNvPr>
          <p:cNvGrpSpPr/>
          <p:nvPr/>
        </p:nvGrpSpPr>
        <p:grpSpPr>
          <a:xfrm>
            <a:off x="5481868" y="3421660"/>
            <a:ext cx="1425635" cy="1079520"/>
            <a:chOff x="2528418" y="1966708"/>
            <a:chExt cx="1425635" cy="1079520"/>
          </a:xfrm>
        </p:grpSpPr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B886FFC0-512A-6858-356E-DC1FD40C7206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570EAED8-5535-A267-D110-FA5C9779EDB8}"/>
                </a:ext>
              </a:extLst>
            </p:cNvPr>
            <p:cNvSpPr/>
            <p:nvPr/>
          </p:nvSpPr>
          <p:spPr>
            <a:xfrm>
              <a:off x="3195085" y="2501152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5ADD1B89-B05D-754E-3551-0EA4C9D0E9FE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1B6808E7-1E64-89E0-7091-8F23C522576D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F3308A75-FF95-6D9A-E8B7-9831F4946898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Oval 378">
                <a:extLst>
                  <a:ext uri="{FF2B5EF4-FFF2-40B4-BE49-F238E27FC236}">
                    <a16:creationId xmlns:a16="http://schemas.microsoft.com/office/drawing/2014/main" id="{F55E31CA-D760-261E-15C9-C25AA3B0803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16CB48A3-E639-3C15-82A8-AB8F2DFCA0EB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D134EC56-C09D-D4E4-09AD-15A566876523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82" name="Straight Arrow Connector 381">
                <a:extLst>
                  <a:ext uri="{FF2B5EF4-FFF2-40B4-BE49-F238E27FC236}">
                    <a16:creationId xmlns:a16="http://schemas.microsoft.com/office/drawing/2014/main" id="{89D4E68D-285F-4015-30B0-3972A6264D01}"/>
                  </a:ext>
                </a:extLst>
              </p:cNvPr>
              <p:cNvCxnSpPr>
                <a:cxnSpLocks/>
                <a:stCxn id="380" idx="5"/>
                <a:endCxn id="38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Arrow Connector 382">
                <a:extLst>
                  <a:ext uri="{FF2B5EF4-FFF2-40B4-BE49-F238E27FC236}">
                    <a16:creationId xmlns:a16="http://schemas.microsoft.com/office/drawing/2014/main" id="{A20AB5AF-AD2D-EE27-0578-EBB8BF36CE2F}"/>
                  </a:ext>
                </a:extLst>
              </p:cNvPr>
              <p:cNvCxnSpPr>
                <a:cxnSpLocks/>
                <a:stCxn id="38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9" name="Group 358">
              <a:extLst>
                <a:ext uri="{FF2B5EF4-FFF2-40B4-BE49-F238E27FC236}">
                  <a16:creationId xmlns:a16="http://schemas.microsoft.com/office/drawing/2014/main" id="{D2B74AFE-88ED-96E6-12EC-9D226B2768EF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373" name="Oval 372">
                <a:extLst>
                  <a:ext uri="{FF2B5EF4-FFF2-40B4-BE49-F238E27FC236}">
                    <a16:creationId xmlns:a16="http://schemas.microsoft.com/office/drawing/2014/main" id="{95BE1EF6-E36A-9A3A-B5AA-F3F8E8FAFF78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>
                <a:extLst>
                  <a:ext uri="{FF2B5EF4-FFF2-40B4-BE49-F238E27FC236}">
                    <a16:creationId xmlns:a16="http://schemas.microsoft.com/office/drawing/2014/main" id="{12E34BA9-A1DB-4976-23F0-A097E6AF5372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D521FF9D-4DBC-1C42-FC72-D075BA081C10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6" name="Straight Arrow Connector 375">
                <a:extLst>
                  <a:ext uri="{FF2B5EF4-FFF2-40B4-BE49-F238E27FC236}">
                    <a16:creationId xmlns:a16="http://schemas.microsoft.com/office/drawing/2014/main" id="{6E4B700A-1DCE-65E2-C93A-F8E2E36AEDFB}"/>
                  </a:ext>
                </a:extLst>
              </p:cNvPr>
              <p:cNvCxnSpPr>
                <a:cxnSpLocks/>
                <a:stCxn id="37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7" name="Straight Arrow Connector 376">
                <a:extLst>
                  <a:ext uri="{FF2B5EF4-FFF2-40B4-BE49-F238E27FC236}">
                    <a16:creationId xmlns:a16="http://schemas.microsoft.com/office/drawing/2014/main" id="{000BB5AD-E6F3-709D-E085-CA70C19B8A32}"/>
                  </a:ext>
                </a:extLst>
              </p:cNvPr>
              <p:cNvCxnSpPr>
                <a:cxnSpLocks/>
                <a:stCxn id="374" idx="3"/>
                <a:endCxn id="37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8368F10D-CDC2-5523-6710-A8391C3DB2DE}"/>
                </a:ext>
              </a:extLst>
            </p:cNvPr>
            <p:cNvGrpSpPr/>
            <p:nvPr/>
          </p:nvGrpSpPr>
          <p:grpSpPr>
            <a:xfrm>
              <a:off x="3246860" y="2528264"/>
              <a:ext cx="246496" cy="256646"/>
              <a:chOff x="3255327" y="2091323"/>
              <a:chExt cx="246496" cy="256646"/>
            </a:xfrm>
          </p:grpSpPr>
          <p:sp>
            <p:nvSpPr>
              <p:cNvPr id="367" name="Oval 366">
                <a:extLst>
                  <a:ext uri="{FF2B5EF4-FFF2-40B4-BE49-F238E27FC236}">
                    <a16:creationId xmlns:a16="http://schemas.microsoft.com/office/drawing/2014/main" id="{693A6B42-B3E5-1196-DC5D-57DE4561A9B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A563A7E3-3874-DE44-ECED-96EFAD34FA34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Oval 368">
                <a:extLst>
                  <a:ext uri="{FF2B5EF4-FFF2-40B4-BE49-F238E27FC236}">
                    <a16:creationId xmlns:a16="http://schemas.microsoft.com/office/drawing/2014/main" id="{5C3A0A68-9FC8-F662-52ED-A89131AE5487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0" name="Straight Arrow Connector 369">
                <a:extLst>
                  <a:ext uri="{FF2B5EF4-FFF2-40B4-BE49-F238E27FC236}">
                    <a16:creationId xmlns:a16="http://schemas.microsoft.com/office/drawing/2014/main" id="{185EEF54-E28C-32EA-5A11-C5A289E0013C}"/>
                  </a:ext>
                </a:extLst>
              </p:cNvPr>
              <p:cNvCxnSpPr>
                <a:cxnSpLocks/>
                <a:stCxn id="36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1" name="Straight Arrow Connector 370">
                <a:extLst>
                  <a:ext uri="{FF2B5EF4-FFF2-40B4-BE49-F238E27FC236}">
                    <a16:creationId xmlns:a16="http://schemas.microsoft.com/office/drawing/2014/main" id="{9DF161AE-078E-67F4-DC60-BFC4CD63AA07}"/>
                  </a:ext>
                </a:extLst>
              </p:cNvPr>
              <p:cNvCxnSpPr>
                <a:cxnSpLocks/>
                <a:stCxn id="368" idx="3"/>
                <a:endCxn id="36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80084B09-3B64-BB24-1BC5-C4E4A93B4E59}"/>
                </a:ext>
              </a:extLst>
            </p:cNvPr>
            <p:cNvSpPr/>
            <p:nvPr/>
          </p:nvSpPr>
          <p:spPr>
            <a:xfrm>
              <a:off x="2746610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Oval 361">
              <a:extLst>
                <a:ext uri="{FF2B5EF4-FFF2-40B4-BE49-F238E27FC236}">
                  <a16:creationId xmlns:a16="http://schemas.microsoft.com/office/drawing/2014/main" id="{B4AF4AED-1ADD-7410-AEC8-3EF8429B738D}"/>
                </a:ext>
              </a:extLst>
            </p:cNvPr>
            <p:cNvSpPr/>
            <p:nvPr/>
          </p:nvSpPr>
          <p:spPr>
            <a:xfrm>
              <a:off x="2832479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A02200EC-B9D4-E75C-3004-671D567A69B4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3BA50DDC-0446-C818-45FA-CF1842695923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10634708-F930-D902-BC8E-A993AC140CDF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E971769F-BCF7-E16A-8901-3F91D3934D88}"/>
              </a:ext>
            </a:extLst>
          </p:cNvPr>
          <p:cNvGrpSpPr/>
          <p:nvPr/>
        </p:nvGrpSpPr>
        <p:grpSpPr>
          <a:xfrm>
            <a:off x="2739654" y="3781125"/>
            <a:ext cx="747402" cy="132635"/>
            <a:chOff x="2879697" y="2486108"/>
            <a:chExt cx="747402" cy="132635"/>
          </a:xfrm>
        </p:grpSpPr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824691F0-4040-F259-971B-7B92B77B23C2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5101558-F498-0DF8-C2D5-156F364E401E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357B2D23-F464-00D5-566D-112A92847901}"/>
              </a:ext>
            </a:extLst>
          </p:cNvPr>
          <p:cNvGrpSpPr/>
          <p:nvPr/>
        </p:nvGrpSpPr>
        <p:grpSpPr>
          <a:xfrm>
            <a:off x="4223597" y="3814202"/>
            <a:ext cx="747402" cy="132635"/>
            <a:chOff x="2879697" y="2486108"/>
            <a:chExt cx="747402" cy="132635"/>
          </a:xfrm>
        </p:grpSpPr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5B1B68-F88B-CB85-5663-15CDF9E93253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6100CFE8-B8E6-9DF5-640F-056C57060432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9D0631D9-CE87-E131-B44E-A783FE4CAFBF}"/>
              </a:ext>
            </a:extLst>
          </p:cNvPr>
          <p:cNvGrpSpPr/>
          <p:nvPr/>
        </p:nvGrpSpPr>
        <p:grpSpPr>
          <a:xfrm>
            <a:off x="5676890" y="3788127"/>
            <a:ext cx="747402" cy="132635"/>
            <a:chOff x="2879697" y="2486108"/>
            <a:chExt cx="747402" cy="132635"/>
          </a:xfrm>
        </p:grpSpPr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907A6E2-FE63-07A0-66CF-A736FDB04A15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852A9317-C815-D1BA-13AB-7B02B2CAC123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3" name="Group 402">
            <a:extLst>
              <a:ext uri="{FF2B5EF4-FFF2-40B4-BE49-F238E27FC236}">
                <a16:creationId xmlns:a16="http://schemas.microsoft.com/office/drawing/2014/main" id="{F15AE80C-49A0-F1AE-3C9F-C6CEC8B4046D}"/>
              </a:ext>
            </a:extLst>
          </p:cNvPr>
          <p:cNvGrpSpPr/>
          <p:nvPr/>
        </p:nvGrpSpPr>
        <p:grpSpPr>
          <a:xfrm>
            <a:off x="7156925" y="3761029"/>
            <a:ext cx="747402" cy="132635"/>
            <a:chOff x="2879697" y="2486108"/>
            <a:chExt cx="747402" cy="132635"/>
          </a:xfrm>
        </p:grpSpPr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60C8D20E-DEF5-5499-7D1B-70B6AEA3C725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A6F49715-4FEB-BD6D-C406-61C7748306AE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0" name="Group 409">
            <a:extLst>
              <a:ext uri="{FF2B5EF4-FFF2-40B4-BE49-F238E27FC236}">
                <a16:creationId xmlns:a16="http://schemas.microsoft.com/office/drawing/2014/main" id="{41AFF4DC-A87D-6626-B012-E9794DB259F0}"/>
              </a:ext>
            </a:extLst>
          </p:cNvPr>
          <p:cNvGrpSpPr/>
          <p:nvPr/>
        </p:nvGrpSpPr>
        <p:grpSpPr>
          <a:xfrm>
            <a:off x="7155827" y="3884425"/>
            <a:ext cx="1063372" cy="92216"/>
            <a:chOff x="4768408" y="2603167"/>
            <a:chExt cx="1063372" cy="92216"/>
          </a:xfrm>
        </p:grpSpPr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08E50E20-89CF-41FE-345C-2F9B2D8069F8}"/>
                </a:ext>
              </a:extLst>
            </p:cNvPr>
            <p:cNvSpPr/>
            <p:nvPr/>
          </p:nvSpPr>
          <p:spPr>
            <a:xfrm>
              <a:off x="4917381" y="2603167"/>
              <a:ext cx="914399" cy="91251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14399"/>
                <a:gd name="connsiteY0" fmla="*/ 35986 h 91251"/>
                <a:gd name="connsiteX1" fmla="*/ 185895 w 914399"/>
                <a:gd name="connsiteY1" fmla="*/ 46034 h 91251"/>
                <a:gd name="connsiteX2" fmla="*/ 482321 w 914399"/>
                <a:gd name="connsiteY2" fmla="*/ 817 h 91251"/>
                <a:gd name="connsiteX3" fmla="*/ 914399 w 914399"/>
                <a:gd name="connsiteY3" fmla="*/ 91251 h 91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9" h="91251">
                  <a:moveTo>
                    <a:pt x="0" y="35986"/>
                  </a:moveTo>
                  <a:cubicBezTo>
                    <a:pt x="19678" y="57757"/>
                    <a:pt x="105508" y="51896"/>
                    <a:pt x="185895" y="46034"/>
                  </a:cubicBezTo>
                  <a:cubicBezTo>
                    <a:pt x="266282" y="40173"/>
                    <a:pt x="360904" y="-6719"/>
                    <a:pt x="482321" y="817"/>
                  </a:cubicBezTo>
                  <a:cubicBezTo>
                    <a:pt x="603738" y="8353"/>
                    <a:pt x="755300" y="7516"/>
                    <a:pt x="914399" y="91251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5ED3D49-3892-AEAC-CCBD-A5026EB3194C}"/>
                </a:ext>
              </a:extLst>
            </p:cNvPr>
            <p:cNvSpPr/>
            <p:nvPr/>
          </p:nvSpPr>
          <p:spPr>
            <a:xfrm>
              <a:off x="4768408" y="2614032"/>
              <a:ext cx="641345" cy="8135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274 w 641345"/>
                <a:gd name="connsiteY0" fmla="*/ 0 h 81351"/>
                <a:gd name="connsiteX1" fmla="*/ 73612 w 641345"/>
                <a:gd name="connsiteY1" fmla="*/ 75362 h 81351"/>
                <a:gd name="connsiteX2" fmla="*/ 307993 w 641345"/>
                <a:gd name="connsiteY2" fmla="*/ 76534 h 81351"/>
                <a:gd name="connsiteX3" fmla="*/ 641345 w 641345"/>
                <a:gd name="connsiteY3" fmla="*/ 70338 h 8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345" h="81351">
                  <a:moveTo>
                    <a:pt x="3274" y="0"/>
                  </a:moveTo>
                  <a:cubicBezTo>
                    <a:pt x="-10961" y="37262"/>
                    <a:pt x="22826" y="62606"/>
                    <a:pt x="73612" y="75362"/>
                  </a:cubicBezTo>
                  <a:cubicBezTo>
                    <a:pt x="124398" y="88118"/>
                    <a:pt x="307993" y="76534"/>
                    <a:pt x="307993" y="76534"/>
                  </a:cubicBezTo>
                  <a:cubicBezTo>
                    <a:pt x="413501" y="78209"/>
                    <a:pt x="535837" y="68663"/>
                    <a:pt x="641345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1" name="Group 410">
            <a:extLst>
              <a:ext uri="{FF2B5EF4-FFF2-40B4-BE49-F238E27FC236}">
                <a16:creationId xmlns:a16="http://schemas.microsoft.com/office/drawing/2014/main" id="{D6E1B088-4F69-7099-E595-C25B71772528}"/>
              </a:ext>
            </a:extLst>
          </p:cNvPr>
          <p:cNvGrpSpPr/>
          <p:nvPr/>
        </p:nvGrpSpPr>
        <p:grpSpPr>
          <a:xfrm>
            <a:off x="5674746" y="3901082"/>
            <a:ext cx="1063431" cy="98682"/>
            <a:chOff x="4768349" y="2603225"/>
            <a:chExt cx="1063431" cy="98682"/>
          </a:xfrm>
        </p:grpSpPr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9D8BF3-6CAF-65F1-F7AB-0F079D48A23C}"/>
                </a:ext>
              </a:extLst>
            </p:cNvPr>
            <p:cNvSpPr/>
            <p:nvPr/>
          </p:nvSpPr>
          <p:spPr>
            <a:xfrm>
              <a:off x="4912357" y="2603225"/>
              <a:ext cx="919423" cy="91193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24447"/>
                <a:gd name="connsiteY0" fmla="*/ 35986 h 91251"/>
                <a:gd name="connsiteX1" fmla="*/ 195943 w 924447"/>
                <a:gd name="connsiteY1" fmla="*/ 46034 h 91251"/>
                <a:gd name="connsiteX2" fmla="*/ 492369 w 924447"/>
                <a:gd name="connsiteY2" fmla="*/ 817 h 91251"/>
                <a:gd name="connsiteX3" fmla="*/ 924447 w 924447"/>
                <a:gd name="connsiteY3" fmla="*/ 91251 h 91251"/>
                <a:gd name="connsiteX0" fmla="*/ 0 w 919423"/>
                <a:gd name="connsiteY0" fmla="*/ 10807 h 91193"/>
                <a:gd name="connsiteX1" fmla="*/ 190919 w 919423"/>
                <a:gd name="connsiteY1" fmla="*/ 45976 h 91193"/>
                <a:gd name="connsiteX2" fmla="*/ 487345 w 919423"/>
                <a:gd name="connsiteY2" fmla="*/ 759 h 91193"/>
                <a:gd name="connsiteX3" fmla="*/ 919423 w 919423"/>
                <a:gd name="connsiteY3" fmla="*/ 91193 h 9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423" h="91193">
                  <a:moveTo>
                    <a:pt x="0" y="10807"/>
                  </a:moveTo>
                  <a:cubicBezTo>
                    <a:pt x="19678" y="32578"/>
                    <a:pt x="109695" y="47651"/>
                    <a:pt x="190919" y="45976"/>
                  </a:cubicBezTo>
                  <a:cubicBezTo>
                    <a:pt x="272143" y="44301"/>
                    <a:pt x="365928" y="-6777"/>
                    <a:pt x="487345" y="759"/>
                  </a:cubicBezTo>
                  <a:cubicBezTo>
                    <a:pt x="608762" y="8295"/>
                    <a:pt x="760324" y="7458"/>
                    <a:pt x="919423" y="9119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0F0BB8D9-66D8-420F-1569-511421CE1345}"/>
                </a:ext>
              </a:extLst>
            </p:cNvPr>
            <p:cNvSpPr/>
            <p:nvPr/>
          </p:nvSpPr>
          <p:spPr>
            <a:xfrm>
              <a:off x="4768349" y="2614032"/>
              <a:ext cx="641404" cy="87875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333 w 641404"/>
                <a:gd name="connsiteY0" fmla="*/ 0 h 87875"/>
                <a:gd name="connsiteX1" fmla="*/ 73671 w 641404"/>
                <a:gd name="connsiteY1" fmla="*/ 75362 h 87875"/>
                <a:gd name="connsiteX2" fmla="*/ 313661 w 641404"/>
                <a:gd name="connsiteY2" fmla="*/ 87753 h 87875"/>
                <a:gd name="connsiteX3" fmla="*/ 641404 w 641404"/>
                <a:gd name="connsiteY3" fmla="*/ 70338 h 87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404" h="87875">
                  <a:moveTo>
                    <a:pt x="3333" y="0"/>
                  </a:moveTo>
                  <a:cubicBezTo>
                    <a:pt x="-10902" y="37262"/>
                    <a:pt x="21950" y="60737"/>
                    <a:pt x="73671" y="75362"/>
                  </a:cubicBezTo>
                  <a:cubicBezTo>
                    <a:pt x="125392" y="89987"/>
                    <a:pt x="313661" y="87753"/>
                    <a:pt x="313661" y="87753"/>
                  </a:cubicBezTo>
                  <a:cubicBezTo>
                    <a:pt x="419169" y="89428"/>
                    <a:pt x="535896" y="68663"/>
                    <a:pt x="64140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14547DC9-8756-545D-8367-4E2CCAD18E0F}"/>
              </a:ext>
            </a:extLst>
          </p:cNvPr>
          <p:cNvGrpSpPr/>
          <p:nvPr/>
        </p:nvGrpSpPr>
        <p:grpSpPr>
          <a:xfrm>
            <a:off x="4214365" y="3927942"/>
            <a:ext cx="1063431" cy="94726"/>
            <a:chOff x="4768349" y="2603193"/>
            <a:chExt cx="1063431" cy="94726"/>
          </a:xfrm>
        </p:grpSpPr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91D4EE32-3424-58E7-01F3-6FE51BFC4D5B}"/>
                </a:ext>
              </a:extLst>
            </p:cNvPr>
            <p:cNvSpPr/>
            <p:nvPr/>
          </p:nvSpPr>
          <p:spPr>
            <a:xfrm>
              <a:off x="4917382" y="2603193"/>
              <a:ext cx="914398" cy="91226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14398"/>
                <a:gd name="connsiteY0" fmla="*/ 25913 h 91226"/>
                <a:gd name="connsiteX1" fmla="*/ 185894 w 914398"/>
                <a:gd name="connsiteY1" fmla="*/ 46009 h 91226"/>
                <a:gd name="connsiteX2" fmla="*/ 482320 w 914398"/>
                <a:gd name="connsiteY2" fmla="*/ 792 h 91226"/>
                <a:gd name="connsiteX3" fmla="*/ 914398 w 914398"/>
                <a:gd name="connsiteY3" fmla="*/ 91226 h 9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8" h="91226">
                  <a:moveTo>
                    <a:pt x="0" y="25913"/>
                  </a:moveTo>
                  <a:cubicBezTo>
                    <a:pt x="19678" y="47684"/>
                    <a:pt x="105507" y="50196"/>
                    <a:pt x="185894" y="46009"/>
                  </a:cubicBezTo>
                  <a:cubicBezTo>
                    <a:pt x="266281" y="41822"/>
                    <a:pt x="360903" y="-6744"/>
                    <a:pt x="482320" y="792"/>
                  </a:cubicBezTo>
                  <a:cubicBezTo>
                    <a:pt x="603737" y="8328"/>
                    <a:pt x="755299" y="7491"/>
                    <a:pt x="914398" y="9122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AB18E5CD-FF51-F101-6CF6-934264CB0D4F}"/>
                </a:ext>
              </a:extLst>
            </p:cNvPr>
            <p:cNvSpPr/>
            <p:nvPr/>
          </p:nvSpPr>
          <p:spPr>
            <a:xfrm>
              <a:off x="4768349" y="2614033"/>
              <a:ext cx="641404" cy="8388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333 w 641404"/>
                <a:gd name="connsiteY0" fmla="*/ 0 h 83886"/>
                <a:gd name="connsiteX1" fmla="*/ 73671 w 641404"/>
                <a:gd name="connsiteY1" fmla="*/ 75362 h 83886"/>
                <a:gd name="connsiteX2" fmla="*/ 313662 w 641404"/>
                <a:gd name="connsiteY2" fmla="*/ 82143 h 83886"/>
                <a:gd name="connsiteX3" fmla="*/ 641404 w 641404"/>
                <a:gd name="connsiteY3" fmla="*/ 70338 h 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404" h="83886">
                  <a:moveTo>
                    <a:pt x="3333" y="0"/>
                  </a:moveTo>
                  <a:cubicBezTo>
                    <a:pt x="-10902" y="37262"/>
                    <a:pt x="21950" y="61672"/>
                    <a:pt x="73671" y="75362"/>
                  </a:cubicBezTo>
                  <a:cubicBezTo>
                    <a:pt x="125392" y="89052"/>
                    <a:pt x="313662" y="82143"/>
                    <a:pt x="313662" y="82143"/>
                  </a:cubicBezTo>
                  <a:cubicBezTo>
                    <a:pt x="419170" y="83818"/>
                    <a:pt x="535896" y="68663"/>
                    <a:pt x="64140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7" name="Group 416">
            <a:extLst>
              <a:ext uri="{FF2B5EF4-FFF2-40B4-BE49-F238E27FC236}">
                <a16:creationId xmlns:a16="http://schemas.microsoft.com/office/drawing/2014/main" id="{8112FFF2-B536-52D8-4D78-CBFA97794973}"/>
              </a:ext>
            </a:extLst>
          </p:cNvPr>
          <p:cNvGrpSpPr/>
          <p:nvPr/>
        </p:nvGrpSpPr>
        <p:grpSpPr>
          <a:xfrm>
            <a:off x="2738424" y="3909757"/>
            <a:ext cx="1063751" cy="94682"/>
            <a:chOff x="4768029" y="2603237"/>
            <a:chExt cx="1063751" cy="94682"/>
          </a:xfrm>
        </p:grpSpPr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AC4AA20-E972-EAA8-EB18-16D9D81A07FF}"/>
                </a:ext>
              </a:extLst>
            </p:cNvPr>
            <p:cNvSpPr/>
            <p:nvPr/>
          </p:nvSpPr>
          <p:spPr>
            <a:xfrm>
              <a:off x="4917381" y="2603237"/>
              <a:ext cx="914399" cy="91182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14399"/>
                <a:gd name="connsiteY0" fmla="*/ 5773 h 91182"/>
                <a:gd name="connsiteX1" fmla="*/ 185895 w 914399"/>
                <a:gd name="connsiteY1" fmla="*/ 45965 h 91182"/>
                <a:gd name="connsiteX2" fmla="*/ 482321 w 914399"/>
                <a:gd name="connsiteY2" fmla="*/ 748 h 91182"/>
                <a:gd name="connsiteX3" fmla="*/ 914399 w 914399"/>
                <a:gd name="connsiteY3" fmla="*/ 91182 h 9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9" h="91182">
                  <a:moveTo>
                    <a:pt x="0" y="5773"/>
                  </a:moveTo>
                  <a:cubicBezTo>
                    <a:pt x="19678" y="27544"/>
                    <a:pt x="105508" y="46802"/>
                    <a:pt x="185895" y="45965"/>
                  </a:cubicBezTo>
                  <a:cubicBezTo>
                    <a:pt x="266282" y="45128"/>
                    <a:pt x="360904" y="-6788"/>
                    <a:pt x="482321" y="748"/>
                  </a:cubicBezTo>
                  <a:cubicBezTo>
                    <a:pt x="603738" y="8284"/>
                    <a:pt x="755300" y="7447"/>
                    <a:pt x="914399" y="91182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3130C61-48AE-FF81-78B3-B37C3C9A97A8}"/>
                </a:ext>
              </a:extLst>
            </p:cNvPr>
            <p:cNvSpPr/>
            <p:nvPr/>
          </p:nvSpPr>
          <p:spPr>
            <a:xfrm>
              <a:off x="4768029" y="2614033"/>
              <a:ext cx="641724" cy="8388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653 w 641724"/>
                <a:gd name="connsiteY0" fmla="*/ 0 h 83886"/>
                <a:gd name="connsiteX1" fmla="*/ 73991 w 641724"/>
                <a:gd name="connsiteY1" fmla="*/ 75362 h 83886"/>
                <a:gd name="connsiteX2" fmla="*/ 342031 w 641724"/>
                <a:gd name="connsiteY2" fmla="*/ 82143 h 83886"/>
                <a:gd name="connsiteX3" fmla="*/ 641724 w 641724"/>
                <a:gd name="connsiteY3" fmla="*/ 70338 h 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724" h="83886">
                  <a:moveTo>
                    <a:pt x="3653" y="0"/>
                  </a:moveTo>
                  <a:cubicBezTo>
                    <a:pt x="-10582" y="37262"/>
                    <a:pt x="17595" y="61672"/>
                    <a:pt x="73991" y="75362"/>
                  </a:cubicBezTo>
                  <a:cubicBezTo>
                    <a:pt x="130387" y="89052"/>
                    <a:pt x="342031" y="82143"/>
                    <a:pt x="342031" y="82143"/>
                  </a:cubicBezTo>
                  <a:cubicBezTo>
                    <a:pt x="447539" y="83818"/>
                    <a:pt x="536216" y="68663"/>
                    <a:pt x="64172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1281749" y="4390440"/>
            <a:ext cx="1484857" cy="5240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432809" y="170500"/>
                  <a:pt x="707420" y="217645"/>
                </a:cubicBezTo>
                <a:cubicBezTo>
                  <a:pt x="982031" y="264790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619275" y="4379059"/>
            <a:ext cx="1234975" cy="54078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C1E46F-FC10-1696-F611-849D57CA6DEE}"/>
              </a:ext>
            </a:extLst>
          </p:cNvPr>
          <p:cNvSpPr/>
          <p:nvPr/>
        </p:nvSpPr>
        <p:spPr>
          <a:xfrm flipH="1">
            <a:off x="1308349" y="4405010"/>
            <a:ext cx="2924522" cy="49431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43972" y="105352"/>
                  <a:pt x="389243" y="129293"/>
                </a:cubicBezTo>
                <a:cubicBezTo>
                  <a:pt x="534514" y="153234"/>
                  <a:pt x="716749" y="136293"/>
                  <a:pt x="871628" y="143646"/>
                </a:cubicBezTo>
                <a:cubicBezTo>
                  <a:pt x="1026507" y="151000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646416" y="4396850"/>
            <a:ext cx="2688202" cy="52299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99891" y="165159"/>
                  <a:pt x="316617" y="199609"/>
                </a:cubicBezTo>
                <a:cubicBezTo>
                  <a:pt x="533343" y="234059"/>
                  <a:pt x="1083278" y="191844"/>
                  <a:pt x="1300359" y="206702"/>
                </a:cubicBezTo>
                <a:cubicBezTo>
                  <a:pt x="1425258" y="219879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0E6471E-EBC5-4BCB-0B22-E911760AC489}"/>
              </a:ext>
            </a:extLst>
          </p:cNvPr>
          <p:cNvSpPr/>
          <p:nvPr/>
        </p:nvSpPr>
        <p:spPr>
          <a:xfrm flipH="1">
            <a:off x="1290060" y="4397143"/>
            <a:ext cx="4420047" cy="51733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10560" y="62002"/>
                  <a:pt x="49075" y="96465"/>
                  <a:pt x="263993" y="126863"/>
                </a:cubicBezTo>
                <a:cubicBezTo>
                  <a:pt x="478911" y="157261"/>
                  <a:pt x="988866" y="159159"/>
                  <a:pt x="1289508" y="182386"/>
                </a:cubicBezTo>
                <a:cubicBezTo>
                  <a:pt x="1414407" y="195563"/>
                  <a:pt x="1555798" y="188040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1662808" y="4364389"/>
            <a:ext cx="5581938" cy="55008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548665" y="237367"/>
                  <a:pt x="712118" y="254790"/>
                </a:cubicBezTo>
                <a:cubicBezTo>
                  <a:pt x="875571" y="272213"/>
                  <a:pt x="1103735" y="282410"/>
                  <a:pt x="1254444" y="274032"/>
                </a:cubicBezTo>
                <a:cubicBezTo>
                  <a:pt x="1405285" y="265647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697404" y="4390681"/>
            <a:ext cx="4108473" cy="51062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10560" y="62002"/>
                  <a:pt x="71335" y="130914"/>
                  <a:pt x="243301" y="173097"/>
                </a:cubicBezTo>
                <a:cubicBezTo>
                  <a:pt x="415267" y="215280"/>
                  <a:pt x="844535" y="251246"/>
                  <a:pt x="1031794" y="253096"/>
                </a:cubicBezTo>
                <a:cubicBezTo>
                  <a:pt x="1157380" y="254337"/>
                  <a:pt x="1520057" y="223395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524DA33E-01C3-50AE-DCC7-36DB766453C9}"/>
              </a:ext>
            </a:extLst>
          </p:cNvPr>
          <p:cNvGrpSpPr/>
          <p:nvPr/>
        </p:nvGrpSpPr>
        <p:grpSpPr>
          <a:xfrm>
            <a:off x="2774048" y="4172902"/>
            <a:ext cx="1117265" cy="207434"/>
            <a:chOff x="2774048" y="4172902"/>
            <a:chExt cx="1117265" cy="207434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4C643D8-9A02-C2AA-3974-477CB7D62371}"/>
                </a:ext>
              </a:extLst>
            </p:cNvPr>
            <p:cNvSpPr/>
            <p:nvPr/>
          </p:nvSpPr>
          <p:spPr>
            <a:xfrm flipH="1">
              <a:off x="2774048" y="4172902"/>
              <a:ext cx="503874" cy="17774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B29301-E66F-749B-0969-3E4465C9B757}"/>
                </a:ext>
              </a:extLst>
            </p:cNvPr>
            <p:cNvSpPr/>
            <p:nvPr/>
          </p:nvSpPr>
          <p:spPr>
            <a:xfrm flipH="1">
              <a:off x="2774116" y="42217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EE62C0-3A8C-56A4-CBB5-3B792F2E1913}"/>
                </a:ext>
              </a:extLst>
            </p:cNvPr>
            <p:cNvSpPr/>
            <p:nvPr/>
          </p:nvSpPr>
          <p:spPr>
            <a:xfrm flipH="1">
              <a:off x="2791326" y="4217802"/>
              <a:ext cx="902301" cy="146587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818BB3-FDF4-8245-183F-147FEB11BA6D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160345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3F74E8D9-A659-2B50-ED08-D1F1DFFDA53A}"/>
              </a:ext>
            </a:extLst>
          </p:cNvPr>
          <p:cNvGrpSpPr/>
          <p:nvPr/>
        </p:nvGrpSpPr>
        <p:grpSpPr>
          <a:xfrm>
            <a:off x="4250083" y="4202519"/>
            <a:ext cx="1117265" cy="207434"/>
            <a:chOff x="2774048" y="4172902"/>
            <a:chExt cx="1117265" cy="207434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F80FC4D-2CDB-4107-40F3-D1771B9B4719}"/>
                </a:ext>
              </a:extLst>
            </p:cNvPr>
            <p:cNvSpPr/>
            <p:nvPr/>
          </p:nvSpPr>
          <p:spPr>
            <a:xfrm flipH="1">
              <a:off x="2774048" y="4172902"/>
              <a:ext cx="503874" cy="17774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9519C41-5161-10AA-932D-A4DC05DAB60C}"/>
                </a:ext>
              </a:extLst>
            </p:cNvPr>
            <p:cNvSpPr/>
            <p:nvPr/>
          </p:nvSpPr>
          <p:spPr>
            <a:xfrm flipH="1">
              <a:off x="2774116" y="42217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C9408E9-0F3C-94E1-E304-048BC24E6F65}"/>
                </a:ext>
              </a:extLst>
            </p:cNvPr>
            <p:cNvSpPr/>
            <p:nvPr/>
          </p:nvSpPr>
          <p:spPr>
            <a:xfrm flipH="1">
              <a:off x="2791326" y="4217802"/>
              <a:ext cx="902301" cy="146587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FA8647F-F59B-A3FF-F254-C0B5AF8CB5D8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160345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F4BB3EF8-A719-A4D3-A106-A6AF68DD3EDB}"/>
              </a:ext>
            </a:extLst>
          </p:cNvPr>
          <p:cNvGrpSpPr/>
          <p:nvPr/>
        </p:nvGrpSpPr>
        <p:grpSpPr>
          <a:xfrm>
            <a:off x="5710346" y="4184647"/>
            <a:ext cx="1117265" cy="207434"/>
            <a:chOff x="2774048" y="4172902"/>
            <a:chExt cx="1117265" cy="207434"/>
          </a:xfrm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0FF9D1A-A180-C7C0-E0DD-7ACF260A214C}"/>
                </a:ext>
              </a:extLst>
            </p:cNvPr>
            <p:cNvSpPr/>
            <p:nvPr/>
          </p:nvSpPr>
          <p:spPr>
            <a:xfrm flipH="1">
              <a:off x="2774048" y="4172902"/>
              <a:ext cx="503874" cy="17774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5B485E8-0D3C-5F08-8967-314039B80385}"/>
                </a:ext>
              </a:extLst>
            </p:cNvPr>
            <p:cNvSpPr/>
            <p:nvPr/>
          </p:nvSpPr>
          <p:spPr>
            <a:xfrm flipH="1">
              <a:off x="2774116" y="42217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D9CBABB-A528-54B1-B890-4AE8B0A163D2}"/>
                </a:ext>
              </a:extLst>
            </p:cNvPr>
            <p:cNvSpPr/>
            <p:nvPr/>
          </p:nvSpPr>
          <p:spPr>
            <a:xfrm flipH="1">
              <a:off x="2791326" y="4217802"/>
              <a:ext cx="902301" cy="146587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9D4EC85-11FF-E19B-A3DA-64454FB64F74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160345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FF428CFF-B056-C6D2-5DBC-429CA134A8D0}"/>
              </a:ext>
            </a:extLst>
          </p:cNvPr>
          <p:cNvSpPr/>
          <p:nvPr/>
        </p:nvSpPr>
        <p:spPr>
          <a:xfrm flipH="1">
            <a:off x="7244746" y="4149218"/>
            <a:ext cx="462494" cy="198572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1936A5A9-B120-CE36-FC8A-02E6401DB930}"/>
              </a:ext>
            </a:extLst>
          </p:cNvPr>
          <p:cNvSpPr/>
          <p:nvPr/>
        </p:nvSpPr>
        <p:spPr>
          <a:xfrm flipH="1">
            <a:off x="7268172" y="4198086"/>
            <a:ext cx="639142" cy="133201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3AAB415A-DFFE-9BF0-7677-40AD3868A867}"/>
              </a:ext>
            </a:extLst>
          </p:cNvPr>
          <p:cNvSpPr/>
          <p:nvPr/>
        </p:nvSpPr>
        <p:spPr>
          <a:xfrm flipH="1">
            <a:off x="7255925" y="4194118"/>
            <a:ext cx="867019" cy="15407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203008 w 635314"/>
              <a:gd name="connsiteY1" fmla="*/ 109957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203008 w 635314"/>
              <a:gd name="connsiteY1" fmla="*/ 109957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27021" y="52856"/>
                  <a:pt x="78605" y="102683"/>
                  <a:pt x="203008" y="109957"/>
                </a:cubicBezTo>
                <a:cubicBezTo>
                  <a:pt x="327411" y="117231"/>
                  <a:pt x="346059" y="75493"/>
                  <a:pt x="428111" y="61448"/>
                </a:cubicBezTo>
                <a:cubicBezTo>
                  <a:pt x="499182" y="49283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D39371CA-797E-26E0-4EE9-7C6AF2078B50}"/>
              </a:ext>
            </a:extLst>
          </p:cNvPr>
          <p:cNvSpPr/>
          <p:nvPr/>
        </p:nvSpPr>
        <p:spPr>
          <a:xfrm flipH="1">
            <a:off x="7268171" y="4196307"/>
            <a:ext cx="1052459" cy="172285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0321">
                <a:moveTo>
                  <a:pt x="0" y="0"/>
                </a:moveTo>
                <a:cubicBezTo>
                  <a:pt x="41917" y="53733"/>
                  <a:pt x="86596" y="74966"/>
                  <a:pt x="134247" y="96672"/>
                </a:cubicBezTo>
                <a:cubicBezTo>
                  <a:pt x="181898" y="118378"/>
                  <a:pt x="201474" y="127225"/>
                  <a:pt x="285907" y="130237"/>
                </a:cubicBezTo>
                <a:cubicBezTo>
                  <a:pt x="370340" y="133249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2EDCE362-89D5-E0BE-95CF-484B3420AC6F}"/>
              </a:ext>
            </a:extLst>
          </p:cNvPr>
          <p:cNvSpPr/>
          <p:nvPr/>
        </p:nvSpPr>
        <p:spPr>
          <a:xfrm>
            <a:off x="4295633" y="3497239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879B03E3-E6DC-9E23-AEDD-51D431FC0688}"/>
              </a:ext>
            </a:extLst>
          </p:cNvPr>
          <p:cNvSpPr/>
          <p:nvPr/>
        </p:nvSpPr>
        <p:spPr>
          <a:xfrm>
            <a:off x="2823896" y="3465334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62CCF220-644E-726F-5134-FFCA8F85BA78}"/>
              </a:ext>
            </a:extLst>
          </p:cNvPr>
          <p:cNvSpPr/>
          <p:nvPr/>
        </p:nvSpPr>
        <p:spPr>
          <a:xfrm>
            <a:off x="5758641" y="3474625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D47E7810-FC33-7ACD-DB14-B06416D1BFA7}"/>
              </a:ext>
            </a:extLst>
          </p:cNvPr>
          <p:cNvSpPr/>
          <p:nvPr/>
        </p:nvSpPr>
        <p:spPr>
          <a:xfrm>
            <a:off x="7245518" y="3459785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5">
            <a:extLst>
              <a:ext uri="{FF2B5EF4-FFF2-40B4-BE49-F238E27FC236}">
                <a16:creationId xmlns:a16="http://schemas.microsoft.com/office/drawing/2014/main" id="{30A67A9D-13FF-16BE-6165-42AEF94A4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60</a:t>
            </a:fld>
            <a:endParaRPr lang="en-US" dirty="0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C63C6F35-B746-2020-2C64-36AE23FBAC97}"/>
              </a:ext>
            </a:extLst>
          </p:cNvPr>
          <p:cNvSpPr/>
          <p:nvPr/>
        </p:nvSpPr>
        <p:spPr>
          <a:xfrm flipH="1">
            <a:off x="5704805" y="4187412"/>
            <a:ext cx="503874" cy="177742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6D672176-463A-F480-F4E4-E762F6A63146}"/>
              </a:ext>
            </a:extLst>
          </p:cNvPr>
          <p:cNvSpPr/>
          <p:nvPr/>
        </p:nvSpPr>
        <p:spPr>
          <a:xfrm flipH="1">
            <a:off x="5704873" y="423628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9F7A48DC-442A-7691-44E8-4738C26A0DB6}"/>
              </a:ext>
            </a:extLst>
          </p:cNvPr>
          <p:cNvSpPr/>
          <p:nvPr/>
        </p:nvSpPr>
        <p:spPr>
          <a:xfrm flipH="1">
            <a:off x="7243353" y="4147833"/>
            <a:ext cx="462494" cy="198572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091EF90D-68C9-381F-437E-9C7D0980CE80}"/>
              </a:ext>
            </a:extLst>
          </p:cNvPr>
          <p:cNvSpPr/>
          <p:nvPr/>
        </p:nvSpPr>
        <p:spPr>
          <a:xfrm flipH="1">
            <a:off x="7266779" y="4196701"/>
            <a:ext cx="639142" cy="133201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1C3C5464-9719-4700-2F28-14CB68E9B2BA}"/>
              </a:ext>
            </a:extLst>
          </p:cNvPr>
          <p:cNvSpPr/>
          <p:nvPr/>
        </p:nvSpPr>
        <p:spPr>
          <a:xfrm flipH="1">
            <a:off x="4252861" y="4201140"/>
            <a:ext cx="503874" cy="177742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99593368-13ED-D048-3F0F-116D5E0B6D01}"/>
              </a:ext>
            </a:extLst>
          </p:cNvPr>
          <p:cNvSpPr/>
          <p:nvPr/>
        </p:nvSpPr>
        <p:spPr>
          <a:xfrm flipH="1">
            <a:off x="4252929" y="4250008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45B2940D-6DD2-FC73-300D-6FBD8FFE5BC9}"/>
              </a:ext>
            </a:extLst>
          </p:cNvPr>
          <p:cNvSpPr/>
          <p:nvPr/>
        </p:nvSpPr>
        <p:spPr>
          <a:xfrm flipH="1">
            <a:off x="2776824" y="4171526"/>
            <a:ext cx="503874" cy="177742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7A62E649-5113-8F3A-3323-33C6730019F4}"/>
              </a:ext>
            </a:extLst>
          </p:cNvPr>
          <p:cNvSpPr/>
          <p:nvPr/>
        </p:nvSpPr>
        <p:spPr>
          <a:xfrm flipH="1">
            <a:off x="2776892" y="4220394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79E0229D-5EC5-99A5-5921-803386AD8F98}"/>
              </a:ext>
            </a:extLst>
          </p:cNvPr>
          <p:cNvSpPr/>
          <p:nvPr/>
        </p:nvSpPr>
        <p:spPr>
          <a:xfrm flipH="1">
            <a:off x="7254546" y="4192743"/>
            <a:ext cx="867019" cy="15407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203008 w 635314"/>
              <a:gd name="connsiteY1" fmla="*/ 109957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203008 w 635314"/>
              <a:gd name="connsiteY1" fmla="*/ 109957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27021" y="52856"/>
                  <a:pt x="78605" y="102683"/>
                  <a:pt x="203008" y="109957"/>
                </a:cubicBezTo>
                <a:cubicBezTo>
                  <a:pt x="327411" y="117231"/>
                  <a:pt x="346059" y="75493"/>
                  <a:pt x="428111" y="61448"/>
                </a:cubicBezTo>
                <a:cubicBezTo>
                  <a:pt x="499182" y="49283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rgbClr val="C0000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A77D492B-F2E8-37DD-4B38-769778E7AF2B}"/>
              </a:ext>
            </a:extLst>
          </p:cNvPr>
          <p:cNvSpPr/>
          <p:nvPr/>
        </p:nvSpPr>
        <p:spPr>
          <a:xfrm flipH="1">
            <a:off x="7266792" y="4194932"/>
            <a:ext cx="1052459" cy="172285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0321">
                <a:moveTo>
                  <a:pt x="0" y="0"/>
                </a:moveTo>
                <a:cubicBezTo>
                  <a:pt x="41917" y="53733"/>
                  <a:pt x="86596" y="74966"/>
                  <a:pt x="134247" y="96672"/>
                </a:cubicBezTo>
                <a:cubicBezTo>
                  <a:pt x="181898" y="118378"/>
                  <a:pt x="201474" y="127225"/>
                  <a:pt x="285907" y="130237"/>
                </a:cubicBezTo>
                <a:cubicBezTo>
                  <a:pt x="370340" y="133249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rgbClr val="C0000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8D723B43-D018-149A-9705-DCDF0C5C98AF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593E637F-D410-FA32-7114-3F9ABBAEB550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742B4F02-3E5B-4F4C-FD1B-6287E576458C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97" name="Straight Arrow Connector 96">
            <a:extLst>
              <a:ext uri="{FF2B5EF4-FFF2-40B4-BE49-F238E27FC236}">
                <a16:creationId xmlns:a16="http://schemas.microsoft.com/office/drawing/2014/main" id="{6C570CC7-D7FE-8FD2-9D74-6AFF77BD38E5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Arrow Connector 97">
            <a:extLst>
              <a:ext uri="{FF2B5EF4-FFF2-40B4-BE49-F238E27FC236}">
                <a16:creationId xmlns:a16="http://schemas.microsoft.com/office/drawing/2014/main" id="{0DC8BF2A-E4F1-CB8F-C3C0-7FCF18022CF2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Straight Arrow Connector 98">
            <a:extLst>
              <a:ext uri="{FF2B5EF4-FFF2-40B4-BE49-F238E27FC236}">
                <a16:creationId xmlns:a16="http://schemas.microsoft.com/office/drawing/2014/main" id="{EC3B139D-43FD-60AE-FB82-B65ADC88993A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068479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63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91" grpId="0" animBg="1"/>
      <p:bldP spid="92" grpId="0" animBg="1"/>
      <p:bldP spid="93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13ACFC2-AACB-7F9A-D2E9-B085BCCEEBE0}"/>
              </a:ext>
            </a:extLst>
          </p:cNvPr>
          <p:cNvSpPr/>
          <p:nvPr/>
        </p:nvSpPr>
        <p:spPr>
          <a:xfrm>
            <a:off x="1271773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73EC492-7531-56A9-8065-7FF5BCD081D0}"/>
              </a:ext>
            </a:extLst>
          </p:cNvPr>
          <p:cNvSpPr/>
          <p:nvPr/>
        </p:nvSpPr>
        <p:spPr>
          <a:xfrm>
            <a:off x="1626232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14" idx="4"/>
            <a:endCxn id="49" idx="0"/>
          </p:cNvCxnSpPr>
          <p:nvPr/>
        </p:nvCxnSpPr>
        <p:spPr>
          <a:xfrm>
            <a:off x="1644520" y="4935899"/>
            <a:ext cx="1896" cy="45560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12" idx="4"/>
            <a:endCxn id="48" idx="0"/>
          </p:cNvCxnSpPr>
          <p:nvPr/>
        </p:nvCxnSpPr>
        <p:spPr>
          <a:xfrm flipH="1">
            <a:off x="1281749" y="4935899"/>
            <a:ext cx="8312" cy="44817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88D90963-A31D-EABB-8DCA-B6559C6A42BE}"/>
              </a:ext>
            </a:extLst>
          </p:cNvPr>
          <p:cNvGrpSpPr/>
          <p:nvPr/>
        </p:nvGrpSpPr>
        <p:grpSpPr>
          <a:xfrm>
            <a:off x="2542140" y="3416344"/>
            <a:ext cx="1381499" cy="1079520"/>
            <a:chOff x="2542140" y="3416344"/>
            <a:chExt cx="1381499" cy="1079520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3859C5A-8AEE-9829-535C-248C097D3AE9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36CAB3A0-E170-DB07-7A97-7702608A19ED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0AC99F2F-5DEE-D6BF-C755-D9C3A5771BA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8DE7A9AA-2CC9-0F10-B264-93D134E1B2C0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732D7D1C-4601-074B-E2C0-D69F72EC2F65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136D3E71-60E8-12CD-FB9A-6411F1DF0A21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Arrow Connector 291">
                <a:extLst>
                  <a:ext uri="{FF2B5EF4-FFF2-40B4-BE49-F238E27FC236}">
                    <a16:creationId xmlns:a16="http://schemas.microsoft.com/office/drawing/2014/main" id="{135031AE-3594-C3A9-548C-721AE098920F}"/>
                  </a:ext>
                </a:extLst>
              </p:cNvPr>
              <p:cNvCxnSpPr>
                <a:cxnSpLocks/>
                <a:stCxn id="290" idx="5"/>
                <a:endCxn id="29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Arrow Connector 292">
                <a:extLst>
                  <a:ext uri="{FF2B5EF4-FFF2-40B4-BE49-F238E27FC236}">
                    <a16:creationId xmlns:a16="http://schemas.microsoft.com/office/drawing/2014/main" id="{DC579A22-D361-3B0D-CBD5-9D444BEC6ED8}"/>
                  </a:ext>
                </a:extLst>
              </p:cNvPr>
              <p:cNvCxnSpPr>
                <a:cxnSpLocks/>
                <a:stCxn id="29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B623544-86D7-F0B8-F8FA-80C067A167F5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C9361461-1AE1-3529-211F-7F35AB0410D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3055B22A-C08A-29F2-D51C-B2B593521D7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978E255-7557-5A63-2E7D-7C7FE3730606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9848C4D1-CA3A-C3D4-ED1B-675F9E4C5569}"/>
                  </a:ext>
                </a:extLst>
              </p:cNvPr>
              <p:cNvCxnSpPr>
                <a:cxnSpLocks/>
                <a:stCxn id="28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957F638-E211-8EC7-4EDA-32DB79C49975}"/>
                  </a:ext>
                </a:extLst>
              </p:cNvPr>
              <p:cNvCxnSpPr>
                <a:cxnSpLocks/>
                <a:stCxn id="284" idx="3"/>
                <a:endCxn id="28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4FD14BC-FE3D-1870-2213-AE1014A08EC2}"/>
                </a:ext>
              </a:extLst>
            </p:cNvPr>
            <p:cNvSpPr/>
            <p:nvPr/>
          </p:nvSpPr>
          <p:spPr>
            <a:xfrm>
              <a:off x="2760332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Oval 270">
              <a:extLst>
                <a:ext uri="{FF2B5EF4-FFF2-40B4-BE49-F238E27FC236}">
                  <a16:creationId xmlns:a16="http://schemas.microsoft.com/office/drawing/2014/main" id="{1A8DE9D8-5644-06F4-FC76-6E351D45B928}"/>
                </a:ext>
              </a:extLst>
            </p:cNvPr>
            <p:cNvSpPr/>
            <p:nvPr/>
          </p:nvSpPr>
          <p:spPr>
            <a:xfrm>
              <a:off x="2846201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D78983F-4B9F-A9D9-2C98-DA23C899731B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286D4EA7-3928-00DC-9A7D-4C5007A911CC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BFDCA11-761F-DE28-7DD1-5570BDF27E09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5" name="Oval 324">
            <a:extLst>
              <a:ext uri="{FF2B5EF4-FFF2-40B4-BE49-F238E27FC236}">
                <a16:creationId xmlns:a16="http://schemas.microsoft.com/office/drawing/2014/main" id="{5A89A09F-CEE2-D888-6855-ABCF94000F18}"/>
              </a:ext>
            </a:extLst>
          </p:cNvPr>
          <p:cNvSpPr/>
          <p:nvPr/>
        </p:nvSpPr>
        <p:spPr>
          <a:xfrm>
            <a:off x="4021636" y="3443456"/>
            <a:ext cx="547425" cy="10795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6000A6D1-216D-824F-ACDE-F2ACAE618771}"/>
              </a:ext>
            </a:extLst>
          </p:cNvPr>
          <p:cNvGrpSpPr/>
          <p:nvPr/>
        </p:nvGrpSpPr>
        <p:grpSpPr>
          <a:xfrm>
            <a:off x="4688303" y="3534709"/>
            <a:ext cx="350874" cy="360389"/>
            <a:chOff x="3195085" y="2057961"/>
            <a:chExt cx="350874" cy="360389"/>
          </a:xfrm>
        </p:grpSpPr>
        <p:sp>
          <p:nvSpPr>
            <p:cNvPr id="348" name="Oval 347">
              <a:extLst>
                <a:ext uri="{FF2B5EF4-FFF2-40B4-BE49-F238E27FC236}">
                  <a16:creationId xmlns:a16="http://schemas.microsoft.com/office/drawing/2014/main" id="{78E425BA-BB43-B4D2-22C6-1D3C70E16B24}"/>
                </a:ext>
              </a:extLst>
            </p:cNvPr>
            <p:cNvSpPr/>
            <p:nvPr/>
          </p:nvSpPr>
          <p:spPr>
            <a:xfrm>
              <a:off x="3195085" y="2057961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Oval 348">
              <a:extLst>
                <a:ext uri="{FF2B5EF4-FFF2-40B4-BE49-F238E27FC236}">
                  <a16:creationId xmlns:a16="http://schemas.microsoft.com/office/drawing/2014/main" id="{0D865E9F-AE58-5BB3-6444-8DC079791062}"/>
                </a:ext>
              </a:extLst>
            </p:cNvPr>
            <p:cNvSpPr/>
            <p:nvPr/>
          </p:nvSpPr>
          <p:spPr>
            <a:xfrm>
              <a:off x="3255327" y="231139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BD615339-3E46-3A81-8A14-FFE9361755D9}"/>
                </a:ext>
              </a:extLst>
            </p:cNvPr>
            <p:cNvSpPr/>
            <p:nvPr/>
          </p:nvSpPr>
          <p:spPr>
            <a:xfrm>
              <a:off x="3352234" y="209132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1" name="Oval 350">
              <a:extLst>
                <a:ext uri="{FF2B5EF4-FFF2-40B4-BE49-F238E27FC236}">
                  <a16:creationId xmlns:a16="http://schemas.microsoft.com/office/drawing/2014/main" id="{D6DB65D3-78C8-2515-2A5F-39F42CE03FED}"/>
                </a:ext>
              </a:extLst>
            </p:cNvPr>
            <p:cNvSpPr/>
            <p:nvPr/>
          </p:nvSpPr>
          <p:spPr>
            <a:xfrm>
              <a:off x="3465247" y="23026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52" name="Straight Arrow Connector 351">
              <a:extLst>
                <a:ext uri="{FF2B5EF4-FFF2-40B4-BE49-F238E27FC236}">
                  <a16:creationId xmlns:a16="http://schemas.microsoft.com/office/drawing/2014/main" id="{C7E956BA-06C4-FDC9-1D2B-4C1483776861}"/>
                </a:ext>
              </a:extLst>
            </p:cNvPr>
            <p:cNvCxnSpPr>
              <a:cxnSpLocks/>
              <a:stCxn id="350" idx="5"/>
              <a:endCxn id="351" idx="0"/>
            </p:cNvCxnSpPr>
            <p:nvPr/>
          </p:nvCxnSpPr>
          <p:spPr>
            <a:xfrm>
              <a:off x="3383454" y="2122543"/>
              <a:ext cx="100081" cy="180127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3" name="Straight Arrow Connector 352">
              <a:extLst>
                <a:ext uri="{FF2B5EF4-FFF2-40B4-BE49-F238E27FC236}">
                  <a16:creationId xmlns:a16="http://schemas.microsoft.com/office/drawing/2014/main" id="{B842C119-0D13-F4A9-9AF4-BC861675D7A9}"/>
                </a:ext>
              </a:extLst>
            </p:cNvPr>
            <p:cNvCxnSpPr>
              <a:cxnSpLocks/>
              <a:stCxn id="350" idx="3"/>
            </p:cNvCxnSpPr>
            <p:nvPr/>
          </p:nvCxnSpPr>
          <p:spPr>
            <a:xfrm flipH="1">
              <a:off x="3270441" y="2122543"/>
              <a:ext cx="87149" cy="18885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78A26B8B-7A90-046A-B7A9-055B3735B848}"/>
              </a:ext>
            </a:extLst>
          </p:cNvPr>
          <p:cNvGrpSpPr/>
          <p:nvPr/>
        </p:nvGrpSpPr>
        <p:grpSpPr>
          <a:xfrm>
            <a:off x="5156639" y="4004260"/>
            <a:ext cx="246496" cy="256646"/>
            <a:chOff x="3255327" y="2091323"/>
            <a:chExt cx="246496" cy="256646"/>
          </a:xfrm>
        </p:grpSpPr>
        <p:sp>
          <p:nvSpPr>
            <p:cNvPr id="343" name="Oval 342">
              <a:extLst>
                <a:ext uri="{FF2B5EF4-FFF2-40B4-BE49-F238E27FC236}">
                  <a16:creationId xmlns:a16="http://schemas.microsoft.com/office/drawing/2014/main" id="{F2D0D3B2-1054-9DCA-D893-DA5976600EFE}"/>
                </a:ext>
              </a:extLst>
            </p:cNvPr>
            <p:cNvSpPr/>
            <p:nvPr/>
          </p:nvSpPr>
          <p:spPr>
            <a:xfrm>
              <a:off x="3255327" y="231139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Oval 343">
              <a:extLst>
                <a:ext uri="{FF2B5EF4-FFF2-40B4-BE49-F238E27FC236}">
                  <a16:creationId xmlns:a16="http://schemas.microsoft.com/office/drawing/2014/main" id="{D05CC2A2-180C-C2AF-4148-8F73F673C648}"/>
                </a:ext>
              </a:extLst>
            </p:cNvPr>
            <p:cNvSpPr/>
            <p:nvPr/>
          </p:nvSpPr>
          <p:spPr>
            <a:xfrm>
              <a:off x="3352234" y="209132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Oval 344">
              <a:extLst>
                <a:ext uri="{FF2B5EF4-FFF2-40B4-BE49-F238E27FC236}">
                  <a16:creationId xmlns:a16="http://schemas.microsoft.com/office/drawing/2014/main" id="{A838E51C-44B5-1C25-1D53-2BB3CC4FE079}"/>
                </a:ext>
              </a:extLst>
            </p:cNvPr>
            <p:cNvSpPr/>
            <p:nvPr/>
          </p:nvSpPr>
          <p:spPr>
            <a:xfrm>
              <a:off x="3465247" y="23026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46" name="Straight Arrow Connector 345">
              <a:extLst>
                <a:ext uri="{FF2B5EF4-FFF2-40B4-BE49-F238E27FC236}">
                  <a16:creationId xmlns:a16="http://schemas.microsoft.com/office/drawing/2014/main" id="{45B29AF6-DADE-820E-C0CB-E208BBA934E1}"/>
                </a:ext>
              </a:extLst>
            </p:cNvPr>
            <p:cNvCxnSpPr>
              <a:cxnSpLocks/>
              <a:stCxn id="344" idx="5"/>
            </p:cNvCxnSpPr>
            <p:nvPr/>
          </p:nvCxnSpPr>
          <p:spPr>
            <a:xfrm>
              <a:off x="3383454" y="2122543"/>
              <a:ext cx="96863" cy="180127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7" name="Straight Arrow Connector 346">
              <a:extLst>
                <a:ext uri="{FF2B5EF4-FFF2-40B4-BE49-F238E27FC236}">
                  <a16:creationId xmlns:a16="http://schemas.microsoft.com/office/drawing/2014/main" id="{9988C538-1F80-5042-3B85-950327B958C0}"/>
                </a:ext>
              </a:extLst>
            </p:cNvPr>
            <p:cNvCxnSpPr>
              <a:cxnSpLocks/>
              <a:stCxn id="344" idx="3"/>
              <a:endCxn id="343" idx="0"/>
            </p:cNvCxnSpPr>
            <p:nvPr/>
          </p:nvCxnSpPr>
          <p:spPr>
            <a:xfrm flipH="1">
              <a:off x="3273615" y="2122543"/>
              <a:ext cx="83975" cy="18885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1" name="Oval 330">
            <a:extLst>
              <a:ext uri="{FF2B5EF4-FFF2-40B4-BE49-F238E27FC236}">
                <a16:creationId xmlns:a16="http://schemas.microsoft.com/office/drawing/2014/main" id="{28036BED-8F05-83E2-A1ED-02CCD2DE5806}"/>
              </a:ext>
            </a:extLst>
          </p:cNvPr>
          <p:cNvSpPr/>
          <p:nvPr/>
        </p:nvSpPr>
        <p:spPr>
          <a:xfrm>
            <a:off x="4239828" y="437560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Oval 331">
            <a:extLst>
              <a:ext uri="{FF2B5EF4-FFF2-40B4-BE49-F238E27FC236}">
                <a16:creationId xmlns:a16="http://schemas.microsoft.com/office/drawing/2014/main" id="{ABCBDF02-66D2-FA3F-4E68-3A64427FE4A1}"/>
              </a:ext>
            </a:extLst>
          </p:cNvPr>
          <p:cNvSpPr/>
          <p:nvPr/>
        </p:nvSpPr>
        <p:spPr>
          <a:xfrm>
            <a:off x="4325697" y="437560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Oval 332">
            <a:extLst>
              <a:ext uri="{FF2B5EF4-FFF2-40B4-BE49-F238E27FC236}">
                <a16:creationId xmlns:a16="http://schemas.microsoft.com/office/drawing/2014/main" id="{DF3F7856-2E81-DCAE-4F71-7B27E170D63D}"/>
              </a:ext>
            </a:extLst>
          </p:cNvPr>
          <p:cNvSpPr/>
          <p:nvPr/>
        </p:nvSpPr>
        <p:spPr>
          <a:xfrm>
            <a:off x="4196296" y="3912810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" name="Oval 333">
            <a:extLst>
              <a:ext uri="{FF2B5EF4-FFF2-40B4-BE49-F238E27FC236}">
                <a16:creationId xmlns:a16="http://schemas.microsoft.com/office/drawing/2014/main" id="{D2259D8B-19D1-1516-6A4A-61E4EE8C0FDE}"/>
              </a:ext>
            </a:extLst>
          </p:cNvPr>
          <p:cNvSpPr/>
          <p:nvPr/>
        </p:nvSpPr>
        <p:spPr>
          <a:xfrm>
            <a:off x="4333746" y="392076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5" name="Oval 334">
            <a:extLst>
              <a:ext uri="{FF2B5EF4-FFF2-40B4-BE49-F238E27FC236}">
                <a16:creationId xmlns:a16="http://schemas.microsoft.com/office/drawing/2014/main" id="{7D00C9EA-11D6-521A-D9E5-323FEF02FB4F}"/>
              </a:ext>
            </a:extLst>
          </p:cNvPr>
          <p:cNvSpPr/>
          <p:nvPr/>
        </p:nvSpPr>
        <p:spPr>
          <a:xfrm>
            <a:off x="4267267" y="347120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5" name="Oval 354">
            <a:extLst>
              <a:ext uri="{FF2B5EF4-FFF2-40B4-BE49-F238E27FC236}">
                <a16:creationId xmlns:a16="http://schemas.microsoft.com/office/drawing/2014/main" id="{B886FFC0-512A-6858-356E-DC1FD40C7206}"/>
              </a:ext>
            </a:extLst>
          </p:cNvPr>
          <p:cNvSpPr/>
          <p:nvPr/>
        </p:nvSpPr>
        <p:spPr>
          <a:xfrm>
            <a:off x="5481868" y="3421660"/>
            <a:ext cx="547425" cy="10795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1B6808E7-1E64-89E0-7091-8F23C522576D}"/>
              </a:ext>
            </a:extLst>
          </p:cNvPr>
          <p:cNvGrpSpPr/>
          <p:nvPr/>
        </p:nvGrpSpPr>
        <p:grpSpPr>
          <a:xfrm>
            <a:off x="6148535" y="3512913"/>
            <a:ext cx="350874" cy="360389"/>
            <a:chOff x="3195085" y="2057961"/>
            <a:chExt cx="350874" cy="360389"/>
          </a:xfrm>
        </p:grpSpPr>
        <p:sp>
          <p:nvSpPr>
            <p:cNvPr id="378" name="Oval 377">
              <a:extLst>
                <a:ext uri="{FF2B5EF4-FFF2-40B4-BE49-F238E27FC236}">
                  <a16:creationId xmlns:a16="http://schemas.microsoft.com/office/drawing/2014/main" id="{F3308A75-FF95-6D9A-E8B7-9831F4946898}"/>
                </a:ext>
              </a:extLst>
            </p:cNvPr>
            <p:cNvSpPr/>
            <p:nvPr/>
          </p:nvSpPr>
          <p:spPr>
            <a:xfrm>
              <a:off x="3195085" y="2057961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Oval 378">
              <a:extLst>
                <a:ext uri="{FF2B5EF4-FFF2-40B4-BE49-F238E27FC236}">
                  <a16:creationId xmlns:a16="http://schemas.microsoft.com/office/drawing/2014/main" id="{F55E31CA-D760-261E-15C9-C25AA3B0803C}"/>
                </a:ext>
              </a:extLst>
            </p:cNvPr>
            <p:cNvSpPr/>
            <p:nvPr/>
          </p:nvSpPr>
          <p:spPr>
            <a:xfrm>
              <a:off x="3255327" y="231139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0" name="Oval 379">
              <a:extLst>
                <a:ext uri="{FF2B5EF4-FFF2-40B4-BE49-F238E27FC236}">
                  <a16:creationId xmlns:a16="http://schemas.microsoft.com/office/drawing/2014/main" id="{16CB48A3-E639-3C15-82A8-AB8F2DFCA0EB}"/>
                </a:ext>
              </a:extLst>
            </p:cNvPr>
            <p:cNvSpPr/>
            <p:nvPr/>
          </p:nvSpPr>
          <p:spPr>
            <a:xfrm>
              <a:off x="3352234" y="209132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D134EC56-C09D-D4E4-09AD-15A566876523}"/>
                </a:ext>
              </a:extLst>
            </p:cNvPr>
            <p:cNvSpPr/>
            <p:nvPr/>
          </p:nvSpPr>
          <p:spPr>
            <a:xfrm>
              <a:off x="3465247" y="23026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82" name="Straight Arrow Connector 381">
              <a:extLst>
                <a:ext uri="{FF2B5EF4-FFF2-40B4-BE49-F238E27FC236}">
                  <a16:creationId xmlns:a16="http://schemas.microsoft.com/office/drawing/2014/main" id="{89D4E68D-285F-4015-30B0-3972A6264D01}"/>
                </a:ext>
              </a:extLst>
            </p:cNvPr>
            <p:cNvCxnSpPr>
              <a:cxnSpLocks/>
              <a:stCxn id="380" idx="5"/>
              <a:endCxn id="381" idx="0"/>
            </p:cNvCxnSpPr>
            <p:nvPr/>
          </p:nvCxnSpPr>
          <p:spPr>
            <a:xfrm>
              <a:off x="3383454" y="2122543"/>
              <a:ext cx="100081" cy="180127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3" name="Straight Arrow Connector 382">
              <a:extLst>
                <a:ext uri="{FF2B5EF4-FFF2-40B4-BE49-F238E27FC236}">
                  <a16:creationId xmlns:a16="http://schemas.microsoft.com/office/drawing/2014/main" id="{A20AB5AF-AD2D-EE27-0578-EBB8BF36CE2F}"/>
                </a:ext>
              </a:extLst>
            </p:cNvPr>
            <p:cNvCxnSpPr>
              <a:cxnSpLocks/>
              <a:stCxn id="380" idx="3"/>
            </p:cNvCxnSpPr>
            <p:nvPr/>
          </p:nvCxnSpPr>
          <p:spPr>
            <a:xfrm flipH="1">
              <a:off x="3270441" y="2122543"/>
              <a:ext cx="87149" cy="18885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D2B74AFE-88ED-96E6-12EC-9D226B2768EF}"/>
              </a:ext>
            </a:extLst>
          </p:cNvPr>
          <p:cNvGrpSpPr/>
          <p:nvPr/>
        </p:nvGrpSpPr>
        <p:grpSpPr>
          <a:xfrm>
            <a:off x="6616871" y="3982464"/>
            <a:ext cx="246496" cy="256646"/>
            <a:chOff x="3255327" y="2091323"/>
            <a:chExt cx="246496" cy="256646"/>
          </a:xfrm>
        </p:grpSpPr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95BE1EF6-E36A-9A3A-B5AA-F3F8E8FAFF78}"/>
                </a:ext>
              </a:extLst>
            </p:cNvPr>
            <p:cNvSpPr/>
            <p:nvPr/>
          </p:nvSpPr>
          <p:spPr>
            <a:xfrm>
              <a:off x="3255327" y="231139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4" name="Oval 373">
              <a:extLst>
                <a:ext uri="{FF2B5EF4-FFF2-40B4-BE49-F238E27FC236}">
                  <a16:creationId xmlns:a16="http://schemas.microsoft.com/office/drawing/2014/main" id="{12E34BA9-A1DB-4976-23F0-A097E6AF5372}"/>
                </a:ext>
              </a:extLst>
            </p:cNvPr>
            <p:cNvSpPr/>
            <p:nvPr/>
          </p:nvSpPr>
          <p:spPr>
            <a:xfrm>
              <a:off x="3352234" y="209132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D521FF9D-4DBC-1C42-FC72-D075BA081C10}"/>
                </a:ext>
              </a:extLst>
            </p:cNvPr>
            <p:cNvSpPr/>
            <p:nvPr/>
          </p:nvSpPr>
          <p:spPr>
            <a:xfrm>
              <a:off x="3465247" y="23026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76" name="Straight Arrow Connector 375">
              <a:extLst>
                <a:ext uri="{FF2B5EF4-FFF2-40B4-BE49-F238E27FC236}">
                  <a16:creationId xmlns:a16="http://schemas.microsoft.com/office/drawing/2014/main" id="{6E4B700A-1DCE-65E2-C93A-F8E2E36AEDFB}"/>
                </a:ext>
              </a:extLst>
            </p:cNvPr>
            <p:cNvCxnSpPr>
              <a:cxnSpLocks/>
              <a:stCxn id="374" idx="5"/>
            </p:cNvCxnSpPr>
            <p:nvPr/>
          </p:nvCxnSpPr>
          <p:spPr>
            <a:xfrm>
              <a:off x="3383454" y="2122543"/>
              <a:ext cx="96863" cy="180127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7" name="Straight Arrow Connector 376">
              <a:extLst>
                <a:ext uri="{FF2B5EF4-FFF2-40B4-BE49-F238E27FC236}">
                  <a16:creationId xmlns:a16="http://schemas.microsoft.com/office/drawing/2014/main" id="{000BB5AD-E6F3-709D-E085-CA70C19B8A32}"/>
                </a:ext>
              </a:extLst>
            </p:cNvPr>
            <p:cNvCxnSpPr>
              <a:cxnSpLocks/>
              <a:stCxn id="374" idx="3"/>
              <a:endCxn id="373" idx="0"/>
            </p:cNvCxnSpPr>
            <p:nvPr/>
          </p:nvCxnSpPr>
          <p:spPr>
            <a:xfrm flipH="1">
              <a:off x="3273615" y="2122543"/>
              <a:ext cx="83975" cy="18885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61" name="Oval 360">
            <a:extLst>
              <a:ext uri="{FF2B5EF4-FFF2-40B4-BE49-F238E27FC236}">
                <a16:creationId xmlns:a16="http://schemas.microsoft.com/office/drawing/2014/main" id="{80084B09-3B64-BB24-1BC5-C4E4A93B4E59}"/>
              </a:ext>
            </a:extLst>
          </p:cNvPr>
          <p:cNvSpPr/>
          <p:nvPr/>
        </p:nvSpPr>
        <p:spPr>
          <a:xfrm>
            <a:off x="5700060" y="435381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2" name="Oval 361">
            <a:extLst>
              <a:ext uri="{FF2B5EF4-FFF2-40B4-BE49-F238E27FC236}">
                <a16:creationId xmlns:a16="http://schemas.microsoft.com/office/drawing/2014/main" id="{B4AF4AED-1ADD-7410-AEC8-3EF8429B738D}"/>
              </a:ext>
            </a:extLst>
          </p:cNvPr>
          <p:cNvSpPr/>
          <p:nvPr/>
        </p:nvSpPr>
        <p:spPr>
          <a:xfrm>
            <a:off x="5785929" y="435381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3" name="Oval 362">
            <a:extLst>
              <a:ext uri="{FF2B5EF4-FFF2-40B4-BE49-F238E27FC236}">
                <a16:creationId xmlns:a16="http://schemas.microsoft.com/office/drawing/2014/main" id="{A02200EC-B9D4-E75C-3004-671D567A69B4}"/>
              </a:ext>
            </a:extLst>
          </p:cNvPr>
          <p:cNvSpPr/>
          <p:nvPr/>
        </p:nvSpPr>
        <p:spPr>
          <a:xfrm>
            <a:off x="5656528" y="389101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4" name="Oval 363">
            <a:extLst>
              <a:ext uri="{FF2B5EF4-FFF2-40B4-BE49-F238E27FC236}">
                <a16:creationId xmlns:a16="http://schemas.microsoft.com/office/drawing/2014/main" id="{3BA50DDC-0446-C818-45FA-CF1842695923}"/>
              </a:ext>
            </a:extLst>
          </p:cNvPr>
          <p:cNvSpPr/>
          <p:nvPr/>
        </p:nvSpPr>
        <p:spPr>
          <a:xfrm>
            <a:off x="5793978" y="38989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5" name="Oval 364">
            <a:extLst>
              <a:ext uri="{FF2B5EF4-FFF2-40B4-BE49-F238E27FC236}">
                <a16:creationId xmlns:a16="http://schemas.microsoft.com/office/drawing/2014/main" id="{10634708-F930-D902-BC8E-A993AC140CDF}"/>
              </a:ext>
            </a:extLst>
          </p:cNvPr>
          <p:cNvSpPr/>
          <p:nvPr/>
        </p:nvSpPr>
        <p:spPr>
          <a:xfrm>
            <a:off x="5727499" y="344940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E971769F-BCF7-E16A-8901-3F91D3934D88}"/>
              </a:ext>
            </a:extLst>
          </p:cNvPr>
          <p:cNvGrpSpPr/>
          <p:nvPr/>
        </p:nvGrpSpPr>
        <p:grpSpPr>
          <a:xfrm>
            <a:off x="2739654" y="3781125"/>
            <a:ext cx="747402" cy="132635"/>
            <a:chOff x="2879697" y="2486108"/>
            <a:chExt cx="747402" cy="132635"/>
          </a:xfrm>
        </p:grpSpPr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824691F0-4040-F259-971B-7B92B77B23C2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5101558-F498-0DF8-C2D5-156F364E401E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357B2D23-F464-00D5-566D-112A92847901}"/>
              </a:ext>
            </a:extLst>
          </p:cNvPr>
          <p:cNvGrpSpPr/>
          <p:nvPr/>
        </p:nvGrpSpPr>
        <p:grpSpPr>
          <a:xfrm>
            <a:off x="4223597" y="3814202"/>
            <a:ext cx="747402" cy="132635"/>
            <a:chOff x="2879697" y="2486108"/>
            <a:chExt cx="747402" cy="132635"/>
          </a:xfrm>
        </p:grpSpPr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5B1B68-F88B-CB85-5663-15CDF9E93253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6100CFE8-B8E6-9DF5-640F-056C57060432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9D0631D9-CE87-E131-B44E-A783FE4CAFBF}"/>
              </a:ext>
            </a:extLst>
          </p:cNvPr>
          <p:cNvGrpSpPr/>
          <p:nvPr/>
        </p:nvGrpSpPr>
        <p:grpSpPr>
          <a:xfrm>
            <a:off x="5676890" y="3788127"/>
            <a:ext cx="747402" cy="132635"/>
            <a:chOff x="2879697" y="2486108"/>
            <a:chExt cx="747402" cy="132635"/>
          </a:xfrm>
        </p:grpSpPr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907A6E2-FE63-07A0-66CF-A736FDB04A15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852A9317-C815-D1BA-13AB-7B02B2CAC123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1" name="Group 410">
            <a:extLst>
              <a:ext uri="{FF2B5EF4-FFF2-40B4-BE49-F238E27FC236}">
                <a16:creationId xmlns:a16="http://schemas.microsoft.com/office/drawing/2014/main" id="{D6E1B088-4F69-7099-E595-C25B71772528}"/>
              </a:ext>
            </a:extLst>
          </p:cNvPr>
          <p:cNvGrpSpPr/>
          <p:nvPr/>
        </p:nvGrpSpPr>
        <p:grpSpPr>
          <a:xfrm>
            <a:off x="5674746" y="3901082"/>
            <a:ext cx="1063431" cy="98682"/>
            <a:chOff x="4768349" y="2603225"/>
            <a:chExt cx="1063431" cy="98682"/>
          </a:xfrm>
        </p:grpSpPr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9D8BF3-6CAF-65F1-F7AB-0F079D48A23C}"/>
                </a:ext>
              </a:extLst>
            </p:cNvPr>
            <p:cNvSpPr/>
            <p:nvPr/>
          </p:nvSpPr>
          <p:spPr>
            <a:xfrm>
              <a:off x="4912357" y="2603225"/>
              <a:ext cx="919423" cy="91193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24447"/>
                <a:gd name="connsiteY0" fmla="*/ 35986 h 91251"/>
                <a:gd name="connsiteX1" fmla="*/ 195943 w 924447"/>
                <a:gd name="connsiteY1" fmla="*/ 46034 h 91251"/>
                <a:gd name="connsiteX2" fmla="*/ 492369 w 924447"/>
                <a:gd name="connsiteY2" fmla="*/ 817 h 91251"/>
                <a:gd name="connsiteX3" fmla="*/ 924447 w 924447"/>
                <a:gd name="connsiteY3" fmla="*/ 91251 h 91251"/>
                <a:gd name="connsiteX0" fmla="*/ 0 w 919423"/>
                <a:gd name="connsiteY0" fmla="*/ 10807 h 91193"/>
                <a:gd name="connsiteX1" fmla="*/ 190919 w 919423"/>
                <a:gd name="connsiteY1" fmla="*/ 45976 h 91193"/>
                <a:gd name="connsiteX2" fmla="*/ 487345 w 919423"/>
                <a:gd name="connsiteY2" fmla="*/ 759 h 91193"/>
                <a:gd name="connsiteX3" fmla="*/ 919423 w 919423"/>
                <a:gd name="connsiteY3" fmla="*/ 91193 h 9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423" h="91193">
                  <a:moveTo>
                    <a:pt x="0" y="10807"/>
                  </a:moveTo>
                  <a:cubicBezTo>
                    <a:pt x="19678" y="32578"/>
                    <a:pt x="109695" y="47651"/>
                    <a:pt x="190919" y="45976"/>
                  </a:cubicBezTo>
                  <a:cubicBezTo>
                    <a:pt x="272143" y="44301"/>
                    <a:pt x="365928" y="-6777"/>
                    <a:pt x="487345" y="759"/>
                  </a:cubicBezTo>
                  <a:cubicBezTo>
                    <a:pt x="608762" y="8295"/>
                    <a:pt x="760324" y="7458"/>
                    <a:pt x="919423" y="9119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0F0BB8D9-66D8-420F-1569-511421CE1345}"/>
                </a:ext>
              </a:extLst>
            </p:cNvPr>
            <p:cNvSpPr/>
            <p:nvPr/>
          </p:nvSpPr>
          <p:spPr>
            <a:xfrm>
              <a:off x="4768349" y="2614032"/>
              <a:ext cx="641404" cy="87875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333 w 641404"/>
                <a:gd name="connsiteY0" fmla="*/ 0 h 87875"/>
                <a:gd name="connsiteX1" fmla="*/ 73671 w 641404"/>
                <a:gd name="connsiteY1" fmla="*/ 75362 h 87875"/>
                <a:gd name="connsiteX2" fmla="*/ 313661 w 641404"/>
                <a:gd name="connsiteY2" fmla="*/ 87753 h 87875"/>
                <a:gd name="connsiteX3" fmla="*/ 641404 w 641404"/>
                <a:gd name="connsiteY3" fmla="*/ 70338 h 87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404" h="87875">
                  <a:moveTo>
                    <a:pt x="3333" y="0"/>
                  </a:moveTo>
                  <a:cubicBezTo>
                    <a:pt x="-10902" y="37262"/>
                    <a:pt x="21950" y="60737"/>
                    <a:pt x="73671" y="75362"/>
                  </a:cubicBezTo>
                  <a:cubicBezTo>
                    <a:pt x="125392" y="89987"/>
                    <a:pt x="313661" y="87753"/>
                    <a:pt x="313661" y="87753"/>
                  </a:cubicBezTo>
                  <a:cubicBezTo>
                    <a:pt x="419169" y="89428"/>
                    <a:pt x="535896" y="68663"/>
                    <a:pt x="64140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14547DC9-8756-545D-8367-4E2CCAD18E0F}"/>
              </a:ext>
            </a:extLst>
          </p:cNvPr>
          <p:cNvGrpSpPr/>
          <p:nvPr/>
        </p:nvGrpSpPr>
        <p:grpSpPr>
          <a:xfrm>
            <a:off x="4214365" y="3927942"/>
            <a:ext cx="1063431" cy="94726"/>
            <a:chOff x="4768349" y="2603193"/>
            <a:chExt cx="1063431" cy="94726"/>
          </a:xfrm>
        </p:grpSpPr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91D4EE32-3424-58E7-01F3-6FE51BFC4D5B}"/>
                </a:ext>
              </a:extLst>
            </p:cNvPr>
            <p:cNvSpPr/>
            <p:nvPr/>
          </p:nvSpPr>
          <p:spPr>
            <a:xfrm>
              <a:off x="4917382" y="2603193"/>
              <a:ext cx="914398" cy="91226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14398"/>
                <a:gd name="connsiteY0" fmla="*/ 25913 h 91226"/>
                <a:gd name="connsiteX1" fmla="*/ 185894 w 914398"/>
                <a:gd name="connsiteY1" fmla="*/ 46009 h 91226"/>
                <a:gd name="connsiteX2" fmla="*/ 482320 w 914398"/>
                <a:gd name="connsiteY2" fmla="*/ 792 h 91226"/>
                <a:gd name="connsiteX3" fmla="*/ 914398 w 914398"/>
                <a:gd name="connsiteY3" fmla="*/ 91226 h 9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8" h="91226">
                  <a:moveTo>
                    <a:pt x="0" y="25913"/>
                  </a:moveTo>
                  <a:cubicBezTo>
                    <a:pt x="19678" y="47684"/>
                    <a:pt x="105507" y="50196"/>
                    <a:pt x="185894" y="46009"/>
                  </a:cubicBezTo>
                  <a:cubicBezTo>
                    <a:pt x="266281" y="41822"/>
                    <a:pt x="360903" y="-6744"/>
                    <a:pt x="482320" y="792"/>
                  </a:cubicBezTo>
                  <a:cubicBezTo>
                    <a:pt x="603737" y="8328"/>
                    <a:pt x="755299" y="7491"/>
                    <a:pt x="914398" y="9122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AB18E5CD-FF51-F101-6CF6-934264CB0D4F}"/>
                </a:ext>
              </a:extLst>
            </p:cNvPr>
            <p:cNvSpPr/>
            <p:nvPr/>
          </p:nvSpPr>
          <p:spPr>
            <a:xfrm>
              <a:off x="4768349" y="2614033"/>
              <a:ext cx="641404" cy="8388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333 w 641404"/>
                <a:gd name="connsiteY0" fmla="*/ 0 h 83886"/>
                <a:gd name="connsiteX1" fmla="*/ 73671 w 641404"/>
                <a:gd name="connsiteY1" fmla="*/ 75362 h 83886"/>
                <a:gd name="connsiteX2" fmla="*/ 313662 w 641404"/>
                <a:gd name="connsiteY2" fmla="*/ 82143 h 83886"/>
                <a:gd name="connsiteX3" fmla="*/ 641404 w 641404"/>
                <a:gd name="connsiteY3" fmla="*/ 70338 h 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404" h="83886">
                  <a:moveTo>
                    <a:pt x="3333" y="0"/>
                  </a:moveTo>
                  <a:cubicBezTo>
                    <a:pt x="-10902" y="37262"/>
                    <a:pt x="21950" y="61672"/>
                    <a:pt x="73671" y="75362"/>
                  </a:cubicBezTo>
                  <a:cubicBezTo>
                    <a:pt x="125392" y="89052"/>
                    <a:pt x="313662" y="82143"/>
                    <a:pt x="313662" y="82143"/>
                  </a:cubicBezTo>
                  <a:cubicBezTo>
                    <a:pt x="419170" y="83818"/>
                    <a:pt x="535896" y="68663"/>
                    <a:pt x="64140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7" name="Group 416">
            <a:extLst>
              <a:ext uri="{FF2B5EF4-FFF2-40B4-BE49-F238E27FC236}">
                <a16:creationId xmlns:a16="http://schemas.microsoft.com/office/drawing/2014/main" id="{8112FFF2-B536-52D8-4D78-CBFA97794973}"/>
              </a:ext>
            </a:extLst>
          </p:cNvPr>
          <p:cNvGrpSpPr/>
          <p:nvPr/>
        </p:nvGrpSpPr>
        <p:grpSpPr>
          <a:xfrm>
            <a:off x="2738424" y="3909757"/>
            <a:ext cx="1063751" cy="94682"/>
            <a:chOff x="4768029" y="2603237"/>
            <a:chExt cx="1063751" cy="94682"/>
          </a:xfrm>
        </p:grpSpPr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AC4AA20-E972-EAA8-EB18-16D9D81A07FF}"/>
                </a:ext>
              </a:extLst>
            </p:cNvPr>
            <p:cNvSpPr/>
            <p:nvPr/>
          </p:nvSpPr>
          <p:spPr>
            <a:xfrm>
              <a:off x="4917381" y="2603237"/>
              <a:ext cx="914399" cy="91182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14399"/>
                <a:gd name="connsiteY0" fmla="*/ 5773 h 91182"/>
                <a:gd name="connsiteX1" fmla="*/ 185895 w 914399"/>
                <a:gd name="connsiteY1" fmla="*/ 45965 h 91182"/>
                <a:gd name="connsiteX2" fmla="*/ 482321 w 914399"/>
                <a:gd name="connsiteY2" fmla="*/ 748 h 91182"/>
                <a:gd name="connsiteX3" fmla="*/ 914399 w 914399"/>
                <a:gd name="connsiteY3" fmla="*/ 91182 h 9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9" h="91182">
                  <a:moveTo>
                    <a:pt x="0" y="5773"/>
                  </a:moveTo>
                  <a:cubicBezTo>
                    <a:pt x="19678" y="27544"/>
                    <a:pt x="105508" y="46802"/>
                    <a:pt x="185895" y="45965"/>
                  </a:cubicBezTo>
                  <a:cubicBezTo>
                    <a:pt x="266282" y="45128"/>
                    <a:pt x="360904" y="-6788"/>
                    <a:pt x="482321" y="748"/>
                  </a:cubicBezTo>
                  <a:cubicBezTo>
                    <a:pt x="603738" y="8284"/>
                    <a:pt x="755300" y="7447"/>
                    <a:pt x="914399" y="91182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3130C61-48AE-FF81-78B3-B37C3C9A97A8}"/>
                </a:ext>
              </a:extLst>
            </p:cNvPr>
            <p:cNvSpPr/>
            <p:nvPr/>
          </p:nvSpPr>
          <p:spPr>
            <a:xfrm>
              <a:off x="4768029" y="2614033"/>
              <a:ext cx="641724" cy="8388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653 w 641724"/>
                <a:gd name="connsiteY0" fmla="*/ 0 h 83886"/>
                <a:gd name="connsiteX1" fmla="*/ 73991 w 641724"/>
                <a:gd name="connsiteY1" fmla="*/ 75362 h 83886"/>
                <a:gd name="connsiteX2" fmla="*/ 342031 w 641724"/>
                <a:gd name="connsiteY2" fmla="*/ 82143 h 83886"/>
                <a:gd name="connsiteX3" fmla="*/ 641724 w 641724"/>
                <a:gd name="connsiteY3" fmla="*/ 70338 h 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724" h="83886">
                  <a:moveTo>
                    <a:pt x="3653" y="0"/>
                  </a:moveTo>
                  <a:cubicBezTo>
                    <a:pt x="-10582" y="37262"/>
                    <a:pt x="17595" y="61672"/>
                    <a:pt x="73991" y="75362"/>
                  </a:cubicBezTo>
                  <a:cubicBezTo>
                    <a:pt x="130387" y="89052"/>
                    <a:pt x="342031" y="82143"/>
                    <a:pt x="342031" y="82143"/>
                  </a:cubicBezTo>
                  <a:cubicBezTo>
                    <a:pt x="447539" y="83818"/>
                    <a:pt x="536216" y="68663"/>
                    <a:pt x="64172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1281749" y="4390440"/>
            <a:ext cx="1484857" cy="5240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432809" y="170500"/>
                  <a:pt x="707420" y="217645"/>
                </a:cubicBezTo>
                <a:cubicBezTo>
                  <a:pt x="982031" y="264790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619275" y="4379059"/>
            <a:ext cx="1234975" cy="54078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C1E46F-FC10-1696-F611-849D57CA6DEE}"/>
              </a:ext>
            </a:extLst>
          </p:cNvPr>
          <p:cNvSpPr/>
          <p:nvPr/>
        </p:nvSpPr>
        <p:spPr>
          <a:xfrm flipH="1">
            <a:off x="1308349" y="4405010"/>
            <a:ext cx="2924522" cy="49431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43972" y="105352"/>
                  <a:pt x="389243" y="129293"/>
                </a:cubicBezTo>
                <a:cubicBezTo>
                  <a:pt x="534514" y="153234"/>
                  <a:pt x="716749" y="136293"/>
                  <a:pt x="871628" y="143646"/>
                </a:cubicBezTo>
                <a:cubicBezTo>
                  <a:pt x="1026507" y="151000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646416" y="4396850"/>
            <a:ext cx="2688202" cy="52299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99891" y="165159"/>
                  <a:pt x="316617" y="199609"/>
                </a:cubicBezTo>
                <a:cubicBezTo>
                  <a:pt x="533343" y="234059"/>
                  <a:pt x="1083278" y="191844"/>
                  <a:pt x="1300359" y="206702"/>
                </a:cubicBezTo>
                <a:cubicBezTo>
                  <a:pt x="1425258" y="219879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0E6471E-EBC5-4BCB-0B22-E911760AC489}"/>
              </a:ext>
            </a:extLst>
          </p:cNvPr>
          <p:cNvSpPr/>
          <p:nvPr/>
        </p:nvSpPr>
        <p:spPr>
          <a:xfrm flipH="1">
            <a:off x="1290060" y="4397143"/>
            <a:ext cx="4420047" cy="51733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10560" y="62002"/>
                  <a:pt x="49075" y="96465"/>
                  <a:pt x="263993" y="126863"/>
                </a:cubicBezTo>
                <a:cubicBezTo>
                  <a:pt x="478911" y="157261"/>
                  <a:pt x="988866" y="159159"/>
                  <a:pt x="1289508" y="182386"/>
                </a:cubicBezTo>
                <a:cubicBezTo>
                  <a:pt x="1414407" y="195563"/>
                  <a:pt x="1555798" y="188040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1662808" y="4364389"/>
            <a:ext cx="5581938" cy="55008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548665" y="237367"/>
                  <a:pt x="712118" y="254790"/>
                </a:cubicBezTo>
                <a:cubicBezTo>
                  <a:pt x="875571" y="272213"/>
                  <a:pt x="1103735" y="282410"/>
                  <a:pt x="1254444" y="274032"/>
                </a:cubicBezTo>
                <a:cubicBezTo>
                  <a:pt x="1405285" y="265647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697404" y="4390681"/>
            <a:ext cx="4108473" cy="51062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10560" y="62002"/>
                  <a:pt x="71335" y="130914"/>
                  <a:pt x="243301" y="173097"/>
                </a:cubicBezTo>
                <a:cubicBezTo>
                  <a:pt x="415267" y="215280"/>
                  <a:pt x="844535" y="251246"/>
                  <a:pt x="1031794" y="253096"/>
                </a:cubicBezTo>
                <a:cubicBezTo>
                  <a:pt x="1157380" y="254337"/>
                  <a:pt x="1520057" y="223395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524DA33E-01C3-50AE-DCC7-36DB766453C9}"/>
              </a:ext>
            </a:extLst>
          </p:cNvPr>
          <p:cNvGrpSpPr/>
          <p:nvPr/>
        </p:nvGrpSpPr>
        <p:grpSpPr>
          <a:xfrm>
            <a:off x="2774116" y="4217804"/>
            <a:ext cx="1117197" cy="212678"/>
            <a:chOff x="2774116" y="4217804"/>
            <a:chExt cx="1117197" cy="212678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B29301-E66F-749B-0969-3E4465C9B757}"/>
                </a:ext>
              </a:extLst>
            </p:cNvPr>
            <p:cNvSpPr/>
            <p:nvPr/>
          </p:nvSpPr>
          <p:spPr>
            <a:xfrm flipH="1">
              <a:off x="2774116" y="4227525"/>
              <a:ext cx="597196" cy="13778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4107 h 225115"/>
                <a:gd name="connsiteX1" fmla="*/ 205910 w 581733"/>
                <a:gd name="connsiteY1" fmla="*/ 73915 h 225115"/>
                <a:gd name="connsiteX2" fmla="*/ 410855 w 581733"/>
                <a:gd name="connsiteY2" fmla="*/ 5507 h 225115"/>
                <a:gd name="connsiteX3" fmla="*/ 581733 w 581733"/>
                <a:gd name="connsiteY3" fmla="*/ 225115 h 2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25115">
                  <a:moveTo>
                    <a:pt x="0" y="94107"/>
                  </a:moveTo>
                  <a:cubicBezTo>
                    <a:pt x="62983" y="135703"/>
                    <a:pt x="132539" y="121516"/>
                    <a:pt x="205910" y="73915"/>
                  </a:cubicBezTo>
                  <a:cubicBezTo>
                    <a:pt x="279281" y="26314"/>
                    <a:pt x="332845" y="-15324"/>
                    <a:pt x="410855" y="5507"/>
                  </a:cubicBezTo>
                  <a:cubicBezTo>
                    <a:pt x="488865" y="26338"/>
                    <a:pt x="534067" y="141295"/>
                    <a:pt x="581733" y="225115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EE62C0-3A8C-56A4-CBB5-3B792F2E1913}"/>
                </a:ext>
              </a:extLst>
            </p:cNvPr>
            <p:cNvSpPr/>
            <p:nvPr/>
          </p:nvSpPr>
          <p:spPr>
            <a:xfrm flipH="1">
              <a:off x="2791326" y="4217804"/>
              <a:ext cx="902301" cy="159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37708">
                  <a:moveTo>
                    <a:pt x="0" y="0"/>
                  </a:moveTo>
                  <a:cubicBezTo>
                    <a:pt x="27021" y="52856"/>
                    <a:pt x="102267" y="124587"/>
                    <a:pt x="173619" y="136275"/>
                  </a:cubicBezTo>
                  <a:cubicBezTo>
                    <a:pt x="244971" y="147964"/>
                    <a:pt x="347624" y="84755"/>
                    <a:pt x="428111" y="70131"/>
                  </a:cubicBezTo>
                  <a:cubicBezTo>
                    <a:pt x="503837" y="5637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818BB3-FDF4-8245-183F-147FEB11BA6D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21049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71078">
                  <a:moveTo>
                    <a:pt x="0" y="0"/>
                  </a:moveTo>
                  <a:cubicBezTo>
                    <a:pt x="41917" y="53733"/>
                    <a:pt x="50538" y="80410"/>
                    <a:pt x="99250" y="108922"/>
                  </a:cubicBezTo>
                  <a:cubicBezTo>
                    <a:pt x="147962" y="137434"/>
                    <a:pt x="202004" y="170101"/>
                    <a:pt x="292270" y="171072"/>
                  </a:cubicBezTo>
                  <a:cubicBezTo>
                    <a:pt x="382536" y="172043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2EDCE362-89D5-E0BE-95CF-484B3420AC6F}"/>
              </a:ext>
            </a:extLst>
          </p:cNvPr>
          <p:cNvSpPr/>
          <p:nvPr/>
        </p:nvSpPr>
        <p:spPr>
          <a:xfrm>
            <a:off x="4295633" y="3497239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879B03E3-E6DC-9E23-AEDD-51D431FC0688}"/>
              </a:ext>
            </a:extLst>
          </p:cNvPr>
          <p:cNvSpPr/>
          <p:nvPr/>
        </p:nvSpPr>
        <p:spPr>
          <a:xfrm>
            <a:off x="2823896" y="3465334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62CCF220-644E-726F-5134-FFCA8F85BA78}"/>
              </a:ext>
            </a:extLst>
          </p:cNvPr>
          <p:cNvSpPr/>
          <p:nvPr/>
        </p:nvSpPr>
        <p:spPr>
          <a:xfrm>
            <a:off x="5758641" y="3474625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570F4BCD-8C56-F09F-EB75-5726D54B8AAF}"/>
              </a:ext>
            </a:extLst>
          </p:cNvPr>
          <p:cNvGrpSpPr/>
          <p:nvPr/>
        </p:nvGrpSpPr>
        <p:grpSpPr>
          <a:xfrm>
            <a:off x="3252473" y="3940274"/>
            <a:ext cx="239814" cy="404255"/>
            <a:chOff x="5541091" y="5149144"/>
            <a:chExt cx="239814" cy="404255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49EABD48-07EC-9F89-8B25-31F4314F63D7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9D2E8F86-2948-B574-EBC7-440A5105C10A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6B4B7EA3-9748-3DF8-1CF4-3D86BABBFCB0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177F108-5201-C431-5DBE-1B5F075E8C69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E209672-1E4D-BD84-84D3-7501C86A45CD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61486088-2AAA-5C63-E3B0-30D101854A3E}"/>
              </a:ext>
            </a:extLst>
          </p:cNvPr>
          <p:cNvGrpSpPr/>
          <p:nvPr/>
        </p:nvGrpSpPr>
        <p:grpSpPr>
          <a:xfrm>
            <a:off x="4729836" y="3960287"/>
            <a:ext cx="239814" cy="404255"/>
            <a:chOff x="5541091" y="5149144"/>
            <a:chExt cx="239814" cy="404255"/>
          </a:xfrm>
        </p:grpSpPr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4A4E9CBE-9C81-69AD-82B4-1A7B896FA0BC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EEAA06FB-D59B-1007-6890-5C958D3E1D28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0F11219F-346D-A0C4-233E-15079F057A96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1028CD58-B7A4-FA3B-A135-E2CB04CC8670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F3B7729-9614-E098-1ABA-865AFC5BEE5E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6407C78F-606D-A5D8-9C91-A7A50D895464}"/>
              </a:ext>
            </a:extLst>
          </p:cNvPr>
          <p:cNvGrpSpPr/>
          <p:nvPr/>
        </p:nvGrpSpPr>
        <p:grpSpPr>
          <a:xfrm>
            <a:off x="6192226" y="3932009"/>
            <a:ext cx="239814" cy="404255"/>
            <a:chOff x="5541091" y="5149144"/>
            <a:chExt cx="239814" cy="404255"/>
          </a:xfrm>
        </p:grpSpPr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5F513AB-0012-7305-52D2-85E6D2E505CC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941BCE1D-2DF5-5494-2C12-B6EEC996AC98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25AD82D6-FBB6-F9BE-19A9-FCAF1E501505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A7F2A0C-2647-80CE-0F48-BCFD795F89C3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9FDDA312-2F43-6D89-5791-79923F1A0E4C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A794E0E0-6621-CA4D-1E2E-2BD5162EF63D}"/>
              </a:ext>
            </a:extLst>
          </p:cNvPr>
          <p:cNvGrpSpPr/>
          <p:nvPr/>
        </p:nvGrpSpPr>
        <p:grpSpPr>
          <a:xfrm>
            <a:off x="6963977" y="3399864"/>
            <a:ext cx="1361975" cy="1079520"/>
            <a:chOff x="6963977" y="3399864"/>
            <a:chExt cx="1361975" cy="1079520"/>
          </a:xfrm>
        </p:grpSpPr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04CA305A-15A9-3CAA-EA17-0D8BC6B63909}"/>
                </a:ext>
              </a:extLst>
            </p:cNvPr>
            <p:cNvSpPr/>
            <p:nvPr/>
          </p:nvSpPr>
          <p:spPr>
            <a:xfrm>
              <a:off x="6963977" y="339986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02CC5B6A-5C2E-F9E6-E68E-BFCB66215C60}"/>
                </a:ext>
              </a:extLst>
            </p:cNvPr>
            <p:cNvGrpSpPr/>
            <p:nvPr/>
          </p:nvGrpSpPr>
          <p:grpSpPr>
            <a:xfrm>
              <a:off x="7630644" y="3491117"/>
              <a:ext cx="350874" cy="360389"/>
              <a:chOff x="3195085" y="2057961"/>
              <a:chExt cx="350874" cy="360389"/>
            </a:xfrm>
          </p:grpSpPr>
          <p:sp>
            <p:nvSpPr>
              <p:cNvPr id="318" name="Oval 317">
                <a:extLst>
                  <a:ext uri="{FF2B5EF4-FFF2-40B4-BE49-F238E27FC236}">
                    <a16:creationId xmlns:a16="http://schemas.microsoft.com/office/drawing/2014/main" id="{94664BF8-BE40-0A29-2304-96F94F8297C9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Oval 318">
                <a:extLst>
                  <a:ext uri="{FF2B5EF4-FFF2-40B4-BE49-F238E27FC236}">
                    <a16:creationId xmlns:a16="http://schemas.microsoft.com/office/drawing/2014/main" id="{13E7B228-8084-2337-2236-3FEBF4169161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78A85F82-9BC5-3E6A-5793-A57F4F8C8BD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Oval 320">
                <a:extLst>
                  <a:ext uri="{FF2B5EF4-FFF2-40B4-BE49-F238E27FC236}">
                    <a16:creationId xmlns:a16="http://schemas.microsoft.com/office/drawing/2014/main" id="{CEDD6B83-EE2E-462C-A026-AEEAF06B666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2" name="Straight Arrow Connector 321">
                <a:extLst>
                  <a:ext uri="{FF2B5EF4-FFF2-40B4-BE49-F238E27FC236}">
                    <a16:creationId xmlns:a16="http://schemas.microsoft.com/office/drawing/2014/main" id="{DF9B1FDF-48F3-ABE4-66FA-709DEA203D4A}"/>
                  </a:ext>
                </a:extLst>
              </p:cNvPr>
              <p:cNvCxnSpPr>
                <a:cxnSpLocks/>
                <a:stCxn id="320" idx="5"/>
                <a:endCxn id="32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Arrow Connector 322">
                <a:extLst>
                  <a:ext uri="{FF2B5EF4-FFF2-40B4-BE49-F238E27FC236}">
                    <a16:creationId xmlns:a16="http://schemas.microsoft.com/office/drawing/2014/main" id="{E0D0066A-E71F-3686-DA80-232D6F6AFE72}"/>
                  </a:ext>
                </a:extLst>
              </p:cNvPr>
              <p:cNvCxnSpPr>
                <a:cxnSpLocks/>
                <a:stCxn id="32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1AA2A2D5-1AC2-4F55-AC50-E6DF64E8AED4}"/>
                </a:ext>
              </a:extLst>
            </p:cNvPr>
            <p:cNvSpPr/>
            <p:nvPr/>
          </p:nvSpPr>
          <p:spPr>
            <a:xfrm>
              <a:off x="7231597" y="433201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F649D822-91CF-952D-C6E3-9667B439A326}"/>
                </a:ext>
              </a:extLst>
            </p:cNvPr>
            <p:cNvSpPr/>
            <p:nvPr/>
          </p:nvSpPr>
          <p:spPr>
            <a:xfrm>
              <a:off x="7138637" y="386921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34245609-5A87-9527-45AC-3633ED148A09}"/>
                </a:ext>
              </a:extLst>
            </p:cNvPr>
            <p:cNvSpPr/>
            <p:nvPr/>
          </p:nvSpPr>
          <p:spPr>
            <a:xfrm>
              <a:off x="7276087" y="38771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AD9BE931-333B-082A-34F6-3330B935B481}"/>
                </a:ext>
              </a:extLst>
            </p:cNvPr>
            <p:cNvSpPr/>
            <p:nvPr/>
          </p:nvSpPr>
          <p:spPr>
            <a:xfrm>
              <a:off x="7209608" y="34276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F15AE80C-49A0-F1AE-3C9F-C6CEC8B4046D}"/>
                </a:ext>
              </a:extLst>
            </p:cNvPr>
            <p:cNvGrpSpPr/>
            <p:nvPr/>
          </p:nvGrpSpPr>
          <p:grpSpPr>
            <a:xfrm>
              <a:off x="7156925" y="3761029"/>
              <a:ext cx="747402" cy="132635"/>
              <a:chOff x="2879697" y="2486108"/>
              <a:chExt cx="747402" cy="132635"/>
            </a:xfrm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60C8D20E-DEF5-5499-7D1B-70B6AEA3C72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A6F49715-4FEB-BD6D-C406-61C7748306A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41AFF4DC-A87D-6626-B012-E9794DB259F0}"/>
                </a:ext>
              </a:extLst>
            </p:cNvPr>
            <p:cNvGrpSpPr/>
            <p:nvPr/>
          </p:nvGrpSpPr>
          <p:grpSpPr>
            <a:xfrm>
              <a:off x="7155827" y="3884425"/>
              <a:ext cx="1063372" cy="123943"/>
              <a:chOff x="4768408" y="2603167"/>
              <a:chExt cx="1063372" cy="123943"/>
            </a:xfrm>
          </p:grpSpPr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08E50E20-89CF-41FE-345C-2F9B2D8069F8}"/>
                  </a:ext>
                </a:extLst>
              </p:cNvPr>
              <p:cNvSpPr/>
              <p:nvPr/>
            </p:nvSpPr>
            <p:spPr>
              <a:xfrm>
                <a:off x="4917381" y="2603167"/>
                <a:ext cx="914399" cy="91251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35986 h 91251"/>
                  <a:gd name="connsiteX1" fmla="*/ 185895 w 914399"/>
                  <a:gd name="connsiteY1" fmla="*/ 46034 h 91251"/>
                  <a:gd name="connsiteX2" fmla="*/ 482321 w 914399"/>
                  <a:gd name="connsiteY2" fmla="*/ 817 h 91251"/>
                  <a:gd name="connsiteX3" fmla="*/ 914399 w 914399"/>
                  <a:gd name="connsiteY3" fmla="*/ 91251 h 9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251">
                    <a:moveTo>
                      <a:pt x="0" y="35986"/>
                    </a:moveTo>
                    <a:cubicBezTo>
                      <a:pt x="19678" y="57757"/>
                      <a:pt x="105508" y="51896"/>
                      <a:pt x="185895" y="46034"/>
                    </a:cubicBezTo>
                    <a:cubicBezTo>
                      <a:pt x="266282" y="40173"/>
                      <a:pt x="360904" y="-6719"/>
                      <a:pt x="482321" y="817"/>
                    </a:cubicBezTo>
                    <a:cubicBezTo>
                      <a:pt x="603738" y="8353"/>
                      <a:pt x="755300" y="7516"/>
                      <a:pt x="914399" y="9125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05ED3D49-3892-AEAC-CCBD-A5026EB3194C}"/>
                  </a:ext>
                </a:extLst>
              </p:cNvPr>
              <p:cNvSpPr/>
              <p:nvPr/>
            </p:nvSpPr>
            <p:spPr>
              <a:xfrm>
                <a:off x="4768408" y="2614032"/>
                <a:ext cx="641345" cy="11307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274 w 641345"/>
                  <a:gd name="connsiteY0" fmla="*/ 0 h 81351"/>
                  <a:gd name="connsiteX1" fmla="*/ 73612 w 641345"/>
                  <a:gd name="connsiteY1" fmla="*/ 75362 h 81351"/>
                  <a:gd name="connsiteX2" fmla="*/ 307993 w 641345"/>
                  <a:gd name="connsiteY2" fmla="*/ 76534 h 81351"/>
                  <a:gd name="connsiteX3" fmla="*/ 641345 w 641345"/>
                  <a:gd name="connsiteY3" fmla="*/ 70338 h 81351"/>
                  <a:gd name="connsiteX0" fmla="*/ 3274 w 641345"/>
                  <a:gd name="connsiteY0" fmla="*/ 0 h 81351"/>
                  <a:gd name="connsiteX1" fmla="*/ 73612 w 641345"/>
                  <a:gd name="connsiteY1" fmla="*/ 75362 h 81351"/>
                  <a:gd name="connsiteX2" fmla="*/ 307993 w 641345"/>
                  <a:gd name="connsiteY2" fmla="*/ 76534 h 81351"/>
                  <a:gd name="connsiteX3" fmla="*/ 641345 w 641345"/>
                  <a:gd name="connsiteY3" fmla="*/ 70338 h 8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345" h="81351">
                    <a:moveTo>
                      <a:pt x="3274" y="0"/>
                    </a:moveTo>
                    <a:cubicBezTo>
                      <a:pt x="-10961" y="37262"/>
                      <a:pt x="22826" y="62606"/>
                      <a:pt x="73612" y="75362"/>
                    </a:cubicBezTo>
                    <a:cubicBezTo>
                      <a:pt x="124398" y="88118"/>
                      <a:pt x="307993" y="76534"/>
                      <a:pt x="307993" y="76534"/>
                    </a:cubicBezTo>
                    <a:cubicBezTo>
                      <a:pt x="413501" y="78209"/>
                      <a:pt x="515740" y="39747"/>
                      <a:pt x="641345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936A5A9-B120-CE36-FC8A-02E6401DB930}"/>
                </a:ext>
              </a:extLst>
            </p:cNvPr>
            <p:cNvSpPr/>
            <p:nvPr/>
          </p:nvSpPr>
          <p:spPr>
            <a:xfrm flipH="1">
              <a:off x="7268172" y="4235921"/>
              <a:ext cx="523999" cy="9536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67985 h 198993"/>
                <a:gd name="connsiteX1" fmla="*/ 193653 w 581733"/>
                <a:gd name="connsiteY1" fmla="*/ 108677 h 198993"/>
                <a:gd name="connsiteX2" fmla="*/ 415177 w 581733"/>
                <a:gd name="connsiteY2" fmla="*/ 2494 h 198993"/>
                <a:gd name="connsiteX3" fmla="*/ 581733 w 581733"/>
                <a:gd name="connsiteY3" fmla="*/ 198993 h 198993"/>
                <a:gd name="connsiteX0" fmla="*/ 0 w 581733"/>
                <a:gd name="connsiteY0" fmla="*/ 69533 h 200541"/>
                <a:gd name="connsiteX1" fmla="*/ 189239 w 581733"/>
                <a:gd name="connsiteY1" fmla="*/ 60064 h 200541"/>
                <a:gd name="connsiteX2" fmla="*/ 415177 w 581733"/>
                <a:gd name="connsiteY2" fmla="*/ 4042 h 200541"/>
                <a:gd name="connsiteX3" fmla="*/ 581733 w 581733"/>
                <a:gd name="connsiteY3" fmla="*/ 200541 h 200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00541">
                  <a:moveTo>
                    <a:pt x="0" y="69533"/>
                  </a:moveTo>
                  <a:cubicBezTo>
                    <a:pt x="62983" y="111129"/>
                    <a:pt x="120043" y="70979"/>
                    <a:pt x="189239" y="60064"/>
                  </a:cubicBezTo>
                  <a:cubicBezTo>
                    <a:pt x="258435" y="49149"/>
                    <a:pt x="337167" y="-16789"/>
                    <a:pt x="415177" y="4042"/>
                  </a:cubicBezTo>
                  <a:cubicBezTo>
                    <a:pt x="493187" y="24873"/>
                    <a:pt x="534067" y="116721"/>
                    <a:pt x="581733" y="200541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39371CA-797E-26E0-4EE9-7C6AF2078B50}"/>
                </a:ext>
              </a:extLst>
            </p:cNvPr>
            <p:cNvSpPr/>
            <p:nvPr/>
          </p:nvSpPr>
          <p:spPr>
            <a:xfrm flipH="1">
              <a:off x="7268171" y="4247991"/>
              <a:ext cx="941139" cy="15635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57366"/>
                <a:gd name="connsiteX1" fmla="*/ 134247 w 640847"/>
                <a:gd name="connsiteY1" fmla="*/ 96672 h 157366"/>
                <a:gd name="connsiteX2" fmla="*/ 329481 w 640847"/>
                <a:gd name="connsiteY2" fmla="*/ 157303 h 157366"/>
                <a:gd name="connsiteX3" fmla="*/ 640847 w 640847"/>
                <a:gd name="connsiteY3" fmla="*/ 114746 h 157366"/>
                <a:gd name="connsiteX0" fmla="*/ 0 w 640847"/>
                <a:gd name="connsiteY0" fmla="*/ 0 h 157366"/>
                <a:gd name="connsiteX1" fmla="*/ 153613 w 640847"/>
                <a:gd name="connsiteY1" fmla="*/ 114715 h 157366"/>
                <a:gd name="connsiteX2" fmla="*/ 329481 w 640847"/>
                <a:gd name="connsiteY2" fmla="*/ 157303 h 157366"/>
                <a:gd name="connsiteX3" fmla="*/ 640847 w 640847"/>
                <a:gd name="connsiteY3" fmla="*/ 114746 h 157366"/>
                <a:gd name="connsiteX0" fmla="*/ 0 w 573064"/>
                <a:gd name="connsiteY0" fmla="*/ 0 h 118272"/>
                <a:gd name="connsiteX1" fmla="*/ 85830 w 573064"/>
                <a:gd name="connsiteY1" fmla="*/ 75621 h 118272"/>
                <a:gd name="connsiteX2" fmla="*/ 261698 w 573064"/>
                <a:gd name="connsiteY2" fmla="*/ 118209 h 118272"/>
                <a:gd name="connsiteX3" fmla="*/ 573064 w 573064"/>
                <a:gd name="connsiteY3" fmla="*/ 75652 h 118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3064" h="118272">
                  <a:moveTo>
                    <a:pt x="0" y="0"/>
                  </a:moveTo>
                  <a:cubicBezTo>
                    <a:pt x="41917" y="53733"/>
                    <a:pt x="42214" y="55920"/>
                    <a:pt x="85830" y="75621"/>
                  </a:cubicBezTo>
                  <a:cubicBezTo>
                    <a:pt x="129446" y="95322"/>
                    <a:pt x="177265" y="115197"/>
                    <a:pt x="261698" y="118209"/>
                  </a:cubicBezTo>
                  <a:cubicBezTo>
                    <a:pt x="346131" y="121221"/>
                    <a:pt x="517098" y="15686"/>
                    <a:pt x="573064" y="75652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47E7810-FC33-7ACD-DB14-B06416D1BFA7}"/>
                </a:ext>
              </a:extLst>
            </p:cNvPr>
            <p:cNvSpPr/>
            <p:nvPr/>
          </p:nvSpPr>
          <p:spPr>
            <a:xfrm>
              <a:off x="7245518" y="345978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56B0E197-41DA-9F1E-C81D-1F7EDD573490}"/>
                </a:ext>
              </a:extLst>
            </p:cNvPr>
            <p:cNvGrpSpPr/>
            <p:nvPr/>
          </p:nvGrpSpPr>
          <p:grpSpPr>
            <a:xfrm>
              <a:off x="7678519" y="3919982"/>
              <a:ext cx="239814" cy="404255"/>
              <a:chOff x="5541091" y="5149144"/>
              <a:chExt cx="239814" cy="404255"/>
            </a:xfrm>
          </p:grpSpPr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852D20B2-5995-ADDE-8692-225A9B9AE33B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ED7A9284-AE8D-EA47-A086-8A82FF1D543F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4205E44A-E73B-6BFB-A70B-440CA797B62E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5E721BD8-D0D8-9074-4B55-9A4EBA7E0416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7C05671A-9E1F-C8D4-A392-2FEEC6AA0C7A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9BE46C3E-F136-121E-0C45-8EEBA2B91924}"/>
                </a:ext>
              </a:extLst>
            </p:cNvPr>
            <p:cNvGrpSpPr/>
            <p:nvPr/>
          </p:nvGrpSpPr>
          <p:grpSpPr>
            <a:xfrm>
              <a:off x="8086138" y="3907318"/>
              <a:ext cx="239814" cy="404255"/>
              <a:chOff x="5541091" y="5149144"/>
              <a:chExt cx="239814" cy="404255"/>
            </a:xfrm>
          </p:grpSpPr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id="{99D754E0-679A-93FF-0B1C-A9372F388D46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Oval 109">
                <a:extLst>
                  <a:ext uri="{FF2B5EF4-FFF2-40B4-BE49-F238E27FC236}">
                    <a16:creationId xmlns:a16="http://schemas.microsoft.com/office/drawing/2014/main" id="{55F90630-3F01-C58F-6A88-A01463A045DB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Oval 110">
                <a:extLst>
                  <a:ext uri="{FF2B5EF4-FFF2-40B4-BE49-F238E27FC236}">
                    <a16:creationId xmlns:a16="http://schemas.microsoft.com/office/drawing/2014/main" id="{2CFF53C2-43F7-EF31-79E3-80E97D5A47E1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CAD12519-9715-EFF7-A468-B8B5CC5255ED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DCFCF4DD-9D6F-AAE8-343C-7F784D04767C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18" name="Oval 117">
            <a:extLst>
              <a:ext uri="{FF2B5EF4-FFF2-40B4-BE49-F238E27FC236}">
                <a16:creationId xmlns:a16="http://schemas.microsoft.com/office/drawing/2014/main" id="{87E251D1-A6FA-2EA6-4D9F-4040456DDE7F}"/>
              </a:ext>
            </a:extLst>
          </p:cNvPr>
          <p:cNvSpPr/>
          <p:nvPr/>
        </p:nvSpPr>
        <p:spPr>
          <a:xfrm>
            <a:off x="3615543" y="3949386"/>
            <a:ext cx="350874" cy="3603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D4B5E7DA-CCC0-479C-63C4-E8C654AD53DD}"/>
              </a:ext>
            </a:extLst>
          </p:cNvPr>
          <p:cNvSpPr/>
          <p:nvPr/>
        </p:nvSpPr>
        <p:spPr>
          <a:xfrm>
            <a:off x="5094040" y="3970154"/>
            <a:ext cx="350874" cy="3603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7041409-73CB-B3BF-FAD8-F0947D8D8775}"/>
              </a:ext>
            </a:extLst>
          </p:cNvPr>
          <p:cNvSpPr/>
          <p:nvPr/>
        </p:nvSpPr>
        <p:spPr>
          <a:xfrm>
            <a:off x="6556317" y="3956582"/>
            <a:ext cx="350874" cy="3603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23DF15E5-A7D2-F949-FE5A-A9EE9F4E35DD}"/>
              </a:ext>
            </a:extLst>
          </p:cNvPr>
          <p:cNvGrpSpPr/>
          <p:nvPr/>
        </p:nvGrpSpPr>
        <p:grpSpPr>
          <a:xfrm>
            <a:off x="4252587" y="4234362"/>
            <a:ext cx="1117197" cy="212678"/>
            <a:chOff x="2774116" y="4217804"/>
            <a:chExt cx="1117197" cy="212678"/>
          </a:xfrm>
        </p:grpSpPr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8C825737-6CDE-E9A9-9553-EE8B48E5FCDD}"/>
                </a:ext>
              </a:extLst>
            </p:cNvPr>
            <p:cNvSpPr/>
            <p:nvPr/>
          </p:nvSpPr>
          <p:spPr>
            <a:xfrm flipH="1">
              <a:off x="2774116" y="4226095"/>
              <a:ext cx="597196" cy="139217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6442 h 227450"/>
                <a:gd name="connsiteX1" fmla="*/ 217527 w 581733"/>
                <a:gd name="connsiteY1" fmla="*/ 56764 h 227450"/>
                <a:gd name="connsiteX2" fmla="*/ 410855 w 581733"/>
                <a:gd name="connsiteY2" fmla="*/ 7842 h 227450"/>
                <a:gd name="connsiteX3" fmla="*/ 581733 w 581733"/>
                <a:gd name="connsiteY3" fmla="*/ 227450 h 227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27450">
                  <a:moveTo>
                    <a:pt x="0" y="96442"/>
                  </a:moveTo>
                  <a:cubicBezTo>
                    <a:pt x="62983" y="138038"/>
                    <a:pt x="144156" y="104365"/>
                    <a:pt x="217527" y="56764"/>
                  </a:cubicBezTo>
                  <a:cubicBezTo>
                    <a:pt x="290898" y="9163"/>
                    <a:pt x="332845" y="-12989"/>
                    <a:pt x="410855" y="7842"/>
                  </a:cubicBezTo>
                  <a:cubicBezTo>
                    <a:pt x="488865" y="28673"/>
                    <a:pt x="534067" y="143630"/>
                    <a:pt x="581733" y="227450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4527752-E162-2EEA-9B0F-9F136599D65A}"/>
                </a:ext>
              </a:extLst>
            </p:cNvPr>
            <p:cNvSpPr/>
            <p:nvPr/>
          </p:nvSpPr>
          <p:spPr>
            <a:xfrm flipH="1">
              <a:off x="2791326" y="4217804"/>
              <a:ext cx="902301" cy="159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37708">
                  <a:moveTo>
                    <a:pt x="0" y="0"/>
                  </a:moveTo>
                  <a:cubicBezTo>
                    <a:pt x="27021" y="52856"/>
                    <a:pt x="102267" y="124587"/>
                    <a:pt x="173619" y="136275"/>
                  </a:cubicBezTo>
                  <a:cubicBezTo>
                    <a:pt x="244971" y="147964"/>
                    <a:pt x="347624" y="84755"/>
                    <a:pt x="428111" y="70131"/>
                  </a:cubicBezTo>
                  <a:cubicBezTo>
                    <a:pt x="503837" y="5637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393AB1AD-4821-2C26-CE8B-6D858E11672B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21049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71078">
                  <a:moveTo>
                    <a:pt x="0" y="0"/>
                  </a:moveTo>
                  <a:cubicBezTo>
                    <a:pt x="41917" y="53733"/>
                    <a:pt x="50538" y="80410"/>
                    <a:pt x="99250" y="108922"/>
                  </a:cubicBezTo>
                  <a:cubicBezTo>
                    <a:pt x="147962" y="137434"/>
                    <a:pt x="202004" y="170101"/>
                    <a:pt x="292270" y="171072"/>
                  </a:cubicBezTo>
                  <a:cubicBezTo>
                    <a:pt x="382536" y="172043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F9A1B852-BC62-9FF0-E723-022CE5037C90}"/>
              </a:ext>
            </a:extLst>
          </p:cNvPr>
          <p:cNvGrpSpPr/>
          <p:nvPr/>
        </p:nvGrpSpPr>
        <p:grpSpPr>
          <a:xfrm>
            <a:off x="5707946" y="4220533"/>
            <a:ext cx="1117197" cy="212678"/>
            <a:chOff x="2774116" y="4217804"/>
            <a:chExt cx="1117197" cy="212678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825D420-2797-0241-5481-B84E855BB5BA}"/>
                </a:ext>
              </a:extLst>
            </p:cNvPr>
            <p:cNvSpPr/>
            <p:nvPr/>
          </p:nvSpPr>
          <p:spPr>
            <a:xfrm flipH="1">
              <a:off x="2774116" y="4225369"/>
              <a:ext cx="597196" cy="13994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7628 h 228636"/>
                <a:gd name="connsiteX1" fmla="*/ 233018 w 581733"/>
                <a:gd name="connsiteY1" fmla="*/ 51453 h 228636"/>
                <a:gd name="connsiteX2" fmla="*/ 410855 w 581733"/>
                <a:gd name="connsiteY2" fmla="*/ 9028 h 228636"/>
                <a:gd name="connsiteX3" fmla="*/ 581733 w 581733"/>
                <a:gd name="connsiteY3" fmla="*/ 228636 h 228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28636">
                  <a:moveTo>
                    <a:pt x="0" y="97628"/>
                  </a:moveTo>
                  <a:cubicBezTo>
                    <a:pt x="62983" y="139224"/>
                    <a:pt x="159647" y="99054"/>
                    <a:pt x="233018" y="51453"/>
                  </a:cubicBezTo>
                  <a:cubicBezTo>
                    <a:pt x="306389" y="3852"/>
                    <a:pt x="332845" y="-11803"/>
                    <a:pt x="410855" y="9028"/>
                  </a:cubicBezTo>
                  <a:cubicBezTo>
                    <a:pt x="488865" y="29859"/>
                    <a:pt x="534067" y="144816"/>
                    <a:pt x="581733" y="22863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FAB4C87-7E00-EF44-FADA-DC725D098D68}"/>
                </a:ext>
              </a:extLst>
            </p:cNvPr>
            <p:cNvSpPr/>
            <p:nvPr/>
          </p:nvSpPr>
          <p:spPr>
            <a:xfrm flipH="1">
              <a:off x="2791326" y="4217804"/>
              <a:ext cx="902301" cy="159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37708">
                  <a:moveTo>
                    <a:pt x="0" y="0"/>
                  </a:moveTo>
                  <a:cubicBezTo>
                    <a:pt x="27021" y="52856"/>
                    <a:pt x="102267" y="124587"/>
                    <a:pt x="173619" y="136275"/>
                  </a:cubicBezTo>
                  <a:cubicBezTo>
                    <a:pt x="244971" y="147964"/>
                    <a:pt x="347624" y="84755"/>
                    <a:pt x="428111" y="70131"/>
                  </a:cubicBezTo>
                  <a:cubicBezTo>
                    <a:pt x="503837" y="5637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3FD8C643-F669-4DC7-2AD2-C9441CBAA0AC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21049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71078">
                  <a:moveTo>
                    <a:pt x="0" y="0"/>
                  </a:moveTo>
                  <a:cubicBezTo>
                    <a:pt x="41917" y="53733"/>
                    <a:pt x="50538" y="80410"/>
                    <a:pt x="99250" y="108922"/>
                  </a:cubicBezTo>
                  <a:cubicBezTo>
                    <a:pt x="147962" y="137434"/>
                    <a:pt x="202004" y="170101"/>
                    <a:pt x="292270" y="171072"/>
                  </a:cubicBezTo>
                  <a:cubicBezTo>
                    <a:pt x="382536" y="172043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1" name="Rectangle 5">
            <a:extLst>
              <a:ext uri="{FF2B5EF4-FFF2-40B4-BE49-F238E27FC236}">
                <a16:creationId xmlns:a16="http://schemas.microsoft.com/office/drawing/2014/main" id="{F42404CA-C7FA-8BA4-D737-C2A09A3E81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61</a:t>
            </a:fld>
            <a:endParaRPr lang="en-US" dirty="0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A537CC0E-F340-B2D2-903B-A008002DD03E}"/>
              </a:ext>
            </a:extLst>
          </p:cNvPr>
          <p:cNvSpPr/>
          <p:nvPr/>
        </p:nvSpPr>
        <p:spPr>
          <a:xfrm flipH="1">
            <a:off x="2776892" y="4226144"/>
            <a:ext cx="597196" cy="13778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50378 h 181386"/>
              <a:gd name="connsiteX1" fmla="*/ 193653 w 581733"/>
              <a:gd name="connsiteY1" fmla="*/ 91070 h 181386"/>
              <a:gd name="connsiteX2" fmla="*/ 410855 w 581733"/>
              <a:gd name="connsiteY2" fmla="*/ 2820 h 181386"/>
              <a:gd name="connsiteX3" fmla="*/ 581733 w 581733"/>
              <a:gd name="connsiteY3" fmla="*/ 181386 h 181386"/>
              <a:gd name="connsiteX0" fmla="*/ 0 w 581733"/>
              <a:gd name="connsiteY0" fmla="*/ 53131 h 184139"/>
              <a:gd name="connsiteX1" fmla="*/ 203440 w 581733"/>
              <a:gd name="connsiteY1" fmla="*/ 36365 h 184139"/>
              <a:gd name="connsiteX2" fmla="*/ 410855 w 581733"/>
              <a:gd name="connsiteY2" fmla="*/ 5573 h 184139"/>
              <a:gd name="connsiteX3" fmla="*/ 581733 w 581733"/>
              <a:gd name="connsiteY3" fmla="*/ 184139 h 184139"/>
              <a:gd name="connsiteX0" fmla="*/ 0 w 581733"/>
              <a:gd name="connsiteY0" fmla="*/ 92116 h 223124"/>
              <a:gd name="connsiteX1" fmla="*/ 203440 w 581733"/>
              <a:gd name="connsiteY1" fmla="*/ 75350 h 223124"/>
              <a:gd name="connsiteX2" fmla="*/ 410855 w 581733"/>
              <a:gd name="connsiteY2" fmla="*/ 3516 h 223124"/>
              <a:gd name="connsiteX3" fmla="*/ 581733 w 581733"/>
              <a:gd name="connsiteY3" fmla="*/ 223124 h 223124"/>
              <a:gd name="connsiteX0" fmla="*/ 0 w 581733"/>
              <a:gd name="connsiteY0" fmla="*/ 92864 h 223872"/>
              <a:gd name="connsiteX1" fmla="*/ 252381 w 581733"/>
              <a:gd name="connsiteY1" fmla="*/ 59680 h 223872"/>
              <a:gd name="connsiteX2" fmla="*/ 410855 w 581733"/>
              <a:gd name="connsiteY2" fmla="*/ 4264 h 223872"/>
              <a:gd name="connsiteX3" fmla="*/ 581733 w 581733"/>
              <a:gd name="connsiteY3" fmla="*/ 223872 h 223872"/>
              <a:gd name="connsiteX0" fmla="*/ 0 w 581733"/>
              <a:gd name="connsiteY0" fmla="*/ 95494 h 226502"/>
              <a:gd name="connsiteX1" fmla="*/ 252381 w 581733"/>
              <a:gd name="connsiteY1" fmla="*/ 62310 h 226502"/>
              <a:gd name="connsiteX2" fmla="*/ 410855 w 581733"/>
              <a:gd name="connsiteY2" fmla="*/ 6894 h 226502"/>
              <a:gd name="connsiteX3" fmla="*/ 581733 w 581733"/>
              <a:gd name="connsiteY3" fmla="*/ 226502 h 226502"/>
              <a:gd name="connsiteX0" fmla="*/ 0 w 581733"/>
              <a:gd name="connsiteY0" fmla="*/ 94107 h 225115"/>
              <a:gd name="connsiteX1" fmla="*/ 205910 w 581733"/>
              <a:gd name="connsiteY1" fmla="*/ 73915 h 225115"/>
              <a:gd name="connsiteX2" fmla="*/ 410855 w 581733"/>
              <a:gd name="connsiteY2" fmla="*/ 5507 h 225115"/>
              <a:gd name="connsiteX3" fmla="*/ 581733 w 581733"/>
              <a:gd name="connsiteY3" fmla="*/ 225115 h 225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225115">
                <a:moveTo>
                  <a:pt x="0" y="94107"/>
                </a:moveTo>
                <a:cubicBezTo>
                  <a:pt x="62983" y="135703"/>
                  <a:pt x="132539" y="121516"/>
                  <a:pt x="205910" y="73915"/>
                </a:cubicBezTo>
                <a:cubicBezTo>
                  <a:pt x="279281" y="26314"/>
                  <a:pt x="332845" y="-15324"/>
                  <a:pt x="410855" y="5507"/>
                </a:cubicBezTo>
                <a:cubicBezTo>
                  <a:pt x="488865" y="26338"/>
                  <a:pt x="534067" y="141295"/>
                  <a:pt x="581733" y="225115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2CD9BCB5-693D-095A-ED9B-5CD806BEB290}"/>
              </a:ext>
            </a:extLst>
          </p:cNvPr>
          <p:cNvSpPr/>
          <p:nvPr/>
        </p:nvSpPr>
        <p:spPr>
          <a:xfrm flipH="1">
            <a:off x="4255365" y="4245418"/>
            <a:ext cx="597196" cy="139217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50378 h 181386"/>
              <a:gd name="connsiteX1" fmla="*/ 193653 w 581733"/>
              <a:gd name="connsiteY1" fmla="*/ 91070 h 181386"/>
              <a:gd name="connsiteX2" fmla="*/ 410855 w 581733"/>
              <a:gd name="connsiteY2" fmla="*/ 2820 h 181386"/>
              <a:gd name="connsiteX3" fmla="*/ 581733 w 581733"/>
              <a:gd name="connsiteY3" fmla="*/ 181386 h 181386"/>
              <a:gd name="connsiteX0" fmla="*/ 0 w 581733"/>
              <a:gd name="connsiteY0" fmla="*/ 53131 h 184139"/>
              <a:gd name="connsiteX1" fmla="*/ 203440 w 581733"/>
              <a:gd name="connsiteY1" fmla="*/ 36365 h 184139"/>
              <a:gd name="connsiteX2" fmla="*/ 410855 w 581733"/>
              <a:gd name="connsiteY2" fmla="*/ 5573 h 184139"/>
              <a:gd name="connsiteX3" fmla="*/ 581733 w 581733"/>
              <a:gd name="connsiteY3" fmla="*/ 184139 h 184139"/>
              <a:gd name="connsiteX0" fmla="*/ 0 w 581733"/>
              <a:gd name="connsiteY0" fmla="*/ 92116 h 223124"/>
              <a:gd name="connsiteX1" fmla="*/ 203440 w 581733"/>
              <a:gd name="connsiteY1" fmla="*/ 75350 h 223124"/>
              <a:gd name="connsiteX2" fmla="*/ 410855 w 581733"/>
              <a:gd name="connsiteY2" fmla="*/ 3516 h 223124"/>
              <a:gd name="connsiteX3" fmla="*/ 581733 w 581733"/>
              <a:gd name="connsiteY3" fmla="*/ 223124 h 223124"/>
              <a:gd name="connsiteX0" fmla="*/ 0 w 581733"/>
              <a:gd name="connsiteY0" fmla="*/ 92864 h 223872"/>
              <a:gd name="connsiteX1" fmla="*/ 252381 w 581733"/>
              <a:gd name="connsiteY1" fmla="*/ 59680 h 223872"/>
              <a:gd name="connsiteX2" fmla="*/ 410855 w 581733"/>
              <a:gd name="connsiteY2" fmla="*/ 4264 h 223872"/>
              <a:gd name="connsiteX3" fmla="*/ 581733 w 581733"/>
              <a:gd name="connsiteY3" fmla="*/ 223872 h 223872"/>
              <a:gd name="connsiteX0" fmla="*/ 0 w 581733"/>
              <a:gd name="connsiteY0" fmla="*/ 95494 h 226502"/>
              <a:gd name="connsiteX1" fmla="*/ 252381 w 581733"/>
              <a:gd name="connsiteY1" fmla="*/ 62310 h 226502"/>
              <a:gd name="connsiteX2" fmla="*/ 410855 w 581733"/>
              <a:gd name="connsiteY2" fmla="*/ 6894 h 226502"/>
              <a:gd name="connsiteX3" fmla="*/ 581733 w 581733"/>
              <a:gd name="connsiteY3" fmla="*/ 226502 h 226502"/>
              <a:gd name="connsiteX0" fmla="*/ 0 w 581733"/>
              <a:gd name="connsiteY0" fmla="*/ 96442 h 227450"/>
              <a:gd name="connsiteX1" fmla="*/ 217527 w 581733"/>
              <a:gd name="connsiteY1" fmla="*/ 56764 h 227450"/>
              <a:gd name="connsiteX2" fmla="*/ 410855 w 581733"/>
              <a:gd name="connsiteY2" fmla="*/ 7842 h 227450"/>
              <a:gd name="connsiteX3" fmla="*/ 581733 w 581733"/>
              <a:gd name="connsiteY3" fmla="*/ 227450 h 227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227450">
                <a:moveTo>
                  <a:pt x="0" y="96442"/>
                </a:moveTo>
                <a:cubicBezTo>
                  <a:pt x="62983" y="138038"/>
                  <a:pt x="144156" y="104365"/>
                  <a:pt x="217527" y="56764"/>
                </a:cubicBezTo>
                <a:cubicBezTo>
                  <a:pt x="290898" y="9163"/>
                  <a:pt x="332845" y="-12989"/>
                  <a:pt x="410855" y="7842"/>
                </a:cubicBezTo>
                <a:cubicBezTo>
                  <a:pt x="488865" y="28673"/>
                  <a:pt x="534067" y="143630"/>
                  <a:pt x="581733" y="227450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EDE61AC6-9C40-B29A-0EC8-095E4BA0B214}"/>
              </a:ext>
            </a:extLst>
          </p:cNvPr>
          <p:cNvSpPr/>
          <p:nvPr/>
        </p:nvSpPr>
        <p:spPr>
          <a:xfrm flipH="1">
            <a:off x="5706565" y="4226716"/>
            <a:ext cx="597196" cy="13994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50378 h 181386"/>
              <a:gd name="connsiteX1" fmla="*/ 193653 w 581733"/>
              <a:gd name="connsiteY1" fmla="*/ 91070 h 181386"/>
              <a:gd name="connsiteX2" fmla="*/ 410855 w 581733"/>
              <a:gd name="connsiteY2" fmla="*/ 2820 h 181386"/>
              <a:gd name="connsiteX3" fmla="*/ 581733 w 581733"/>
              <a:gd name="connsiteY3" fmla="*/ 181386 h 181386"/>
              <a:gd name="connsiteX0" fmla="*/ 0 w 581733"/>
              <a:gd name="connsiteY0" fmla="*/ 53131 h 184139"/>
              <a:gd name="connsiteX1" fmla="*/ 203440 w 581733"/>
              <a:gd name="connsiteY1" fmla="*/ 36365 h 184139"/>
              <a:gd name="connsiteX2" fmla="*/ 410855 w 581733"/>
              <a:gd name="connsiteY2" fmla="*/ 5573 h 184139"/>
              <a:gd name="connsiteX3" fmla="*/ 581733 w 581733"/>
              <a:gd name="connsiteY3" fmla="*/ 184139 h 184139"/>
              <a:gd name="connsiteX0" fmla="*/ 0 w 581733"/>
              <a:gd name="connsiteY0" fmla="*/ 92116 h 223124"/>
              <a:gd name="connsiteX1" fmla="*/ 203440 w 581733"/>
              <a:gd name="connsiteY1" fmla="*/ 75350 h 223124"/>
              <a:gd name="connsiteX2" fmla="*/ 410855 w 581733"/>
              <a:gd name="connsiteY2" fmla="*/ 3516 h 223124"/>
              <a:gd name="connsiteX3" fmla="*/ 581733 w 581733"/>
              <a:gd name="connsiteY3" fmla="*/ 223124 h 223124"/>
              <a:gd name="connsiteX0" fmla="*/ 0 w 581733"/>
              <a:gd name="connsiteY0" fmla="*/ 92864 h 223872"/>
              <a:gd name="connsiteX1" fmla="*/ 252381 w 581733"/>
              <a:gd name="connsiteY1" fmla="*/ 59680 h 223872"/>
              <a:gd name="connsiteX2" fmla="*/ 410855 w 581733"/>
              <a:gd name="connsiteY2" fmla="*/ 4264 h 223872"/>
              <a:gd name="connsiteX3" fmla="*/ 581733 w 581733"/>
              <a:gd name="connsiteY3" fmla="*/ 223872 h 223872"/>
              <a:gd name="connsiteX0" fmla="*/ 0 w 581733"/>
              <a:gd name="connsiteY0" fmla="*/ 95494 h 226502"/>
              <a:gd name="connsiteX1" fmla="*/ 252381 w 581733"/>
              <a:gd name="connsiteY1" fmla="*/ 62310 h 226502"/>
              <a:gd name="connsiteX2" fmla="*/ 410855 w 581733"/>
              <a:gd name="connsiteY2" fmla="*/ 6894 h 226502"/>
              <a:gd name="connsiteX3" fmla="*/ 581733 w 581733"/>
              <a:gd name="connsiteY3" fmla="*/ 226502 h 226502"/>
              <a:gd name="connsiteX0" fmla="*/ 0 w 581733"/>
              <a:gd name="connsiteY0" fmla="*/ 97628 h 228636"/>
              <a:gd name="connsiteX1" fmla="*/ 233018 w 581733"/>
              <a:gd name="connsiteY1" fmla="*/ 51453 h 228636"/>
              <a:gd name="connsiteX2" fmla="*/ 410855 w 581733"/>
              <a:gd name="connsiteY2" fmla="*/ 9028 h 228636"/>
              <a:gd name="connsiteX3" fmla="*/ 581733 w 581733"/>
              <a:gd name="connsiteY3" fmla="*/ 228636 h 228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228636">
                <a:moveTo>
                  <a:pt x="0" y="97628"/>
                </a:moveTo>
                <a:cubicBezTo>
                  <a:pt x="62983" y="139224"/>
                  <a:pt x="159647" y="99054"/>
                  <a:pt x="233018" y="51453"/>
                </a:cubicBezTo>
                <a:cubicBezTo>
                  <a:pt x="306389" y="3852"/>
                  <a:pt x="332845" y="-11803"/>
                  <a:pt x="410855" y="9028"/>
                </a:cubicBezTo>
                <a:cubicBezTo>
                  <a:pt x="488865" y="29859"/>
                  <a:pt x="534067" y="144816"/>
                  <a:pt x="581733" y="228636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1D4508CA-C2D9-5C95-E6F9-5570FF25D65D}"/>
              </a:ext>
            </a:extLst>
          </p:cNvPr>
          <p:cNvSpPr/>
          <p:nvPr/>
        </p:nvSpPr>
        <p:spPr>
          <a:xfrm flipH="1">
            <a:off x="7270948" y="4234542"/>
            <a:ext cx="523999" cy="95366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67985 h 198993"/>
              <a:gd name="connsiteX1" fmla="*/ 193653 w 581733"/>
              <a:gd name="connsiteY1" fmla="*/ 108677 h 198993"/>
              <a:gd name="connsiteX2" fmla="*/ 415177 w 581733"/>
              <a:gd name="connsiteY2" fmla="*/ 2494 h 198993"/>
              <a:gd name="connsiteX3" fmla="*/ 581733 w 581733"/>
              <a:gd name="connsiteY3" fmla="*/ 198993 h 198993"/>
              <a:gd name="connsiteX0" fmla="*/ 0 w 581733"/>
              <a:gd name="connsiteY0" fmla="*/ 69533 h 200541"/>
              <a:gd name="connsiteX1" fmla="*/ 189239 w 581733"/>
              <a:gd name="connsiteY1" fmla="*/ 60064 h 200541"/>
              <a:gd name="connsiteX2" fmla="*/ 415177 w 581733"/>
              <a:gd name="connsiteY2" fmla="*/ 4042 h 200541"/>
              <a:gd name="connsiteX3" fmla="*/ 581733 w 581733"/>
              <a:gd name="connsiteY3" fmla="*/ 200541 h 200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200541">
                <a:moveTo>
                  <a:pt x="0" y="69533"/>
                </a:moveTo>
                <a:cubicBezTo>
                  <a:pt x="62983" y="111129"/>
                  <a:pt x="120043" y="70979"/>
                  <a:pt x="189239" y="60064"/>
                </a:cubicBezTo>
                <a:cubicBezTo>
                  <a:pt x="258435" y="49149"/>
                  <a:pt x="337167" y="-16789"/>
                  <a:pt x="415177" y="4042"/>
                </a:cubicBezTo>
                <a:cubicBezTo>
                  <a:pt x="493187" y="24873"/>
                  <a:pt x="534067" y="116721"/>
                  <a:pt x="581733" y="200541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4E6FE18E-0723-DA48-BF28-AFB3A47D7862}"/>
              </a:ext>
            </a:extLst>
          </p:cNvPr>
          <p:cNvSpPr/>
          <p:nvPr/>
        </p:nvSpPr>
        <p:spPr>
          <a:xfrm flipH="1">
            <a:off x="7270947" y="4246612"/>
            <a:ext cx="941139" cy="156356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  <a:gd name="connsiteX0" fmla="*/ 0 w 640847"/>
              <a:gd name="connsiteY0" fmla="*/ 0 h 157366"/>
              <a:gd name="connsiteX1" fmla="*/ 134247 w 640847"/>
              <a:gd name="connsiteY1" fmla="*/ 96672 h 157366"/>
              <a:gd name="connsiteX2" fmla="*/ 329481 w 640847"/>
              <a:gd name="connsiteY2" fmla="*/ 157303 h 157366"/>
              <a:gd name="connsiteX3" fmla="*/ 640847 w 640847"/>
              <a:gd name="connsiteY3" fmla="*/ 114746 h 157366"/>
              <a:gd name="connsiteX0" fmla="*/ 0 w 640847"/>
              <a:gd name="connsiteY0" fmla="*/ 0 h 157366"/>
              <a:gd name="connsiteX1" fmla="*/ 153613 w 640847"/>
              <a:gd name="connsiteY1" fmla="*/ 114715 h 157366"/>
              <a:gd name="connsiteX2" fmla="*/ 329481 w 640847"/>
              <a:gd name="connsiteY2" fmla="*/ 157303 h 157366"/>
              <a:gd name="connsiteX3" fmla="*/ 640847 w 640847"/>
              <a:gd name="connsiteY3" fmla="*/ 114746 h 157366"/>
              <a:gd name="connsiteX0" fmla="*/ 0 w 573064"/>
              <a:gd name="connsiteY0" fmla="*/ 0 h 118272"/>
              <a:gd name="connsiteX1" fmla="*/ 85830 w 573064"/>
              <a:gd name="connsiteY1" fmla="*/ 75621 h 118272"/>
              <a:gd name="connsiteX2" fmla="*/ 261698 w 573064"/>
              <a:gd name="connsiteY2" fmla="*/ 118209 h 118272"/>
              <a:gd name="connsiteX3" fmla="*/ 573064 w 573064"/>
              <a:gd name="connsiteY3" fmla="*/ 75652 h 118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3064" h="118272">
                <a:moveTo>
                  <a:pt x="0" y="0"/>
                </a:moveTo>
                <a:cubicBezTo>
                  <a:pt x="41917" y="53733"/>
                  <a:pt x="42214" y="55920"/>
                  <a:pt x="85830" y="75621"/>
                </a:cubicBezTo>
                <a:cubicBezTo>
                  <a:pt x="129446" y="95322"/>
                  <a:pt x="177265" y="115197"/>
                  <a:pt x="261698" y="118209"/>
                </a:cubicBezTo>
                <a:cubicBezTo>
                  <a:pt x="346131" y="121221"/>
                  <a:pt x="517098" y="15686"/>
                  <a:pt x="573064" y="75652"/>
                </a:cubicBezTo>
              </a:path>
            </a:pathLst>
          </a:custGeom>
          <a:noFill/>
          <a:ln>
            <a:solidFill>
              <a:srgbClr val="C0000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A729E943-198D-0E2D-5601-AE4F616922D0}"/>
              </a:ext>
            </a:extLst>
          </p:cNvPr>
          <p:cNvGrpSpPr/>
          <p:nvPr/>
        </p:nvGrpSpPr>
        <p:grpSpPr>
          <a:xfrm>
            <a:off x="7679814" y="3921062"/>
            <a:ext cx="239814" cy="404255"/>
            <a:chOff x="8371934" y="4605402"/>
            <a:chExt cx="239814" cy="404255"/>
          </a:xfrm>
        </p:grpSpPr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653D3E94-C754-F847-E59A-FB0D86E8B308}"/>
                </a:ext>
              </a:extLst>
            </p:cNvPr>
            <p:cNvSpPr/>
            <p:nvPr/>
          </p:nvSpPr>
          <p:spPr>
            <a:xfrm>
              <a:off x="8371934" y="4605402"/>
              <a:ext cx="239814" cy="404255"/>
            </a:xfrm>
            <a:prstGeom prst="ellipse">
              <a:avLst/>
            </a:prstGeom>
            <a:noFill/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B9EDEC5F-14C8-10C1-905C-DC12E1AA9483}"/>
                </a:ext>
              </a:extLst>
            </p:cNvPr>
            <p:cNvSpPr/>
            <p:nvPr/>
          </p:nvSpPr>
          <p:spPr>
            <a:xfrm>
              <a:off x="8478577" y="4664617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6412BB4-8E47-10A2-3354-7A528A48C034}"/>
                </a:ext>
              </a:extLst>
            </p:cNvPr>
            <p:cNvSpPr/>
            <p:nvPr/>
          </p:nvSpPr>
          <p:spPr>
            <a:xfrm>
              <a:off x="8482249" y="4920809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4AAA99B-7686-2DA4-CA9B-64871B05A77C}"/>
                </a:ext>
              </a:extLst>
            </p:cNvPr>
            <p:cNvSpPr/>
            <p:nvPr/>
          </p:nvSpPr>
          <p:spPr>
            <a:xfrm>
              <a:off x="8430984" y="4685598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6331FE7-CA4D-72E9-86F0-12E49035C246}"/>
                </a:ext>
              </a:extLst>
            </p:cNvPr>
            <p:cNvSpPr/>
            <p:nvPr/>
          </p:nvSpPr>
          <p:spPr>
            <a:xfrm flipH="1">
              <a:off x="8506759" y="4687851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74D52527-9D85-93AA-4E6B-2E25334F969F}"/>
              </a:ext>
            </a:extLst>
          </p:cNvPr>
          <p:cNvGrpSpPr/>
          <p:nvPr/>
        </p:nvGrpSpPr>
        <p:grpSpPr>
          <a:xfrm>
            <a:off x="8085427" y="3906616"/>
            <a:ext cx="239814" cy="404255"/>
            <a:chOff x="8371934" y="4605402"/>
            <a:chExt cx="239814" cy="404255"/>
          </a:xfrm>
        </p:grpSpPr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4AF38626-3B88-9B34-8330-918CAD9F6325}"/>
                </a:ext>
              </a:extLst>
            </p:cNvPr>
            <p:cNvSpPr/>
            <p:nvPr/>
          </p:nvSpPr>
          <p:spPr>
            <a:xfrm>
              <a:off x="8371934" y="4605402"/>
              <a:ext cx="239814" cy="404255"/>
            </a:xfrm>
            <a:prstGeom prst="ellipse">
              <a:avLst/>
            </a:prstGeom>
            <a:noFill/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E05D090A-CCD8-F0B8-F10E-6D58F9CD7B4B}"/>
                </a:ext>
              </a:extLst>
            </p:cNvPr>
            <p:cNvSpPr/>
            <p:nvPr/>
          </p:nvSpPr>
          <p:spPr>
            <a:xfrm>
              <a:off x="8478577" y="4664617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6A9DAB24-0A72-7A5D-3186-885B6923642E}"/>
                </a:ext>
              </a:extLst>
            </p:cNvPr>
            <p:cNvSpPr/>
            <p:nvPr/>
          </p:nvSpPr>
          <p:spPr>
            <a:xfrm>
              <a:off x="8482249" y="4920809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13C56CE5-C337-324E-BA0F-3D4A03ED5211}"/>
                </a:ext>
              </a:extLst>
            </p:cNvPr>
            <p:cNvSpPr/>
            <p:nvPr/>
          </p:nvSpPr>
          <p:spPr>
            <a:xfrm>
              <a:off x="8430984" y="4685598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2798CC05-D012-8BAD-7D50-9DE0FF1270A6}"/>
                </a:ext>
              </a:extLst>
            </p:cNvPr>
            <p:cNvSpPr/>
            <p:nvPr/>
          </p:nvSpPr>
          <p:spPr>
            <a:xfrm flipH="1">
              <a:off x="8506759" y="4687851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4A9913F1-1071-7D74-A7A8-79AD63F43851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04D7CF5D-440E-4597-D751-4FA64347C9E0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F6C81DA0-3D27-37C0-CB1F-4C45EBAC9AEA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06E38772-F0EA-65D6-96F4-AC710D25F440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Arrow Connector 134">
            <a:extLst>
              <a:ext uri="{FF2B5EF4-FFF2-40B4-BE49-F238E27FC236}">
                <a16:creationId xmlns:a16="http://schemas.microsoft.com/office/drawing/2014/main" id="{DB146142-1000-0C4C-BCD0-B461DC0D7A94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>
            <a:extLst>
              <a:ext uri="{FF2B5EF4-FFF2-40B4-BE49-F238E27FC236}">
                <a16:creationId xmlns:a16="http://schemas.microsoft.com/office/drawing/2014/main" id="{B324B3D1-C832-B4A7-3A1C-06FA85B482C1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12296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4" grpId="0" animBg="1"/>
      <p:bldP spid="55" grpId="0" animBg="1"/>
      <p:bldP spid="56" grpId="0" animBg="1"/>
      <p:bldP spid="57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13ACFC2-AACB-7F9A-D2E9-B085BCCEEBE0}"/>
              </a:ext>
            </a:extLst>
          </p:cNvPr>
          <p:cNvSpPr/>
          <p:nvPr/>
        </p:nvSpPr>
        <p:spPr>
          <a:xfrm>
            <a:off x="1271773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73EC492-7531-56A9-8065-7FF5BCD081D0}"/>
              </a:ext>
            </a:extLst>
          </p:cNvPr>
          <p:cNvSpPr/>
          <p:nvPr/>
        </p:nvSpPr>
        <p:spPr>
          <a:xfrm>
            <a:off x="1626232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14" idx="4"/>
            <a:endCxn id="49" idx="0"/>
          </p:cNvCxnSpPr>
          <p:nvPr/>
        </p:nvCxnSpPr>
        <p:spPr>
          <a:xfrm>
            <a:off x="1644520" y="4935899"/>
            <a:ext cx="1896" cy="45560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12" idx="4"/>
            <a:endCxn id="48" idx="0"/>
          </p:cNvCxnSpPr>
          <p:nvPr/>
        </p:nvCxnSpPr>
        <p:spPr>
          <a:xfrm flipH="1">
            <a:off x="1281749" y="4935899"/>
            <a:ext cx="8312" cy="44817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88D90963-A31D-EABB-8DCA-B6559C6A42BE}"/>
              </a:ext>
            </a:extLst>
          </p:cNvPr>
          <p:cNvGrpSpPr/>
          <p:nvPr/>
        </p:nvGrpSpPr>
        <p:grpSpPr>
          <a:xfrm>
            <a:off x="2542140" y="3416344"/>
            <a:ext cx="1381499" cy="1079520"/>
            <a:chOff x="2542140" y="3416344"/>
            <a:chExt cx="1381499" cy="1079520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3859C5A-8AEE-9829-535C-248C097D3AE9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36CAB3A0-E170-DB07-7A97-7702608A19ED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0AC99F2F-5DEE-D6BF-C755-D9C3A5771BA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8DE7A9AA-2CC9-0F10-B264-93D134E1B2C0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732D7D1C-4601-074B-E2C0-D69F72EC2F65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136D3E71-60E8-12CD-FB9A-6411F1DF0A21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Arrow Connector 291">
                <a:extLst>
                  <a:ext uri="{FF2B5EF4-FFF2-40B4-BE49-F238E27FC236}">
                    <a16:creationId xmlns:a16="http://schemas.microsoft.com/office/drawing/2014/main" id="{135031AE-3594-C3A9-548C-721AE098920F}"/>
                  </a:ext>
                </a:extLst>
              </p:cNvPr>
              <p:cNvCxnSpPr>
                <a:cxnSpLocks/>
                <a:stCxn id="290" idx="5"/>
                <a:endCxn id="29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Arrow Connector 292">
                <a:extLst>
                  <a:ext uri="{FF2B5EF4-FFF2-40B4-BE49-F238E27FC236}">
                    <a16:creationId xmlns:a16="http://schemas.microsoft.com/office/drawing/2014/main" id="{DC579A22-D361-3B0D-CBD5-9D444BEC6ED8}"/>
                  </a:ext>
                </a:extLst>
              </p:cNvPr>
              <p:cNvCxnSpPr>
                <a:cxnSpLocks/>
                <a:stCxn id="29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B623544-86D7-F0B8-F8FA-80C067A167F5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C9361461-1AE1-3529-211F-7F35AB0410D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3055B22A-C08A-29F2-D51C-B2B593521D7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978E255-7557-5A63-2E7D-7C7FE3730606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9848C4D1-CA3A-C3D4-ED1B-675F9E4C5569}"/>
                  </a:ext>
                </a:extLst>
              </p:cNvPr>
              <p:cNvCxnSpPr>
                <a:cxnSpLocks/>
                <a:stCxn id="28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957F638-E211-8EC7-4EDA-32DB79C49975}"/>
                  </a:ext>
                </a:extLst>
              </p:cNvPr>
              <p:cNvCxnSpPr>
                <a:cxnSpLocks/>
                <a:stCxn id="284" idx="3"/>
                <a:endCxn id="28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4FD14BC-FE3D-1870-2213-AE1014A08EC2}"/>
                </a:ext>
              </a:extLst>
            </p:cNvPr>
            <p:cNvSpPr/>
            <p:nvPr/>
          </p:nvSpPr>
          <p:spPr>
            <a:xfrm>
              <a:off x="2760332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Oval 270">
              <a:extLst>
                <a:ext uri="{FF2B5EF4-FFF2-40B4-BE49-F238E27FC236}">
                  <a16:creationId xmlns:a16="http://schemas.microsoft.com/office/drawing/2014/main" id="{1A8DE9D8-5644-06F4-FC76-6E351D45B928}"/>
                </a:ext>
              </a:extLst>
            </p:cNvPr>
            <p:cNvSpPr/>
            <p:nvPr/>
          </p:nvSpPr>
          <p:spPr>
            <a:xfrm>
              <a:off x="2846201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D78983F-4B9F-A9D9-2C98-DA23C899731B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286D4EA7-3928-00DC-9A7D-4C5007A911CC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BFDCA11-761F-DE28-7DD1-5570BDF27E09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5" name="Oval 324">
            <a:extLst>
              <a:ext uri="{FF2B5EF4-FFF2-40B4-BE49-F238E27FC236}">
                <a16:creationId xmlns:a16="http://schemas.microsoft.com/office/drawing/2014/main" id="{5A89A09F-CEE2-D888-6855-ABCF94000F18}"/>
              </a:ext>
            </a:extLst>
          </p:cNvPr>
          <p:cNvSpPr/>
          <p:nvPr/>
        </p:nvSpPr>
        <p:spPr>
          <a:xfrm>
            <a:off x="4021636" y="3443456"/>
            <a:ext cx="547425" cy="10795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6000A6D1-216D-824F-ACDE-F2ACAE618771}"/>
              </a:ext>
            </a:extLst>
          </p:cNvPr>
          <p:cNvGrpSpPr/>
          <p:nvPr/>
        </p:nvGrpSpPr>
        <p:grpSpPr>
          <a:xfrm>
            <a:off x="4688303" y="3534709"/>
            <a:ext cx="350874" cy="360389"/>
            <a:chOff x="3195085" y="2057961"/>
            <a:chExt cx="350874" cy="360389"/>
          </a:xfrm>
        </p:grpSpPr>
        <p:sp>
          <p:nvSpPr>
            <p:cNvPr id="348" name="Oval 347">
              <a:extLst>
                <a:ext uri="{FF2B5EF4-FFF2-40B4-BE49-F238E27FC236}">
                  <a16:creationId xmlns:a16="http://schemas.microsoft.com/office/drawing/2014/main" id="{78E425BA-BB43-B4D2-22C6-1D3C70E16B24}"/>
                </a:ext>
              </a:extLst>
            </p:cNvPr>
            <p:cNvSpPr/>
            <p:nvPr/>
          </p:nvSpPr>
          <p:spPr>
            <a:xfrm>
              <a:off x="3195085" y="2057961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Oval 348">
              <a:extLst>
                <a:ext uri="{FF2B5EF4-FFF2-40B4-BE49-F238E27FC236}">
                  <a16:creationId xmlns:a16="http://schemas.microsoft.com/office/drawing/2014/main" id="{0D865E9F-AE58-5BB3-6444-8DC079791062}"/>
                </a:ext>
              </a:extLst>
            </p:cNvPr>
            <p:cNvSpPr/>
            <p:nvPr/>
          </p:nvSpPr>
          <p:spPr>
            <a:xfrm>
              <a:off x="3255327" y="231139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BD615339-3E46-3A81-8A14-FFE9361755D9}"/>
                </a:ext>
              </a:extLst>
            </p:cNvPr>
            <p:cNvSpPr/>
            <p:nvPr/>
          </p:nvSpPr>
          <p:spPr>
            <a:xfrm>
              <a:off x="3352234" y="209132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1" name="Oval 350">
              <a:extLst>
                <a:ext uri="{FF2B5EF4-FFF2-40B4-BE49-F238E27FC236}">
                  <a16:creationId xmlns:a16="http://schemas.microsoft.com/office/drawing/2014/main" id="{D6DB65D3-78C8-2515-2A5F-39F42CE03FED}"/>
                </a:ext>
              </a:extLst>
            </p:cNvPr>
            <p:cNvSpPr/>
            <p:nvPr/>
          </p:nvSpPr>
          <p:spPr>
            <a:xfrm>
              <a:off x="3465247" y="23026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52" name="Straight Arrow Connector 351">
              <a:extLst>
                <a:ext uri="{FF2B5EF4-FFF2-40B4-BE49-F238E27FC236}">
                  <a16:creationId xmlns:a16="http://schemas.microsoft.com/office/drawing/2014/main" id="{C7E956BA-06C4-FDC9-1D2B-4C1483776861}"/>
                </a:ext>
              </a:extLst>
            </p:cNvPr>
            <p:cNvCxnSpPr>
              <a:cxnSpLocks/>
              <a:stCxn id="350" idx="5"/>
              <a:endCxn id="351" idx="0"/>
            </p:cNvCxnSpPr>
            <p:nvPr/>
          </p:nvCxnSpPr>
          <p:spPr>
            <a:xfrm>
              <a:off x="3383454" y="2122543"/>
              <a:ext cx="100081" cy="180127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3" name="Straight Arrow Connector 352">
              <a:extLst>
                <a:ext uri="{FF2B5EF4-FFF2-40B4-BE49-F238E27FC236}">
                  <a16:creationId xmlns:a16="http://schemas.microsoft.com/office/drawing/2014/main" id="{B842C119-0D13-F4A9-9AF4-BC861675D7A9}"/>
                </a:ext>
              </a:extLst>
            </p:cNvPr>
            <p:cNvCxnSpPr>
              <a:cxnSpLocks/>
              <a:stCxn id="350" idx="3"/>
            </p:cNvCxnSpPr>
            <p:nvPr/>
          </p:nvCxnSpPr>
          <p:spPr>
            <a:xfrm flipH="1">
              <a:off x="3270441" y="2122543"/>
              <a:ext cx="87149" cy="18885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78A26B8B-7A90-046A-B7A9-055B3735B848}"/>
              </a:ext>
            </a:extLst>
          </p:cNvPr>
          <p:cNvGrpSpPr/>
          <p:nvPr/>
        </p:nvGrpSpPr>
        <p:grpSpPr>
          <a:xfrm>
            <a:off x="5156639" y="4004260"/>
            <a:ext cx="246496" cy="256646"/>
            <a:chOff x="3255327" y="2091323"/>
            <a:chExt cx="246496" cy="256646"/>
          </a:xfrm>
        </p:grpSpPr>
        <p:sp>
          <p:nvSpPr>
            <p:cNvPr id="343" name="Oval 342">
              <a:extLst>
                <a:ext uri="{FF2B5EF4-FFF2-40B4-BE49-F238E27FC236}">
                  <a16:creationId xmlns:a16="http://schemas.microsoft.com/office/drawing/2014/main" id="{F2D0D3B2-1054-9DCA-D893-DA5976600EFE}"/>
                </a:ext>
              </a:extLst>
            </p:cNvPr>
            <p:cNvSpPr/>
            <p:nvPr/>
          </p:nvSpPr>
          <p:spPr>
            <a:xfrm>
              <a:off x="3255327" y="231139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Oval 343">
              <a:extLst>
                <a:ext uri="{FF2B5EF4-FFF2-40B4-BE49-F238E27FC236}">
                  <a16:creationId xmlns:a16="http://schemas.microsoft.com/office/drawing/2014/main" id="{D05CC2A2-180C-C2AF-4148-8F73F673C648}"/>
                </a:ext>
              </a:extLst>
            </p:cNvPr>
            <p:cNvSpPr/>
            <p:nvPr/>
          </p:nvSpPr>
          <p:spPr>
            <a:xfrm>
              <a:off x="3352234" y="209132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Oval 344">
              <a:extLst>
                <a:ext uri="{FF2B5EF4-FFF2-40B4-BE49-F238E27FC236}">
                  <a16:creationId xmlns:a16="http://schemas.microsoft.com/office/drawing/2014/main" id="{A838E51C-44B5-1C25-1D53-2BB3CC4FE079}"/>
                </a:ext>
              </a:extLst>
            </p:cNvPr>
            <p:cNvSpPr/>
            <p:nvPr/>
          </p:nvSpPr>
          <p:spPr>
            <a:xfrm>
              <a:off x="3465247" y="23026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46" name="Straight Arrow Connector 345">
              <a:extLst>
                <a:ext uri="{FF2B5EF4-FFF2-40B4-BE49-F238E27FC236}">
                  <a16:creationId xmlns:a16="http://schemas.microsoft.com/office/drawing/2014/main" id="{45B29AF6-DADE-820E-C0CB-E208BBA934E1}"/>
                </a:ext>
              </a:extLst>
            </p:cNvPr>
            <p:cNvCxnSpPr>
              <a:cxnSpLocks/>
              <a:stCxn id="344" idx="5"/>
            </p:cNvCxnSpPr>
            <p:nvPr/>
          </p:nvCxnSpPr>
          <p:spPr>
            <a:xfrm>
              <a:off x="3383454" y="2122543"/>
              <a:ext cx="96863" cy="180127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7" name="Straight Arrow Connector 346">
              <a:extLst>
                <a:ext uri="{FF2B5EF4-FFF2-40B4-BE49-F238E27FC236}">
                  <a16:creationId xmlns:a16="http://schemas.microsoft.com/office/drawing/2014/main" id="{9988C538-1F80-5042-3B85-950327B958C0}"/>
                </a:ext>
              </a:extLst>
            </p:cNvPr>
            <p:cNvCxnSpPr>
              <a:cxnSpLocks/>
              <a:stCxn id="344" idx="3"/>
              <a:endCxn id="343" idx="0"/>
            </p:cNvCxnSpPr>
            <p:nvPr/>
          </p:nvCxnSpPr>
          <p:spPr>
            <a:xfrm flipH="1">
              <a:off x="3273615" y="2122543"/>
              <a:ext cx="83975" cy="18885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1" name="Oval 330">
            <a:extLst>
              <a:ext uri="{FF2B5EF4-FFF2-40B4-BE49-F238E27FC236}">
                <a16:creationId xmlns:a16="http://schemas.microsoft.com/office/drawing/2014/main" id="{28036BED-8F05-83E2-A1ED-02CCD2DE5806}"/>
              </a:ext>
            </a:extLst>
          </p:cNvPr>
          <p:cNvSpPr/>
          <p:nvPr/>
        </p:nvSpPr>
        <p:spPr>
          <a:xfrm>
            <a:off x="4239828" y="437560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Oval 331">
            <a:extLst>
              <a:ext uri="{FF2B5EF4-FFF2-40B4-BE49-F238E27FC236}">
                <a16:creationId xmlns:a16="http://schemas.microsoft.com/office/drawing/2014/main" id="{ABCBDF02-66D2-FA3F-4E68-3A64427FE4A1}"/>
              </a:ext>
            </a:extLst>
          </p:cNvPr>
          <p:cNvSpPr/>
          <p:nvPr/>
        </p:nvSpPr>
        <p:spPr>
          <a:xfrm>
            <a:off x="4325697" y="437560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Oval 332">
            <a:extLst>
              <a:ext uri="{FF2B5EF4-FFF2-40B4-BE49-F238E27FC236}">
                <a16:creationId xmlns:a16="http://schemas.microsoft.com/office/drawing/2014/main" id="{DF3F7856-2E81-DCAE-4F71-7B27E170D63D}"/>
              </a:ext>
            </a:extLst>
          </p:cNvPr>
          <p:cNvSpPr/>
          <p:nvPr/>
        </p:nvSpPr>
        <p:spPr>
          <a:xfrm>
            <a:off x="4196296" y="3912810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" name="Oval 333">
            <a:extLst>
              <a:ext uri="{FF2B5EF4-FFF2-40B4-BE49-F238E27FC236}">
                <a16:creationId xmlns:a16="http://schemas.microsoft.com/office/drawing/2014/main" id="{D2259D8B-19D1-1516-6A4A-61E4EE8C0FDE}"/>
              </a:ext>
            </a:extLst>
          </p:cNvPr>
          <p:cNvSpPr/>
          <p:nvPr/>
        </p:nvSpPr>
        <p:spPr>
          <a:xfrm>
            <a:off x="4333746" y="392076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5" name="Oval 334">
            <a:extLst>
              <a:ext uri="{FF2B5EF4-FFF2-40B4-BE49-F238E27FC236}">
                <a16:creationId xmlns:a16="http://schemas.microsoft.com/office/drawing/2014/main" id="{7D00C9EA-11D6-521A-D9E5-323FEF02FB4F}"/>
              </a:ext>
            </a:extLst>
          </p:cNvPr>
          <p:cNvSpPr/>
          <p:nvPr/>
        </p:nvSpPr>
        <p:spPr>
          <a:xfrm>
            <a:off x="4267267" y="347120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5" name="Oval 354">
            <a:extLst>
              <a:ext uri="{FF2B5EF4-FFF2-40B4-BE49-F238E27FC236}">
                <a16:creationId xmlns:a16="http://schemas.microsoft.com/office/drawing/2014/main" id="{B886FFC0-512A-6858-356E-DC1FD40C7206}"/>
              </a:ext>
            </a:extLst>
          </p:cNvPr>
          <p:cNvSpPr/>
          <p:nvPr/>
        </p:nvSpPr>
        <p:spPr>
          <a:xfrm>
            <a:off x="5481868" y="3421660"/>
            <a:ext cx="547425" cy="10795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1B6808E7-1E64-89E0-7091-8F23C522576D}"/>
              </a:ext>
            </a:extLst>
          </p:cNvPr>
          <p:cNvGrpSpPr/>
          <p:nvPr/>
        </p:nvGrpSpPr>
        <p:grpSpPr>
          <a:xfrm>
            <a:off x="6148535" y="3512913"/>
            <a:ext cx="350874" cy="360389"/>
            <a:chOff x="3195085" y="2057961"/>
            <a:chExt cx="350874" cy="360389"/>
          </a:xfrm>
        </p:grpSpPr>
        <p:sp>
          <p:nvSpPr>
            <p:cNvPr id="378" name="Oval 377">
              <a:extLst>
                <a:ext uri="{FF2B5EF4-FFF2-40B4-BE49-F238E27FC236}">
                  <a16:creationId xmlns:a16="http://schemas.microsoft.com/office/drawing/2014/main" id="{F3308A75-FF95-6D9A-E8B7-9831F4946898}"/>
                </a:ext>
              </a:extLst>
            </p:cNvPr>
            <p:cNvSpPr/>
            <p:nvPr/>
          </p:nvSpPr>
          <p:spPr>
            <a:xfrm>
              <a:off x="3195085" y="2057961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Oval 378">
              <a:extLst>
                <a:ext uri="{FF2B5EF4-FFF2-40B4-BE49-F238E27FC236}">
                  <a16:creationId xmlns:a16="http://schemas.microsoft.com/office/drawing/2014/main" id="{F55E31CA-D760-261E-15C9-C25AA3B0803C}"/>
                </a:ext>
              </a:extLst>
            </p:cNvPr>
            <p:cNvSpPr/>
            <p:nvPr/>
          </p:nvSpPr>
          <p:spPr>
            <a:xfrm>
              <a:off x="3255327" y="231139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0" name="Oval 379">
              <a:extLst>
                <a:ext uri="{FF2B5EF4-FFF2-40B4-BE49-F238E27FC236}">
                  <a16:creationId xmlns:a16="http://schemas.microsoft.com/office/drawing/2014/main" id="{16CB48A3-E639-3C15-82A8-AB8F2DFCA0EB}"/>
                </a:ext>
              </a:extLst>
            </p:cNvPr>
            <p:cNvSpPr/>
            <p:nvPr/>
          </p:nvSpPr>
          <p:spPr>
            <a:xfrm>
              <a:off x="3352234" y="209132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D134EC56-C09D-D4E4-09AD-15A566876523}"/>
                </a:ext>
              </a:extLst>
            </p:cNvPr>
            <p:cNvSpPr/>
            <p:nvPr/>
          </p:nvSpPr>
          <p:spPr>
            <a:xfrm>
              <a:off x="3465247" y="23026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82" name="Straight Arrow Connector 381">
              <a:extLst>
                <a:ext uri="{FF2B5EF4-FFF2-40B4-BE49-F238E27FC236}">
                  <a16:creationId xmlns:a16="http://schemas.microsoft.com/office/drawing/2014/main" id="{89D4E68D-285F-4015-30B0-3972A6264D01}"/>
                </a:ext>
              </a:extLst>
            </p:cNvPr>
            <p:cNvCxnSpPr>
              <a:cxnSpLocks/>
              <a:stCxn id="380" idx="5"/>
              <a:endCxn id="381" idx="0"/>
            </p:cNvCxnSpPr>
            <p:nvPr/>
          </p:nvCxnSpPr>
          <p:spPr>
            <a:xfrm>
              <a:off x="3383454" y="2122543"/>
              <a:ext cx="100081" cy="180127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3" name="Straight Arrow Connector 382">
              <a:extLst>
                <a:ext uri="{FF2B5EF4-FFF2-40B4-BE49-F238E27FC236}">
                  <a16:creationId xmlns:a16="http://schemas.microsoft.com/office/drawing/2014/main" id="{A20AB5AF-AD2D-EE27-0578-EBB8BF36CE2F}"/>
                </a:ext>
              </a:extLst>
            </p:cNvPr>
            <p:cNvCxnSpPr>
              <a:cxnSpLocks/>
              <a:stCxn id="380" idx="3"/>
            </p:cNvCxnSpPr>
            <p:nvPr/>
          </p:nvCxnSpPr>
          <p:spPr>
            <a:xfrm flipH="1">
              <a:off x="3270441" y="2122543"/>
              <a:ext cx="87149" cy="18885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D2B74AFE-88ED-96E6-12EC-9D226B2768EF}"/>
              </a:ext>
            </a:extLst>
          </p:cNvPr>
          <p:cNvGrpSpPr/>
          <p:nvPr/>
        </p:nvGrpSpPr>
        <p:grpSpPr>
          <a:xfrm>
            <a:off x="6616871" y="3982464"/>
            <a:ext cx="246496" cy="256646"/>
            <a:chOff x="3255327" y="2091323"/>
            <a:chExt cx="246496" cy="256646"/>
          </a:xfrm>
        </p:grpSpPr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95BE1EF6-E36A-9A3A-B5AA-F3F8E8FAFF78}"/>
                </a:ext>
              </a:extLst>
            </p:cNvPr>
            <p:cNvSpPr/>
            <p:nvPr/>
          </p:nvSpPr>
          <p:spPr>
            <a:xfrm>
              <a:off x="3255327" y="231139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4" name="Oval 373">
              <a:extLst>
                <a:ext uri="{FF2B5EF4-FFF2-40B4-BE49-F238E27FC236}">
                  <a16:creationId xmlns:a16="http://schemas.microsoft.com/office/drawing/2014/main" id="{12E34BA9-A1DB-4976-23F0-A097E6AF5372}"/>
                </a:ext>
              </a:extLst>
            </p:cNvPr>
            <p:cNvSpPr/>
            <p:nvPr/>
          </p:nvSpPr>
          <p:spPr>
            <a:xfrm>
              <a:off x="3352234" y="209132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D521FF9D-4DBC-1C42-FC72-D075BA081C10}"/>
                </a:ext>
              </a:extLst>
            </p:cNvPr>
            <p:cNvSpPr/>
            <p:nvPr/>
          </p:nvSpPr>
          <p:spPr>
            <a:xfrm>
              <a:off x="3465247" y="23026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76" name="Straight Arrow Connector 375">
              <a:extLst>
                <a:ext uri="{FF2B5EF4-FFF2-40B4-BE49-F238E27FC236}">
                  <a16:creationId xmlns:a16="http://schemas.microsoft.com/office/drawing/2014/main" id="{6E4B700A-1DCE-65E2-C93A-F8E2E36AEDFB}"/>
                </a:ext>
              </a:extLst>
            </p:cNvPr>
            <p:cNvCxnSpPr>
              <a:cxnSpLocks/>
              <a:stCxn id="374" idx="5"/>
            </p:cNvCxnSpPr>
            <p:nvPr/>
          </p:nvCxnSpPr>
          <p:spPr>
            <a:xfrm>
              <a:off x="3383454" y="2122543"/>
              <a:ext cx="96863" cy="180127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7" name="Straight Arrow Connector 376">
              <a:extLst>
                <a:ext uri="{FF2B5EF4-FFF2-40B4-BE49-F238E27FC236}">
                  <a16:creationId xmlns:a16="http://schemas.microsoft.com/office/drawing/2014/main" id="{000BB5AD-E6F3-709D-E085-CA70C19B8A32}"/>
                </a:ext>
              </a:extLst>
            </p:cNvPr>
            <p:cNvCxnSpPr>
              <a:cxnSpLocks/>
              <a:stCxn id="374" idx="3"/>
              <a:endCxn id="373" idx="0"/>
            </p:cNvCxnSpPr>
            <p:nvPr/>
          </p:nvCxnSpPr>
          <p:spPr>
            <a:xfrm flipH="1">
              <a:off x="3273615" y="2122543"/>
              <a:ext cx="83975" cy="18885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61" name="Oval 360">
            <a:extLst>
              <a:ext uri="{FF2B5EF4-FFF2-40B4-BE49-F238E27FC236}">
                <a16:creationId xmlns:a16="http://schemas.microsoft.com/office/drawing/2014/main" id="{80084B09-3B64-BB24-1BC5-C4E4A93B4E59}"/>
              </a:ext>
            </a:extLst>
          </p:cNvPr>
          <p:cNvSpPr/>
          <p:nvPr/>
        </p:nvSpPr>
        <p:spPr>
          <a:xfrm>
            <a:off x="5700060" y="435381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2" name="Oval 361">
            <a:extLst>
              <a:ext uri="{FF2B5EF4-FFF2-40B4-BE49-F238E27FC236}">
                <a16:creationId xmlns:a16="http://schemas.microsoft.com/office/drawing/2014/main" id="{B4AF4AED-1ADD-7410-AEC8-3EF8429B738D}"/>
              </a:ext>
            </a:extLst>
          </p:cNvPr>
          <p:cNvSpPr/>
          <p:nvPr/>
        </p:nvSpPr>
        <p:spPr>
          <a:xfrm>
            <a:off x="5785929" y="435381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3" name="Oval 362">
            <a:extLst>
              <a:ext uri="{FF2B5EF4-FFF2-40B4-BE49-F238E27FC236}">
                <a16:creationId xmlns:a16="http://schemas.microsoft.com/office/drawing/2014/main" id="{A02200EC-B9D4-E75C-3004-671D567A69B4}"/>
              </a:ext>
            </a:extLst>
          </p:cNvPr>
          <p:cNvSpPr/>
          <p:nvPr/>
        </p:nvSpPr>
        <p:spPr>
          <a:xfrm>
            <a:off x="5656528" y="389101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4" name="Oval 363">
            <a:extLst>
              <a:ext uri="{FF2B5EF4-FFF2-40B4-BE49-F238E27FC236}">
                <a16:creationId xmlns:a16="http://schemas.microsoft.com/office/drawing/2014/main" id="{3BA50DDC-0446-C818-45FA-CF1842695923}"/>
              </a:ext>
            </a:extLst>
          </p:cNvPr>
          <p:cNvSpPr/>
          <p:nvPr/>
        </p:nvSpPr>
        <p:spPr>
          <a:xfrm>
            <a:off x="5793978" y="38989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5" name="Oval 364">
            <a:extLst>
              <a:ext uri="{FF2B5EF4-FFF2-40B4-BE49-F238E27FC236}">
                <a16:creationId xmlns:a16="http://schemas.microsoft.com/office/drawing/2014/main" id="{10634708-F930-D902-BC8E-A993AC140CDF}"/>
              </a:ext>
            </a:extLst>
          </p:cNvPr>
          <p:cNvSpPr/>
          <p:nvPr/>
        </p:nvSpPr>
        <p:spPr>
          <a:xfrm>
            <a:off x="5727499" y="344940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E971769F-BCF7-E16A-8901-3F91D3934D88}"/>
              </a:ext>
            </a:extLst>
          </p:cNvPr>
          <p:cNvGrpSpPr/>
          <p:nvPr/>
        </p:nvGrpSpPr>
        <p:grpSpPr>
          <a:xfrm>
            <a:off x="2739654" y="3781125"/>
            <a:ext cx="747402" cy="132635"/>
            <a:chOff x="2879697" y="2486108"/>
            <a:chExt cx="747402" cy="132635"/>
          </a:xfrm>
        </p:grpSpPr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824691F0-4040-F259-971B-7B92B77B23C2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5101558-F498-0DF8-C2D5-156F364E401E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357B2D23-F464-00D5-566D-112A92847901}"/>
              </a:ext>
            </a:extLst>
          </p:cNvPr>
          <p:cNvGrpSpPr/>
          <p:nvPr/>
        </p:nvGrpSpPr>
        <p:grpSpPr>
          <a:xfrm>
            <a:off x="4223597" y="3814202"/>
            <a:ext cx="747402" cy="132635"/>
            <a:chOff x="2879697" y="2486108"/>
            <a:chExt cx="747402" cy="132635"/>
          </a:xfrm>
        </p:grpSpPr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5B1B68-F88B-CB85-5663-15CDF9E93253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6100CFE8-B8E6-9DF5-640F-056C57060432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9D0631D9-CE87-E131-B44E-A783FE4CAFBF}"/>
              </a:ext>
            </a:extLst>
          </p:cNvPr>
          <p:cNvGrpSpPr/>
          <p:nvPr/>
        </p:nvGrpSpPr>
        <p:grpSpPr>
          <a:xfrm>
            <a:off x="5676890" y="3788127"/>
            <a:ext cx="747402" cy="132635"/>
            <a:chOff x="2879697" y="2486108"/>
            <a:chExt cx="747402" cy="132635"/>
          </a:xfrm>
        </p:grpSpPr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907A6E2-FE63-07A0-66CF-A736FDB04A15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852A9317-C815-D1BA-13AB-7B02B2CAC123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1" name="Group 410">
            <a:extLst>
              <a:ext uri="{FF2B5EF4-FFF2-40B4-BE49-F238E27FC236}">
                <a16:creationId xmlns:a16="http://schemas.microsoft.com/office/drawing/2014/main" id="{D6E1B088-4F69-7099-E595-C25B71772528}"/>
              </a:ext>
            </a:extLst>
          </p:cNvPr>
          <p:cNvGrpSpPr/>
          <p:nvPr/>
        </p:nvGrpSpPr>
        <p:grpSpPr>
          <a:xfrm>
            <a:off x="5674746" y="3901082"/>
            <a:ext cx="1063431" cy="98682"/>
            <a:chOff x="4768349" y="2603225"/>
            <a:chExt cx="1063431" cy="98682"/>
          </a:xfrm>
        </p:grpSpPr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9D8BF3-6CAF-65F1-F7AB-0F079D48A23C}"/>
                </a:ext>
              </a:extLst>
            </p:cNvPr>
            <p:cNvSpPr/>
            <p:nvPr/>
          </p:nvSpPr>
          <p:spPr>
            <a:xfrm>
              <a:off x="4912357" y="2603225"/>
              <a:ext cx="919423" cy="91193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24447"/>
                <a:gd name="connsiteY0" fmla="*/ 35986 h 91251"/>
                <a:gd name="connsiteX1" fmla="*/ 195943 w 924447"/>
                <a:gd name="connsiteY1" fmla="*/ 46034 h 91251"/>
                <a:gd name="connsiteX2" fmla="*/ 492369 w 924447"/>
                <a:gd name="connsiteY2" fmla="*/ 817 h 91251"/>
                <a:gd name="connsiteX3" fmla="*/ 924447 w 924447"/>
                <a:gd name="connsiteY3" fmla="*/ 91251 h 91251"/>
                <a:gd name="connsiteX0" fmla="*/ 0 w 919423"/>
                <a:gd name="connsiteY0" fmla="*/ 10807 h 91193"/>
                <a:gd name="connsiteX1" fmla="*/ 190919 w 919423"/>
                <a:gd name="connsiteY1" fmla="*/ 45976 h 91193"/>
                <a:gd name="connsiteX2" fmla="*/ 487345 w 919423"/>
                <a:gd name="connsiteY2" fmla="*/ 759 h 91193"/>
                <a:gd name="connsiteX3" fmla="*/ 919423 w 919423"/>
                <a:gd name="connsiteY3" fmla="*/ 91193 h 9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423" h="91193">
                  <a:moveTo>
                    <a:pt x="0" y="10807"/>
                  </a:moveTo>
                  <a:cubicBezTo>
                    <a:pt x="19678" y="32578"/>
                    <a:pt x="109695" y="47651"/>
                    <a:pt x="190919" y="45976"/>
                  </a:cubicBezTo>
                  <a:cubicBezTo>
                    <a:pt x="272143" y="44301"/>
                    <a:pt x="365928" y="-6777"/>
                    <a:pt x="487345" y="759"/>
                  </a:cubicBezTo>
                  <a:cubicBezTo>
                    <a:pt x="608762" y="8295"/>
                    <a:pt x="760324" y="7458"/>
                    <a:pt x="919423" y="9119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0F0BB8D9-66D8-420F-1569-511421CE1345}"/>
                </a:ext>
              </a:extLst>
            </p:cNvPr>
            <p:cNvSpPr/>
            <p:nvPr/>
          </p:nvSpPr>
          <p:spPr>
            <a:xfrm>
              <a:off x="4768349" y="2614032"/>
              <a:ext cx="641404" cy="87875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333 w 641404"/>
                <a:gd name="connsiteY0" fmla="*/ 0 h 87875"/>
                <a:gd name="connsiteX1" fmla="*/ 73671 w 641404"/>
                <a:gd name="connsiteY1" fmla="*/ 75362 h 87875"/>
                <a:gd name="connsiteX2" fmla="*/ 313661 w 641404"/>
                <a:gd name="connsiteY2" fmla="*/ 87753 h 87875"/>
                <a:gd name="connsiteX3" fmla="*/ 641404 w 641404"/>
                <a:gd name="connsiteY3" fmla="*/ 70338 h 87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404" h="87875">
                  <a:moveTo>
                    <a:pt x="3333" y="0"/>
                  </a:moveTo>
                  <a:cubicBezTo>
                    <a:pt x="-10902" y="37262"/>
                    <a:pt x="21950" y="60737"/>
                    <a:pt x="73671" y="75362"/>
                  </a:cubicBezTo>
                  <a:cubicBezTo>
                    <a:pt x="125392" y="89987"/>
                    <a:pt x="313661" y="87753"/>
                    <a:pt x="313661" y="87753"/>
                  </a:cubicBezTo>
                  <a:cubicBezTo>
                    <a:pt x="419169" y="89428"/>
                    <a:pt x="535896" y="68663"/>
                    <a:pt x="64140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14547DC9-8756-545D-8367-4E2CCAD18E0F}"/>
              </a:ext>
            </a:extLst>
          </p:cNvPr>
          <p:cNvGrpSpPr/>
          <p:nvPr/>
        </p:nvGrpSpPr>
        <p:grpSpPr>
          <a:xfrm>
            <a:off x="4214365" y="3927942"/>
            <a:ext cx="1063431" cy="94726"/>
            <a:chOff x="4768349" y="2603193"/>
            <a:chExt cx="1063431" cy="94726"/>
          </a:xfrm>
        </p:grpSpPr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91D4EE32-3424-58E7-01F3-6FE51BFC4D5B}"/>
                </a:ext>
              </a:extLst>
            </p:cNvPr>
            <p:cNvSpPr/>
            <p:nvPr/>
          </p:nvSpPr>
          <p:spPr>
            <a:xfrm>
              <a:off x="4917382" y="2603193"/>
              <a:ext cx="914398" cy="91226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14398"/>
                <a:gd name="connsiteY0" fmla="*/ 25913 h 91226"/>
                <a:gd name="connsiteX1" fmla="*/ 185894 w 914398"/>
                <a:gd name="connsiteY1" fmla="*/ 46009 h 91226"/>
                <a:gd name="connsiteX2" fmla="*/ 482320 w 914398"/>
                <a:gd name="connsiteY2" fmla="*/ 792 h 91226"/>
                <a:gd name="connsiteX3" fmla="*/ 914398 w 914398"/>
                <a:gd name="connsiteY3" fmla="*/ 91226 h 9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8" h="91226">
                  <a:moveTo>
                    <a:pt x="0" y="25913"/>
                  </a:moveTo>
                  <a:cubicBezTo>
                    <a:pt x="19678" y="47684"/>
                    <a:pt x="105507" y="50196"/>
                    <a:pt x="185894" y="46009"/>
                  </a:cubicBezTo>
                  <a:cubicBezTo>
                    <a:pt x="266281" y="41822"/>
                    <a:pt x="360903" y="-6744"/>
                    <a:pt x="482320" y="792"/>
                  </a:cubicBezTo>
                  <a:cubicBezTo>
                    <a:pt x="603737" y="8328"/>
                    <a:pt x="755299" y="7491"/>
                    <a:pt x="914398" y="9122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AB18E5CD-FF51-F101-6CF6-934264CB0D4F}"/>
                </a:ext>
              </a:extLst>
            </p:cNvPr>
            <p:cNvSpPr/>
            <p:nvPr/>
          </p:nvSpPr>
          <p:spPr>
            <a:xfrm>
              <a:off x="4768349" y="2614033"/>
              <a:ext cx="641404" cy="8388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333 w 641404"/>
                <a:gd name="connsiteY0" fmla="*/ 0 h 83886"/>
                <a:gd name="connsiteX1" fmla="*/ 73671 w 641404"/>
                <a:gd name="connsiteY1" fmla="*/ 75362 h 83886"/>
                <a:gd name="connsiteX2" fmla="*/ 313662 w 641404"/>
                <a:gd name="connsiteY2" fmla="*/ 82143 h 83886"/>
                <a:gd name="connsiteX3" fmla="*/ 641404 w 641404"/>
                <a:gd name="connsiteY3" fmla="*/ 70338 h 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404" h="83886">
                  <a:moveTo>
                    <a:pt x="3333" y="0"/>
                  </a:moveTo>
                  <a:cubicBezTo>
                    <a:pt x="-10902" y="37262"/>
                    <a:pt x="21950" y="61672"/>
                    <a:pt x="73671" y="75362"/>
                  </a:cubicBezTo>
                  <a:cubicBezTo>
                    <a:pt x="125392" y="89052"/>
                    <a:pt x="313662" y="82143"/>
                    <a:pt x="313662" y="82143"/>
                  </a:cubicBezTo>
                  <a:cubicBezTo>
                    <a:pt x="419170" y="83818"/>
                    <a:pt x="535896" y="68663"/>
                    <a:pt x="64140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7" name="Group 416">
            <a:extLst>
              <a:ext uri="{FF2B5EF4-FFF2-40B4-BE49-F238E27FC236}">
                <a16:creationId xmlns:a16="http://schemas.microsoft.com/office/drawing/2014/main" id="{8112FFF2-B536-52D8-4D78-CBFA97794973}"/>
              </a:ext>
            </a:extLst>
          </p:cNvPr>
          <p:cNvGrpSpPr/>
          <p:nvPr/>
        </p:nvGrpSpPr>
        <p:grpSpPr>
          <a:xfrm>
            <a:off x="2738424" y="3909757"/>
            <a:ext cx="1063751" cy="94682"/>
            <a:chOff x="4768029" y="2603237"/>
            <a:chExt cx="1063751" cy="94682"/>
          </a:xfrm>
        </p:grpSpPr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AC4AA20-E972-EAA8-EB18-16D9D81A07FF}"/>
                </a:ext>
              </a:extLst>
            </p:cNvPr>
            <p:cNvSpPr/>
            <p:nvPr/>
          </p:nvSpPr>
          <p:spPr>
            <a:xfrm>
              <a:off x="4917381" y="2603237"/>
              <a:ext cx="914399" cy="91182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14399"/>
                <a:gd name="connsiteY0" fmla="*/ 5773 h 91182"/>
                <a:gd name="connsiteX1" fmla="*/ 185895 w 914399"/>
                <a:gd name="connsiteY1" fmla="*/ 45965 h 91182"/>
                <a:gd name="connsiteX2" fmla="*/ 482321 w 914399"/>
                <a:gd name="connsiteY2" fmla="*/ 748 h 91182"/>
                <a:gd name="connsiteX3" fmla="*/ 914399 w 914399"/>
                <a:gd name="connsiteY3" fmla="*/ 91182 h 9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9" h="91182">
                  <a:moveTo>
                    <a:pt x="0" y="5773"/>
                  </a:moveTo>
                  <a:cubicBezTo>
                    <a:pt x="19678" y="27544"/>
                    <a:pt x="105508" y="46802"/>
                    <a:pt x="185895" y="45965"/>
                  </a:cubicBezTo>
                  <a:cubicBezTo>
                    <a:pt x="266282" y="45128"/>
                    <a:pt x="360904" y="-6788"/>
                    <a:pt x="482321" y="748"/>
                  </a:cubicBezTo>
                  <a:cubicBezTo>
                    <a:pt x="603738" y="8284"/>
                    <a:pt x="755300" y="7447"/>
                    <a:pt x="914399" y="91182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3130C61-48AE-FF81-78B3-B37C3C9A97A8}"/>
                </a:ext>
              </a:extLst>
            </p:cNvPr>
            <p:cNvSpPr/>
            <p:nvPr/>
          </p:nvSpPr>
          <p:spPr>
            <a:xfrm>
              <a:off x="4768029" y="2614033"/>
              <a:ext cx="641724" cy="8388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653 w 641724"/>
                <a:gd name="connsiteY0" fmla="*/ 0 h 83886"/>
                <a:gd name="connsiteX1" fmla="*/ 73991 w 641724"/>
                <a:gd name="connsiteY1" fmla="*/ 75362 h 83886"/>
                <a:gd name="connsiteX2" fmla="*/ 342031 w 641724"/>
                <a:gd name="connsiteY2" fmla="*/ 82143 h 83886"/>
                <a:gd name="connsiteX3" fmla="*/ 641724 w 641724"/>
                <a:gd name="connsiteY3" fmla="*/ 70338 h 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724" h="83886">
                  <a:moveTo>
                    <a:pt x="3653" y="0"/>
                  </a:moveTo>
                  <a:cubicBezTo>
                    <a:pt x="-10582" y="37262"/>
                    <a:pt x="17595" y="61672"/>
                    <a:pt x="73991" y="75362"/>
                  </a:cubicBezTo>
                  <a:cubicBezTo>
                    <a:pt x="130387" y="89052"/>
                    <a:pt x="342031" y="82143"/>
                    <a:pt x="342031" y="82143"/>
                  </a:cubicBezTo>
                  <a:cubicBezTo>
                    <a:pt x="447539" y="83818"/>
                    <a:pt x="536216" y="68663"/>
                    <a:pt x="64172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1281749" y="4390440"/>
            <a:ext cx="1484857" cy="5240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432809" y="170500"/>
                  <a:pt x="707420" y="217645"/>
                </a:cubicBezTo>
                <a:cubicBezTo>
                  <a:pt x="982031" y="264790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619275" y="4379059"/>
            <a:ext cx="1234975" cy="54078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C1E46F-FC10-1696-F611-849D57CA6DEE}"/>
              </a:ext>
            </a:extLst>
          </p:cNvPr>
          <p:cNvSpPr/>
          <p:nvPr/>
        </p:nvSpPr>
        <p:spPr>
          <a:xfrm flipH="1">
            <a:off x="1308349" y="4405010"/>
            <a:ext cx="2924522" cy="49431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43972" y="105352"/>
                  <a:pt x="389243" y="129293"/>
                </a:cubicBezTo>
                <a:cubicBezTo>
                  <a:pt x="534514" y="153234"/>
                  <a:pt x="716749" y="136293"/>
                  <a:pt x="871628" y="143646"/>
                </a:cubicBezTo>
                <a:cubicBezTo>
                  <a:pt x="1026507" y="151000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646416" y="4396850"/>
            <a:ext cx="2688202" cy="52299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99891" y="165159"/>
                  <a:pt x="316617" y="199609"/>
                </a:cubicBezTo>
                <a:cubicBezTo>
                  <a:pt x="533343" y="234059"/>
                  <a:pt x="1083278" y="191844"/>
                  <a:pt x="1300359" y="206702"/>
                </a:cubicBezTo>
                <a:cubicBezTo>
                  <a:pt x="1425258" y="219879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0E6471E-EBC5-4BCB-0B22-E911760AC489}"/>
              </a:ext>
            </a:extLst>
          </p:cNvPr>
          <p:cNvSpPr/>
          <p:nvPr/>
        </p:nvSpPr>
        <p:spPr>
          <a:xfrm flipH="1">
            <a:off x="1290060" y="4397143"/>
            <a:ext cx="4420047" cy="51733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10560" y="62002"/>
                  <a:pt x="49075" y="96465"/>
                  <a:pt x="263993" y="126863"/>
                </a:cubicBezTo>
                <a:cubicBezTo>
                  <a:pt x="478911" y="157261"/>
                  <a:pt x="988866" y="159159"/>
                  <a:pt x="1289508" y="182386"/>
                </a:cubicBezTo>
                <a:cubicBezTo>
                  <a:pt x="1414407" y="195563"/>
                  <a:pt x="1555798" y="188040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1662808" y="4364389"/>
            <a:ext cx="5581938" cy="55008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548665" y="237367"/>
                  <a:pt x="712118" y="254790"/>
                </a:cubicBezTo>
                <a:cubicBezTo>
                  <a:pt x="875571" y="272213"/>
                  <a:pt x="1103735" y="282410"/>
                  <a:pt x="1254444" y="274032"/>
                </a:cubicBezTo>
                <a:cubicBezTo>
                  <a:pt x="1405285" y="265647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697404" y="4390681"/>
            <a:ext cx="4108473" cy="51062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10560" y="62002"/>
                  <a:pt x="71335" y="130914"/>
                  <a:pt x="243301" y="173097"/>
                </a:cubicBezTo>
                <a:cubicBezTo>
                  <a:pt x="415267" y="215280"/>
                  <a:pt x="844535" y="251246"/>
                  <a:pt x="1031794" y="253096"/>
                </a:cubicBezTo>
                <a:cubicBezTo>
                  <a:pt x="1157380" y="254337"/>
                  <a:pt x="1520057" y="223395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524DA33E-01C3-50AE-DCC7-36DB766453C9}"/>
              </a:ext>
            </a:extLst>
          </p:cNvPr>
          <p:cNvGrpSpPr/>
          <p:nvPr/>
        </p:nvGrpSpPr>
        <p:grpSpPr>
          <a:xfrm>
            <a:off x="2774116" y="4217804"/>
            <a:ext cx="1117197" cy="212678"/>
            <a:chOff x="2774116" y="4217804"/>
            <a:chExt cx="1117197" cy="212678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B29301-E66F-749B-0969-3E4465C9B757}"/>
                </a:ext>
              </a:extLst>
            </p:cNvPr>
            <p:cNvSpPr/>
            <p:nvPr/>
          </p:nvSpPr>
          <p:spPr>
            <a:xfrm flipH="1">
              <a:off x="2774116" y="4227525"/>
              <a:ext cx="597196" cy="13778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4107 h 225115"/>
                <a:gd name="connsiteX1" fmla="*/ 205910 w 581733"/>
                <a:gd name="connsiteY1" fmla="*/ 73915 h 225115"/>
                <a:gd name="connsiteX2" fmla="*/ 410855 w 581733"/>
                <a:gd name="connsiteY2" fmla="*/ 5507 h 225115"/>
                <a:gd name="connsiteX3" fmla="*/ 581733 w 581733"/>
                <a:gd name="connsiteY3" fmla="*/ 225115 h 2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25115">
                  <a:moveTo>
                    <a:pt x="0" y="94107"/>
                  </a:moveTo>
                  <a:cubicBezTo>
                    <a:pt x="62983" y="135703"/>
                    <a:pt x="132539" y="121516"/>
                    <a:pt x="205910" y="73915"/>
                  </a:cubicBezTo>
                  <a:cubicBezTo>
                    <a:pt x="279281" y="26314"/>
                    <a:pt x="332845" y="-15324"/>
                    <a:pt x="410855" y="5507"/>
                  </a:cubicBezTo>
                  <a:cubicBezTo>
                    <a:pt x="488865" y="26338"/>
                    <a:pt x="534067" y="141295"/>
                    <a:pt x="581733" y="225115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EE62C0-3A8C-56A4-CBB5-3B792F2E1913}"/>
                </a:ext>
              </a:extLst>
            </p:cNvPr>
            <p:cNvSpPr/>
            <p:nvPr/>
          </p:nvSpPr>
          <p:spPr>
            <a:xfrm flipH="1">
              <a:off x="2791326" y="4217804"/>
              <a:ext cx="902301" cy="159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37708">
                  <a:moveTo>
                    <a:pt x="0" y="0"/>
                  </a:moveTo>
                  <a:cubicBezTo>
                    <a:pt x="27021" y="52856"/>
                    <a:pt x="102267" y="124587"/>
                    <a:pt x="173619" y="136275"/>
                  </a:cubicBezTo>
                  <a:cubicBezTo>
                    <a:pt x="244971" y="147964"/>
                    <a:pt x="347624" y="84755"/>
                    <a:pt x="428111" y="70131"/>
                  </a:cubicBezTo>
                  <a:cubicBezTo>
                    <a:pt x="503837" y="5637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818BB3-FDF4-8245-183F-147FEB11BA6D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21049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71078">
                  <a:moveTo>
                    <a:pt x="0" y="0"/>
                  </a:moveTo>
                  <a:cubicBezTo>
                    <a:pt x="41917" y="53733"/>
                    <a:pt x="50538" y="80410"/>
                    <a:pt x="99250" y="108922"/>
                  </a:cubicBezTo>
                  <a:cubicBezTo>
                    <a:pt x="147962" y="137434"/>
                    <a:pt x="202004" y="170101"/>
                    <a:pt x="292270" y="171072"/>
                  </a:cubicBezTo>
                  <a:cubicBezTo>
                    <a:pt x="382536" y="172043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2EDCE362-89D5-E0BE-95CF-484B3420AC6F}"/>
              </a:ext>
            </a:extLst>
          </p:cNvPr>
          <p:cNvSpPr/>
          <p:nvPr/>
        </p:nvSpPr>
        <p:spPr>
          <a:xfrm>
            <a:off x="4295633" y="3497239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879B03E3-E6DC-9E23-AEDD-51D431FC0688}"/>
              </a:ext>
            </a:extLst>
          </p:cNvPr>
          <p:cNvSpPr/>
          <p:nvPr/>
        </p:nvSpPr>
        <p:spPr>
          <a:xfrm>
            <a:off x="2823896" y="3465334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62CCF220-644E-726F-5134-FFCA8F85BA78}"/>
              </a:ext>
            </a:extLst>
          </p:cNvPr>
          <p:cNvSpPr/>
          <p:nvPr/>
        </p:nvSpPr>
        <p:spPr>
          <a:xfrm>
            <a:off x="5758641" y="3474625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570F4BCD-8C56-F09F-EB75-5726D54B8AAF}"/>
              </a:ext>
            </a:extLst>
          </p:cNvPr>
          <p:cNvGrpSpPr/>
          <p:nvPr/>
        </p:nvGrpSpPr>
        <p:grpSpPr>
          <a:xfrm>
            <a:off x="3252473" y="3940274"/>
            <a:ext cx="239814" cy="404255"/>
            <a:chOff x="5541091" y="5149144"/>
            <a:chExt cx="239814" cy="404255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49EABD48-07EC-9F89-8B25-31F4314F63D7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9D2E8F86-2948-B574-EBC7-440A5105C10A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6B4B7EA3-9748-3DF8-1CF4-3D86BABBFCB0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177F108-5201-C431-5DBE-1B5F075E8C69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E209672-1E4D-BD84-84D3-7501C86A45CD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61486088-2AAA-5C63-E3B0-30D101854A3E}"/>
              </a:ext>
            </a:extLst>
          </p:cNvPr>
          <p:cNvGrpSpPr/>
          <p:nvPr/>
        </p:nvGrpSpPr>
        <p:grpSpPr>
          <a:xfrm>
            <a:off x="4729836" y="3960287"/>
            <a:ext cx="239814" cy="404255"/>
            <a:chOff x="5541091" y="5149144"/>
            <a:chExt cx="239814" cy="404255"/>
          </a:xfrm>
        </p:grpSpPr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4A4E9CBE-9C81-69AD-82B4-1A7B896FA0BC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EEAA06FB-D59B-1007-6890-5C958D3E1D28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0F11219F-346D-A0C4-233E-15079F057A96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1028CD58-B7A4-FA3B-A135-E2CB04CC8670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F3B7729-9614-E098-1ABA-865AFC5BEE5E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6407C78F-606D-A5D8-9C91-A7A50D895464}"/>
              </a:ext>
            </a:extLst>
          </p:cNvPr>
          <p:cNvGrpSpPr/>
          <p:nvPr/>
        </p:nvGrpSpPr>
        <p:grpSpPr>
          <a:xfrm>
            <a:off x="6192226" y="3932009"/>
            <a:ext cx="239814" cy="404255"/>
            <a:chOff x="5541091" y="5149144"/>
            <a:chExt cx="239814" cy="404255"/>
          </a:xfrm>
        </p:grpSpPr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5F513AB-0012-7305-52D2-85E6D2E505CC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941BCE1D-2DF5-5494-2C12-B6EEC996AC98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25AD82D6-FBB6-F9BE-19A9-FCAF1E501505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A7F2A0C-2647-80CE-0F48-BCFD795F89C3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9FDDA312-2F43-6D89-5791-79923F1A0E4C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8" name="Oval 117">
            <a:extLst>
              <a:ext uri="{FF2B5EF4-FFF2-40B4-BE49-F238E27FC236}">
                <a16:creationId xmlns:a16="http://schemas.microsoft.com/office/drawing/2014/main" id="{87E251D1-A6FA-2EA6-4D9F-4040456DDE7F}"/>
              </a:ext>
            </a:extLst>
          </p:cNvPr>
          <p:cNvSpPr/>
          <p:nvPr/>
        </p:nvSpPr>
        <p:spPr>
          <a:xfrm>
            <a:off x="3615543" y="3949386"/>
            <a:ext cx="350874" cy="3603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D4B5E7DA-CCC0-479C-63C4-E8C654AD53DD}"/>
              </a:ext>
            </a:extLst>
          </p:cNvPr>
          <p:cNvSpPr/>
          <p:nvPr/>
        </p:nvSpPr>
        <p:spPr>
          <a:xfrm>
            <a:off x="5094040" y="3970154"/>
            <a:ext cx="350874" cy="3603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7041409-73CB-B3BF-FAD8-F0947D8D8775}"/>
              </a:ext>
            </a:extLst>
          </p:cNvPr>
          <p:cNvSpPr/>
          <p:nvPr/>
        </p:nvSpPr>
        <p:spPr>
          <a:xfrm>
            <a:off x="6556317" y="3956582"/>
            <a:ext cx="350874" cy="3603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23DF15E5-A7D2-F949-FE5A-A9EE9F4E35DD}"/>
              </a:ext>
            </a:extLst>
          </p:cNvPr>
          <p:cNvGrpSpPr/>
          <p:nvPr/>
        </p:nvGrpSpPr>
        <p:grpSpPr>
          <a:xfrm>
            <a:off x="4252587" y="4234362"/>
            <a:ext cx="1117197" cy="212678"/>
            <a:chOff x="2774116" y="4217804"/>
            <a:chExt cx="1117197" cy="212678"/>
          </a:xfrm>
        </p:grpSpPr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8C825737-6CDE-E9A9-9553-EE8B48E5FCDD}"/>
                </a:ext>
              </a:extLst>
            </p:cNvPr>
            <p:cNvSpPr/>
            <p:nvPr/>
          </p:nvSpPr>
          <p:spPr>
            <a:xfrm flipH="1">
              <a:off x="2774116" y="4226095"/>
              <a:ext cx="597196" cy="139217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6442 h 227450"/>
                <a:gd name="connsiteX1" fmla="*/ 217527 w 581733"/>
                <a:gd name="connsiteY1" fmla="*/ 56764 h 227450"/>
                <a:gd name="connsiteX2" fmla="*/ 410855 w 581733"/>
                <a:gd name="connsiteY2" fmla="*/ 7842 h 227450"/>
                <a:gd name="connsiteX3" fmla="*/ 581733 w 581733"/>
                <a:gd name="connsiteY3" fmla="*/ 227450 h 227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27450">
                  <a:moveTo>
                    <a:pt x="0" y="96442"/>
                  </a:moveTo>
                  <a:cubicBezTo>
                    <a:pt x="62983" y="138038"/>
                    <a:pt x="144156" y="104365"/>
                    <a:pt x="217527" y="56764"/>
                  </a:cubicBezTo>
                  <a:cubicBezTo>
                    <a:pt x="290898" y="9163"/>
                    <a:pt x="332845" y="-12989"/>
                    <a:pt x="410855" y="7842"/>
                  </a:cubicBezTo>
                  <a:cubicBezTo>
                    <a:pt x="488865" y="28673"/>
                    <a:pt x="534067" y="143630"/>
                    <a:pt x="581733" y="227450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4527752-E162-2EEA-9B0F-9F136599D65A}"/>
                </a:ext>
              </a:extLst>
            </p:cNvPr>
            <p:cNvSpPr/>
            <p:nvPr/>
          </p:nvSpPr>
          <p:spPr>
            <a:xfrm flipH="1">
              <a:off x="2791326" y="4217804"/>
              <a:ext cx="902301" cy="159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37708">
                  <a:moveTo>
                    <a:pt x="0" y="0"/>
                  </a:moveTo>
                  <a:cubicBezTo>
                    <a:pt x="27021" y="52856"/>
                    <a:pt x="102267" y="124587"/>
                    <a:pt x="173619" y="136275"/>
                  </a:cubicBezTo>
                  <a:cubicBezTo>
                    <a:pt x="244971" y="147964"/>
                    <a:pt x="347624" y="84755"/>
                    <a:pt x="428111" y="70131"/>
                  </a:cubicBezTo>
                  <a:cubicBezTo>
                    <a:pt x="503837" y="5637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393AB1AD-4821-2C26-CE8B-6D858E11672B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21049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71078">
                  <a:moveTo>
                    <a:pt x="0" y="0"/>
                  </a:moveTo>
                  <a:cubicBezTo>
                    <a:pt x="41917" y="53733"/>
                    <a:pt x="50538" y="80410"/>
                    <a:pt x="99250" y="108922"/>
                  </a:cubicBezTo>
                  <a:cubicBezTo>
                    <a:pt x="147962" y="137434"/>
                    <a:pt x="202004" y="170101"/>
                    <a:pt x="292270" y="171072"/>
                  </a:cubicBezTo>
                  <a:cubicBezTo>
                    <a:pt x="382536" y="172043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F9A1B852-BC62-9FF0-E723-022CE5037C90}"/>
              </a:ext>
            </a:extLst>
          </p:cNvPr>
          <p:cNvGrpSpPr/>
          <p:nvPr/>
        </p:nvGrpSpPr>
        <p:grpSpPr>
          <a:xfrm>
            <a:off x="5707946" y="4220533"/>
            <a:ext cx="1117197" cy="212678"/>
            <a:chOff x="2774116" y="4217804"/>
            <a:chExt cx="1117197" cy="212678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825D420-2797-0241-5481-B84E855BB5BA}"/>
                </a:ext>
              </a:extLst>
            </p:cNvPr>
            <p:cNvSpPr/>
            <p:nvPr/>
          </p:nvSpPr>
          <p:spPr>
            <a:xfrm flipH="1">
              <a:off x="2774116" y="4225369"/>
              <a:ext cx="597196" cy="13994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7628 h 228636"/>
                <a:gd name="connsiteX1" fmla="*/ 233018 w 581733"/>
                <a:gd name="connsiteY1" fmla="*/ 51453 h 228636"/>
                <a:gd name="connsiteX2" fmla="*/ 410855 w 581733"/>
                <a:gd name="connsiteY2" fmla="*/ 9028 h 228636"/>
                <a:gd name="connsiteX3" fmla="*/ 581733 w 581733"/>
                <a:gd name="connsiteY3" fmla="*/ 228636 h 228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28636">
                  <a:moveTo>
                    <a:pt x="0" y="97628"/>
                  </a:moveTo>
                  <a:cubicBezTo>
                    <a:pt x="62983" y="139224"/>
                    <a:pt x="159647" y="99054"/>
                    <a:pt x="233018" y="51453"/>
                  </a:cubicBezTo>
                  <a:cubicBezTo>
                    <a:pt x="306389" y="3852"/>
                    <a:pt x="332845" y="-11803"/>
                    <a:pt x="410855" y="9028"/>
                  </a:cubicBezTo>
                  <a:cubicBezTo>
                    <a:pt x="488865" y="29859"/>
                    <a:pt x="534067" y="144816"/>
                    <a:pt x="581733" y="22863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FAB4C87-7E00-EF44-FADA-DC725D098D68}"/>
                </a:ext>
              </a:extLst>
            </p:cNvPr>
            <p:cNvSpPr/>
            <p:nvPr/>
          </p:nvSpPr>
          <p:spPr>
            <a:xfrm flipH="1">
              <a:off x="2791326" y="4217804"/>
              <a:ext cx="902301" cy="159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37708">
                  <a:moveTo>
                    <a:pt x="0" y="0"/>
                  </a:moveTo>
                  <a:cubicBezTo>
                    <a:pt x="27021" y="52856"/>
                    <a:pt x="102267" y="124587"/>
                    <a:pt x="173619" y="136275"/>
                  </a:cubicBezTo>
                  <a:cubicBezTo>
                    <a:pt x="244971" y="147964"/>
                    <a:pt x="347624" y="84755"/>
                    <a:pt x="428111" y="70131"/>
                  </a:cubicBezTo>
                  <a:cubicBezTo>
                    <a:pt x="503837" y="5637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3FD8C643-F669-4DC7-2AD2-C9441CBAA0AC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21049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71078">
                  <a:moveTo>
                    <a:pt x="0" y="0"/>
                  </a:moveTo>
                  <a:cubicBezTo>
                    <a:pt x="41917" y="53733"/>
                    <a:pt x="50538" y="80410"/>
                    <a:pt x="99250" y="108922"/>
                  </a:cubicBezTo>
                  <a:cubicBezTo>
                    <a:pt x="147962" y="137434"/>
                    <a:pt x="202004" y="170101"/>
                    <a:pt x="292270" y="171072"/>
                  </a:cubicBezTo>
                  <a:cubicBezTo>
                    <a:pt x="382536" y="172043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1" name="Rectangle 5">
            <a:extLst>
              <a:ext uri="{FF2B5EF4-FFF2-40B4-BE49-F238E27FC236}">
                <a16:creationId xmlns:a16="http://schemas.microsoft.com/office/drawing/2014/main" id="{F42404CA-C7FA-8BA4-D737-C2A09A3E81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62</a:t>
            </a:fld>
            <a:endParaRPr lang="en-US" dirty="0"/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58A2DDF1-5630-F612-AF83-6C3C17FBB6CA}"/>
              </a:ext>
            </a:extLst>
          </p:cNvPr>
          <p:cNvGrpSpPr/>
          <p:nvPr/>
        </p:nvGrpSpPr>
        <p:grpSpPr>
          <a:xfrm>
            <a:off x="6963977" y="3399864"/>
            <a:ext cx="1017541" cy="1079520"/>
            <a:chOff x="6963977" y="3399864"/>
            <a:chExt cx="1017541" cy="1079520"/>
          </a:xfrm>
        </p:grpSpPr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2AB84625-3F61-701B-58CB-457CA3DB51E7}"/>
                </a:ext>
              </a:extLst>
            </p:cNvPr>
            <p:cNvSpPr/>
            <p:nvPr/>
          </p:nvSpPr>
          <p:spPr>
            <a:xfrm>
              <a:off x="6963977" y="339986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1DA593E1-E087-60BF-42C8-5CE51DC346E9}"/>
                </a:ext>
              </a:extLst>
            </p:cNvPr>
            <p:cNvGrpSpPr/>
            <p:nvPr/>
          </p:nvGrpSpPr>
          <p:grpSpPr>
            <a:xfrm>
              <a:off x="7630644" y="3491117"/>
              <a:ext cx="350874" cy="360389"/>
              <a:chOff x="3195085" y="2057961"/>
              <a:chExt cx="350874" cy="360389"/>
            </a:xfrm>
          </p:grpSpPr>
          <p:sp>
            <p:nvSpPr>
              <p:cNvPr id="136" name="Oval 135">
                <a:extLst>
                  <a:ext uri="{FF2B5EF4-FFF2-40B4-BE49-F238E27FC236}">
                    <a16:creationId xmlns:a16="http://schemas.microsoft.com/office/drawing/2014/main" id="{13887934-E5CE-62BF-2E9C-590B0ECD76B5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Oval 136">
                <a:extLst>
                  <a:ext uri="{FF2B5EF4-FFF2-40B4-BE49-F238E27FC236}">
                    <a16:creationId xmlns:a16="http://schemas.microsoft.com/office/drawing/2014/main" id="{9AEC08F6-6484-D736-B80E-C00596C6561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Oval 137">
                <a:extLst>
                  <a:ext uri="{FF2B5EF4-FFF2-40B4-BE49-F238E27FC236}">
                    <a16:creationId xmlns:a16="http://schemas.microsoft.com/office/drawing/2014/main" id="{8DE7BC7A-DC8C-7202-0FA0-8090FB49CBB1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Oval 138">
                <a:extLst>
                  <a:ext uri="{FF2B5EF4-FFF2-40B4-BE49-F238E27FC236}">
                    <a16:creationId xmlns:a16="http://schemas.microsoft.com/office/drawing/2014/main" id="{088915B8-DEB3-F1E7-A0F0-F7912683143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40" name="Straight Arrow Connector 139">
                <a:extLst>
                  <a:ext uri="{FF2B5EF4-FFF2-40B4-BE49-F238E27FC236}">
                    <a16:creationId xmlns:a16="http://schemas.microsoft.com/office/drawing/2014/main" id="{3B6D8336-E737-AD00-35C6-942580F7FEF7}"/>
                  </a:ext>
                </a:extLst>
              </p:cNvPr>
              <p:cNvCxnSpPr>
                <a:cxnSpLocks/>
                <a:stCxn id="138" idx="5"/>
                <a:endCxn id="139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" name="Straight Arrow Connector 140">
                <a:extLst>
                  <a:ext uri="{FF2B5EF4-FFF2-40B4-BE49-F238E27FC236}">
                    <a16:creationId xmlns:a16="http://schemas.microsoft.com/office/drawing/2014/main" id="{0B4C24D4-F9A6-3FB3-AFB6-FDF529A4E64A}"/>
                  </a:ext>
                </a:extLst>
              </p:cNvPr>
              <p:cNvCxnSpPr>
                <a:cxnSpLocks/>
                <a:stCxn id="138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8749523F-AE92-1947-2431-AB949CA32BFF}"/>
                </a:ext>
              </a:extLst>
            </p:cNvPr>
            <p:cNvSpPr/>
            <p:nvPr/>
          </p:nvSpPr>
          <p:spPr>
            <a:xfrm>
              <a:off x="7231597" y="433201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3A9F17DA-8E31-7A95-A4BF-DE7A91C1F88D}"/>
                </a:ext>
              </a:extLst>
            </p:cNvPr>
            <p:cNvSpPr/>
            <p:nvPr/>
          </p:nvSpPr>
          <p:spPr>
            <a:xfrm>
              <a:off x="7138637" y="386921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5AB418AA-2A16-D150-DD9C-D2F787B91969}"/>
                </a:ext>
              </a:extLst>
            </p:cNvPr>
            <p:cNvSpPr/>
            <p:nvPr/>
          </p:nvSpPr>
          <p:spPr>
            <a:xfrm>
              <a:off x="7276087" y="38771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DE3C4B55-7897-3B7E-AC5A-7E0FE6748855}"/>
                </a:ext>
              </a:extLst>
            </p:cNvPr>
            <p:cNvSpPr/>
            <p:nvPr/>
          </p:nvSpPr>
          <p:spPr>
            <a:xfrm>
              <a:off x="7209608" y="34276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9311347C-5C1F-8CA7-97E0-459D3F460070}"/>
                </a:ext>
              </a:extLst>
            </p:cNvPr>
            <p:cNvGrpSpPr/>
            <p:nvPr/>
          </p:nvGrpSpPr>
          <p:grpSpPr>
            <a:xfrm>
              <a:off x="7156925" y="3761029"/>
              <a:ext cx="747402" cy="132635"/>
              <a:chOff x="2879697" y="2486108"/>
              <a:chExt cx="747402" cy="132635"/>
            </a:xfrm>
          </p:grpSpPr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19CE312A-F7DA-D7BB-BF6F-57DF90ED137B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78F3BBC1-5E9C-D283-DBA0-05FD034C31CF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AFA7C151-9FDB-5005-816C-B191571F2604}"/>
                </a:ext>
              </a:extLst>
            </p:cNvPr>
            <p:cNvGrpSpPr/>
            <p:nvPr/>
          </p:nvGrpSpPr>
          <p:grpSpPr>
            <a:xfrm>
              <a:off x="7155827" y="3884425"/>
              <a:ext cx="652662" cy="123943"/>
              <a:chOff x="4768408" y="2603167"/>
              <a:chExt cx="652662" cy="123943"/>
            </a:xfrm>
          </p:grpSpPr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58A2F714-B500-C2EC-5589-71ED005B8FB9}"/>
                  </a:ext>
                </a:extLst>
              </p:cNvPr>
              <p:cNvSpPr/>
              <p:nvPr/>
            </p:nvSpPr>
            <p:spPr>
              <a:xfrm>
                <a:off x="4917382" y="2603167"/>
                <a:ext cx="503688" cy="99747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35986 h 91251"/>
                  <a:gd name="connsiteX1" fmla="*/ 185895 w 914399"/>
                  <a:gd name="connsiteY1" fmla="*/ 46034 h 91251"/>
                  <a:gd name="connsiteX2" fmla="*/ 482321 w 914399"/>
                  <a:gd name="connsiteY2" fmla="*/ 817 h 91251"/>
                  <a:gd name="connsiteX3" fmla="*/ 914399 w 914399"/>
                  <a:gd name="connsiteY3" fmla="*/ 91251 h 9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251">
                    <a:moveTo>
                      <a:pt x="0" y="35986"/>
                    </a:moveTo>
                    <a:cubicBezTo>
                      <a:pt x="19678" y="57757"/>
                      <a:pt x="105508" y="51896"/>
                      <a:pt x="185895" y="46034"/>
                    </a:cubicBezTo>
                    <a:cubicBezTo>
                      <a:pt x="266282" y="40173"/>
                      <a:pt x="360904" y="-6719"/>
                      <a:pt x="482321" y="817"/>
                    </a:cubicBezTo>
                    <a:cubicBezTo>
                      <a:pt x="603738" y="8353"/>
                      <a:pt x="755300" y="7516"/>
                      <a:pt x="914399" y="9125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E631C1B0-056D-A051-4336-206E1AF4FD88}"/>
                  </a:ext>
                </a:extLst>
              </p:cNvPr>
              <p:cNvSpPr/>
              <p:nvPr/>
            </p:nvSpPr>
            <p:spPr>
              <a:xfrm>
                <a:off x="4768408" y="2614032"/>
                <a:ext cx="641345" cy="11307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274 w 641345"/>
                  <a:gd name="connsiteY0" fmla="*/ 0 h 81351"/>
                  <a:gd name="connsiteX1" fmla="*/ 73612 w 641345"/>
                  <a:gd name="connsiteY1" fmla="*/ 75362 h 81351"/>
                  <a:gd name="connsiteX2" fmla="*/ 307993 w 641345"/>
                  <a:gd name="connsiteY2" fmla="*/ 76534 h 81351"/>
                  <a:gd name="connsiteX3" fmla="*/ 641345 w 641345"/>
                  <a:gd name="connsiteY3" fmla="*/ 70338 h 81351"/>
                  <a:gd name="connsiteX0" fmla="*/ 3274 w 641345"/>
                  <a:gd name="connsiteY0" fmla="*/ 0 h 81351"/>
                  <a:gd name="connsiteX1" fmla="*/ 73612 w 641345"/>
                  <a:gd name="connsiteY1" fmla="*/ 75362 h 81351"/>
                  <a:gd name="connsiteX2" fmla="*/ 307993 w 641345"/>
                  <a:gd name="connsiteY2" fmla="*/ 76534 h 81351"/>
                  <a:gd name="connsiteX3" fmla="*/ 641345 w 641345"/>
                  <a:gd name="connsiteY3" fmla="*/ 70338 h 8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345" h="81351">
                    <a:moveTo>
                      <a:pt x="3274" y="0"/>
                    </a:moveTo>
                    <a:cubicBezTo>
                      <a:pt x="-10961" y="37262"/>
                      <a:pt x="22826" y="62606"/>
                      <a:pt x="73612" y="75362"/>
                    </a:cubicBezTo>
                    <a:cubicBezTo>
                      <a:pt x="124398" y="88118"/>
                      <a:pt x="307993" y="76534"/>
                      <a:pt x="307993" y="76534"/>
                    </a:cubicBezTo>
                    <a:cubicBezTo>
                      <a:pt x="413501" y="78209"/>
                      <a:pt x="515740" y="39747"/>
                      <a:pt x="641345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BEBE3370-BA1E-5952-EF09-A136BB9A3A2D}"/>
                </a:ext>
              </a:extLst>
            </p:cNvPr>
            <p:cNvSpPr/>
            <p:nvPr/>
          </p:nvSpPr>
          <p:spPr>
            <a:xfrm flipH="1">
              <a:off x="7268172" y="4235921"/>
              <a:ext cx="523999" cy="9536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67985 h 198993"/>
                <a:gd name="connsiteX1" fmla="*/ 193653 w 581733"/>
                <a:gd name="connsiteY1" fmla="*/ 108677 h 198993"/>
                <a:gd name="connsiteX2" fmla="*/ 415177 w 581733"/>
                <a:gd name="connsiteY2" fmla="*/ 2494 h 198993"/>
                <a:gd name="connsiteX3" fmla="*/ 581733 w 581733"/>
                <a:gd name="connsiteY3" fmla="*/ 198993 h 198993"/>
                <a:gd name="connsiteX0" fmla="*/ 0 w 581733"/>
                <a:gd name="connsiteY0" fmla="*/ 69533 h 200541"/>
                <a:gd name="connsiteX1" fmla="*/ 189239 w 581733"/>
                <a:gd name="connsiteY1" fmla="*/ 60064 h 200541"/>
                <a:gd name="connsiteX2" fmla="*/ 415177 w 581733"/>
                <a:gd name="connsiteY2" fmla="*/ 4042 h 200541"/>
                <a:gd name="connsiteX3" fmla="*/ 581733 w 581733"/>
                <a:gd name="connsiteY3" fmla="*/ 200541 h 200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00541">
                  <a:moveTo>
                    <a:pt x="0" y="69533"/>
                  </a:moveTo>
                  <a:cubicBezTo>
                    <a:pt x="62983" y="111129"/>
                    <a:pt x="120043" y="70979"/>
                    <a:pt x="189239" y="60064"/>
                  </a:cubicBezTo>
                  <a:cubicBezTo>
                    <a:pt x="258435" y="49149"/>
                    <a:pt x="337167" y="-16789"/>
                    <a:pt x="415177" y="4042"/>
                  </a:cubicBezTo>
                  <a:cubicBezTo>
                    <a:pt x="493187" y="24873"/>
                    <a:pt x="534067" y="116721"/>
                    <a:pt x="581733" y="200541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B561886A-1301-6225-91C9-C50CDE4BF0BB}"/>
                </a:ext>
              </a:extLst>
            </p:cNvPr>
            <p:cNvSpPr/>
            <p:nvPr/>
          </p:nvSpPr>
          <p:spPr>
            <a:xfrm flipH="1">
              <a:off x="7268170" y="4268987"/>
              <a:ext cx="540317" cy="79140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57366"/>
                <a:gd name="connsiteX1" fmla="*/ 134247 w 640847"/>
                <a:gd name="connsiteY1" fmla="*/ 96672 h 157366"/>
                <a:gd name="connsiteX2" fmla="*/ 329481 w 640847"/>
                <a:gd name="connsiteY2" fmla="*/ 157303 h 157366"/>
                <a:gd name="connsiteX3" fmla="*/ 640847 w 640847"/>
                <a:gd name="connsiteY3" fmla="*/ 114746 h 157366"/>
                <a:gd name="connsiteX0" fmla="*/ 0 w 640847"/>
                <a:gd name="connsiteY0" fmla="*/ 0 h 157366"/>
                <a:gd name="connsiteX1" fmla="*/ 153613 w 640847"/>
                <a:gd name="connsiteY1" fmla="*/ 114715 h 157366"/>
                <a:gd name="connsiteX2" fmla="*/ 329481 w 640847"/>
                <a:gd name="connsiteY2" fmla="*/ 157303 h 157366"/>
                <a:gd name="connsiteX3" fmla="*/ 640847 w 640847"/>
                <a:gd name="connsiteY3" fmla="*/ 114746 h 157366"/>
                <a:gd name="connsiteX0" fmla="*/ 0 w 573064"/>
                <a:gd name="connsiteY0" fmla="*/ 0 h 118272"/>
                <a:gd name="connsiteX1" fmla="*/ 85830 w 573064"/>
                <a:gd name="connsiteY1" fmla="*/ 75621 h 118272"/>
                <a:gd name="connsiteX2" fmla="*/ 261698 w 573064"/>
                <a:gd name="connsiteY2" fmla="*/ 118209 h 118272"/>
                <a:gd name="connsiteX3" fmla="*/ 573064 w 573064"/>
                <a:gd name="connsiteY3" fmla="*/ 75652 h 118272"/>
                <a:gd name="connsiteX0" fmla="*/ 0 w 573064"/>
                <a:gd name="connsiteY0" fmla="*/ 0 h 82823"/>
                <a:gd name="connsiteX1" fmla="*/ 85830 w 573064"/>
                <a:gd name="connsiteY1" fmla="*/ 75621 h 82823"/>
                <a:gd name="connsiteX2" fmla="*/ 251596 w 573064"/>
                <a:gd name="connsiteY2" fmla="*/ 81788 h 82823"/>
                <a:gd name="connsiteX3" fmla="*/ 573064 w 573064"/>
                <a:gd name="connsiteY3" fmla="*/ 75652 h 82823"/>
                <a:gd name="connsiteX0" fmla="*/ 0 w 573064"/>
                <a:gd name="connsiteY0" fmla="*/ 0 h 82823"/>
                <a:gd name="connsiteX1" fmla="*/ 85830 w 573064"/>
                <a:gd name="connsiteY1" fmla="*/ 75621 h 82823"/>
                <a:gd name="connsiteX2" fmla="*/ 251596 w 573064"/>
                <a:gd name="connsiteY2" fmla="*/ 81788 h 82823"/>
                <a:gd name="connsiteX3" fmla="*/ 573064 w 573064"/>
                <a:gd name="connsiteY3" fmla="*/ 75652 h 82823"/>
                <a:gd name="connsiteX0" fmla="*/ 0 w 573064"/>
                <a:gd name="connsiteY0" fmla="*/ 0 h 81898"/>
                <a:gd name="connsiteX1" fmla="*/ 106034 w 573064"/>
                <a:gd name="connsiteY1" fmla="*/ 64239 h 81898"/>
                <a:gd name="connsiteX2" fmla="*/ 251596 w 573064"/>
                <a:gd name="connsiteY2" fmla="*/ 81788 h 81898"/>
                <a:gd name="connsiteX3" fmla="*/ 573064 w 573064"/>
                <a:gd name="connsiteY3" fmla="*/ 75652 h 81898"/>
                <a:gd name="connsiteX0" fmla="*/ 0 w 573064"/>
                <a:gd name="connsiteY0" fmla="*/ 0 h 77354"/>
                <a:gd name="connsiteX1" fmla="*/ 106034 w 573064"/>
                <a:gd name="connsiteY1" fmla="*/ 64239 h 77354"/>
                <a:gd name="connsiteX2" fmla="*/ 281903 w 573064"/>
                <a:gd name="connsiteY2" fmla="*/ 77235 h 77354"/>
                <a:gd name="connsiteX3" fmla="*/ 573064 w 573064"/>
                <a:gd name="connsiteY3" fmla="*/ 75652 h 77354"/>
                <a:gd name="connsiteX0" fmla="*/ 0 w 573064"/>
                <a:gd name="connsiteY0" fmla="*/ 0 h 77235"/>
                <a:gd name="connsiteX1" fmla="*/ 106034 w 573064"/>
                <a:gd name="connsiteY1" fmla="*/ 64239 h 77235"/>
                <a:gd name="connsiteX2" fmla="*/ 281903 w 573064"/>
                <a:gd name="connsiteY2" fmla="*/ 77235 h 77235"/>
                <a:gd name="connsiteX3" fmla="*/ 573064 w 573064"/>
                <a:gd name="connsiteY3" fmla="*/ 75652 h 77235"/>
                <a:gd name="connsiteX0" fmla="*/ 0 w 573064"/>
                <a:gd name="connsiteY0" fmla="*/ 0 h 77711"/>
                <a:gd name="connsiteX1" fmla="*/ 106034 w 573064"/>
                <a:gd name="connsiteY1" fmla="*/ 64239 h 77711"/>
                <a:gd name="connsiteX2" fmla="*/ 281903 w 573064"/>
                <a:gd name="connsiteY2" fmla="*/ 77235 h 77711"/>
                <a:gd name="connsiteX3" fmla="*/ 573064 w 573064"/>
                <a:gd name="connsiteY3" fmla="*/ 75652 h 77711"/>
                <a:gd name="connsiteX0" fmla="*/ 0 w 573064"/>
                <a:gd name="connsiteY0" fmla="*/ 0 h 75652"/>
                <a:gd name="connsiteX1" fmla="*/ 106034 w 573064"/>
                <a:gd name="connsiteY1" fmla="*/ 64239 h 75652"/>
                <a:gd name="connsiteX2" fmla="*/ 281903 w 573064"/>
                <a:gd name="connsiteY2" fmla="*/ 65853 h 75652"/>
                <a:gd name="connsiteX3" fmla="*/ 573064 w 573064"/>
                <a:gd name="connsiteY3" fmla="*/ 75652 h 7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3064" h="75652">
                  <a:moveTo>
                    <a:pt x="0" y="0"/>
                  </a:moveTo>
                  <a:cubicBezTo>
                    <a:pt x="41917" y="53733"/>
                    <a:pt x="59050" y="53264"/>
                    <a:pt x="106034" y="64239"/>
                  </a:cubicBezTo>
                  <a:cubicBezTo>
                    <a:pt x="153018" y="75214"/>
                    <a:pt x="197430" y="67395"/>
                    <a:pt x="281903" y="65853"/>
                  </a:cubicBezTo>
                  <a:cubicBezTo>
                    <a:pt x="366336" y="64312"/>
                    <a:pt x="466586" y="24791"/>
                    <a:pt x="573064" y="75652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CE4DCDC-DE55-92C6-6BCB-2843F91639D8}"/>
                </a:ext>
              </a:extLst>
            </p:cNvPr>
            <p:cNvSpPr/>
            <p:nvPr/>
          </p:nvSpPr>
          <p:spPr>
            <a:xfrm>
              <a:off x="7245518" y="345978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4DDE8C90-0DD1-1BA4-4F9B-21C7CC89F27A}"/>
                </a:ext>
              </a:extLst>
            </p:cNvPr>
            <p:cNvGrpSpPr/>
            <p:nvPr/>
          </p:nvGrpSpPr>
          <p:grpSpPr>
            <a:xfrm>
              <a:off x="7678519" y="3919982"/>
              <a:ext cx="239814" cy="404255"/>
              <a:chOff x="5541091" y="5149144"/>
              <a:chExt cx="239814" cy="404255"/>
            </a:xfrm>
          </p:grpSpPr>
          <p:sp>
            <p:nvSpPr>
              <p:cNvPr id="127" name="Oval 126">
                <a:extLst>
                  <a:ext uri="{FF2B5EF4-FFF2-40B4-BE49-F238E27FC236}">
                    <a16:creationId xmlns:a16="http://schemas.microsoft.com/office/drawing/2014/main" id="{A7A0F6DC-C75F-BB0C-9B00-42EAE8057828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Oval 127">
                <a:extLst>
                  <a:ext uri="{FF2B5EF4-FFF2-40B4-BE49-F238E27FC236}">
                    <a16:creationId xmlns:a16="http://schemas.microsoft.com/office/drawing/2014/main" id="{7EF19A02-5D34-5AA0-6802-3FC982FDD9B3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Oval 128">
                <a:extLst>
                  <a:ext uri="{FF2B5EF4-FFF2-40B4-BE49-F238E27FC236}">
                    <a16:creationId xmlns:a16="http://schemas.microsoft.com/office/drawing/2014/main" id="{AB9182E5-D016-CFB4-CC0C-A35AF6BE9BA1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59D32DED-9063-62E5-C790-5334CD287F4A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BC412838-F69A-A796-586E-9436AB3AF4C4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A3385219-A32D-C8EA-E4F9-DDB3E8CC41DE}"/>
              </a:ext>
            </a:extLst>
          </p:cNvPr>
          <p:cNvGrpSpPr/>
          <p:nvPr/>
        </p:nvGrpSpPr>
        <p:grpSpPr>
          <a:xfrm>
            <a:off x="7676652" y="3922550"/>
            <a:ext cx="239814" cy="404255"/>
            <a:chOff x="8371934" y="4605402"/>
            <a:chExt cx="239814" cy="404255"/>
          </a:xfrm>
        </p:grpSpPr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58649490-2C3E-20E2-A830-1E80772BCF4E}"/>
                </a:ext>
              </a:extLst>
            </p:cNvPr>
            <p:cNvSpPr/>
            <p:nvPr/>
          </p:nvSpPr>
          <p:spPr>
            <a:xfrm>
              <a:off x="8371934" y="4605402"/>
              <a:ext cx="239814" cy="404255"/>
            </a:xfrm>
            <a:prstGeom prst="ellipse">
              <a:avLst/>
            </a:prstGeom>
            <a:noFill/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CA90BDA7-D9AA-2B16-E10A-79117BE18911}"/>
                </a:ext>
              </a:extLst>
            </p:cNvPr>
            <p:cNvSpPr/>
            <p:nvPr/>
          </p:nvSpPr>
          <p:spPr>
            <a:xfrm>
              <a:off x="8478577" y="4664617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DDD9CABF-F2DE-CC2B-F81B-F8CE96D0872D}"/>
                </a:ext>
              </a:extLst>
            </p:cNvPr>
            <p:cNvSpPr/>
            <p:nvPr/>
          </p:nvSpPr>
          <p:spPr>
            <a:xfrm>
              <a:off x="8482249" y="4920809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B70A2AC-03AF-7BAE-3898-79689959D10F}"/>
                </a:ext>
              </a:extLst>
            </p:cNvPr>
            <p:cNvSpPr/>
            <p:nvPr/>
          </p:nvSpPr>
          <p:spPr>
            <a:xfrm>
              <a:off x="8430984" y="4685598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4F5C3917-C1FC-9C71-52ED-B8D7394AC823}"/>
                </a:ext>
              </a:extLst>
            </p:cNvPr>
            <p:cNvSpPr/>
            <p:nvPr/>
          </p:nvSpPr>
          <p:spPr>
            <a:xfrm flipH="1">
              <a:off x="8506759" y="4687851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7F611DFE-F8E1-F895-9B56-BFE91AE3D45B}"/>
              </a:ext>
            </a:extLst>
          </p:cNvPr>
          <p:cNvSpPr/>
          <p:nvPr/>
        </p:nvSpPr>
        <p:spPr>
          <a:xfrm>
            <a:off x="7302152" y="3885752"/>
            <a:ext cx="503688" cy="99747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14399"/>
              <a:gd name="connsiteY0" fmla="*/ 35986 h 91251"/>
              <a:gd name="connsiteX1" fmla="*/ 185895 w 914399"/>
              <a:gd name="connsiteY1" fmla="*/ 46034 h 91251"/>
              <a:gd name="connsiteX2" fmla="*/ 482321 w 914399"/>
              <a:gd name="connsiteY2" fmla="*/ 817 h 91251"/>
              <a:gd name="connsiteX3" fmla="*/ 914399 w 914399"/>
              <a:gd name="connsiteY3" fmla="*/ 91251 h 91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399" h="91251">
                <a:moveTo>
                  <a:pt x="0" y="35986"/>
                </a:moveTo>
                <a:cubicBezTo>
                  <a:pt x="19678" y="57757"/>
                  <a:pt x="105508" y="51896"/>
                  <a:pt x="185895" y="46034"/>
                </a:cubicBezTo>
                <a:cubicBezTo>
                  <a:pt x="266282" y="40173"/>
                  <a:pt x="360904" y="-6719"/>
                  <a:pt x="482321" y="817"/>
                </a:cubicBezTo>
                <a:cubicBezTo>
                  <a:pt x="603738" y="8353"/>
                  <a:pt x="755300" y="7516"/>
                  <a:pt x="914399" y="91251"/>
                </a:cubicBezTo>
              </a:path>
            </a:pathLst>
          </a:custGeom>
          <a:noFill/>
          <a:ln>
            <a:solidFill>
              <a:srgbClr val="C0000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144BDCAC-85CC-AE30-EDC2-EB193FFE9608}"/>
              </a:ext>
            </a:extLst>
          </p:cNvPr>
          <p:cNvSpPr/>
          <p:nvPr/>
        </p:nvSpPr>
        <p:spPr>
          <a:xfrm>
            <a:off x="7153178" y="3896617"/>
            <a:ext cx="641345" cy="11307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3274 w 641345"/>
              <a:gd name="connsiteY0" fmla="*/ 0 h 81351"/>
              <a:gd name="connsiteX1" fmla="*/ 73612 w 641345"/>
              <a:gd name="connsiteY1" fmla="*/ 75362 h 81351"/>
              <a:gd name="connsiteX2" fmla="*/ 307993 w 641345"/>
              <a:gd name="connsiteY2" fmla="*/ 76534 h 81351"/>
              <a:gd name="connsiteX3" fmla="*/ 641345 w 641345"/>
              <a:gd name="connsiteY3" fmla="*/ 70338 h 81351"/>
              <a:gd name="connsiteX0" fmla="*/ 3274 w 641345"/>
              <a:gd name="connsiteY0" fmla="*/ 0 h 81351"/>
              <a:gd name="connsiteX1" fmla="*/ 73612 w 641345"/>
              <a:gd name="connsiteY1" fmla="*/ 75362 h 81351"/>
              <a:gd name="connsiteX2" fmla="*/ 307993 w 641345"/>
              <a:gd name="connsiteY2" fmla="*/ 76534 h 81351"/>
              <a:gd name="connsiteX3" fmla="*/ 641345 w 641345"/>
              <a:gd name="connsiteY3" fmla="*/ 70338 h 81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345" h="81351">
                <a:moveTo>
                  <a:pt x="3274" y="0"/>
                </a:moveTo>
                <a:cubicBezTo>
                  <a:pt x="-10961" y="37262"/>
                  <a:pt x="22826" y="62606"/>
                  <a:pt x="73612" y="75362"/>
                </a:cubicBezTo>
                <a:cubicBezTo>
                  <a:pt x="124398" y="88118"/>
                  <a:pt x="307993" y="76534"/>
                  <a:pt x="307993" y="76534"/>
                </a:cubicBezTo>
                <a:cubicBezTo>
                  <a:pt x="413501" y="78209"/>
                  <a:pt x="515740" y="39747"/>
                  <a:pt x="641345" y="70338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E178AEF8-B269-96BF-08E4-29F591159275}"/>
              </a:ext>
            </a:extLst>
          </p:cNvPr>
          <p:cNvSpPr/>
          <p:nvPr/>
        </p:nvSpPr>
        <p:spPr>
          <a:xfrm flipH="1">
            <a:off x="7265523" y="4237248"/>
            <a:ext cx="523999" cy="95366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67985 h 198993"/>
              <a:gd name="connsiteX1" fmla="*/ 193653 w 581733"/>
              <a:gd name="connsiteY1" fmla="*/ 108677 h 198993"/>
              <a:gd name="connsiteX2" fmla="*/ 415177 w 581733"/>
              <a:gd name="connsiteY2" fmla="*/ 2494 h 198993"/>
              <a:gd name="connsiteX3" fmla="*/ 581733 w 581733"/>
              <a:gd name="connsiteY3" fmla="*/ 198993 h 198993"/>
              <a:gd name="connsiteX0" fmla="*/ 0 w 581733"/>
              <a:gd name="connsiteY0" fmla="*/ 69533 h 200541"/>
              <a:gd name="connsiteX1" fmla="*/ 189239 w 581733"/>
              <a:gd name="connsiteY1" fmla="*/ 60064 h 200541"/>
              <a:gd name="connsiteX2" fmla="*/ 415177 w 581733"/>
              <a:gd name="connsiteY2" fmla="*/ 4042 h 200541"/>
              <a:gd name="connsiteX3" fmla="*/ 581733 w 581733"/>
              <a:gd name="connsiteY3" fmla="*/ 200541 h 200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200541">
                <a:moveTo>
                  <a:pt x="0" y="69533"/>
                </a:moveTo>
                <a:cubicBezTo>
                  <a:pt x="62983" y="111129"/>
                  <a:pt x="120043" y="70979"/>
                  <a:pt x="189239" y="60064"/>
                </a:cubicBezTo>
                <a:cubicBezTo>
                  <a:pt x="258435" y="49149"/>
                  <a:pt x="337167" y="-16789"/>
                  <a:pt x="415177" y="4042"/>
                </a:cubicBezTo>
                <a:cubicBezTo>
                  <a:pt x="493187" y="24873"/>
                  <a:pt x="534067" y="116721"/>
                  <a:pt x="581733" y="200541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84E461DC-B10E-40DB-CE8D-57D2D5D31D82}"/>
              </a:ext>
            </a:extLst>
          </p:cNvPr>
          <p:cNvSpPr/>
          <p:nvPr/>
        </p:nvSpPr>
        <p:spPr>
          <a:xfrm flipH="1">
            <a:off x="7265521" y="4270314"/>
            <a:ext cx="540317" cy="79140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  <a:gd name="connsiteX0" fmla="*/ 0 w 640847"/>
              <a:gd name="connsiteY0" fmla="*/ 0 h 157366"/>
              <a:gd name="connsiteX1" fmla="*/ 134247 w 640847"/>
              <a:gd name="connsiteY1" fmla="*/ 96672 h 157366"/>
              <a:gd name="connsiteX2" fmla="*/ 329481 w 640847"/>
              <a:gd name="connsiteY2" fmla="*/ 157303 h 157366"/>
              <a:gd name="connsiteX3" fmla="*/ 640847 w 640847"/>
              <a:gd name="connsiteY3" fmla="*/ 114746 h 157366"/>
              <a:gd name="connsiteX0" fmla="*/ 0 w 640847"/>
              <a:gd name="connsiteY0" fmla="*/ 0 h 157366"/>
              <a:gd name="connsiteX1" fmla="*/ 153613 w 640847"/>
              <a:gd name="connsiteY1" fmla="*/ 114715 h 157366"/>
              <a:gd name="connsiteX2" fmla="*/ 329481 w 640847"/>
              <a:gd name="connsiteY2" fmla="*/ 157303 h 157366"/>
              <a:gd name="connsiteX3" fmla="*/ 640847 w 640847"/>
              <a:gd name="connsiteY3" fmla="*/ 114746 h 157366"/>
              <a:gd name="connsiteX0" fmla="*/ 0 w 573064"/>
              <a:gd name="connsiteY0" fmla="*/ 0 h 118272"/>
              <a:gd name="connsiteX1" fmla="*/ 85830 w 573064"/>
              <a:gd name="connsiteY1" fmla="*/ 75621 h 118272"/>
              <a:gd name="connsiteX2" fmla="*/ 261698 w 573064"/>
              <a:gd name="connsiteY2" fmla="*/ 118209 h 118272"/>
              <a:gd name="connsiteX3" fmla="*/ 573064 w 573064"/>
              <a:gd name="connsiteY3" fmla="*/ 75652 h 118272"/>
              <a:gd name="connsiteX0" fmla="*/ 0 w 573064"/>
              <a:gd name="connsiteY0" fmla="*/ 0 h 82823"/>
              <a:gd name="connsiteX1" fmla="*/ 85830 w 573064"/>
              <a:gd name="connsiteY1" fmla="*/ 75621 h 82823"/>
              <a:gd name="connsiteX2" fmla="*/ 251596 w 573064"/>
              <a:gd name="connsiteY2" fmla="*/ 81788 h 82823"/>
              <a:gd name="connsiteX3" fmla="*/ 573064 w 573064"/>
              <a:gd name="connsiteY3" fmla="*/ 75652 h 82823"/>
              <a:gd name="connsiteX0" fmla="*/ 0 w 573064"/>
              <a:gd name="connsiteY0" fmla="*/ 0 h 82823"/>
              <a:gd name="connsiteX1" fmla="*/ 85830 w 573064"/>
              <a:gd name="connsiteY1" fmla="*/ 75621 h 82823"/>
              <a:gd name="connsiteX2" fmla="*/ 251596 w 573064"/>
              <a:gd name="connsiteY2" fmla="*/ 81788 h 82823"/>
              <a:gd name="connsiteX3" fmla="*/ 573064 w 573064"/>
              <a:gd name="connsiteY3" fmla="*/ 75652 h 82823"/>
              <a:gd name="connsiteX0" fmla="*/ 0 w 573064"/>
              <a:gd name="connsiteY0" fmla="*/ 0 h 81898"/>
              <a:gd name="connsiteX1" fmla="*/ 106034 w 573064"/>
              <a:gd name="connsiteY1" fmla="*/ 64239 h 81898"/>
              <a:gd name="connsiteX2" fmla="*/ 251596 w 573064"/>
              <a:gd name="connsiteY2" fmla="*/ 81788 h 81898"/>
              <a:gd name="connsiteX3" fmla="*/ 573064 w 573064"/>
              <a:gd name="connsiteY3" fmla="*/ 75652 h 81898"/>
              <a:gd name="connsiteX0" fmla="*/ 0 w 573064"/>
              <a:gd name="connsiteY0" fmla="*/ 0 h 77354"/>
              <a:gd name="connsiteX1" fmla="*/ 106034 w 573064"/>
              <a:gd name="connsiteY1" fmla="*/ 64239 h 77354"/>
              <a:gd name="connsiteX2" fmla="*/ 281903 w 573064"/>
              <a:gd name="connsiteY2" fmla="*/ 77235 h 77354"/>
              <a:gd name="connsiteX3" fmla="*/ 573064 w 573064"/>
              <a:gd name="connsiteY3" fmla="*/ 75652 h 77354"/>
              <a:gd name="connsiteX0" fmla="*/ 0 w 573064"/>
              <a:gd name="connsiteY0" fmla="*/ 0 h 77235"/>
              <a:gd name="connsiteX1" fmla="*/ 106034 w 573064"/>
              <a:gd name="connsiteY1" fmla="*/ 64239 h 77235"/>
              <a:gd name="connsiteX2" fmla="*/ 281903 w 573064"/>
              <a:gd name="connsiteY2" fmla="*/ 77235 h 77235"/>
              <a:gd name="connsiteX3" fmla="*/ 573064 w 573064"/>
              <a:gd name="connsiteY3" fmla="*/ 75652 h 77235"/>
              <a:gd name="connsiteX0" fmla="*/ 0 w 573064"/>
              <a:gd name="connsiteY0" fmla="*/ 0 h 77711"/>
              <a:gd name="connsiteX1" fmla="*/ 106034 w 573064"/>
              <a:gd name="connsiteY1" fmla="*/ 64239 h 77711"/>
              <a:gd name="connsiteX2" fmla="*/ 281903 w 573064"/>
              <a:gd name="connsiteY2" fmla="*/ 77235 h 77711"/>
              <a:gd name="connsiteX3" fmla="*/ 573064 w 573064"/>
              <a:gd name="connsiteY3" fmla="*/ 75652 h 77711"/>
              <a:gd name="connsiteX0" fmla="*/ 0 w 573064"/>
              <a:gd name="connsiteY0" fmla="*/ 0 h 75652"/>
              <a:gd name="connsiteX1" fmla="*/ 106034 w 573064"/>
              <a:gd name="connsiteY1" fmla="*/ 64239 h 75652"/>
              <a:gd name="connsiteX2" fmla="*/ 281903 w 573064"/>
              <a:gd name="connsiteY2" fmla="*/ 65853 h 75652"/>
              <a:gd name="connsiteX3" fmla="*/ 573064 w 573064"/>
              <a:gd name="connsiteY3" fmla="*/ 75652 h 75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3064" h="75652">
                <a:moveTo>
                  <a:pt x="0" y="0"/>
                </a:moveTo>
                <a:cubicBezTo>
                  <a:pt x="41917" y="53733"/>
                  <a:pt x="59050" y="53264"/>
                  <a:pt x="106034" y="64239"/>
                </a:cubicBezTo>
                <a:cubicBezTo>
                  <a:pt x="153018" y="75214"/>
                  <a:pt x="197430" y="67395"/>
                  <a:pt x="281903" y="65853"/>
                </a:cubicBezTo>
                <a:cubicBezTo>
                  <a:pt x="366336" y="64312"/>
                  <a:pt x="466586" y="24791"/>
                  <a:pt x="573064" y="75652"/>
                </a:cubicBezTo>
              </a:path>
            </a:pathLst>
          </a:custGeom>
          <a:noFill/>
          <a:ln>
            <a:solidFill>
              <a:srgbClr val="C0000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1CFE0989-A072-00BD-6F2A-33ACABB2AAC5}"/>
              </a:ext>
            </a:extLst>
          </p:cNvPr>
          <p:cNvSpPr/>
          <p:nvPr/>
        </p:nvSpPr>
        <p:spPr>
          <a:xfrm>
            <a:off x="7158246" y="3758370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rgbClr val="00B0F0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CAE2049C-67C0-8ACD-1428-1D1BAA92D338}"/>
              </a:ext>
            </a:extLst>
          </p:cNvPr>
          <p:cNvSpPr/>
          <p:nvPr/>
        </p:nvSpPr>
        <p:spPr>
          <a:xfrm>
            <a:off x="7278187" y="3758370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rgbClr val="00B0F0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570A1E15-09ED-A03E-462D-1E5F2323BD5F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9F0D90CD-92D9-CAB7-BA6D-68A0E6734F08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9BFC89A-C581-AF67-6B3A-E663E72A1A69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113" name="Straight Arrow Connector 112">
            <a:extLst>
              <a:ext uri="{FF2B5EF4-FFF2-40B4-BE49-F238E27FC236}">
                <a16:creationId xmlns:a16="http://schemas.microsoft.com/office/drawing/2014/main" id="{55E82385-DE9A-7DC5-1C48-FF1B1D8129AC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Arrow Connector 141">
            <a:extLst>
              <a:ext uri="{FF2B5EF4-FFF2-40B4-BE49-F238E27FC236}">
                <a16:creationId xmlns:a16="http://schemas.microsoft.com/office/drawing/2014/main" id="{C4E4276C-DB02-6840-5FB3-F6B430B47F04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Arrow Connector 142">
            <a:extLst>
              <a:ext uri="{FF2B5EF4-FFF2-40B4-BE49-F238E27FC236}">
                <a16:creationId xmlns:a16="http://schemas.microsoft.com/office/drawing/2014/main" id="{84895A22-9C16-6C1F-3AC0-4EFEBA13A01E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810778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" grpId="0" animBg="1"/>
      <p:bldP spid="105" grpId="0" animBg="1"/>
      <p:bldP spid="106" grpId="0" animBg="1"/>
      <p:bldP spid="107" grpId="0" animBg="1"/>
      <p:bldP spid="108" grpId="0" animBg="1"/>
      <p:bldP spid="109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13ACFC2-AACB-7F9A-D2E9-B085BCCEEBE0}"/>
              </a:ext>
            </a:extLst>
          </p:cNvPr>
          <p:cNvSpPr/>
          <p:nvPr/>
        </p:nvSpPr>
        <p:spPr>
          <a:xfrm>
            <a:off x="1271773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73EC492-7531-56A9-8065-7FF5BCD081D0}"/>
              </a:ext>
            </a:extLst>
          </p:cNvPr>
          <p:cNvSpPr/>
          <p:nvPr/>
        </p:nvSpPr>
        <p:spPr>
          <a:xfrm>
            <a:off x="1626232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14" idx="4"/>
            <a:endCxn id="49" idx="0"/>
          </p:cNvCxnSpPr>
          <p:nvPr/>
        </p:nvCxnSpPr>
        <p:spPr>
          <a:xfrm>
            <a:off x="1644520" y="4935899"/>
            <a:ext cx="1896" cy="45560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12" idx="4"/>
            <a:endCxn id="48" idx="0"/>
          </p:cNvCxnSpPr>
          <p:nvPr/>
        </p:nvCxnSpPr>
        <p:spPr>
          <a:xfrm flipH="1">
            <a:off x="1281749" y="4935899"/>
            <a:ext cx="8312" cy="44817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88D90963-A31D-EABB-8DCA-B6559C6A42BE}"/>
              </a:ext>
            </a:extLst>
          </p:cNvPr>
          <p:cNvGrpSpPr/>
          <p:nvPr/>
        </p:nvGrpSpPr>
        <p:grpSpPr>
          <a:xfrm>
            <a:off x="2542140" y="3416344"/>
            <a:ext cx="1381499" cy="1079520"/>
            <a:chOff x="2542140" y="3416344"/>
            <a:chExt cx="1381499" cy="1079520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3859C5A-8AEE-9829-535C-248C097D3AE9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36CAB3A0-E170-DB07-7A97-7702608A19ED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0AC99F2F-5DEE-D6BF-C755-D9C3A5771BA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8DE7A9AA-2CC9-0F10-B264-93D134E1B2C0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732D7D1C-4601-074B-E2C0-D69F72EC2F65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136D3E71-60E8-12CD-FB9A-6411F1DF0A21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Arrow Connector 291">
                <a:extLst>
                  <a:ext uri="{FF2B5EF4-FFF2-40B4-BE49-F238E27FC236}">
                    <a16:creationId xmlns:a16="http://schemas.microsoft.com/office/drawing/2014/main" id="{135031AE-3594-C3A9-548C-721AE098920F}"/>
                  </a:ext>
                </a:extLst>
              </p:cNvPr>
              <p:cNvCxnSpPr>
                <a:cxnSpLocks/>
                <a:stCxn id="290" idx="5"/>
                <a:endCxn id="29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Arrow Connector 292">
                <a:extLst>
                  <a:ext uri="{FF2B5EF4-FFF2-40B4-BE49-F238E27FC236}">
                    <a16:creationId xmlns:a16="http://schemas.microsoft.com/office/drawing/2014/main" id="{DC579A22-D361-3B0D-CBD5-9D444BEC6ED8}"/>
                  </a:ext>
                </a:extLst>
              </p:cNvPr>
              <p:cNvCxnSpPr>
                <a:cxnSpLocks/>
                <a:stCxn id="29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B623544-86D7-F0B8-F8FA-80C067A167F5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C9361461-1AE1-3529-211F-7F35AB0410D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3055B22A-C08A-29F2-D51C-B2B593521D7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978E255-7557-5A63-2E7D-7C7FE3730606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9848C4D1-CA3A-C3D4-ED1B-675F9E4C5569}"/>
                  </a:ext>
                </a:extLst>
              </p:cNvPr>
              <p:cNvCxnSpPr>
                <a:cxnSpLocks/>
                <a:stCxn id="28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957F638-E211-8EC7-4EDA-32DB79C49975}"/>
                  </a:ext>
                </a:extLst>
              </p:cNvPr>
              <p:cNvCxnSpPr>
                <a:cxnSpLocks/>
                <a:stCxn id="284" idx="3"/>
                <a:endCxn id="28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4FD14BC-FE3D-1870-2213-AE1014A08EC2}"/>
                </a:ext>
              </a:extLst>
            </p:cNvPr>
            <p:cNvSpPr/>
            <p:nvPr/>
          </p:nvSpPr>
          <p:spPr>
            <a:xfrm>
              <a:off x="2760332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Oval 270">
              <a:extLst>
                <a:ext uri="{FF2B5EF4-FFF2-40B4-BE49-F238E27FC236}">
                  <a16:creationId xmlns:a16="http://schemas.microsoft.com/office/drawing/2014/main" id="{1A8DE9D8-5644-06F4-FC76-6E351D45B928}"/>
                </a:ext>
              </a:extLst>
            </p:cNvPr>
            <p:cNvSpPr/>
            <p:nvPr/>
          </p:nvSpPr>
          <p:spPr>
            <a:xfrm>
              <a:off x="2846201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D78983F-4B9F-A9D9-2C98-DA23C899731B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286D4EA7-3928-00DC-9A7D-4C5007A911CC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BFDCA11-761F-DE28-7DD1-5570BDF27E09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5" name="Oval 324">
            <a:extLst>
              <a:ext uri="{FF2B5EF4-FFF2-40B4-BE49-F238E27FC236}">
                <a16:creationId xmlns:a16="http://schemas.microsoft.com/office/drawing/2014/main" id="{5A89A09F-CEE2-D888-6855-ABCF94000F18}"/>
              </a:ext>
            </a:extLst>
          </p:cNvPr>
          <p:cNvSpPr/>
          <p:nvPr/>
        </p:nvSpPr>
        <p:spPr>
          <a:xfrm>
            <a:off x="4021636" y="3443456"/>
            <a:ext cx="547425" cy="10795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6000A6D1-216D-824F-ACDE-F2ACAE618771}"/>
              </a:ext>
            </a:extLst>
          </p:cNvPr>
          <p:cNvGrpSpPr/>
          <p:nvPr/>
        </p:nvGrpSpPr>
        <p:grpSpPr>
          <a:xfrm>
            <a:off x="4688303" y="3534709"/>
            <a:ext cx="350874" cy="360389"/>
            <a:chOff x="3195085" y="2057961"/>
            <a:chExt cx="350874" cy="360389"/>
          </a:xfrm>
        </p:grpSpPr>
        <p:sp>
          <p:nvSpPr>
            <p:cNvPr id="348" name="Oval 347">
              <a:extLst>
                <a:ext uri="{FF2B5EF4-FFF2-40B4-BE49-F238E27FC236}">
                  <a16:creationId xmlns:a16="http://schemas.microsoft.com/office/drawing/2014/main" id="{78E425BA-BB43-B4D2-22C6-1D3C70E16B24}"/>
                </a:ext>
              </a:extLst>
            </p:cNvPr>
            <p:cNvSpPr/>
            <p:nvPr/>
          </p:nvSpPr>
          <p:spPr>
            <a:xfrm>
              <a:off x="3195085" y="2057961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Oval 348">
              <a:extLst>
                <a:ext uri="{FF2B5EF4-FFF2-40B4-BE49-F238E27FC236}">
                  <a16:creationId xmlns:a16="http://schemas.microsoft.com/office/drawing/2014/main" id="{0D865E9F-AE58-5BB3-6444-8DC079791062}"/>
                </a:ext>
              </a:extLst>
            </p:cNvPr>
            <p:cNvSpPr/>
            <p:nvPr/>
          </p:nvSpPr>
          <p:spPr>
            <a:xfrm>
              <a:off x="3255327" y="231139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BD615339-3E46-3A81-8A14-FFE9361755D9}"/>
                </a:ext>
              </a:extLst>
            </p:cNvPr>
            <p:cNvSpPr/>
            <p:nvPr/>
          </p:nvSpPr>
          <p:spPr>
            <a:xfrm>
              <a:off x="3352234" y="209132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1" name="Oval 350">
              <a:extLst>
                <a:ext uri="{FF2B5EF4-FFF2-40B4-BE49-F238E27FC236}">
                  <a16:creationId xmlns:a16="http://schemas.microsoft.com/office/drawing/2014/main" id="{D6DB65D3-78C8-2515-2A5F-39F42CE03FED}"/>
                </a:ext>
              </a:extLst>
            </p:cNvPr>
            <p:cNvSpPr/>
            <p:nvPr/>
          </p:nvSpPr>
          <p:spPr>
            <a:xfrm>
              <a:off x="3465247" y="23026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52" name="Straight Arrow Connector 351">
              <a:extLst>
                <a:ext uri="{FF2B5EF4-FFF2-40B4-BE49-F238E27FC236}">
                  <a16:creationId xmlns:a16="http://schemas.microsoft.com/office/drawing/2014/main" id="{C7E956BA-06C4-FDC9-1D2B-4C1483776861}"/>
                </a:ext>
              </a:extLst>
            </p:cNvPr>
            <p:cNvCxnSpPr>
              <a:cxnSpLocks/>
              <a:stCxn id="350" idx="5"/>
              <a:endCxn id="351" idx="0"/>
            </p:cNvCxnSpPr>
            <p:nvPr/>
          </p:nvCxnSpPr>
          <p:spPr>
            <a:xfrm>
              <a:off x="3383454" y="2122543"/>
              <a:ext cx="100081" cy="180127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3" name="Straight Arrow Connector 352">
              <a:extLst>
                <a:ext uri="{FF2B5EF4-FFF2-40B4-BE49-F238E27FC236}">
                  <a16:creationId xmlns:a16="http://schemas.microsoft.com/office/drawing/2014/main" id="{B842C119-0D13-F4A9-9AF4-BC861675D7A9}"/>
                </a:ext>
              </a:extLst>
            </p:cNvPr>
            <p:cNvCxnSpPr>
              <a:cxnSpLocks/>
              <a:stCxn id="350" idx="3"/>
            </p:cNvCxnSpPr>
            <p:nvPr/>
          </p:nvCxnSpPr>
          <p:spPr>
            <a:xfrm flipH="1">
              <a:off x="3270441" y="2122543"/>
              <a:ext cx="87149" cy="18885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78A26B8B-7A90-046A-B7A9-055B3735B848}"/>
              </a:ext>
            </a:extLst>
          </p:cNvPr>
          <p:cNvGrpSpPr/>
          <p:nvPr/>
        </p:nvGrpSpPr>
        <p:grpSpPr>
          <a:xfrm>
            <a:off x="5156639" y="4004260"/>
            <a:ext cx="246496" cy="256646"/>
            <a:chOff x="3255327" y="2091323"/>
            <a:chExt cx="246496" cy="256646"/>
          </a:xfrm>
        </p:grpSpPr>
        <p:sp>
          <p:nvSpPr>
            <p:cNvPr id="343" name="Oval 342">
              <a:extLst>
                <a:ext uri="{FF2B5EF4-FFF2-40B4-BE49-F238E27FC236}">
                  <a16:creationId xmlns:a16="http://schemas.microsoft.com/office/drawing/2014/main" id="{F2D0D3B2-1054-9DCA-D893-DA5976600EFE}"/>
                </a:ext>
              </a:extLst>
            </p:cNvPr>
            <p:cNvSpPr/>
            <p:nvPr/>
          </p:nvSpPr>
          <p:spPr>
            <a:xfrm>
              <a:off x="3255327" y="231139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Oval 343">
              <a:extLst>
                <a:ext uri="{FF2B5EF4-FFF2-40B4-BE49-F238E27FC236}">
                  <a16:creationId xmlns:a16="http://schemas.microsoft.com/office/drawing/2014/main" id="{D05CC2A2-180C-C2AF-4148-8F73F673C648}"/>
                </a:ext>
              </a:extLst>
            </p:cNvPr>
            <p:cNvSpPr/>
            <p:nvPr/>
          </p:nvSpPr>
          <p:spPr>
            <a:xfrm>
              <a:off x="3352234" y="209132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Oval 344">
              <a:extLst>
                <a:ext uri="{FF2B5EF4-FFF2-40B4-BE49-F238E27FC236}">
                  <a16:creationId xmlns:a16="http://schemas.microsoft.com/office/drawing/2014/main" id="{A838E51C-44B5-1C25-1D53-2BB3CC4FE079}"/>
                </a:ext>
              </a:extLst>
            </p:cNvPr>
            <p:cNvSpPr/>
            <p:nvPr/>
          </p:nvSpPr>
          <p:spPr>
            <a:xfrm>
              <a:off x="3465247" y="23026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46" name="Straight Arrow Connector 345">
              <a:extLst>
                <a:ext uri="{FF2B5EF4-FFF2-40B4-BE49-F238E27FC236}">
                  <a16:creationId xmlns:a16="http://schemas.microsoft.com/office/drawing/2014/main" id="{45B29AF6-DADE-820E-C0CB-E208BBA934E1}"/>
                </a:ext>
              </a:extLst>
            </p:cNvPr>
            <p:cNvCxnSpPr>
              <a:cxnSpLocks/>
              <a:stCxn id="344" idx="5"/>
            </p:cNvCxnSpPr>
            <p:nvPr/>
          </p:nvCxnSpPr>
          <p:spPr>
            <a:xfrm>
              <a:off x="3383454" y="2122543"/>
              <a:ext cx="96863" cy="180127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7" name="Straight Arrow Connector 346">
              <a:extLst>
                <a:ext uri="{FF2B5EF4-FFF2-40B4-BE49-F238E27FC236}">
                  <a16:creationId xmlns:a16="http://schemas.microsoft.com/office/drawing/2014/main" id="{9988C538-1F80-5042-3B85-950327B958C0}"/>
                </a:ext>
              </a:extLst>
            </p:cNvPr>
            <p:cNvCxnSpPr>
              <a:cxnSpLocks/>
              <a:stCxn id="344" idx="3"/>
              <a:endCxn id="343" idx="0"/>
            </p:cNvCxnSpPr>
            <p:nvPr/>
          </p:nvCxnSpPr>
          <p:spPr>
            <a:xfrm flipH="1">
              <a:off x="3273615" y="2122543"/>
              <a:ext cx="83975" cy="18885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1" name="Oval 330">
            <a:extLst>
              <a:ext uri="{FF2B5EF4-FFF2-40B4-BE49-F238E27FC236}">
                <a16:creationId xmlns:a16="http://schemas.microsoft.com/office/drawing/2014/main" id="{28036BED-8F05-83E2-A1ED-02CCD2DE5806}"/>
              </a:ext>
            </a:extLst>
          </p:cNvPr>
          <p:cNvSpPr/>
          <p:nvPr/>
        </p:nvSpPr>
        <p:spPr>
          <a:xfrm>
            <a:off x="4239828" y="437560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Oval 331">
            <a:extLst>
              <a:ext uri="{FF2B5EF4-FFF2-40B4-BE49-F238E27FC236}">
                <a16:creationId xmlns:a16="http://schemas.microsoft.com/office/drawing/2014/main" id="{ABCBDF02-66D2-FA3F-4E68-3A64427FE4A1}"/>
              </a:ext>
            </a:extLst>
          </p:cNvPr>
          <p:cNvSpPr/>
          <p:nvPr/>
        </p:nvSpPr>
        <p:spPr>
          <a:xfrm>
            <a:off x="4325697" y="437560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Oval 332">
            <a:extLst>
              <a:ext uri="{FF2B5EF4-FFF2-40B4-BE49-F238E27FC236}">
                <a16:creationId xmlns:a16="http://schemas.microsoft.com/office/drawing/2014/main" id="{DF3F7856-2E81-DCAE-4F71-7B27E170D63D}"/>
              </a:ext>
            </a:extLst>
          </p:cNvPr>
          <p:cNvSpPr/>
          <p:nvPr/>
        </p:nvSpPr>
        <p:spPr>
          <a:xfrm>
            <a:off x="4196296" y="3912810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" name="Oval 333">
            <a:extLst>
              <a:ext uri="{FF2B5EF4-FFF2-40B4-BE49-F238E27FC236}">
                <a16:creationId xmlns:a16="http://schemas.microsoft.com/office/drawing/2014/main" id="{D2259D8B-19D1-1516-6A4A-61E4EE8C0FDE}"/>
              </a:ext>
            </a:extLst>
          </p:cNvPr>
          <p:cNvSpPr/>
          <p:nvPr/>
        </p:nvSpPr>
        <p:spPr>
          <a:xfrm>
            <a:off x="4333746" y="392076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5" name="Oval 334">
            <a:extLst>
              <a:ext uri="{FF2B5EF4-FFF2-40B4-BE49-F238E27FC236}">
                <a16:creationId xmlns:a16="http://schemas.microsoft.com/office/drawing/2014/main" id="{7D00C9EA-11D6-521A-D9E5-323FEF02FB4F}"/>
              </a:ext>
            </a:extLst>
          </p:cNvPr>
          <p:cNvSpPr/>
          <p:nvPr/>
        </p:nvSpPr>
        <p:spPr>
          <a:xfrm>
            <a:off x="4267267" y="347120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5" name="Oval 354">
            <a:extLst>
              <a:ext uri="{FF2B5EF4-FFF2-40B4-BE49-F238E27FC236}">
                <a16:creationId xmlns:a16="http://schemas.microsoft.com/office/drawing/2014/main" id="{B886FFC0-512A-6858-356E-DC1FD40C7206}"/>
              </a:ext>
            </a:extLst>
          </p:cNvPr>
          <p:cNvSpPr/>
          <p:nvPr/>
        </p:nvSpPr>
        <p:spPr>
          <a:xfrm>
            <a:off x="5481868" y="3421660"/>
            <a:ext cx="547425" cy="10795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1B6808E7-1E64-89E0-7091-8F23C522576D}"/>
              </a:ext>
            </a:extLst>
          </p:cNvPr>
          <p:cNvGrpSpPr/>
          <p:nvPr/>
        </p:nvGrpSpPr>
        <p:grpSpPr>
          <a:xfrm>
            <a:off x="6148535" y="3512913"/>
            <a:ext cx="350874" cy="360389"/>
            <a:chOff x="3195085" y="2057961"/>
            <a:chExt cx="350874" cy="360389"/>
          </a:xfrm>
        </p:grpSpPr>
        <p:sp>
          <p:nvSpPr>
            <p:cNvPr id="378" name="Oval 377">
              <a:extLst>
                <a:ext uri="{FF2B5EF4-FFF2-40B4-BE49-F238E27FC236}">
                  <a16:creationId xmlns:a16="http://schemas.microsoft.com/office/drawing/2014/main" id="{F3308A75-FF95-6D9A-E8B7-9831F4946898}"/>
                </a:ext>
              </a:extLst>
            </p:cNvPr>
            <p:cNvSpPr/>
            <p:nvPr/>
          </p:nvSpPr>
          <p:spPr>
            <a:xfrm>
              <a:off x="3195085" y="2057961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Oval 378">
              <a:extLst>
                <a:ext uri="{FF2B5EF4-FFF2-40B4-BE49-F238E27FC236}">
                  <a16:creationId xmlns:a16="http://schemas.microsoft.com/office/drawing/2014/main" id="{F55E31CA-D760-261E-15C9-C25AA3B0803C}"/>
                </a:ext>
              </a:extLst>
            </p:cNvPr>
            <p:cNvSpPr/>
            <p:nvPr/>
          </p:nvSpPr>
          <p:spPr>
            <a:xfrm>
              <a:off x="3255327" y="231139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0" name="Oval 379">
              <a:extLst>
                <a:ext uri="{FF2B5EF4-FFF2-40B4-BE49-F238E27FC236}">
                  <a16:creationId xmlns:a16="http://schemas.microsoft.com/office/drawing/2014/main" id="{16CB48A3-E639-3C15-82A8-AB8F2DFCA0EB}"/>
                </a:ext>
              </a:extLst>
            </p:cNvPr>
            <p:cNvSpPr/>
            <p:nvPr/>
          </p:nvSpPr>
          <p:spPr>
            <a:xfrm>
              <a:off x="3352234" y="209132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D134EC56-C09D-D4E4-09AD-15A566876523}"/>
                </a:ext>
              </a:extLst>
            </p:cNvPr>
            <p:cNvSpPr/>
            <p:nvPr/>
          </p:nvSpPr>
          <p:spPr>
            <a:xfrm>
              <a:off x="3465247" y="23026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82" name="Straight Arrow Connector 381">
              <a:extLst>
                <a:ext uri="{FF2B5EF4-FFF2-40B4-BE49-F238E27FC236}">
                  <a16:creationId xmlns:a16="http://schemas.microsoft.com/office/drawing/2014/main" id="{89D4E68D-285F-4015-30B0-3972A6264D01}"/>
                </a:ext>
              </a:extLst>
            </p:cNvPr>
            <p:cNvCxnSpPr>
              <a:cxnSpLocks/>
              <a:stCxn id="380" idx="5"/>
              <a:endCxn id="381" idx="0"/>
            </p:cNvCxnSpPr>
            <p:nvPr/>
          </p:nvCxnSpPr>
          <p:spPr>
            <a:xfrm>
              <a:off x="3383454" y="2122543"/>
              <a:ext cx="100081" cy="180127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3" name="Straight Arrow Connector 382">
              <a:extLst>
                <a:ext uri="{FF2B5EF4-FFF2-40B4-BE49-F238E27FC236}">
                  <a16:creationId xmlns:a16="http://schemas.microsoft.com/office/drawing/2014/main" id="{A20AB5AF-AD2D-EE27-0578-EBB8BF36CE2F}"/>
                </a:ext>
              </a:extLst>
            </p:cNvPr>
            <p:cNvCxnSpPr>
              <a:cxnSpLocks/>
              <a:stCxn id="380" idx="3"/>
            </p:cNvCxnSpPr>
            <p:nvPr/>
          </p:nvCxnSpPr>
          <p:spPr>
            <a:xfrm flipH="1">
              <a:off x="3270441" y="2122543"/>
              <a:ext cx="87149" cy="18885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D2B74AFE-88ED-96E6-12EC-9D226B2768EF}"/>
              </a:ext>
            </a:extLst>
          </p:cNvPr>
          <p:cNvGrpSpPr/>
          <p:nvPr/>
        </p:nvGrpSpPr>
        <p:grpSpPr>
          <a:xfrm>
            <a:off x="6616871" y="3982464"/>
            <a:ext cx="246496" cy="256646"/>
            <a:chOff x="3255327" y="2091323"/>
            <a:chExt cx="246496" cy="256646"/>
          </a:xfrm>
        </p:grpSpPr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95BE1EF6-E36A-9A3A-B5AA-F3F8E8FAFF78}"/>
                </a:ext>
              </a:extLst>
            </p:cNvPr>
            <p:cNvSpPr/>
            <p:nvPr/>
          </p:nvSpPr>
          <p:spPr>
            <a:xfrm>
              <a:off x="3255327" y="231139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4" name="Oval 373">
              <a:extLst>
                <a:ext uri="{FF2B5EF4-FFF2-40B4-BE49-F238E27FC236}">
                  <a16:creationId xmlns:a16="http://schemas.microsoft.com/office/drawing/2014/main" id="{12E34BA9-A1DB-4976-23F0-A097E6AF5372}"/>
                </a:ext>
              </a:extLst>
            </p:cNvPr>
            <p:cNvSpPr/>
            <p:nvPr/>
          </p:nvSpPr>
          <p:spPr>
            <a:xfrm>
              <a:off x="3352234" y="209132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D521FF9D-4DBC-1C42-FC72-D075BA081C10}"/>
                </a:ext>
              </a:extLst>
            </p:cNvPr>
            <p:cNvSpPr/>
            <p:nvPr/>
          </p:nvSpPr>
          <p:spPr>
            <a:xfrm>
              <a:off x="3465247" y="23026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76" name="Straight Arrow Connector 375">
              <a:extLst>
                <a:ext uri="{FF2B5EF4-FFF2-40B4-BE49-F238E27FC236}">
                  <a16:creationId xmlns:a16="http://schemas.microsoft.com/office/drawing/2014/main" id="{6E4B700A-1DCE-65E2-C93A-F8E2E36AEDFB}"/>
                </a:ext>
              </a:extLst>
            </p:cNvPr>
            <p:cNvCxnSpPr>
              <a:cxnSpLocks/>
              <a:stCxn id="374" idx="5"/>
            </p:cNvCxnSpPr>
            <p:nvPr/>
          </p:nvCxnSpPr>
          <p:spPr>
            <a:xfrm>
              <a:off x="3383454" y="2122543"/>
              <a:ext cx="96863" cy="180127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7" name="Straight Arrow Connector 376">
              <a:extLst>
                <a:ext uri="{FF2B5EF4-FFF2-40B4-BE49-F238E27FC236}">
                  <a16:creationId xmlns:a16="http://schemas.microsoft.com/office/drawing/2014/main" id="{000BB5AD-E6F3-709D-E085-CA70C19B8A32}"/>
                </a:ext>
              </a:extLst>
            </p:cNvPr>
            <p:cNvCxnSpPr>
              <a:cxnSpLocks/>
              <a:stCxn id="374" idx="3"/>
              <a:endCxn id="373" idx="0"/>
            </p:cNvCxnSpPr>
            <p:nvPr/>
          </p:nvCxnSpPr>
          <p:spPr>
            <a:xfrm flipH="1">
              <a:off x="3273615" y="2122543"/>
              <a:ext cx="83975" cy="18885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61" name="Oval 360">
            <a:extLst>
              <a:ext uri="{FF2B5EF4-FFF2-40B4-BE49-F238E27FC236}">
                <a16:creationId xmlns:a16="http://schemas.microsoft.com/office/drawing/2014/main" id="{80084B09-3B64-BB24-1BC5-C4E4A93B4E59}"/>
              </a:ext>
            </a:extLst>
          </p:cNvPr>
          <p:cNvSpPr/>
          <p:nvPr/>
        </p:nvSpPr>
        <p:spPr>
          <a:xfrm>
            <a:off x="5700060" y="435381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2" name="Oval 361">
            <a:extLst>
              <a:ext uri="{FF2B5EF4-FFF2-40B4-BE49-F238E27FC236}">
                <a16:creationId xmlns:a16="http://schemas.microsoft.com/office/drawing/2014/main" id="{B4AF4AED-1ADD-7410-AEC8-3EF8429B738D}"/>
              </a:ext>
            </a:extLst>
          </p:cNvPr>
          <p:cNvSpPr/>
          <p:nvPr/>
        </p:nvSpPr>
        <p:spPr>
          <a:xfrm>
            <a:off x="5785929" y="435381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3" name="Oval 362">
            <a:extLst>
              <a:ext uri="{FF2B5EF4-FFF2-40B4-BE49-F238E27FC236}">
                <a16:creationId xmlns:a16="http://schemas.microsoft.com/office/drawing/2014/main" id="{A02200EC-B9D4-E75C-3004-671D567A69B4}"/>
              </a:ext>
            </a:extLst>
          </p:cNvPr>
          <p:cNvSpPr/>
          <p:nvPr/>
        </p:nvSpPr>
        <p:spPr>
          <a:xfrm>
            <a:off x="5656528" y="389101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4" name="Oval 363">
            <a:extLst>
              <a:ext uri="{FF2B5EF4-FFF2-40B4-BE49-F238E27FC236}">
                <a16:creationId xmlns:a16="http://schemas.microsoft.com/office/drawing/2014/main" id="{3BA50DDC-0446-C818-45FA-CF1842695923}"/>
              </a:ext>
            </a:extLst>
          </p:cNvPr>
          <p:cNvSpPr/>
          <p:nvPr/>
        </p:nvSpPr>
        <p:spPr>
          <a:xfrm>
            <a:off x="5793978" y="38989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5" name="Oval 364">
            <a:extLst>
              <a:ext uri="{FF2B5EF4-FFF2-40B4-BE49-F238E27FC236}">
                <a16:creationId xmlns:a16="http://schemas.microsoft.com/office/drawing/2014/main" id="{10634708-F930-D902-BC8E-A993AC140CDF}"/>
              </a:ext>
            </a:extLst>
          </p:cNvPr>
          <p:cNvSpPr/>
          <p:nvPr/>
        </p:nvSpPr>
        <p:spPr>
          <a:xfrm>
            <a:off x="5727499" y="344940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E971769F-BCF7-E16A-8901-3F91D3934D88}"/>
              </a:ext>
            </a:extLst>
          </p:cNvPr>
          <p:cNvGrpSpPr/>
          <p:nvPr/>
        </p:nvGrpSpPr>
        <p:grpSpPr>
          <a:xfrm>
            <a:off x="2739654" y="3781125"/>
            <a:ext cx="747402" cy="132635"/>
            <a:chOff x="2879697" y="2486108"/>
            <a:chExt cx="747402" cy="132635"/>
          </a:xfrm>
        </p:grpSpPr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824691F0-4040-F259-971B-7B92B77B23C2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5101558-F498-0DF8-C2D5-156F364E401E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357B2D23-F464-00D5-566D-112A92847901}"/>
              </a:ext>
            </a:extLst>
          </p:cNvPr>
          <p:cNvGrpSpPr/>
          <p:nvPr/>
        </p:nvGrpSpPr>
        <p:grpSpPr>
          <a:xfrm>
            <a:off x="4223597" y="3814202"/>
            <a:ext cx="747402" cy="132635"/>
            <a:chOff x="2879697" y="2486108"/>
            <a:chExt cx="747402" cy="132635"/>
          </a:xfrm>
        </p:grpSpPr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5B1B68-F88B-CB85-5663-15CDF9E93253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6100CFE8-B8E6-9DF5-640F-056C57060432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9D0631D9-CE87-E131-B44E-A783FE4CAFBF}"/>
              </a:ext>
            </a:extLst>
          </p:cNvPr>
          <p:cNvGrpSpPr/>
          <p:nvPr/>
        </p:nvGrpSpPr>
        <p:grpSpPr>
          <a:xfrm>
            <a:off x="5676890" y="3788127"/>
            <a:ext cx="747402" cy="132635"/>
            <a:chOff x="2879697" y="2486108"/>
            <a:chExt cx="747402" cy="132635"/>
          </a:xfrm>
        </p:grpSpPr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907A6E2-FE63-07A0-66CF-A736FDB04A15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852A9317-C815-D1BA-13AB-7B02B2CAC123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1" name="Group 410">
            <a:extLst>
              <a:ext uri="{FF2B5EF4-FFF2-40B4-BE49-F238E27FC236}">
                <a16:creationId xmlns:a16="http://schemas.microsoft.com/office/drawing/2014/main" id="{D6E1B088-4F69-7099-E595-C25B71772528}"/>
              </a:ext>
            </a:extLst>
          </p:cNvPr>
          <p:cNvGrpSpPr/>
          <p:nvPr/>
        </p:nvGrpSpPr>
        <p:grpSpPr>
          <a:xfrm>
            <a:off x="5674746" y="3901082"/>
            <a:ext cx="1063431" cy="98682"/>
            <a:chOff x="4768349" y="2603225"/>
            <a:chExt cx="1063431" cy="98682"/>
          </a:xfrm>
        </p:grpSpPr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9D8BF3-6CAF-65F1-F7AB-0F079D48A23C}"/>
                </a:ext>
              </a:extLst>
            </p:cNvPr>
            <p:cNvSpPr/>
            <p:nvPr/>
          </p:nvSpPr>
          <p:spPr>
            <a:xfrm>
              <a:off x="4912357" y="2603225"/>
              <a:ext cx="919423" cy="91193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24447"/>
                <a:gd name="connsiteY0" fmla="*/ 35986 h 91251"/>
                <a:gd name="connsiteX1" fmla="*/ 195943 w 924447"/>
                <a:gd name="connsiteY1" fmla="*/ 46034 h 91251"/>
                <a:gd name="connsiteX2" fmla="*/ 492369 w 924447"/>
                <a:gd name="connsiteY2" fmla="*/ 817 h 91251"/>
                <a:gd name="connsiteX3" fmla="*/ 924447 w 924447"/>
                <a:gd name="connsiteY3" fmla="*/ 91251 h 91251"/>
                <a:gd name="connsiteX0" fmla="*/ 0 w 919423"/>
                <a:gd name="connsiteY0" fmla="*/ 10807 h 91193"/>
                <a:gd name="connsiteX1" fmla="*/ 190919 w 919423"/>
                <a:gd name="connsiteY1" fmla="*/ 45976 h 91193"/>
                <a:gd name="connsiteX2" fmla="*/ 487345 w 919423"/>
                <a:gd name="connsiteY2" fmla="*/ 759 h 91193"/>
                <a:gd name="connsiteX3" fmla="*/ 919423 w 919423"/>
                <a:gd name="connsiteY3" fmla="*/ 91193 h 9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423" h="91193">
                  <a:moveTo>
                    <a:pt x="0" y="10807"/>
                  </a:moveTo>
                  <a:cubicBezTo>
                    <a:pt x="19678" y="32578"/>
                    <a:pt x="109695" y="47651"/>
                    <a:pt x="190919" y="45976"/>
                  </a:cubicBezTo>
                  <a:cubicBezTo>
                    <a:pt x="272143" y="44301"/>
                    <a:pt x="365928" y="-6777"/>
                    <a:pt x="487345" y="759"/>
                  </a:cubicBezTo>
                  <a:cubicBezTo>
                    <a:pt x="608762" y="8295"/>
                    <a:pt x="760324" y="7458"/>
                    <a:pt x="919423" y="9119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0F0BB8D9-66D8-420F-1569-511421CE1345}"/>
                </a:ext>
              </a:extLst>
            </p:cNvPr>
            <p:cNvSpPr/>
            <p:nvPr/>
          </p:nvSpPr>
          <p:spPr>
            <a:xfrm>
              <a:off x="4768349" y="2614032"/>
              <a:ext cx="641404" cy="87875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333 w 641404"/>
                <a:gd name="connsiteY0" fmla="*/ 0 h 87875"/>
                <a:gd name="connsiteX1" fmla="*/ 73671 w 641404"/>
                <a:gd name="connsiteY1" fmla="*/ 75362 h 87875"/>
                <a:gd name="connsiteX2" fmla="*/ 313661 w 641404"/>
                <a:gd name="connsiteY2" fmla="*/ 87753 h 87875"/>
                <a:gd name="connsiteX3" fmla="*/ 641404 w 641404"/>
                <a:gd name="connsiteY3" fmla="*/ 70338 h 87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404" h="87875">
                  <a:moveTo>
                    <a:pt x="3333" y="0"/>
                  </a:moveTo>
                  <a:cubicBezTo>
                    <a:pt x="-10902" y="37262"/>
                    <a:pt x="21950" y="60737"/>
                    <a:pt x="73671" y="75362"/>
                  </a:cubicBezTo>
                  <a:cubicBezTo>
                    <a:pt x="125392" y="89987"/>
                    <a:pt x="313661" y="87753"/>
                    <a:pt x="313661" y="87753"/>
                  </a:cubicBezTo>
                  <a:cubicBezTo>
                    <a:pt x="419169" y="89428"/>
                    <a:pt x="535896" y="68663"/>
                    <a:pt x="64140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14547DC9-8756-545D-8367-4E2CCAD18E0F}"/>
              </a:ext>
            </a:extLst>
          </p:cNvPr>
          <p:cNvGrpSpPr/>
          <p:nvPr/>
        </p:nvGrpSpPr>
        <p:grpSpPr>
          <a:xfrm>
            <a:off x="4214365" y="3927942"/>
            <a:ext cx="1063431" cy="94726"/>
            <a:chOff x="4768349" y="2603193"/>
            <a:chExt cx="1063431" cy="94726"/>
          </a:xfrm>
        </p:grpSpPr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91D4EE32-3424-58E7-01F3-6FE51BFC4D5B}"/>
                </a:ext>
              </a:extLst>
            </p:cNvPr>
            <p:cNvSpPr/>
            <p:nvPr/>
          </p:nvSpPr>
          <p:spPr>
            <a:xfrm>
              <a:off x="4917382" y="2603193"/>
              <a:ext cx="914398" cy="91226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14398"/>
                <a:gd name="connsiteY0" fmla="*/ 25913 h 91226"/>
                <a:gd name="connsiteX1" fmla="*/ 185894 w 914398"/>
                <a:gd name="connsiteY1" fmla="*/ 46009 h 91226"/>
                <a:gd name="connsiteX2" fmla="*/ 482320 w 914398"/>
                <a:gd name="connsiteY2" fmla="*/ 792 h 91226"/>
                <a:gd name="connsiteX3" fmla="*/ 914398 w 914398"/>
                <a:gd name="connsiteY3" fmla="*/ 91226 h 9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8" h="91226">
                  <a:moveTo>
                    <a:pt x="0" y="25913"/>
                  </a:moveTo>
                  <a:cubicBezTo>
                    <a:pt x="19678" y="47684"/>
                    <a:pt x="105507" y="50196"/>
                    <a:pt x="185894" y="46009"/>
                  </a:cubicBezTo>
                  <a:cubicBezTo>
                    <a:pt x="266281" y="41822"/>
                    <a:pt x="360903" y="-6744"/>
                    <a:pt x="482320" y="792"/>
                  </a:cubicBezTo>
                  <a:cubicBezTo>
                    <a:pt x="603737" y="8328"/>
                    <a:pt x="755299" y="7491"/>
                    <a:pt x="914398" y="9122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AB18E5CD-FF51-F101-6CF6-934264CB0D4F}"/>
                </a:ext>
              </a:extLst>
            </p:cNvPr>
            <p:cNvSpPr/>
            <p:nvPr/>
          </p:nvSpPr>
          <p:spPr>
            <a:xfrm>
              <a:off x="4768349" y="2614033"/>
              <a:ext cx="641404" cy="8388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333 w 641404"/>
                <a:gd name="connsiteY0" fmla="*/ 0 h 83886"/>
                <a:gd name="connsiteX1" fmla="*/ 73671 w 641404"/>
                <a:gd name="connsiteY1" fmla="*/ 75362 h 83886"/>
                <a:gd name="connsiteX2" fmla="*/ 313662 w 641404"/>
                <a:gd name="connsiteY2" fmla="*/ 82143 h 83886"/>
                <a:gd name="connsiteX3" fmla="*/ 641404 w 641404"/>
                <a:gd name="connsiteY3" fmla="*/ 70338 h 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404" h="83886">
                  <a:moveTo>
                    <a:pt x="3333" y="0"/>
                  </a:moveTo>
                  <a:cubicBezTo>
                    <a:pt x="-10902" y="37262"/>
                    <a:pt x="21950" y="61672"/>
                    <a:pt x="73671" y="75362"/>
                  </a:cubicBezTo>
                  <a:cubicBezTo>
                    <a:pt x="125392" y="89052"/>
                    <a:pt x="313662" y="82143"/>
                    <a:pt x="313662" y="82143"/>
                  </a:cubicBezTo>
                  <a:cubicBezTo>
                    <a:pt x="419170" y="83818"/>
                    <a:pt x="535896" y="68663"/>
                    <a:pt x="64140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7" name="Group 416">
            <a:extLst>
              <a:ext uri="{FF2B5EF4-FFF2-40B4-BE49-F238E27FC236}">
                <a16:creationId xmlns:a16="http://schemas.microsoft.com/office/drawing/2014/main" id="{8112FFF2-B536-52D8-4D78-CBFA97794973}"/>
              </a:ext>
            </a:extLst>
          </p:cNvPr>
          <p:cNvGrpSpPr/>
          <p:nvPr/>
        </p:nvGrpSpPr>
        <p:grpSpPr>
          <a:xfrm>
            <a:off x="2738424" y="3909757"/>
            <a:ext cx="1063751" cy="94682"/>
            <a:chOff x="4768029" y="2603237"/>
            <a:chExt cx="1063751" cy="94682"/>
          </a:xfrm>
        </p:grpSpPr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AC4AA20-E972-EAA8-EB18-16D9D81A07FF}"/>
                </a:ext>
              </a:extLst>
            </p:cNvPr>
            <p:cNvSpPr/>
            <p:nvPr/>
          </p:nvSpPr>
          <p:spPr>
            <a:xfrm>
              <a:off x="4917381" y="2603237"/>
              <a:ext cx="914399" cy="91182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14399"/>
                <a:gd name="connsiteY0" fmla="*/ 5773 h 91182"/>
                <a:gd name="connsiteX1" fmla="*/ 185895 w 914399"/>
                <a:gd name="connsiteY1" fmla="*/ 45965 h 91182"/>
                <a:gd name="connsiteX2" fmla="*/ 482321 w 914399"/>
                <a:gd name="connsiteY2" fmla="*/ 748 h 91182"/>
                <a:gd name="connsiteX3" fmla="*/ 914399 w 914399"/>
                <a:gd name="connsiteY3" fmla="*/ 91182 h 9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9" h="91182">
                  <a:moveTo>
                    <a:pt x="0" y="5773"/>
                  </a:moveTo>
                  <a:cubicBezTo>
                    <a:pt x="19678" y="27544"/>
                    <a:pt x="105508" y="46802"/>
                    <a:pt x="185895" y="45965"/>
                  </a:cubicBezTo>
                  <a:cubicBezTo>
                    <a:pt x="266282" y="45128"/>
                    <a:pt x="360904" y="-6788"/>
                    <a:pt x="482321" y="748"/>
                  </a:cubicBezTo>
                  <a:cubicBezTo>
                    <a:pt x="603738" y="8284"/>
                    <a:pt x="755300" y="7447"/>
                    <a:pt x="914399" y="91182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3130C61-48AE-FF81-78B3-B37C3C9A97A8}"/>
                </a:ext>
              </a:extLst>
            </p:cNvPr>
            <p:cNvSpPr/>
            <p:nvPr/>
          </p:nvSpPr>
          <p:spPr>
            <a:xfrm>
              <a:off x="4768029" y="2614033"/>
              <a:ext cx="641724" cy="8388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653 w 641724"/>
                <a:gd name="connsiteY0" fmla="*/ 0 h 83886"/>
                <a:gd name="connsiteX1" fmla="*/ 73991 w 641724"/>
                <a:gd name="connsiteY1" fmla="*/ 75362 h 83886"/>
                <a:gd name="connsiteX2" fmla="*/ 342031 w 641724"/>
                <a:gd name="connsiteY2" fmla="*/ 82143 h 83886"/>
                <a:gd name="connsiteX3" fmla="*/ 641724 w 641724"/>
                <a:gd name="connsiteY3" fmla="*/ 70338 h 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724" h="83886">
                  <a:moveTo>
                    <a:pt x="3653" y="0"/>
                  </a:moveTo>
                  <a:cubicBezTo>
                    <a:pt x="-10582" y="37262"/>
                    <a:pt x="17595" y="61672"/>
                    <a:pt x="73991" y="75362"/>
                  </a:cubicBezTo>
                  <a:cubicBezTo>
                    <a:pt x="130387" y="89052"/>
                    <a:pt x="342031" y="82143"/>
                    <a:pt x="342031" y="82143"/>
                  </a:cubicBezTo>
                  <a:cubicBezTo>
                    <a:pt x="447539" y="83818"/>
                    <a:pt x="536216" y="68663"/>
                    <a:pt x="64172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1281749" y="4390440"/>
            <a:ext cx="1484857" cy="5240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432809" y="170500"/>
                  <a:pt x="707420" y="217645"/>
                </a:cubicBezTo>
                <a:cubicBezTo>
                  <a:pt x="982031" y="264790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619275" y="4379059"/>
            <a:ext cx="1234975" cy="54078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C1E46F-FC10-1696-F611-849D57CA6DEE}"/>
              </a:ext>
            </a:extLst>
          </p:cNvPr>
          <p:cNvSpPr/>
          <p:nvPr/>
        </p:nvSpPr>
        <p:spPr>
          <a:xfrm flipH="1">
            <a:off x="1308349" y="4405010"/>
            <a:ext cx="2924522" cy="49431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43972" y="105352"/>
                  <a:pt x="389243" y="129293"/>
                </a:cubicBezTo>
                <a:cubicBezTo>
                  <a:pt x="534514" y="153234"/>
                  <a:pt x="716749" y="136293"/>
                  <a:pt x="871628" y="143646"/>
                </a:cubicBezTo>
                <a:cubicBezTo>
                  <a:pt x="1026507" y="151000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646416" y="4396850"/>
            <a:ext cx="2688202" cy="52299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99891" y="165159"/>
                  <a:pt x="316617" y="199609"/>
                </a:cubicBezTo>
                <a:cubicBezTo>
                  <a:pt x="533343" y="234059"/>
                  <a:pt x="1083278" y="191844"/>
                  <a:pt x="1300359" y="206702"/>
                </a:cubicBezTo>
                <a:cubicBezTo>
                  <a:pt x="1425258" y="219879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0E6471E-EBC5-4BCB-0B22-E911760AC489}"/>
              </a:ext>
            </a:extLst>
          </p:cNvPr>
          <p:cNvSpPr/>
          <p:nvPr/>
        </p:nvSpPr>
        <p:spPr>
          <a:xfrm flipH="1">
            <a:off x="1290060" y="4397143"/>
            <a:ext cx="4420047" cy="51733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10560" y="62002"/>
                  <a:pt x="49075" y="96465"/>
                  <a:pt x="263993" y="126863"/>
                </a:cubicBezTo>
                <a:cubicBezTo>
                  <a:pt x="478911" y="157261"/>
                  <a:pt x="988866" y="159159"/>
                  <a:pt x="1289508" y="182386"/>
                </a:cubicBezTo>
                <a:cubicBezTo>
                  <a:pt x="1414407" y="195563"/>
                  <a:pt x="1555798" y="188040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1662808" y="4364389"/>
            <a:ext cx="5581938" cy="55008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548665" y="237367"/>
                  <a:pt x="712118" y="254790"/>
                </a:cubicBezTo>
                <a:cubicBezTo>
                  <a:pt x="875571" y="272213"/>
                  <a:pt x="1103735" y="282410"/>
                  <a:pt x="1254444" y="274032"/>
                </a:cubicBezTo>
                <a:cubicBezTo>
                  <a:pt x="1405285" y="265647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697404" y="4390681"/>
            <a:ext cx="4108473" cy="51062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10560" y="62002"/>
                  <a:pt x="71335" y="130914"/>
                  <a:pt x="243301" y="173097"/>
                </a:cubicBezTo>
                <a:cubicBezTo>
                  <a:pt x="415267" y="215280"/>
                  <a:pt x="844535" y="251246"/>
                  <a:pt x="1031794" y="253096"/>
                </a:cubicBezTo>
                <a:cubicBezTo>
                  <a:pt x="1157380" y="254337"/>
                  <a:pt x="1520057" y="223395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524DA33E-01C3-50AE-DCC7-36DB766453C9}"/>
              </a:ext>
            </a:extLst>
          </p:cNvPr>
          <p:cNvGrpSpPr/>
          <p:nvPr/>
        </p:nvGrpSpPr>
        <p:grpSpPr>
          <a:xfrm>
            <a:off x="2774116" y="4217804"/>
            <a:ext cx="1117197" cy="212678"/>
            <a:chOff x="2774116" y="4217804"/>
            <a:chExt cx="1117197" cy="212678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B29301-E66F-749B-0969-3E4465C9B757}"/>
                </a:ext>
              </a:extLst>
            </p:cNvPr>
            <p:cNvSpPr/>
            <p:nvPr/>
          </p:nvSpPr>
          <p:spPr>
            <a:xfrm flipH="1">
              <a:off x="2774116" y="4227525"/>
              <a:ext cx="597196" cy="13778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4107 h 225115"/>
                <a:gd name="connsiteX1" fmla="*/ 205910 w 581733"/>
                <a:gd name="connsiteY1" fmla="*/ 73915 h 225115"/>
                <a:gd name="connsiteX2" fmla="*/ 410855 w 581733"/>
                <a:gd name="connsiteY2" fmla="*/ 5507 h 225115"/>
                <a:gd name="connsiteX3" fmla="*/ 581733 w 581733"/>
                <a:gd name="connsiteY3" fmla="*/ 225115 h 2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25115">
                  <a:moveTo>
                    <a:pt x="0" y="94107"/>
                  </a:moveTo>
                  <a:cubicBezTo>
                    <a:pt x="62983" y="135703"/>
                    <a:pt x="132539" y="121516"/>
                    <a:pt x="205910" y="73915"/>
                  </a:cubicBezTo>
                  <a:cubicBezTo>
                    <a:pt x="279281" y="26314"/>
                    <a:pt x="332845" y="-15324"/>
                    <a:pt x="410855" y="5507"/>
                  </a:cubicBezTo>
                  <a:cubicBezTo>
                    <a:pt x="488865" y="26338"/>
                    <a:pt x="534067" y="141295"/>
                    <a:pt x="581733" y="225115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EE62C0-3A8C-56A4-CBB5-3B792F2E1913}"/>
                </a:ext>
              </a:extLst>
            </p:cNvPr>
            <p:cNvSpPr/>
            <p:nvPr/>
          </p:nvSpPr>
          <p:spPr>
            <a:xfrm flipH="1">
              <a:off x="2791326" y="4217804"/>
              <a:ext cx="902301" cy="159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37708">
                  <a:moveTo>
                    <a:pt x="0" y="0"/>
                  </a:moveTo>
                  <a:cubicBezTo>
                    <a:pt x="27021" y="52856"/>
                    <a:pt x="102267" y="124587"/>
                    <a:pt x="173619" y="136275"/>
                  </a:cubicBezTo>
                  <a:cubicBezTo>
                    <a:pt x="244971" y="147964"/>
                    <a:pt x="347624" y="84755"/>
                    <a:pt x="428111" y="70131"/>
                  </a:cubicBezTo>
                  <a:cubicBezTo>
                    <a:pt x="503837" y="5637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818BB3-FDF4-8245-183F-147FEB11BA6D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21049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71078">
                  <a:moveTo>
                    <a:pt x="0" y="0"/>
                  </a:moveTo>
                  <a:cubicBezTo>
                    <a:pt x="41917" y="53733"/>
                    <a:pt x="50538" y="80410"/>
                    <a:pt x="99250" y="108922"/>
                  </a:cubicBezTo>
                  <a:cubicBezTo>
                    <a:pt x="147962" y="137434"/>
                    <a:pt x="202004" y="170101"/>
                    <a:pt x="292270" y="171072"/>
                  </a:cubicBezTo>
                  <a:cubicBezTo>
                    <a:pt x="382536" y="172043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2EDCE362-89D5-E0BE-95CF-484B3420AC6F}"/>
              </a:ext>
            </a:extLst>
          </p:cNvPr>
          <p:cNvSpPr/>
          <p:nvPr/>
        </p:nvSpPr>
        <p:spPr>
          <a:xfrm>
            <a:off x="4295633" y="3497239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879B03E3-E6DC-9E23-AEDD-51D431FC0688}"/>
              </a:ext>
            </a:extLst>
          </p:cNvPr>
          <p:cNvSpPr/>
          <p:nvPr/>
        </p:nvSpPr>
        <p:spPr>
          <a:xfrm>
            <a:off x="2823896" y="3465334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62CCF220-644E-726F-5134-FFCA8F85BA78}"/>
              </a:ext>
            </a:extLst>
          </p:cNvPr>
          <p:cNvSpPr/>
          <p:nvPr/>
        </p:nvSpPr>
        <p:spPr>
          <a:xfrm>
            <a:off x="5758641" y="3474625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570F4BCD-8C56-F09F-EB75-5726D54B8AAF}"/>
              </a:ext>
            </a:extLst>
          </p:cNvPr>
          <p:cNvGrpSpPr/>
          <p:nvPr/>
        </p:nvGrpSpPr>
        <p:grpSpPr>
          <a:xfrm>
            <a:off x="3252473" y="3940274"/>
            <a:ext cx="239814" cy="404255"/>
            <a:chOff x="5541091" y="5149144"/>
            <a:chExt cx="239814" cy="404255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49EABD48-07EC-9F89-8B25-31F4314F63D7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9D2E8F86-2948-B574-EBC7-440A5105C10A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6B4B7EA3-9748-3DF8-1CF4-3D86BABBFCB0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177F108-5201-C431-5DBE-1B5F075E8C69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E209672-1E4D-BD84-84D3-7501C86A45CD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61486088-2AAA-5C63-E3B0-30D101854A3E}"/>
              </a:ext>
            </a:extLst>
          </p:cNvPr>
          <p:cNvGrpSpPr/>
          <p:nvPr/>
        </p:nvGrpSpPr>
        <p:grpSpPr>
          <a:xfrm>
            <a:off x="4729836" y="3960287"/>
            <a:ext cx="239814" cy="404255"/>
            <a:chOff x="5541091" y="5149144"/>
            <a:chExt cx="239814" cy="404255"/>
          </a:xfrm>
        </p:grpSpPr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4A4E9CBE-9C81-69AD-82B4-1A7B896FA0BC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EEAA06FB-D59B-1007-6890-5C958D3E1D28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0F11219F-346D-A0C4-233E-15079F057A96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1028CD58-B7A4-FA3B-A135-E2CB04CC8670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F3B7729-9614-E098-1ABA-865AFC5BEE5E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6407C78F-606D-A5D8-9C91-A7A50D895464}"/>
              </a:ext>
            </a:extLst>
          </p:cNvPr>
          <p:cNvGrpSpPr/>
          <p:nvPr/>
        </p:nvGrpSpPr>
        <p:grpSpPr>
          <a:xfrm>
            <a:off x="6192226" y="3932009"/>
            <a:ext cx="239814" cy="404255"/>
            <a:chOff x="5541091" y="5149144"/>
            <a:chExt cx="239814" cy="404255"/>
          </a:xfrm>
        </p:grpSpPr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5F513AB-0012-7305-52D2-85E6D2E505CC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941BCE1D-2DF5-5494-2C12-B6EEC996AC98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25AD82D6-FBB6-F9BE-19A9-FCAF1E501505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A7F2A0C-2647-80CE-0F48-BCFD795F89C3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9FDDA312-2F43-6D89-5791-79923F1A0E4C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8" name="Oval 117">
            <a:extLst>
              <a:ext uri="{FF2B5EF4-FFF2-40B4-BE49-F238E27FC236}">
                <a16:creationId xmlns:a16="http://schemas.microsoft.com/office/drawing/2014/main" id="{87E251D1-A6FA-2EA6-4D9F-4040456DDE7F}"/>
              </a:ext>
            </a:extLst>
          </p:cNvPr>
          <p:cNvSpPr/>
          <p:nvPr/>
        </p:nvSpPr>
        <p:spPr>
          <a:xfrm>
            <a:off x="3615543" y="3949386"/>
            <a:ext cx="350874" cy="3603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D4B5E7DA-CCC0-479C-63C4-E8C654AD53DD}"/>
              </a:ext>
            </a:extLst>
          </p:cNvPr>
          <p:cNvSpPr/>
          <p:nvPr/>
        </p:nvSpPr>
        <p:spPr>
          <a:xfrm>
            <a:off x="5094040" y="3970154"/>
            <a:ext cx="350874" cy="3603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7041409-73CB-B3BF-FAD8-F0947D8D8775}"/>
              </a:ext>
            </a:extLst>
          </p:cNvPr>
          <p:cNvSpPr/>
          <p:nvPr/>
        </p:nvSpPr>
        <p:spPr>
          <a:xfrm>
            <a:off x="6556317" y="3956582"/>
            <a:ext cx="350874" cy="3603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23DF15E5-A7D2-F949-FE5A-A9EE9F4E35DD}"/>
              </a:ext>
            </a:extLst>
          </p:cNvPr>
          <p:cNvGrpSpPr/>
          <p:nvPr/>
        </p:nvGrpSpPr>
        <p:grpSpPr>
          <a:xfrm>
            <a:off x="4252587" y="4234362"/>
            <a:ext cx="1117197" cy="212678"/>
            <a:chOff x="2774116" y="4217804"/>
            <a:chExt cx="1117197" cy="212678"/>
          </a:xfrm>
        </p:grpSpPr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8C825737-6CDE-E9A9-9553-EE8B48E5FCDD}"/>
                </a:ext>
              </a:extLst>
            </p:cNvPr>
            <p:cNvSpPr/>
            <p:nvPr/>
          </p:nvSpPr>
          <p:spPr>
            <a:xfrm flipH="1">
              <a:off x="2774116" y="4226095"/>
              <a:ext cx="597196" cy="139217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6442 h 227450"/>
                <a:gd name="connsiteX1" fmla="*/ 217527 w 581733"/>
                <a:gd name="connsiteY1" fmla="*/ 56764 h 227450"/>
                <a:gd name="connsiteX2" fmla="*/ 410855 w 581733"/>
                <a:gd name="connsiteY2" fmla="*/ 7842 h 227450"/>
                <a:gd name="connsiteX3" fmla="*/ 581733 w 581733"/>
                <a:gd name="connsiteY3" fmla="*/ 227450 h 227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27450">
                  <a:moveTo>
                    <a:pt x="0" y="96442"/>
                  </a:moveTo>
                  <a:cubicBezTo>
                    <a:pt x="62983" y="138038"/>
                    <a:pt x="144156" y="104365"/>
                    <a:pt x="217527" y="56764"/>
                  </a:cubicBezTo>
                  <a:cubicBezTo>
                    <a:pt x="290898" y="9163"/>
                    <a:pt x="332845" y="-12989"/>
                    <a:pt x="410855" y="7842"/>
                  </a:cubicBezTo>
                  <a:cubicBezTo>
                    <a:pt x="488865" y="28673"/>
                    <a:pt x="534067" y="143630"/>
                    <a:pt x="581733" y="227450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4527752-E162-2EEA-9B0F-9F136599D65A}"/>
                </a:ext>
              </a:extLst>
            </p:cNvPr>
            <p:cNvSpPr/>
            <p:nvPr/>
          </p:nvSpPr>
          <p:spPr>
            <a:xfrm flipH="1">
              <a:off x="2791326" y="4217804"/>
              <a:ext cx="902301" cy="159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37708">
                  <a:moveTo>
                    <a:pt x="0" y="0"/>
                  </a:moveTo>
                  <a:cubicBezTo>
                    <a:pt x="27021" y="52856"/>
                    <a:pt x="102267" y="124587"/>
                    <a:pt x="173619" y="136275"/>
                  </a:cubicBezTo>
                  <a:cubicBezTo>
                    <a:pt x="244971" y="147964"/>
                    <a:pt x="347624" y="84755"/>
                    <a:pt x="428111" y="70131"/>
                  </a:cubicBezTo>
                  <a:cubicBezTo>
                    <a:pt x="503837" y="5637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393AB1AD-4821-2C26-CE8B-6D858E11672B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21049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71078">
                  <a:moveTo>
                    <a:pt x="0" y="0"/>
                  </a:moveTo>
                  <a:cubicBezTo>
                    <a:pt x="41917" y="53733"/>
                    <a:pt x="50538" y="80410"/>
                    <a:pt x="99250" y="108922"/>
                  </a:cubicBezTo>
                  <a:cubicBezTo>
                    <a:pt x="147962" y="137434"/>
                    <a:pt x="202004" y="170101"/>
                    <a:pt x="292270" y="171072"/>
                  </a:cubicBezTo>
                  <a:cubicBezTo>
                    <a:pt x="382536" y="172043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F9A1B852-BC62-9FF0-E723-022CE5037C90}"/>
              </a:ext>
            </a:extLst>
          </p:cNvPr>
          <p:cNvGrpSpPr/>
          <p:nvPr/>
        </p:nvGrpSpPr>
        <p:grpSpPr>
          <a:xfrm>
            <a:off x="5707946" y="4220533"/>
            <a:ext cx="1117197" cy="212678"/>
            <a:chOff x="2774116" y="4217804"/>
            <a:chExt cx="1117197" cy="212678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825D420-2797-0241-5481-B84E855BB5BA}"/>
                </a:ext>
              </a:extLst>
            </p:cNvPr>
            <p:cNvSpPr/>
            <p:nvPr/>
          </p:nvSpPr>
          <p:spPr>
            <a:xfrm flipH="1">
              <a:off x="2774116" y="4225369"/>
              <a:ext cx="597196" cy="13994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7628 h 228636"/>
                <a:gd name="connsiteX1" fmla="*/ 233018 w 581733"/>
                <a:gd name="connsiteY1" fmla="*/ 51453 h 228636"/>
                <a:gd name="connsiteX2" fmla="*/ 410855 w 581733"/>
                <a:gd name="connsiteY2" fmla="*/ 9028 h 228636"/>
                <a:gd name="connsiteX3" fmla="*/ 581733 w 581733"/>
                <a:gd name="connsiteY3" fmla="*/ 228636 h 228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28636">
                  <a:moveTo>
                    <a:pt x="0" y="97628"/>
                  </a:moveTo>
                  <a:cubicBezTo>
                    <a:pt x="62983" y="139224"/>
                    <a:pt x="159647" y="99054"/>
                    <a:pt x="233018" y="51453"/>
                  </a:cubicBezTo>
                  <a:cubicBezTo>
                    <a:pt x="306389" y="3852"/>
                    <a:pt x="332845" y="-11803"/>
                    <a:pt x="410855" y="9028"/>
                  </a:cubicBezTo>
                  <a:cubicBezTo>
                    <a:pt x="488865" y="29859"/>
                    <a:pt x="534067" y="144816"/>
                    <a:pt x="581733" y="22863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FAB4C87-7E00-EF44-FADA-DC725D098D68}"/>
                </a:ext>
              </a:extLst>
            </p:cNvPr>
            <p:cNvSpPr/>
            <p:nvPr/>
          </p:nvSpPr>
          <p:spPr>
            <a:xfrm flipH="1">
              <a:off x="2791326" y="4217804"/>
              <a:ext cx="902301" cy="159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37708">
                  <a:moveTo>
                    <a:pt x="0" y="0"/>
                  </a:moveTo>
                  <a:cubicBezTo>
                    <a:pt x="27021" y="52856"/>
                    <a:pt x="102267" y="124587"/>
                    <a:pt x="173619" y="136275"/>
                  </a:cubicBezTo>
                  <a:cubicBezTo>
                    <a:pt x="244971" y="147964"/>
                    <a:pt x="347624" y="84755"/>
                    <a:pt x="428111" y="70131"/>
                  </a:cubicBezTo>
                  <a:cubicBezTo>
                    <a:pt x="503837" y="5637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3FD8C643-F669-4DC7-2AD2-C9441CBAA0AC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21049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71078">
                  <a:moveTo>
                    <a:pt x="0" y="0"/>
                  </a:moveTo>
                  <a:cubicBezTo>
                    <a:pt x="41917" y="53733"/>
                    <a:pt x="50538" y="80410"/>
                    <a:pt x="99250" y="108922"/>
                  </a:cubicBezTo>
                  <a:cubicBezTo>
                    <a:pt x="147962" y="137434"/>
                    <a:pt x="202004" y="170101"/>
                    <a:pt x="292270" y="171072"/>
                  </a:cubicBezTo>
                  <a:cubicBezTo>
                    <a:pt x="382536" y="172043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1" name="Rectangle 5">
            <a:extLst>
              <a:ext uri="{FF2B5EF4-FFF2-40B4-BE49-F238E27FC236}">
                <a16:creationId xmlns:a16="http://schemas.microsoft.com/office/drawing/2014/main" id="{F42404CA-C7FA-8BA4-D737-C2A09A3E81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63</a:t>
            </a:fld>
            <a:endParaRPr lang="en-US" dirty="0"/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1802C138-E281-A71E-48EC-A38BA3756400}"/>
              </a:ext>
            </a:extLst>
          </p:cNvPr>
          <p:cNvGrpSpPr/>
          <p:nvPr/>
        </p:nvGrpSpPr>
        <p:grpSpPr>
          <a:xfrm>
            <a:off x="6963977" y="3399864"/>
            <a:ext cx="1017541" cy="1079520"/>
            <a:chOff x="6963977" y="3399864"/>
            <a:chExt cx="1017541" cy="1079520"/>
          </a:xfrm>
        </p:grpSpPr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8BCCD90C-6638-C92A-E6F6-800B1A796E28}"/>
                </a:ext>
              </a:extLst>
            </p:cNvPr>
            <p:cNvSpPr/>
            <p:nvPr/>
          </p:nvSpPr>
          <p:spPr>
            <a:xfrm>
              <a:off x="6963977" y="339986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C9E1C262-66E1-A533-7A04-21368171BA24}"/>
                </a:ext>
              </a:extLst>
            </p:cNvPr>
            <p:cNvGrpSpPr/>
            <p:nvPr/>
          </p:nvGrpSpPr>
          <p:grpSpPr>
            <a:xfrm>
              <a:off x="7630644" y="3491117"/>
              <a:ext cx="350874" cy="360389"/>
              <a:chOff x="3195085" y="2057961"/>
              <a:chExt cx="350874" cy="360389"/>
            </a:xfrm>
          </p:grpSpPr>
          <p:sp>
            <p:nvSpPr>
              <p:cNvPr id="144" name="Oval 143">
                <a:extLst>
                  <a:ext uri="{FF2B5EF4-FFF2-40B4-BE49-F238E27FC236}">
                    <a16:creationId xmlns:a16="http://schemas.microsoft.com/office/drawing/2014/main" id="{98DD5037-E32F-8CB9-0178-BE9706A8662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5" name="Oval 144">
                <a:extLst>
                  <a:ext uri="{FF2B5EF4-FFF2-40B4-BE49-F238E27FC236}">
                    <a16:creationId xmlns:a16="http://schemas.microsoft.com/office/drawing/2014/main" id="{9F744C7D-4222-8DC9-C4DA-A0D762702F8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Oval 145">
                <a:extLst>
                  <a:ext uri="{FF2B5EF4-FFF2-40B4-BE49-F238E27FC236}">
                    <a16:creationId xmlns:a16="http://schemas.microsoft.com/office/drawing/2014/main" id="{DE858BA6-725D-E3BF-EBD5-E3EFBE26FCD0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Oval 146">
                <a:extLst>
                  <a:ext uri="{FF2B5EF4-FFF2-40B4-BE49-F238E27FC236}">
                    <a16:creationId xmlns:a16="http://schemas.microsoft.com/office/drawing/2014/main" id="{E4B76BA0-87B4-3715-B062-7099699CDE42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48" name="Straight Arrow Connector 147">
                <a:extLst>
                  <a:ext uri="{FF2B5EF4-FFF2-40B4-BE49-F238E27FC236}">
                    <a16:creationId xmlns:a16="http://schemas.microsoft.com/office/drawing/2014/main" id="{7BDFF48A-6249-ECE3-F487-6AD95E1C4A32}"/>
                  </a:ext>
                </a:extLst>
              </p:cNvPr>
              <p:cNvCxnSpPr>
                <a:cxnSpLocks/>
                <a:stCxn id="146" idx="5"/>
                <a:endCxn id="147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Straight Arrow Connector 148">
                <a:extLst>
                  <a:ext uri="{FF2B5EF4-FFF2-40B4-BE49-F238E27FC236}">
                    <a16:creationId xmlns:a16="http://schemas.microsoft.com/office/drawing/2014/main" id="{164C012E-4F9F-E1A0-0ABC-608EAD2B6ADF}"/>
                  </a:ext>
                </a:extLst>
              </p:cNvPr>
              <p:cNvCxnSpPr>
                <a:cxnSpLocks/>
                <a:stCxn id="146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0AAE8514-4439-0F03-C918-AE0811A00FAB}"/>
                </a:ext>
              </a:extLst>
            </p:cNvPr>
            <p:cNvSpPr/>
            <p:nvPr/>
          </p:nvSpPr>
          <p:spPr>
            <a:xfrm>
              <a:off x="7231597" y="433201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649F8620-F6CE-8F95-2384-99BE9EB1F70E}"/>
                </a:ext>
              </a:extLst>
            </p:cNvPr>
            <p:cNvSpPr/>
            <p:nvPr/>
          </p:nvSpPr>
          <p:spPr>
            <a:xfrm>
              <a:off x="7230075" y="388169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BC8A352B-5CB7-95B9-3812-D73BCAD3513E}"/>
                </a:ext>
              </a:extLst>
            </p:cNvPr>
            <p:cNvSpPr/>
            <p:nvPr/>
          </p:nvSpPr>
          <p:spPr>
            <a:xfrm>
              <a:off x="7209608" y="34276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4" name="Group 103">
              <a:extLst>
                <a:ext uri="{FF2B5EF4-FFF2-40B4-BE49-F238E27FC236}">
                  <a16:creationId xmlns:a16="http://schemas.microsoft.com/office/drawing/2014/main" id="{A04A14ED-7706-8ED9-8479-9ACEDDE94C60}"/>
                </a:ext>
              </a:extLst>
            </p:cNvPr>
            <p:cNvGrpSpPr/>
            <p:nvPr/>
          </p:nvGrpSpPr>
          <p:grpSpPr>
            <a:xfrm>
              <a:off x="7246183" y="3761028"/>
              <a:ext cx="658144" cy="142393"/>
              <a:chOff x="2968955" y="2486107"/>
              <a:chExt cx="658144" cy="142393"/>
            </a:xfrm>
          </p:grpSpPr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DF447B95-BCD6-4F70-B76C-F3DA8F06DD51}"/>
                  </a:ext>
                </a:extLst>
              </p:cNvPr>
              <p:cNvSpPr/>
              <p:nvPr/>
            </p:nvSpPr>
            <p:spPr>
              <a:xfrm>
                <a:off x="2968955" y="2486107"/>
                <a:ext cx="438771" cy="12998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FA8CA735-5F4E-23B2-8AC5-CAA9D40B9F03}"/>
                  </a:ext>
                </a:extLst>
              </p:cNvPr>
              <p:cNvSpPr/>
              <p:nvPr/>
            </p:nvSpPr>
            <p:spPr>
              <a:xfrm>
                <a:off x="2978696" y="2486108"/>
                <a:ext cx="648403" cy="142392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4925715-9A5D-BE9A-6525-FEA81EF931FE}"/>
                </a:ext>
              </a:extLst>
            </p:cNvPr>
            <p:cNvSpPr/>
            <p:nvPr/>
          </p:nvSpPr>
          <p:spPr>
            <a:xfrm>
              <a:off x="7266936" y="3911915"/>
              <a:ext cx="518225" cy="7601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274 w 641345"/>
                <a:gd name="connsiteY0" fmla="*/ 0 h 81351"/>
                <a:gd name="connsiteX1" fmla="*/ 73612 w 641345"/>
                <a:gd name="connsiteY1" fmla="*/ 75362 h 81351"/>
                <a:gd name="connsiteX2" fmla="*/ 307993 w 641345"/>
                <a:gd name="connsiteY2" fmla="*/ 76534 h 81351"/>
                <a:gd name="connsiteX3" fmla="*/ 641345 w 641345"/>
                <a:gd name="connsiteY3" fmla="*/ 70338 h 81351"/>
                <a:gd name="connsiteX0" fmla="*/ 3379 w 641450"/>
                <a:gd name="connsiteY0" fmla="*/ 0 h 75394"/>
                <a:gd name="connsiteX1" fmla="*/ 73717 w 641450"/>
                <a:gd name="connsiteY1" fmla="*/ 75362 h 75394"/>
                <a:gd name="connsiteX2" fmla="*/ 318172 w 641450"/>
                <a:gd name="connsiteY2" fmla="*/ 10261 h 75394"/>
                <a:gd name="connsiteX3" fmla="*/ 641450 w 641450"/>
                <a:gd name="connsiteY3" fmla="*/ 70338 h 75394"/>
                <a:gd name="connsiteX0" fmla="*/ 3380 w 641451"/>
                <a:gd name="connsiteY0" fmla="*/ 0 h 75394"/>
                <a:gd name="connsiteX1" fmla="*/ 73718 w 641451"/>
                <a:gd name="connsiteY1" fmla="*/ 75362 h 75394"/>
                <a:gd name="connsiteX2" fmla="*/ 318173 w 641451"/>
                <a:gd name="connsiteY2" fmla="*/ 10261 h 75394"/>
                <a:gd name="connsiteX3" fmla="*/ 641451 w 641451"/>
                <a:gd name="connsiteY3" fmla="*/ 70338 h 75394"/>
                <a:gd name="connsiteX0" fmla="*/ 3380 w 641451"/>
                <a:gd name="connsiteY0" fmla="*/ 0 h 75394"/>
                <a:gd name="connsiteX1" fmla="*/ 73718 w 641451"/>
                <a:gd name="connsiteY1" fmla="*/ 75362 h 75394"/>
                <a:gd name="connsiteX2" fmla="*/ 318173 w 641451"/>
                <a:gd name="connsiteY2" fmla="*/ 10261 h 75394"/>
                <a:gd name="connsiteX3" fmla="*/ 641451 w 641451"/>
                <a:gd name="connsiteY3" fmla="*/ 70338 h 75394"/>
                <a:gd name="connsiteX0" fmla="*/ 0 w 638071"/>
                <a:gd name="connsiteY0" fmla="*/ 0 h 70338"/>
                <a:gd name="connsiteX1" fmla="*/ 314793 w 638071"/>
                <a:gd name="connsiteY1" fmla="*/ 10261 h 70338"/>
                <a:gd name="connsiteX2" fmla="*/ 638071 w 638071"/>
                <a:gd name="connsiteY2" fmla="*/ 70338 h 70338"/>
                <a:gd name="connsiteX0" fmla="*/ 0 w 638071"/>
                <a:gd name="connsiteY0" fmla="*/ 0 h 70338"/>
                <a:gd name="connsiteX1" fmla="*/ 294647 w 638071"/>
                <a:gd name="connsiteY1" fmla="*/ 32352 h 70338"/>
                <a:gd name="connsiteX2" fmla="*/ 638071 w 638071"/>
                <a:gd name="connsiteY2" fmla="*/ 70338 h 70338"/>
                <a:gd name="connsiteX0" fmla="*/ 0 w 638071"/>
                <a:gd name="connsiteY0" fmla="*/ 0 h 70338"/>
                <a:gd name="connsiteX1" fmla="*/ 294647 w 638071"/>
                <a:gd name="connsiteY1" fmla="*/ 32352 h 70338"/>
                <a:gd name="connsiteX2" fmla="*/ 638071 w 638071"/>
                <a:gd name="connsiteY2" fmla="*/ 70338 h 70338"/>
                <a:gd name="connsiteX0" fmla="*/ 0 w 627998"/>
                <a:gd name="connsiteY0" fmla="*/ 0 h 57714"/>
                <a:gd name="connsiteX1" fmla="*/ 284574 w 627998"/>
                <a:gd name="connsiteY1" fmla="*/ 19728 h 57714"/>
                <a:gd name="connsiteX2" fmla="*/ 627998 w 627998"/>
                <a:gd name="connsiteY2" fmla="*/ 57714 h 57714"/>
                <a:gd name="connsiteX0" fmla="*/ 0 w 627998"/>
                <a:gd name="connsiteY0" fmla="*/ 0 h 57714"/>
                <a:gd name="connsiteX1" fmla="*/ 304721 w 627998"/>
                <a:gd name="connsiteY1" fmla="*/ 22883 h 57714"/>
                <a:gd name="connsiteX2" fmla="*/ 627998 w 627998"/>
                <a:gd name="connsiteY2" fmla="*/ 57714 h 57714"/>
                <a:gd name="connsiteX0" fmla="*/ 0 w 627998"/>
                <a:gd name="connsiteY0" fmla="*/ 0 h 57714"/>
                <a:gd name="connsiteX1" fmla="*/ 304721 w 627998"/>
                <a:gd name="connsiteY1" fmla="*/ 22883 h 57714"/>
                <a:gd name="connsiteX2" fmla="*/ 627998 w 627998"/>
                <a:gd name="connsiteY2" fmla="*/ 57714 h 5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7998" h="57714">
                  <a:moveTo>
                    <a:pt x="0" y="0"/>
                  </a:moveTo>
                  <a:cubicBezTo>
                    <a:pt x="75655" y="43164"/>
                    <a:pt x="198376" y="23783"/>
                    <a:pt x="304721" y="22883"/>
                  </a:cubicBezTo>
                  <a:cubicBezTo>
                    <a:pt x="410229" y="24558"/>
                    <a:pt x="552711" y="5545"/>
                    <a:pt x="627998" y="57714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20ADEC4-2374-1FB6-8CCE-DA84E0EBD9B9}"/>
                </a:ext>
              </a:extLst>
            </p:cNvPr>
            <p:cNvSpPr/>
            <p:nvPr/>
          </p:nvSpPr>
          <p:spPr>
            <a:xfrm flipH="1">
              <a:off x="7268172" y="4235921"/>
              <a:ext cx="523999" cy="9536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67985 h 198993"/>
                <a:gd name="connsiteX1" fmla="*/ 193653 w 581733"/>
                <a:gd name="connsiteY1" fmla="*/ 108677 h 198993"/>
                <a:gd name="connsiteX2" fmla="*/ 415177 w 581733"/>
                <a:gd name="connsiteY2" fmla="*/ 2494 h 198993"/>
                <a:gd name="connsiteX3" fmla="*/ 581733 w 581733"/>
                <a:gd name="connsiteY3" fmla="*/ 198993 h 198993"/>
                <a:gd name="connsiteX0" fmla="*/ 0 w 581733"/>
                <a:gd name="connsiteY0" fmla="*/ 69533 h 200541"/>
                <a:gd name="connsiteX1" fmla="*/ 189239 w 581733"/>
                <a:gd name="connsiteY1" fmla="*/ 60064 h 200541"/>
                <a:gd name="connsiteX2" fmla="*/ 415177 w 581733"/>
                <a:gd name="connsiteY2" fmla="*/ 4042 h 200541"/>
                <a:gd name="connsiteX3" fmla="*/ 581733 w 581733"/>
                <a:gd name="connsiteY3" fmla="*/ 200541 h 200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00541">
                  <a:moveTo>
                    <a:pt x="0" y="69533"/>
                  </a:moveTo>
                  <a:cubicBezTo>
                    <a:pt x="62983" y="111129"/>
                    <a:pt x="120043" y="70979"/>
                    <a:pt x="189239" y="60064"/>
                  </a:cubicBezTo>
                  <a:cubicBezTo>
                    <a:pt x="258435" y="49149"/>
                    <a:pt x="337167" y="-16789"/>
                    <a:pt x="415177" y="4042"/>
                  </a:cubicBezTo>
                  <a:cubicBezTo>
                    <a:pt x="493187" y="24873"/>
                    <a:pt x="534067" y="116721"/>
                    <a:pt x="581733" y="200541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0E5801B3-23D7-6E4A-557B-9FC8BC58BA12}"/>
                </a:ext>
              </a:extLst>
            </p:cNvPr>
            <p:cNvSpPr/>
            <p:nvPr/>
          </p:nvSpPr>
          <p:spPr>
            <a:xfrm>
              <a:off x="7245518" y="345978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1910B2F1-66AC-44AD-B116-27A63798EB17}"/>
                </a:ext>
              </a:extLst>
            </p:cNvPr>
            <p:cNvGrpSpPr/>
            <p:nvPr/>
          </p:nvGrpSpPr>
          <p:grpSpPr>
            <a:xfrm>
              <a:off x="7678519" y="3919982"/>
              <a:ext cx="239814" cy="404255"/>
              <a:chOff x="5541091" y="5149144"/>
              <a:chExt cx="239814" cy="404255"/>
            </a:xfrm>
          </p:grpSpPr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id="{A321F26B-F610-31A0-A4D3-EFB1451FBBF8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Oval 109">
                <a:extLst>
                  <a:ext uri="{FF2B5EF4-FFF2-40B4-BE49-F238E27FC236}">
                    <a16:creationId xmlns:a16="http://schemas.microsoft.com/office/drawing/2014/main" id="{2CD64DB4-2DBB-9BB4-7002-C361E2731534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Oval 110">
                <a:extLst>
                  <a:ext uri="{FF2B5EF4-FFF2-40B4-BE49-F238E27FC236}">
                    <a16:creationId xmlns:a16="http://schemas.microsoft.com/office/drawing/2014/main" id="{9B192318-66BB-EC27-FBAC-508FA9FAC5D2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F470DF34-38FE-5A32-BF50-4B2E47B0025F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72AD7214-426F-836F-07A9-A81688ABF5A0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776EEE84-9EE4-B0BF-EF06-C7C98FCDE760}"/>
              </a:ext>
            </a:extLst>
          </p:cNvPr>
          <p:cNvSpPr/>
          <p:nvPr/>
        </p:nvSpPr>
        <p:spPr>
          <a:xfrm>
            <a:off x="7243530" y="3762348"/>
            <a:ext cx="438771" cy="12998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rgbClr val="00B0F0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AF6BB8A2-DCB0-A7E6-1D16-F1C5D76C1460}"/>
              </a:ext>
            </a:extLst>
          </p:cNvPr>
          <p:cNvSpPr/>
          <p:nvPr/>
        </p:nvSpPr>
        <p:spPr>
          <a:xfrm>
            <a:off x="7253271" y="3762349"/>
            <a:ext cx="648403" cy="142392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rgbClr val="00B0F0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2E603BAF-7309-D5E4-E705-7E58832A27BD}"/>
              </a:ext>
            </a:extLst>
          </p:cNvPr>
          <p:cNvSpPr/>
          <p:nvPr/>
        </p:nvSpPr>
        <p:spPr>
          <a:xfrm>
            <a:off x="7264283" y="3913235"/>
            <a:ext cx="518225" cy="76011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3274 w 641345"/>
              <a:gd name="connsiteY0" fmla="*/ 0 h 81351"/>
              <a:gd name="connsiteX1" fmla="*/ 73612 w 641345"/>
              <a:gd name="connsiteY1" fmla="*/ 75362 h 81351"/>
              <a:gd name="connsiteX2" fmla="*/ 307993 w 641345"/>
              <a:gd name="connsiteY2" fmla="*/ 76534 h 81351"/>
              <a:gd name="connsiteX3" fmla="*/ 641345 w 641345"/>
              <a:gd name="connsiteY3" fmla="*/ 70338 h 81351"/>
              <a:gd name="connsiteX0" fmla="*/ 3379 w 641450"/>
              <a:gd name="connsiteY0" fmla="*/ 0 h 75394"/>
              <a:gd name="connsiteX1" fmla="*/ 73717 w 641450"/>
              <a:gd name="connsiteY1" fmla="*/ 75362 h 75394"/>
              <a:gd name="connsiteX2" fmla="*/ 318172 w 641450"/>
              <a:gd name="connsiteY2" fmla="*/ 10261 h 75394"/>
              <a:gd name="connsiteX3" fmla="*/ 641450 w 641450"/>
              <a:gd name="connsiteY3" fmla="*/ 70338 h 75394"/>
              <a:gd name="connsiteX0" fmla="*/ 3380 w 641451"/>
              <a:gd name="connsiteY0" fmla="*/ 0 h 75394"/>
              <a:gd name="connsiteX1" fmla="*/ 73718 w 641451"/>
              <a:gd name="connsiteY1" fmla="*/ 75362 h 75394"/>
              <a:gd name="connsiteX2" fmla="*/ 318173 w 641451"/>
              <a:gd name="connsiteY2" fmla="*/ 10261 h 75394"/>
              <a:gd name="connsiteX3" fmla="*/ 641451 w 641451"/>
              <a:gd name="connsiteY3" fmla="*/ 70338 h 75394"/>
              <a:gd name="connsiteX0" fmla="*/ 3380 w 641451"/>
              <a:gd name="connsiteY0" fmla="*/ 0 h 75394"/>
              <a:gd name="connsiteX1" fmla="*/ 73718 w 641451"/>
              <a:gd name="connsiteY1" fmla="*/ 75362 h 75394"/>
              <a:gd name="connsiteX2" fmla="*/ 318173 w 641451"/>
              <a:gd name="connsiteY2" fmla="*/ 10261 h 75394"/>
              <a:gd name="connsiteX3" fmla="*/ 641451 w 641451"/>
              <a:gd name="connsiteY3" fmla="*/ 70338 h 75394"/>
              <a:gd name="connsiteX0" fmla="*/ 0 w 638071"/>
              <a:gd name="connsiteY0" fmla="*/ 0 h 70338"/>
              <a:gd name="connsiteX1" fmla="*/ 314793 w 638071"/>
              <a:gd name="connsiteY1" fmla="*/ 10261 h 70338"/>
              <a:gd name="connsiteX2" fmla="*/ 638071 w 638071"/>
              <a:gd name="connsiteY2" fmla="*/ 70338 h 70338"/>
              <a:gd name="connsiteX0" fmla="*/ 0 w 638071"/>
              <a:gd name="connsiteY0" fmla="*/ 0 h 70338"/>
              <a:gd name="connsiteX1" fmla="*/ 294647 w 638071"/>
              <a:gd name="connsiteY1" fmla="*/ 32352 h 70338"/>
              <a:gd name="connsiteX2" fmla="*/ 638071 w 638071"/>
              <a:gd name="connsiteY2" fmla="*/ 70338 h 70338"/>
              <a:gd name="connsiteX0" fmla="*/ 0 w 638071"/>
              <a:gd name="connsiteY0" fmla="*/ 0 h 70338"/>
              <a:gd name="connsiteX1" fmla="*/ 294647 w 638071"/>
              <a:gd name="connsiteY1" fmla="*/ 32352 h 70338"/>
              <a:gd name="connsiteX2" fmla="*/ 638071 w 638071"/>
              <a:gd name="connsiteY2" fmla="*/ 70338 h 70338"/>
              <a:gd name="connsiteX0" fmla="*/ 0 w 627998"/>
              <a:gd name="connsiteY0" fmla="*/ 0 h 57714"/>
              <a:gd name="connsiteX1" fmla="*/ 284574 w 627998"/>
              <a:gd name="connsiteY1" fmla="*/ 19728 h 57714"/>
              <a:gd name="connsiteX2" fmla="*/ 627998 w 627998"/>
              <a:gd name="connsiteY2" fmla="*/ 57714 h 57714"/>
              <a:gd name="connsiteX0" fmla="*/ 0 w 627998"/>
              <a:gd name="connsiteY0" fmla="*/ 0 h 57714"/>
              <a:gd name="connsiteX1" fmla="*/ 304721 w 627998"/>
              <a:gd name="connsiteY1" fmla="*/ 22883 h 57714"/>
              <a:gd name="connsiteX2" fmla="*/ 627998 w 627998"/>
              <a:gd name="connsiteY2" fmla="*/ 57714 h 57714"/>
              <a:gd name="connsiteX0" fmla="*/ 0 w 627998"/>
              <a:gd name="connsiteY0" fmla="*/ 0 h 57714"/>
              <a:gd name="connsiteX1" fmla="*/ 304721 w 627998"/>
              <a:gd name="connsiteY1" fmla="*/ 22883 h 57714"/>
              <a:gd name="connsiteX2" fmla="*/ 627998 w 627998"/>
              <a:gd name="connsiteY2" fmla="*/ 57714 h 5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27998" h="57714">
                <a:moveTo>
                  <a:pt x="0" y="0"/>
                </a:moveTo>
                <a:cubicBezTo>
                  <a:pt x="75655" y="43164"/>
                  <a:pt x="198376" y="23783"/>
                  <a:pt x="304721" y="22883"/>
                </a:cubicBezTo>
                <a:cubicBezTo>
                  <a:pt x="410229" y="24558"/>
                  <a:pt x="552711" y="5545"/>
                  <a:pt x="627998" y="57714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EDBD97B6-5D69-8790-D9D0-35AA5DCBA255}"/>
              </a:ext>
            </a:extLst>
          </p:cNvPr>
          <p:cNvSpPr/>
          <p:nvPr/>
        </p:nvSpPr>
        <p:spPr>
          <a:xfrm flipH="1">
            <a:off x="7265519" y="4237241"/>
            <a:ext cx="523999" cy="95366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67985 h 198993"/>
              <a:gd name="connsiteX1" fmla="*/ 193653 w 581733"/>
              <a:gd name="connsiteY1" fmla="*/ 108677 h 198993"/>
              <a:gd name="connsiteX2" fmla="*/ 415177 w 581733"/>
              <a:gd name="connsiteY2" fmla="*/ 2494 h 198993"/>
              <a:gd name="connsiteX3" fmla="*/ 581733 w 581733"/>
              <a:gd name="connsiteY3" fmla="*/ 198993 h 198993"/>
              <a:gd name="connsiteX0" fmla="*/ 0 w 581733"/>
              <a:gd name="connsiteY0" fmla="*/ 69533 h 200541"/>
              <a:gd name="connsiteX1" fmla="*/ 189239 w 581733"/>
              <a:gd name="connsiteY1" fmla="*/ 60064 h 200541"/>
              <a:gd name="connsiteX2" fmla="*/ 415177 w 581733"/>
              <a:gd name="connsiteY2" fmla="*/ 4042 h 200541"/>
              <a:gd name="connsiteX3" fmla="*/ 581733 w 581733"/>
              <a:gd name="connsiteY3" fmla="*/ 200541 h 200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200541">
                <a:moveTo>
                  <a:pt x="0" y="69533"/>
                </a:moveTo>
                <a:cubicBezTo>
                  <a:pt x="62983" y="111129"/>
                  <a:pt x="120043" y="70979"/>
                  <a:pt x="189239" y="60064"/>
                </a:cubicBezTo>
                <a:cubicBezTo>
                  <a:pt x="258435" y="49149"/>
                  <a:pt x="337167" y="-16789"/>
                  <a:pt x="415177" y="4042"/>
                </a:cubicBezTo>
                <a:cubicBezTo>
                  <a:pt x="493187" y="24873"/>
                  <a:pt x="534067" y="116721"/>
                  <a:pt x="581733" y="200541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7E8F0F5F-0D81-1C71-15F2-DEA257B0DD56}"/>
              </a:ext>
            </a:extLst>
          </p:cNvPr>
          <p:cNvGrpSpPr/>
          <p:nvPr/>
        </p:nvGrpSpPr>
        <p:grpSpPr>
          <a:xfrm>
            <a:off x="7633051" y="3492810"/>
            <a:ext cx="350874" cy="360389"/>
            <a:chOff x="8339913" y="3582851"/>
            <a:chExt cx="350874" cy="360389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38E5584D-21A3-3EAF-947D-6E0E988741FD}"/>
                </a:ext>
              </a:extLst>
            </p:cNvPr>
            <p:cNvSpPr/>
            <p:nvPr/>
          </p:nvSpPr>
          <p:spPr>
            <a:xfrm>
              <a:off x="8339913" y="3582851"/>
              <a:ext cx="350874" cy="360389"/>
            </a:xfrm>
            <a:prstGeom prst="ellipse">
              <a:avLst/>
            </a:prstGeom>
            <a:noFill/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86D82B13-EFA6-FD99-9B0B-05444BA995C0}"/>
                </a:ext>
              </a:extLst>
            </p:cNvPr>
            <p:cNvSpPr/>
            <p:nvPr/>
          </p:nvSpPr>
          <p:spPr>
            <a:xfrm>
              <a:off x="8400155" y="3836283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9558D7D5-89B5-25D4-0964-2C836AF858A2}"/>
                </a:ext>
              </a:extLst>
            </p:cNvPr>
            <p:cNvSpPr/>
            <p:nvPr/>
          </p:nvSpPr>
          <p:spPr>
            <a:xfrm>
              <a:off x="8497062" y="3616213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B7A41C9E-8A67-FB72-0E27-D8E6225DD783}"/>
                </a:ext>
              </a:extLst>
            </p:cNvPr>
            <p:cNvSpPr/>
            <p:nvPr/>
          </p:nvSpPr>
          <p:spPr>
            <a:xfrm>
              <a:off x="8610075" y="3827560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4" name="Straight Arrow Connector 113">
              <a:extLst>
                <a:ext uri="{FF2B5EF4-FFF2-40B4-BE49-F238E27FC236}">
                  <a16:creationId xmlns:a16="http://schemas.microsoft.com/office/drawing/2014/main" id="{4A5A95F7-B2DF-F5F6-EAB1-57335CDA86CF}"/>
                </a:ext>
              </a:extLst>
            </p:cNvPr>
            <p:cNvCxnSpPr>
              <a:cxnSpLocks/>
              <a:stCxn id="63" idx="5"/>
              <a:endCxn id="69" idx="0"/>
            </p:cNvCxnSpPr>
            <p:nvPr/>
          </p:nvCxnSpPr>
          <p:spPr>
            <a:xfrm>
              <a:off x="8528282" y="3647433"/>
              <a:ext cx="100081" cy="180127"/>
            </a:xfrm>
            <a:prstGeom prst="straightConnector1">
              <a:avLst/>
            </a:prstGeom>
            <a:ln w="9525">
              <a:solidFill>
                <a:srgbClr val="00B0F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Arrow Connector 114">
              <a:extLst>
                <a:ext uri="{FF2B5EF4-FFF2-40B4-BE49-F238E27FC236}">
                  <a16:creationId xmlns:a16="http://schemas.microsoft.com/office/drawing/2014/main" id="{EAB35FB6-C772-8780-C870-B609EBAEC39D}"/>
                </a:ext>
              </a:extLst>
            </p:cNvPr>
            <p:cNvCxnSpPr>
              <a:cxnSpLocks/>
              <a:stCxn id="63" idx="3"/>
            </p:cNvCxnSpPr>
            <p:nvPr/>
          </p:nvCxnSpPr>
          <p:spPr>
            <a:xfrm flipH="1">
              <a:off x="8415269" y="3647433"/>
              <a:ext cx="87149" cy="188850"/>
            </a:xfrm>
            <a:prstGeom prst="straightConnector1">
              <a:avLst/>
            </a:prstGeom>
            <a:ln w="9525">
              <a:solidFill>
                <a:srgbClr val="00B0F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2" name="TextBox 121">
            <a:extLst>
              <a:ext uri="{FF2B5EF4-FFF2-40B4-BE49-F238E27FC236}">
                <a16:creationId xmlns:a16="http://schemas.microsoft.com/office/drawing/2014/main" id="{04E5DA52-B0D1-551B-FCF2-FC5C2F8BE65B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08428828-4B27-F11B-84AE-B074D06C74D7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23894A60-4F1C-1413-F1E6-CE463DD018F5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128" name="Straight Arrow Connector 127">
            <a:extLst>
              <a:ext uri="{FF2B5EF4-FFF2-40B4-BE49-F238E27FC236}">
                <a16:creationId xmlns:a16="http://schemas.microsoft.com/office/drawing/2014/main" id="{E3619B5E-6E11-FB5E-153E-2F8DBE1F7A35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Arrow Connector 128">
            <a:extLst>
              <a:ext uri="{FF2B5EF4-FFF2-40B4-BE49-F238E27FC236}">
                <a16:creationId xmlns:a16="http://schemas.microsoft.com/office/drawing/2014/main" id="{96A12DB1-1075-6212-9209-BAE73FDE8749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Arrow Connector 129">
            <a:extLst>
              <a:ext uri="{FF2B5EF4-FFF2-40B4-BE49-F238E27FC236}">
                <a16:creationId xmlns:a16="http://schemas.microsoft.com/office/drawing/2014/main" id="{4D71CF29-2F3B-28B6-6489-D2324A5E5673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383792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 animBg="1"/>
      <p:bldP spid="56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13ACFC2-AACB-7F9A-D2E9-B085BCCEEBE0}"/>
              </a:ext>
            </a:extLst>
          </p:cNvPr>
          <p:cNvSpPr/>
          <p:nvPr/>
        </p:nvSpPr>
        <p:spPr>
          <a:xfrm>
            <a:off x="1271773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73EC492-7531-56A9-8065-7FF5BCD081D0}"/>
              </a:ext>
            </a:extLst>
          </p:cNvPr>
          <p:cNvSpPr/>
          <p:nvPr/>
        </p:nvSpPr>
        <p:spPr>
          <a:xfrm>
            <a:off x="1626232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14" idx="4"/>
            <a:endCxn id="49" idx="0"/>
          </p:cNvCxnSpPr>
          <p:nvPr/>
        </p:nvCxnSpPr>
        <p:spPr>
          <a:xfrm>
            <a:off x="1644520" y="4935899"/>
            <a:ext cx="1896" cy="45560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12" idx="4"/>
            <a:endCxn id="48" idx="0"/>
          </p:cNvCxnSpPr>
          <p:nvPr/>
        </p:nvCxnSpPr>
        <p:spPr>
          <a:xfrm flipH="1">
            <a:off x="1281749" y="4935899"/>
            <a:ext cx="8312" cy="44817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88D90963-A31D-EABB-8DCA-B6559C6A42BE}"/>
              </a:ext>
            </a:extLst>
          </p:cNvPr>
          <p:cNvGrpSpPr/>
          <p:nvPr/>
        </p:nvGrpSpPr>
        <p:grpSpPr>
          <a:xfrm>
            <a:off x="2542140" y="3416344"/>
            <a:ext cx="1381499" cy="1079520"/>
            <a:chOff x="2542140" y="3416344"/>
            <a:chExt cx="1381499" cy="1079520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3859C5A-8AEE-9829-535C-248C097D3AE9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36CAB3A0-E170-DB07-7A97-7702608A19ED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0AC99F2F-5DEE-D6BF-C755-D9C3A5771BA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8DE7A9AA-2CC9-0F10-B264-93D134E1B2C0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732D7D1C-4601-074B-E2C0-D69F72EC2F65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136D3E71-60E8-12CD-FB9A-6411F1DF0A21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Arrow Connector 291">
                <a:extLst>
                  <a:ext uri="{FF2B5EF4-FFF2-40B4-BE49-F238E27FC236}">
                    <a16:creationId xmlns:a16="http://schemas.microsoft.com/office/drawing/2014/main" id="{135031AE-3594-C3A9-548C-721AE098920F}"/>
                  </a:ext>
                </a:extLst>
              </p:cNvPr>
              <p:cNvCxnSpPr>
                <a:cxnSpLocks/>
                <a:stCxn id="290" idx="5"/>
                <a:endCxn id="29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Arrow Connector 292">
                <a:extLst>
                  <a:ext uri="{FF2B5EF4-FFF2-40B4-BE49-F238E27FC236}">
                    <a16:creationId xmlns:a16="http://schemas.microsoft.com/office/drawing/2014/main" id="{DC579A22-D361-3B0D-CBD5-9D444BEC6ED8}"/>
                  </a:ext>
                </a:extLst>
              </p:cNvPr>
              <p:cNvCxnSpPr>
                <a:cxnSpLocks/>
                <a:stCxn id="29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B623544-86D7-F0B8-F8FA-80C067A167F5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C9361461-1AE1-3529-211F-7F35AB0410D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3055B22A-C08A-29F2-D51C-B2B593521D7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978E255-7557-5A63-2E7D-7C7FE3730606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9848C4D1-CA3A-C3D4-ED1B-675F9E4C5569}"/>
                  </a:ext>
                </a:extLst>
              </p:cNvPr>
              <p:cNvCxnSpPr>
                <a:cxnSpLocks/>
                <a:stCxn id="28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957F638-E211-8EC7-4EDA-32DB79C49975}"/>
                  </a:ext>
                </a:extLst>
              </p:cNvPr>
              <p:cNvCxnSpPr>
                <a:cxnSpLocks/>
                <a:stCxn id="284" idx="3"/>
                <a:endCxn id="28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4FD14BC-FE3D-1870-2213-AE1014A08EC2}"/>
                </a:ext>
              </a:extLst>
            </p:cNvPr>
            <p:cNvSpPr/>
            <p:nvPr/>
          </p:nvSpPr>
          <p:spPr>
            <a:xfrm>
              <a:off x="2760332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Oval 270">
              <a:extLst>
                <a:ext uri="{FF2B5EF4-FFF2-40B4-BE49-F238E27FC236}">
                  <a16:creationId xmlns:a16="http://schemas.microsoft.com/office/drawing/2014/main" id="{1A8DE9D8-5644-06F4-FC76-6E351D45B928}"/>
                </a:ext>
              </a:extLst>
            </p:cNvPr>
            <p:cNvSpPr/>
            <p:nvPr/>
          </p:nvSpPr>
          <p:spPr>
            <a:xfrm>
              <a:off x="2846201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D78983F-4B9F-A9D9-2C98-DA23C899731B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286D4EA7-3928-00DC-9A7D-4C5007A911CC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BFDCA11-761F-DE28-7DD1-5570BDF27E09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5" name="Oval 324">
            <a:extLst>
              <a:ext uri="{FF2B5EF4-FFF2-40B4-BE49-F238E27FC236}">
                <a16:creationId xmlns:a16="http://schemas.microsoft.com/office/drawing/2014/main" id="{5A89A09F-CEE2-D888-6855-ABCF94000F18}"/>
              </a:ext>
            </a:extLst>
          </p:cNvPr>
          <p:cNvSpPr/>
          <p:nvPr/>
        </p:nvSpPr>
        <p:spPr>
          <a:xfrm>
            <a:off x="4021636" y="3443456"/>
            <a:ext cx="547425" cy="10795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6000A6D1-216D-824F-ACDE-F2ACAE618771}"/>
              </a:ext>
            </a:extLst>
          </p:cNvPr>
          <p:cNvGrpSpPr/>
          <p:nvPr/>
        </p:nvGrpSpPr>
        <p:grpSpPr>
          <a:xfrm>
            <a:off x="4688303" y="3534709"/>
            <a:ext cx="350874" cy="360389"/>
            <a:chOff x="3195085" y="2057961"/>
            <a:chExt cx="350874" cy="360389"/>
          </a:xfrm>
        </p:grpSpPr>
        <p:sp>
          <p:nvSpPr>
            <p:cNvPr id="348" name="Oval 347">
              <a:extLst>
                <a:ext uri="{FF2B5EF4-FFF2-40B4-BE49-F238E27FC236}">
                  <a16:creationId xmlns:a16="http://schemas.microsoft.com/office/drawing/2014/main" id="{78E425BA-BB43-B4D2-22C6-1D3C70E16B24}"/>
                </a:ext>
              </a:extLst>
            </p:cNvPr>
            <p:cNvSpPr/>
            <p:nvPr/>
          </p:nvSpPr>
          <p:spPr>
            <a:xfrm>
              <a:off x="3195085" y="2057961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Oval 348">
              <a:extLst>
                <a:ext uri="{FF2B5EF4-FFF2-40B4-BE49-F238E27FC236}">
                  <a16:creationId xmlns:a16="http://schemas.microsoft.com/office/drawing/2014/main" id="{0D865E9F-AE58-5BB3-6444-8DC079791062}"/>
                </a:ext>
              </a:extLst>
            </p:cNvPr>
            <p:cNvSpPr/>
            <p:nvPr/>
          </p:nvSpPr>
          <p:spPr>
            <a:xfrm>
              <a:off x="3255327" y="231139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BD615339-3E46-3A81-8A14-FFE9361755D9}"/>
                </a:ext>
              </a:extLst>
            </p:cNvPr>
            <p:cNvSpPr/>
            <p:nvPr/>
          </p:nvSpPr>
          <p:spPr>
            <a:xfrm>
              <a:off x="3352234" y="209132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1" name="Oval 350">
              <a:extLst>
                <a:ext uri="{FF2B5EF4-FFF2-40B4-BE49-F238E27FC236}">
                  <a16:creationId xmlns:a16="http://schemas.microsoft.com/office/drawing/2014/main" id="{D6DB65D3-78C8-2515-2A5F-39F42CE03FED}"/>
                </a:ext>
              </a:extLst>
            </p:cNvPr>
            <p:cNvSpPr/>
            <p:nvPr/>
          </p:nvSpPr>
          <p:spPr>
            <a:xfrm>
              <a:off x="3465247" y="23026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52" name="Straight Arrow Connector 351">
              <a:extLst>
                <a:ext uri="{FF2B5EF4-FFF2-40B4-BE49-F238E27FC236}">
                  <a16:creationId xmlns:a16="http://schemas.microsoft.com/office/drawing/2014/main" id="{C7E956BA-06C4-FDC9-1D2B-4C1483776861}"/>
                </a:ext>
              </a:extLst>
            </p:cNvPr>
            <p:cNvCxnSpPr>
              <a:cxnSpLocks/>
              <a:stCxn id="350" idx="5"/>
              <a:endCxn id="351" idx="0"/>
            </p:cNvCxnSpPr>
            <p:nvPr/>
          </p:nvCxnSpPr>
          <p:spPr>
            <a:xfrm>
              <a:off x="3383454" y="2122543"/>
              <a:ext cx="100081" cy="180127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3" name="Straight Arrow Connector 352">
              <a:extLst>
                <a:ext uri="{FF2B5EF4-FFF2-40B4-BE49-F238E27FC236}">
                  <a16:creationId xmlns:a16="http://schemas.microsoft.com/office/drawing/2014/main" id="{B842C119-0D13-F4A9-9AF4-BC861675D7A9}"/>
                </a:ext>
              </a:extLst>
            </p:cNvPr>
            <p:cNvCxnSpPr>
              <a:cxnSpLocks/>
              <a:stCxn id="350" idx="3"/>
            </p:cNvCxnSpPr>
            <p:nvPr/>
          </p:nvCxnSpPr>
          <p:spPr>
            <a:xfrm flipH="1">
              <a:off x="3270441" y="2122543"/>
              <a:ext cx="87149" cy="18885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78A26B8B-7A90-046A-B7A9-055B3735B848}"/>
              </a:ext>
            </a:extLst>
          </p:cNvPr>
          <p:cNvGrpSpPr/>
          <p:nvPr/>
        </p:nvGrpSpPr>
        <p:grpSpPr>
          <a:xfrm>
            <a:off x="5156639" y="4004260"/>
            <a:ext cx="246496" cy="256646"/>
            <a:chOff x="3255327" y="2091323"/>
            <a:chExt cx="246496" cy="256646"/>
          </a:xfrm>
        </p:grpSpPr>
        <p:sp>
          <p:nvSpPr>
            <p:cNvPr id="343" name="Oval 342">
              <a:extLst>
                <a:ext uri="{FF2B5EF4-FFF2-40B4-BE49-F238E27FC236}">
                  <a16:creationId xmlns:a16="http://schemas.microsoft.com/office/drawing/2014/main" id="{F2D0D3B2-1054-9DCA-D893-DA5976600EFE}"/>
                </a:ext>
              </a:extLst>
            </p:cNvPr>
            <p:cNvSpPr/>
            <p:nvPr/>
          </p:nvSpPr>
          <p:spPr>
            <a:xfrm>
              <a:off x="3255327" y="231139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Oval 343">
              <a:extLst>
                <a:ext uri="{FF2B5EF4-FFF2-40B4-BE49-F238E27FC236}">
                  <a16:creationId xmlns:a16="http://schemas.microsoft.com/office/drawing/2014/main" id="{D05CC2A2-180C-C2AF-4148-8F73F673C648}"/>
                </a:ext>
              </a:extLst>
            </p:cNvPr>
            <p:cNvSpPr/>
            <p:nvPr/>
          </p:nvSpPr>
          <p:spPr>
            <a:xfrm>
              <a:off x="3352234" y="209132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Oval 344">
              <a:extLst>
                <a:ext uri="{FF2B5EF4-FFF2-40B4-BE49-F238E27FC236}">
                  <a16:creationId xmlns:a16="http://schemas.microsoft.com/office/drawing/2014/main" id="{A838E51C-44B5-1C25-1D53-2BB3CC4FE079}"/>
                </a:ext>
              </a:extLst>
            </p:cNvPr>
            <p:cNvSpPr/>
            <p:nvPr/>
          </p:nvSpPr>
          <p:spPr>
            <a:xfrm>
              <a:off x="3465247" y="23026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46" name="Straight Arrow Connector 345">
              <a:extLst>
                <a:ext uri="{FF2B5EF4-FFF2-40B4-BE49-F238E27FC236}">
                  <a16:creationId xmlns:a16="http://schemas.microsoft.com/office/drawing/2014/main" id="{45B29AF6-DADE-820E-C0CB-E208BBA934E1}"/>
                </a:ext>
              </a:extLst>
            </p:cNvPr>
            <p:cNvCxnSpPr>
              <a:cxnSpLocks/>
              <a:stCxn id="344" idx="5"/>
            </p:cNvCxnSpPr>
            <p:nvPr/>
          </p:nvCxnSpPr>
          <p:spPr>
            <a:xfrm>
              <a:off x="3383454" y="2122543"/>
              <a:ext cx="96863" cy="180127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7" name="Straight Arrow Connector 346">
              <a:extLst>
                <a:ext uri="{FF2B5EF4-FFF2-40B4-BE49-F238E27FC236}">
                  <a16:creationId xmlns:a16="http://schemas.microsoft.com/office/drawing/2014/main" id="{9988C538-1F80-5042-3B85-950327B958C0}"/>
                </a:ext>
              </a:extLst>
            </p:cNvPr>
            <p:cNvCxnSpPr>
              <a:cxnSpLocks/>
              <a:stCxn id="344" idx="3"/>
              <a:endCxn id="343" idx="0"/>
            </p:cNvCxnSpPr>
            <p:nvPr/>
          </p:nvCxnSpPr>
          <p:spPr>
            <a:xfrm flipH="1">
              <a:off x="3273615" y="2122543"/>
              <a:ext cx="83975" cy="18885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1" name="Oval 330">
            <a:extLst>
              <a:ext uri="{FF2B5EF4-FFF2-40B4-BE49-F238E27FC236}">
                <a16:creationId xmlns:a16="http://schemas.microsoft.com/office/drawing/2014/main" id="{28036BED-8F05-83E2-A1ED-02CCD2DE5806}"/>
              </a:ext>
            </a:extLst>
          </p:cNvPr>
          <p:cNvSpPr/>
          <p:nvPr/>
        </p:nvSpPr>
        <p:spPr>
          <a:xfrm>
            <a:off x="4239828" y="437560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Oval 331">
            <a:extLst>
              <a:ext uri="{FF2B5EF4-FFF2-40B4-BE49-F238E27FC236}">
                <a16:creationId xmlns:a16="http://schemas.microsoft.com/office/drawing/2014/main" id="{ABCBDF02-66D2-FA3F-4E68-3A64427FE4A1}"/>
              </a:ext>
            </a:extLst>
          </p:cNvPr>
          <p:cNvSpPr/>
          <p:nvPr/>
        </p:nvSpPr>
        <p:spPr>
          <a:xfrm>
            <a:off x="4325697" y="437560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Oval 332">
            <a:extLst>
              <a:ext uri="{FF2B5EF4-FFF2-40B4-BE49-F238E27FC236}">
                <a16:creationId xmlns:a16="http://schemas.microsoft.com/office/drawing/2014/main" id="{DF3F7856-2E81-DCAE-4F71-7B27E170D63D}"/>
              </a:ext>
            </a:extLst>
          </p:cNvPr>
          <p:cNvSpPr/>
          <p:nvPr/>
        </p:nvSpPr>
        <p:spPr>
          <a:xfrm>
            <a:off x="4196296" y="3912810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" name="Oval 333">
            <a:extLst>
              <a:ext uri="{FF2B5EF4-FFF2-40B4-BE49-F238E27FC236}">
                <a16:creationId xmlns:a16="http://schemas.microsoft.com/office/drawing/2014/main" id="{D2259D8B-19D1-1516-6A4A-61E4EE8C0FDE}"/>
              </a:ext>
            </a:extLst>
          </p:cNvPr>
          <p:cNvSpPr/>
          <p:nvPr/>
        </p:nvSpPr>
        <p:spPr>
          <a:xfrm>
            <a:off x="4333746" y="392076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5" name="Oval 334">
            <a:extLst>
              <a:ext uri="{FF2B5EF4-FFF2-40B4-BE49-F238E27FC236}">
                <a16:creationId xmlns:a16="http://schemas.microsoft.com/office/drawing/2014/main" id="{7D00C9EA-11D6-521A-D9E5-323FEF02FB4F}"/>
              </a:ext>
            </a:extLst>
          </p:cNvPr>
          <p:cNvSpPr/>
          <p:nvPr/>
        </p:nvSpPr>
        <p:spPr>
          <a:xfrm>
            <a:off x="4267267" y="347120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5" name="Oval 354">
            <a:extLst>
              <a:ext uri="{FF2B5EF4-FFF2-40B4-BE49-F238E27FC236}">
                <a16:creationId xmlns:a16="http://schemas.microsoft.com/office/drawing/2014/main" id="{B886FFC0-512A-6858-356E-DC1FD40C7206}"/>
              </a:ext>
            </a:extLst>
          </p:cNvPr>
          <p:cNvSpPr/>
          <p:nvPr/>
        </p:nvSpPr>
        <p:spPr>
          <a:xfrm>
            <a:off x="5481868" y="3421660"/>
            <a:ext cx="547425" cy="10795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1B6808E7-1E64-89E0-7091-8F23C522576D}"/>
              </a:ext>
            </a:extLst>
          </p:cNvPr>
          <p:cNvGrpSpPr/>
          <p:nvPr/>
        </p:nvGrpSpPr>
        <p:grpSpPr>
          <a:xfrm>
            <a:off x="6148535" y="3512913"/>
            <a:ext cx="350874" cy="360389"/>
            <a:chOff x="3195085" y="2057961"/>
            <a:chExt cx="350874" cy="360389"/>
          </a:xfrm>
        </p:grpSpPr>
        <p:sp>
          <p:nvSpPr>
            <p:cNvPr id="378" name="Oval 377">
              <a:extLst>
                <a:ext uri="{FF2B5EF4-FFF2-40B4-BE49-F238E27FC236}">
                  <a16:creationId xmlns:a16="http://schemas.microsoft.com/office/drawing/2014/main" id="{F3308A75-FF95-6D9A-E8B7-9831F4946898}"/>
                </a:ext>
              </a:extLst>
            </p:cNvPr>
            <p:cNvSpPr/>
            <p:nvPr/>
          </p:nvSpPr>
          <p:spPr>
            <a:xfrm>
              <a:off x="3195085" y="2057961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Oval 378">
              <a:extLst>
                <a:ext uri="{FF2B5EF4-FFF2-40B4-BE49-F238E27FC236}">
                  <a16:creationId xmlns:a16="http://schemas.microsoft.com/office/drawing/2014/main" id="{F55E31CA-D760-261E-15C9-C25AA3B0803C}"/>
                </a:ext>
              </a:extLst>
            </p:cNvPr>
            <p:cNvSpPr/>
            <p:nvPr/>
          </p:nvSpPr>
          <p:spPr>
            <a:xfrm>
              <a:off x="3255327" y="231139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0" name="Oval 379">
              <a:extLst>
                <a:ext uri="{FF2B5EF4-FFF2-40B4-BE49-F238E27FC236}">
                  <a16:creationId xmlns:a16="http://schemas.microsoft.com/office/drawing/2014/main" id="{16CB48A3-E639-3C15-82A8-AB8F2DFCA0EB}"/>
                </a:ext>
              </a:extLst>
            </p:cNvPr>
            <p:cNvSpPr/>
            <p:nvPr/>
          </p:nvSpPr>
          <p:spPr>
            <a:xfrm>
              <a:off x="3352234" y="209132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D134EC56-C09D-D4E4-09AD-15A566876523}"/>
                </a:ext>
              </a:extLst>
            </p:cNvPr>
            <p:cNvSpPr/>
            <p:nvPr/>
          </p:nvSpPr>
          <p:spPr>
            <a:xfrm>
              <a:off x="3465247" y="23026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82" name="Straight Arrow Connector 381">
              <a:extLst>
                <a:ext uri="{FF2B5EF4-FFF2-40B4-BE49-F238E27FC236}">
                  <a16:creationId xmlns:a16="http://schemas.microsoft.com/office/drawing/2014/main" id="{89D4E68D-285F-4015-30B0-3972A6264D01}"/>
                </a:ext>
              </a:extLst>
            </p:cNvPr>
            <p:cNvCxnSpPr>
              <a:cxnSpLocks/>
              <a:stCxn id="380" idx="5"/>
              <a:endCxn id="381" idx="0"/>
            </p:cNvCxnSpPr>
            <p:nvPr/>
          </p:nvCxnSpPr>
          <p:spPr>
            <a:xfrm>
              <a:off x="3383454" y="2122543"/>
              <a:ext cx="100081" cy="180127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3" name="Straight Arrow Connector 382">
              <a:extLst>
                <a:ext uri="{FF2B5EF4-FFF2-40B4-BE49-F238E27FC236}">
                  <a16:creationId xmlns:a16="http://schemas.microsoft.com/office/drawing/2014/main" id="{A20AB5AF-AD2D-EE27-0578-EBB8BF36CE2F}"/>
                </a:ext>
              </a:extLst>
            </p:cNvPr>
            <p:cNvCxnSpPr>
              <a:cxnSpLocks/>
              <a:stCxn id="380" idx="3"/>
            </p:cNvCxnSpPr>
            <p:nvPr/>
          </p:nvCxnSpPr>
          <p:spPr>
            <a:xfrm flipH="1">
              <a:off x="3270441" y="2122543"/>
              <a:ext cx="87149" cy="18885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D2B74AFE-88ED-96E6-12EC-9D226B2768EF}"/>
              </a:ext>
            </a:extLst>
          </p:cNvPr>
          <p:cNvGrpSpPr/>
          <p:nvPr/>
        </p:nvGrpSpPr>
        <p:grpSpPr>
          <a:xfrm>
            <a:off x="6616871" y="3982464"/>
            <a:ext cx="246496" cy="256646"/>
            <a:chOff x="3255327" y="2091323"/>
            <a:chExt cx="246496" cy="256646"/>
          </a:xfrm>
        </p:grpSpPr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95BE1EF6-E36A-9A3A-B5AA-F3F8E8FAFF78}"/>
                </a:ext>
              </a:extLst>
            </p:cNvPr>
            <p:cNvSpPr/>
            <p:nvPr/>
          </p:nvSpPr>
          <p:spPr>
            <a:xfrm>
              <a:off x="3255327" y="231139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4" name="Oval 373">
              <a:extLst>
                <a:ext uri="{FF2B5EF4-FFF2-40B4-BE49-F238E27FC236}">
                  <a16:creationId xmlns:a16="http://schemas.microsoft.com/office/drawing/2014/main" id="{12E34BA9-A1DB-4976-23F0-A097E6AF5372}"/>
                </a:ext>
              </a:extLst>
            </p:cNvPr>
            <p:cNvSpPr/>
            <p:nvPr/>
          </p:nvSpPr>
          <p:spPr>
            <a:xfrm>
              <a:off x="3352234" y="209132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D521FF9D-4DBC-1C42-FC72-D075BA081C10}"/>
                </a:ext>
              </a:extLst>
            </p:cNvPr>
            <p:cNvSpPr/>
            <p:nvPr/>
          </p:nvSpPr>
          <p:spPr>
            <a:xfrm>
              <a:off x="3465247" y="23026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76" name="Straight Arrow Connector 375">
              <a:extLst>
                <a:ext uri="{FF2B5EF4-FFF2-40B4-BE49-F238E27FC236}">
                  <a16:creationId xmlns:a16="http://schemas.microsoft.com/office/drawing/2014/main" id="{6E4B700A-1DCE-65E2-C93A-F8E2E36AEDFB}"/>
                </a:ext>
              </a:extLst>
            </p:cNvPr>
            <p:cNvCxnSpPr>
              <a:cxnSpLocks/>
              <a:stCxn id="374" idx="5"/>
            </p:cNvCxnSpPr>
            <p:nvPr/>
          </p:nvCxnSpPr>
          <p:spPr>
            <a:xfrm>
              <a:off x="3383454" y="2122543"/>
              <a:ext cx="96863" cy="180127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7" name="Straight Arrow Connector 376">
              <a:extLst>
                <a:ext uri="{FF2B5EF4-FFF2-40B4-BE49-F238E27FC236}">
                  <a16:creationId xmlns:a16="http://schemas.microsoft.com/office/drawing/2014/main" id="{000BB5AD-E6F3-709D-E085-CA70C19B8A32}"/>
                </a:ext>
              </a:extLst>
            </p:cNvPr>
            <p:cNvCxnSpPr>
              <a:cxnSpLocks/>
              <a:stCxn id="374" idx="3"/>
              <a:endCxn id="373" idx="0"/>
            </p:cNvCxnSpPr>
            <p:nvPr/>
          </p:nvCxnSpPr>
          <p:spPr>
            <a:xfrm flipH="1">
              <a:off x="3273615" y="2122543"/>
              <a:ext cx="83975" cy="18885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61" name="Oval 360">
            <a:extLst>
              <a:ext uri="{FF2B5EF4-FFF2-40B4-BE49-F238E27FC236}">
                <a16:creationId xmlns:a16="http://schemas.microsoft.com/office/drawing/2014/main" id="{80084B09-3B64-BB24-1BC5-C4E4A93B4E59}"/>
              </a:ext>
            </a:extLst>
          </p:cNvPr>
          <p:cNvSpPr/>
          <p:nvPr/>
        </p:nvSpPr>
        <p:spPr>
          <a:xfrm>
            <a:off x="5700060" y="435381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2" name="Oval 361">
            <a:extLst>
              <a:ext uri="{FF2B5EF4-FFF2-40B4-BE49-F238E27FC236}">
                <a16:creationId xmlns:a16="http://schemas.microsoft.com/office/drawing/2014/main" id="{B4AF4AED-1ADD-7410-AEC8-3EF8429B738D}"/>
              </a:ext>
            </a:extLst>
          </p:cNvPr>
          <p:cNvSpPr/>
          <p:nvPr/>
        </p:nvSpPr>
        <p:spPr>
          <a:xfrm>
            <a:off x="5785929" y="435381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3" name="Oval 362">
            <a:extLst>
              <a:ext uri="{FF2B5EF4-FFF2-40B4-BE49-F238E27FC236}">
                <a16:creationId xmlns:a16="http://schemas.microsoft.com/office/drawing/2014/main" id="{A02200EC-B9D4-E75C-3004-671D567A69B4}"/>
              </a:ext>
            </a:extLst>
          </p:cNvPr>
          <p:cNvSpPr/>
          <p:nvPr/>
        </p:nvSpPr>
        <p:spPr>
          <a:xfrm>
            <a:off x="5656528" y="389101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4" name="Oval 363">
            <a:extLst>
              <a:ext uri="{FF2B5EF4-FFF2-40B4-BE49-F238E27FC236}">
                <a16:creationId xmlns:a16="http://schemas.microsoft.com/office/drawing/2014/main" id="{3BA50DDC-0446-C818-45FA-CF1842695923}"/>
              </a:ext>
            </a:extLst>
          </p:cNvPr>
          <p:cNvSpPr/>
          <p:nvPr/>
        </p:nvSpPr>
        <p:spPr>
          <a:xfrm>
            <a:off x="5793978" y="38989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5" name="Oval 364">
            <a:extLst>
              <a:ext uri="{FF2B5EF4-FFF2-40B4-BE49-F238E27FC236}">
                <a16:creationId xmlns:a16="http://schemas.microsoft.com/office/drawing/2014/main" id="{10634708-F930-D902-BC8E-A993AC140CDF}"/>
              </a:ext>
            </a:extLst>
          </p:cNvPr>
          <p:cNvSpPr/>
          <p:nvPr/>
        </p:nvSpPr>
        <p:spPr>
          <a:xfrm>
            <a:off x="5727499" y="344940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E971769F-BCF7-E16A-8901-3F91D3934D88}"/>
              </a:ext>
            </a:extLst>
          </p:cNvPr>
          <p:cNvGrpSpPr/>
          <p:nvPr/>
        </p:nvGrpSpPr>
        <p:grpSpPr>
          <a:xfrm>
            <a:off x="2739654" y="3781125"/>
            <a:ext cx="747402" cy="132635"/>
            <a:chOff x="2879697" y="2486108"/>
            <a:chExt cx="747402" cy="132635"/>
          </a:xfrm>
        </p:grpSpPr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824691F0-4040-F259-971B-7B92B77B23C2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5101558-F498-0DF8-C2D5-156F364E401E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357B2D23-F464-00D5-566D-112A92847901}"/>
              </a:ext>
            </a:extLst>
          </p:cNvPr>
          <p:cNvGrpSpPr/>
          <p:nvPr/>
        </p:nvGrpSpPr>
        <p:grpSpPr>
          <a:xfrm>
            <a:off x="4223597" y="3814202"/>
            <a:ext cx="747402" cy="132635"/>
            <a:chOff x="2879697" y="2486108"/>
            <a:chExt cx="747402" cy="132635"/>
          </a:xfrm>
        </p:grpSpPr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5B1B68-F88B-CB85-5663-15CDF9E93253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6100CFE8-B8E6-9DF5-640F-056C57060432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9D0631D9-CE87-E131-B44E-A783FE4CAFBF}"/>
              </a:ext>
            </a:extLst>
          </p:cNvPr>
          <p:cNvGrpSpPr/>
          <p:nvPr/>
        </p:nvGrpSpPr>
        <p:grpSpPr>
          <a:xfrm>
            <a:off x="5676890" y="3788127"/>
            <a:ext cx="747402" cy="132635"/>
            <a:chOff x="2879697" y="2486108"/>
            <a:chExt cx="747402" cy="132635"/>
          </a:xfrm>
        </p:grpSpPr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907A6E2-FE63-07A0-66CF-A736FDB04A15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852A9317-C815-D1BA-13AB-7B02B2CAC123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1" name="Group 410">
            <a:extLst>
              <a:ext uri="{FF2B5EF4-FFF2-40B4-BE49-F238E27FC236}">
                <a16:creationId xmlns:a16="http://schemas.microsoft.com/office/drawing/2014/main" id="{D6E1B088-4F69-7099-E595-C25B71772528}"/>
              </a:ext>
            </a:extLst>
          </p:cNvPr>
          <p:cNvGrpSpPr/>
          <p:nvPr/>
        </p:nvGrpSpPr>
        <p:grpSpPr>
          <a:xfrm>
            <a:off x="5674746" y="3901082"/>
            <a:ext cx="1063431" cy="98682"/>
            <a:chOff x="4768349" y="2603225"/>
            <a:chExt cx="1063431" cy="98682"/>
          </a:xfrm>
        </p:grpSpPr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9D8BF3-6CAF-65F1-F7AB-0F079D48A23C}"/>
                </a:ext>
              </a:extLst>
            </p:cNvPr>
            <p:cNvSpPr/>
            <p:nvPr/>
          </p:nvSpPr>
          <p:spPr>
            <a:xfrm>
              <a:off x="4912357" y="2603225"/>
              <a:ext cx="919423" cy="91193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24447"/>
                <a:gd name="connsiteY0" fmla="*/ 35986 h 91251"/>
                <a:gd name="connsiteX1" fmla="*/ 195943 w 924447"/>
                <a:gd name="connsiteY1" fmla="*/ 46034 h 91251"/>
                <a:gd name="connsiteX2" fmla="*/ 492369 w 924447"/>
                <a:gd name="connsiteY2" fmla="*/ 817 h 91251"/>
                <a:gd name="connsiteX3" fmla="*/ 924447 w 924447"/>
                <a:gd name="connsiteY3" fmla="*/ 91251 h 91251"/>
                <a:gd name="connsiteX0" fmla="*/ 0 w 919423"/>
                <a:gd name="connsiteY0" fmla="*/ 10807 h 91193"/>
                <a:gd name="connsiteX1" fmla="*/ 190919 w 919423"/>
                <a:gd name="connsiteY1" fmla="*/ 45976 h 91193"/>
                <a:gd name="connsiteX2" fmla="*/ 487345 w 919423"/>
                <a:gd name="connsiteY2" fmla="*/ 759 h 91193"/>
                <a:gd name="connsiteX3" fmla="*/ 919423 w 919423"/>
                <a:gd name="connsiteY3" fmla="*/ 91193 h 9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423" h="91193">
                  <a:moveTo>
                    <a:pt x="0" y="10807"/>
                  </a:moveTo>
                  <a:cubicBezTo>
                    <a:pt x="19678" y="32578"/>
                    <a:pt x="109695" y="47651"/>
                    <a:pt x="190919" y="45976"/>
                  </a:cubicBezTo>
                  <a:cubicBezTo>
                    <a:pt x="272143" y="44301"/>
                    <a:pt x="365928" y="-6777"/>
                    <a:pt x="487345" y="759"/>
                  </a:cubicBezTo>
                  <a:cubicBezTo>
                    <a:pt x="608762" y="8295"/>
                    <a:pt x="760324" y="7458"/>
                    <a:pt x="919423" y="9119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0F0BB8D9-66D8-420F-1569-511421CE1345}"/>
                </a:ext>
              </a:extLst>
            </p:cNvPr>
            <p:cNvSpPr/>
            <p:nvPr/>
          </p:nvSpPr>
          <p:spPr>
            <a:xfrm>
              <a:off x="4768349" y="2614032"/>
              <a:ext cx="641404" cy="87875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333 w 641404"/>
                <a:gd name="connsiteY0" fmla="*/ 0 h 87875"/>
                <a:gd name="connsiteX1" fmla="*/ 73671 w 641404"/>
                <a:gd name="connsiteY1" fmla="*/ 75362 h 87875"/>
                <a:gd name="connsiteX2" fmla="*/ 313661 w 641404"/>
                <a:gd name="connsiteY2" fmla="*/ 87753 h 87875"/>
                <a:gd name="connsiteX3" fmla="*/ 641404 w 641404"/>
                <a:gd name="connsiteY3" fmla="*/ 70338 h 87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404" h="87875">
                  <a:moveTo>
                    <a:pt x="3333" y="0"/>
                  </a:moveTo>
                  <a:cubicBezTo>
                    <a:pt x="-10902" y="37262"/>
                    <a:pt x="21950" y="60737"/>
                    <a:pt x="73671" y="75362"/>
                  </a:cubicBezTo>
                  <a:cubicBezTo>
                    <a:pt x="125392" y="89987"/>
                    <a:pt x="313661" y="87753"/>
                    <a:pt x="313661" y="87753"/>
                  </a:cubicBezTo>
                  <a:cubicBezTo>
                    <a:pt x="419169" y="89428"/>
                    <a:pt x="535896" y="68663"/>
                    <a:pt x="64140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14547DC9-8756-545D-8367-4E2CCAD18E0F}"/>
              </a:ext>
            </a:extLst>
          </p:cNvPr>
          <p:cNvGrpSpPr/>
          <p:nvPr/>
        </p:nvGrpSpPr>
        <p:grpSpPr>
          <a:xfrm>
            <a:off x="4214365" y="3927942"/>
            <a:ext cx="1063431" cy="94726"/>
            <a:chOff x="4768349" y="2603193"/>
            <a:chExt cx="1063431" cy="94726"/>
          </a:xfrm>
        </p:grpSpPr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91D4EE32-3424-58E7-01F3-6FE51BFC4D5B}"/>
                </a:ext>
              </a:extLst>
            </p:cNvPr>
            <p:cNvSpPr/>
            <p:nvPr/>
          </p:nvSpPr>
          <p:spPr>
            <a:xfrm>
              <a:off x="4917382" y="2603193"/>
              <a:ext cx="914398" cy="91226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14398"/>
                <a:gd name="connsiteY0" fmla="*/ 25913 h 91226"/>
                <a:gd name="connsiteX1" fmla="*/ 185894 w 914398"/>
                <a:gd name="connsiteY1" fmla="*/ 46009 h 91226"/>
                <a:gd name="connsiteX2" fmla="*/ 482320 w 914398"/>
                <a:gd name="connsiteY2" fmla="*/ 792 h 91226"/>
                <a:gd name="connsiteX3" fmla="*/ 914398 w 914398"/>
                <a:gd name="connsiteY3" fmla="*/ 91226 h 9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8" h="91226">
                  <a:moveTo>
                    <a:pt x="0" y="25913"/>
                  </a:moveTo>
                  <a:cubicBezTo>
                    <a:pt x="19678" y="47684"/>
                    <a:pt x="105507" y="50196"/>
                    <a:pt x="185894" y="46009"/>
                  </a:cubicBezTo>
                  <a:cubicBezTo>
                    <a:pt x="266281" y="41822"/>
                    <a:pt x="360903" y="-6744"/>
                    <a:pt x="482320" y="792"/>
                  </a:cubicBezTo>
                  <a:cubicBezTo>
                    <a:pt x="603737" y="8328"/>
                    <a:pt x="755299" y="7491"/>
                    <a:pt x="914398" y="9122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AB18E5CD-FF51-F101-6CF6-934264CB0D4F}"/>
                </a:ext>
              </a:extLst>
            </p:cNvPr>
            <p:cNvSpPr/>
            <p:nvPr/>
          </p:nvSpPr>
          <p:spPr>
            <a:xfrm>
              <a:off x="4768349" y="2614033"/>
              <a:ext cx="641404" cy="8388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333 w 641404"/>
                <a:gd name="connsiteY0" fmla="*/ 0 h 83886"/>
                <a:gd name="connsiteX1" fmla="*/ 73671 w 641404"/>
                <a:gd name="connsiteY1" fmla="*/ 75362 h 83886"/>
                <a:gd name="connsiteX2" fmla="*/ 313662 w 641404"/>
                <a:gd name="connsiteY2" fmla="*/ 82143 h 83886"/>
                <a:gd name="connsiteX3" fmla="*/ 641404 w 641404"/>
                <a:gd name="connsiteY3" fmla="*/ 70338 h 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404" h="83886">
                  <a:moveTo>
                    <a:pt x="3333" y="0"/>
                  </a:moveTo>
                  <a:cubicBezTo>
                    <a:pt x="-10902" y="37262"/>
                    <a:pt x="21950" y="61672"/>
                    <a:pt x="73671" y="75362"/>
                  </a:cubicBezTo>
                  <a:cubicBezTo>
                    <a:pt x="125392" y="89052"/>
                    <a:pt x="313662" y="82143"/>
                    <a:pt x="313662" y="82143"/>
                  </a:cubicBezTo>
                  <a:cubicBezTo>
                    <a:pt x="419170" y="83818"/>
                    <a:pt x="535896" y="68663"/>
                    <a:pt x="64140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7" name="Group 416">
            <a:extLst>
              <a:ext uri="{FF2B5EF4-FFF2-40B4-BE49-F238E27FC236}">
                <a16:creationId xmlns:a16="http://schemas.microsoft.com/office/drawing/2014/main" id="{8112FFF2-B536-52D8-4D78-CBFA97794973}"/>
              </a:ext>
            </a:extLst>
          </p:cNvPr>
          <p:cNvGrpSpPr/>
          <p:nvPr/>
        </p:nvGrpSpPr>
        <p:grpSpPr>
          <a:xfrm>
            <a:off x="2738424" y="3909757"/>
            <a:ext cx="1063751" cy="94682"/>
            <a:chOff x="4768029" y="2603237"/>
            <a:chExt cx="1063751" cy="94682"/>
          </a:xfrm>
        </p:grpSpPr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AC4AA20-E972-EAA8-EB18-16D9D81A07FF}"/>
                </a:ext>
              </a:extLst>
            </p:cNvPr>
            <p:cNvSpPr/>
            <p:nvPr/>
          </p:nvSpPr>
          <p:spPr>
            <a:xfrm>
              <a:off x="4917381" y="2603237"/>
              <a:ext cx="914399" cy="91182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14399"/>
                <a:gd name="connsiteY0" fmla="*/ 5773 h 91182"/>
                <a:gd name="connsiteX1" fmla="*/ 185895 w 914399"/>
                <a:gd name="connsiteY1" fmla="*/ 45965 h 91182"/>
                <a:gd name="connsiteX2" fmla="*/ 482321 w 914399"/>
                <a:gd name="connsiteY2" fmla="*/ 748 h 91182"/>
                <a:gd name="connsiteX3" fmla="*/ 914399 w 914399"/>
                <a:gd name="connsiteY3" fmla="*/ 91182 h 9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9" h="91182">
                  <a:moveTo>
                    <a:pt x="0" y="5773"/>
                  </a:moveTo>
                  <a:cubicBezTo>
                    <a:pt x="19678" y="27544"/>
                    <a:pt x="105508" y="46802"/>
                    <a:pt x="185895" y="45965"/>
                  </a:cubicBezTo>
                  <a:cubicBezTo>
                    <a:pt x="266282" y="45128"/>
                    <a:pt x="360904" y="-6788"/>
                    <a:pt x="482321" y="748"/>
                  </a:cubicBezTo>
                  <a:cubicBezTo>
                    <a:pt x="603738" y="8284"/>
                    <a:pt x="755300" y="7447"/>
                    <a:pt x="914399" y="91182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3130C61-48AE-FF81-78B3-B37C3C9A97A8}"/>
                </a:ext>
              </a:extLst>
            </p:cNvPr>
            <p:cNvSpPr/>
            <p:nvPr/>
          </p:nvSpPr>
          <p:spPr>
            <a:xfrm>
              <a:off x="4768029" y="2614033"/>
              <a:ext cx="641724" cy="8388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653 w 641724"/>
                <a:gd name="connsiteY0" fmla="*/ 0 h 83886"/>
                <a:gd name="connsiteX1" fmla="*/ 73991 w 641724"/>
                <a:gd name="connsiteY1" fmla="*/ 75362 h 83886"/>
                <a:gd name="connsiteX2" fmla="*/ 342031 w 641724"/>
                <a:gd name="connsiteY2" fmla="*/ 82143 h 83886"/>
                <a:gd name="connsiteX3" fmla="*/ 641724 w 641724"/>
                <a:gd name="connsiteY3" fmla="*/ 70338 h 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724" h="83886">
                  <a:moveTo>
                    <a:pt x="3653" y="0"/>
                  </a:moveTo>
                  <a:cubicBezTo>
                    <a:pt x="-10582" y="37262"/>
                    <a:pt x="17595" y="61672"/>
                    <a:pt x="73991" y="75362"/>
                  </a:cubicBezTo>
                  <a:cubicBezTo>
                    <a:pt x="130387" y="89052"/>
                    <a:pt x="342031" y="82143"/>
                    <a:pt x="342031" y="82143"/>
                  </a:cubicBezTo>
                  <a:cubicBezTo>
                    <a:pt x="447539" y="83818"/>
                    <a:pt x="536216" y="68663"/>
                    <a:pt x="64172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1281749" y="4390440"/>
            <a:ext cx="1484857" cy="5240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432809" y="170500"/>
                  <a:pt x="707420" y="217645"/>
                </a:cubicBezTo>
                <a:cubicBezTo>
                  <a:pt x="982031" y="264790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619275" y="4379059"/>
            <a:ext cx="1234975" cy="54078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C1E46F-FC10-1696-F611-849D57CA6DEE}"/>
              </a:ext>
            </a:extLst>
          </p:cNvPr>
          <p:cNvSpPr/>
          <p:nvPr/>
        </p:nvSpPr>
        <p:spPr>
          <a:xfrm flipH="1">
            <a:off x="1308349" y="4405010"/>
            <a:ext cx="2924522" cy="49431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43972" y="105352"/>
                  <a:pt x="389243" y="129293"/>
                </a:cubicBezTo>
                <a:cubicBezTo>
                  <a:pt x="534514" y="153234"/>
                  <a:pt x="716749" y="136293"/>
                  <a:pt x="871628" y="143646"/>
                </a:cubicBezTo>
                <a:cubicBezTo>
                  <a:pt x="1026507" y="151000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646416" y="4396850"/>
            <a:ext cx="2688202" cy="52299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99891" y="165159"/>
                  <a:pt x="316617" y="199609"/>
                </a:cubicBezTo>
                <a:cubicBezTo>
                  <a:pt x="533343" y="234059"/>
                  <a:pt x="1083278" y="191844"/>
                  <a:pt x="1300359" y="206702"/>
                </a:cubicBezTo>
                <a:cubicBezTo>
                  <a:pt x="1425258" y="219879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0E6471E-EBC5-4BCB-0B22-E911760AC489}"/>
              </a:ext>
            </a:extLst>
          </p:cNvPr>
          <p:cNvSpPr/>
          <p:nvPr/>
        </p:nvSpPr>
        <p:spPr>
          <a:xfrm flipH="1">
            <a:off x="1290060" y="4397143"/>
            <a:ext cx="4420047" cy="51733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10560" y="62002"/>
                  <a:pt x="49075" y="96465"/>
                  <a:pt x="263993" y="126863"/>
                </a:cubicBezTo>
                <a:cubicBezTo>
                  <a:pt x="478911" y="157261"/>
                  <a:pt x="988866" y="159159"/>
                  <a:pt x="1289508" y="182386"/>
                </a:cubicBezTo>
                <a:cubicBezTo>
                  <a:pt x="1414407" y="195563"/>
                  <a:pt x="1555798" y="188040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1662808" y="4364389"/>
            <a:ext cx="5581938" cy="55008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548665" y="237367"/>
                  <a:pt x="712118" y="254790"/>
                </a:cubicBezTo>
                <a:cubicBezTo>
                  <a:pt x="875571" y="272213"/>
                  <a:pt x="1103735" y="282410"/>
                  <a:pt x="1254444" y="274032"/>
                </a:cubicBezTo>
                <a:cubicBezTo>
                  <a:pt x="1405285" y="265647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697404" y="4390681"/>
            <a:ext cx="4108473" cy="51062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10560" y="62002"/>
                  <a:pt x="71335" y="130914"/>
                  <a:pt x="243301" y="173097"/>
                </a:cubicBezTo>
                <a:cubicBezTo>
                  <a:pt x="415267" y="215280"/>
                  <a:pt x="844535" y="251246"/>
                  <a:pt x="1031794" y="253096"/>
                </a:cubicBezTo>
                <a:cubicBezTo>
                  <a:pt x="1157380" y="254337"/>
                  <a:pt x="1520057" y="223395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524DA33E-01C3-50AE-DCC7-36DB766453C9}"/>
              </a:ext>
            </a:extLst>
          </p:cNvPr>
          <p:cNvGrpSpPr/>
          <p:nvPr/>
        </p:nvGrpSpPr>
        <p:grpSpPr>
          <a:xfrm>
            <a:off x="2774116" y="4217804"/>
            <a:ext cx="1117197" cy="212678"/>
            <a:chOff x="2774116" y="4217804"/>
            <a:chExt cx="1117197" cy="212678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B29301-E66F-749B-0969-3E4465C9B757}"/>
                </a:ext>
              </a:extLst>
            </p:cNvPr>
            <p:cNvSpPr/>
            <p:nvPr/>
          </p:nvSpPr>
          <p:spPr>
            <a:xfrm flipH="1">
              <a:off x="2774116" y="4227525"/>
              <a:ext cx="597196" cy="13778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4107 h 225115"/>
                <a:gd name="connsiteX1" fmla="*/ 205910 w 581733"/>
                <a:gd name="connsiteY1" fmla="*/ 73915 h 225115"/>
                <a:gd name="connsiteX2" fmla="*/ 410855 w 581733"/>
                <a:gd name="connsiteY2" fmla="*/ 5507 h 225115"/>
                <a:gd name="connsiteX3" fmla="*/ 581733 w 581733"/>
                <a:gd name="connsiteY3" fmla="*/ 225115 h 2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25115">
                  <a:moveTo>
                    <a:pt x="0" y="94107"/>
                  </a:moveTo>
                  <a:cubicBezTo>
                    <a:pt x="62983" y="135703"/>
                    <a:pt x="132539" y="121516"/>
                    <a:pt x="205910" y="73915"/>
                  </a:cubicBezTo>
                  <a:cubicBezTo>
                    <a:pt x="279281" y="26314"/>
                    <a:pt x="332845" y="-15324"/>
                    <a:pt x="410855" y="5507"/>
                  </a:cubicBezTo>
                  <a:cubicBezTo>
                    <a:pt x="488865" y="26338"/>
                    <a:pt x="534067" y="141295"/>
                    <a:pt x="581733" y="225115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EE62C0-3A8C-56A4-CBB5-3B792F2E1913}"/>
                </a:ext>
              </a:extLst>
            </p:cNvPr>
            <p:cNvSpPr/>
            <p:nvPr/>
          </p:nvSpPr>
          <p:spPr>
            <a:xfrm flipH="1">
              <a:off x="2791326" y="4217804"/>
              <a:ext cx="902301" cy="159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37708">
                  <a:moveTo>
                    <a:pt x="0" y="0"/>
                  </a:moveTo>
                  <a:cubicBezTo>
                    <a:pt x="27021" y="52856"/>
                    <a:pt x="102267" y="124587"/>
                    <a:pt x="173619" y="136275"/>
                  </a:cubicBezTo>
                  <a:cubicBezTo>
                    <a:pt x="244971" y="147964"/>
                    <a:pt x="347624" y="84755"/>
                    <a:pt x="428111" y="70131"/>
                  </a:cubicBezTo>
                  <a:cubicBezTo>
                    <a:pt x="503837" y="5637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818BB3-FDF4-8245-183F-147FEB11BA6D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21049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71078">
                  <a:moveTo>
                    <a:pt x="0" y="0"/>
                  </a:moveTo>
                  <a:cubicBezTo>
                    <a:pt x="41917" y="53733"/>
                    <a:pt x="50538" y="80410"/>
                    <a:pt x="99250" y="108922"/>
                  </a:cubicBezTo>
                  <a:cubicBezTo>
                    <a:pt x="147962" y="137434"/>
                    <a:pt x="202004" y="170101"/>
                    <a:pt x="292270" y="171072"/>
                  </a:cubicBezTo>
                  <a:cubicBezTo>
                    <a:pt x="382536" y="172043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2EDCE362-89D5-E0BE-95CF-484B3420AC6F}"/>
              </a:ext>
            </a:extLst>
          </p:cNvPr>
          <p:cNvSpPr/>
          <p:nvPr/>
        </p:nvSpPr>
        <p:spPr>
          <a:xfrm>
            <a:off x="4295633" y="3497239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879B03E3-E6DC-9E23-AEDD-51D431FC0688}"/>
              </a:ext>
            </a:extLst>
          </p:cNvPr>
          <p:cNvSpPr/>
          <p:nvPr/>
        </p:nvSpPr>
        <p:spPr>
          <a:xfrm>
            <a:off x="2823896" y="3465334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62CCF220-644E-726F-5134-FFCA8F85BA78}"/>
              </a:ext>
            </a:extLst>
          </p:cNvPr>
          <p:cNvSpPr/>
          <p:nvPr/>
        </p:nvSpPr>
        <p:spPr>
          <a:xfrm>
            <a:off x="5758641" y="3474625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570F4BCD-8C56-F09F-EB75-5726D54B8AAF}"/>
              </a:ext>
            </a:extLst>
          </p:cNvPr>
          <p:cNvGrpSpPr/>
          <p:nvPr/>
        </p:nvGrpSpPr>
        <p:grpSpPr>
          <a:xfrm>
            <a:off x="3252473" y="3940274"/>
            <a:ext cx="239814" cy="404255"/>
            <a:chOff x="5541091" y="5149144"/>
            <a:chExt cx="239814" cy="404255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49EABD48-07EC-9F89-8B25-31F4314F63D7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9D2E8F86-2948-B574-EBC7-440A5105C10A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6B4B7EA3-9748-3DF8-1CF4-3D86BABBFCB0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177F108-5201-C431-5DBE-1B5F075E8C69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E209672-1E4D-BD84-84D3-7501C86A45CD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61486088-2AAA-5C63-E3B0-30D101854A3E}"/>
              </a:ext>
            </a:extLst>
          </p:cNvPr>
          <p:cNvGrpSpPr/>
          <p:nvPr/>
        </p:nvGrpSpPr>
        <p:grpSpPr>
          <a:xfrm>
            <a:off x="4729836" y="3960287"/>
            <a:ext cx="239814" cy="404255"/>
            <a:chOff x="5541091" y="5149144"/>
            <a:chExt cx="239814" cy="404255"/>
          </a:xfrm>
        </p:grpSpPr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4A4E9CBE-9C81-69AD-82B4-1A7B896FA0BC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EEAA06FB-D59B-1007-6890-5C958D3E1D28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0F11219F-346D-A0C4-233E-15079F057A96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1028CD58-B7A4-FA3B-A135-E2CB04CC8670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F3B7729-9614-E098-1ABA-865AFC5BEE5E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6407C78F-606D-A5D8-9C91-A7A50D895464}"/>
              </a:ext>
            </a:extLst>
          </p:cNvPr>
          <p:cNvGrpSpPr/>
          <p:nvPr/>
        </p:nvGrpSpPr>
        <p:grpSpPr>
          <a:xfrm>
            <a:off x="6192226" y="3932009"/>
            <a:ext cx="239814" cy="404255"/>
            <a:chOff x="5541091" y="5149144"/>
            <a:chExt cx="239814" cy="404255"/>
          </a:xfrm>
        </p:grpSpPr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5F513AB-0012-7305-52D2-85E6D2E505CC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941BCE1D-2DF5-5494-2C12-B6EEC996AC98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25AD82D6-FBB6-F9BE-19A9-FCAF1E501505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A7F2A0C-2647-80CE-0F48-BCFD795F89C3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9FDDA312-2F43-6D89-5791-79923F1A0E4C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8" name="Oval 117">
            <a:extLst>
              <a:ext uri="{FF2B5EF4-FFF2-40B4-BE49-F238E27FC236}">
                <a16:creationId xmlns:a16="http://schemas.microsoft.com/office/drawing/2014/main" id="{87E251D1-A6FA-2EA6-4D9F-4040456DDE7F}"/>
              </a:ext>
            </a:extLst>
          </p:cNvPr>
          <p:cNvSpPr/>
          <p:nvPr/>
        </p:nvSpPr>
        <p:spPr>
          <a:xfrm>
            <a:off x="3615543" y="3949386"/>
            <a:ext cx="350874" cy="3603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D4B5E7DA-CCC0-479C-63C4-E8C654AD53DD}"/>
              </a:ext>
            </a:extLst>
          </p:cNvPr>
          <p:cNvSpPr/>
          <p:nvPr/>
        </p:nvSpPr>
        <p:spPr>
          <a:xfrm>
            <a:off x="5094040" y="3970154"/>
            <a:ext cx="350874" cy="3603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7041409-73CB-B3BF-FAD8-F0947D8D8775}"/>
              </a:ext>
            </a:extLst>
          </p:cNvPr>
          <p:cNvSpPr/>
          <p:nvPr/>
        </p:nvSpPr>
        <p:spPr>
          <a:xfrm>
            <a:off x="6556317" y="3956582"/>
            <a:ext cx="350874" cy="3603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23DF15E5-A7D2-F949-FE5A-A9EE9F4E35DD}"/>
              </a:ext>
            </a:extLst>
          </p:cNvPr>
          <p:cNvGrpSpPr/>
          <p:nvPr/>
        </p:nvGrpSpPr>
        <p:grpSpPr>
          <a:xfrm>
            <a:off x="4252587" y="4234362"/>
            <a:ext cx="1117197" cy="212678"/>
            <a:chOff x="2774116" y="4217804"/>
            <a:chExt cx="1117197" cy="212678"/>
          </a:xfrm>
        </p:grpSpPr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8C825737-6CDE-E9A9-9553-EE8B48E5FCDD}"/>
                </a:ext>
              </a:extLst>
            </p:cNvPr>
            <p:cNvSpPr/>
            <p:nvPr/>
          </p:nvSpPr>
          <p:spPr>
            <a:xfrm flipH="1">
              <a:off x="2774116" y="4226095"/>
              <a:ext cx="597196" cy="139217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6442 h 227450"/>
                <a:gd name="connsiteX1" fmla="*/ 217527 w 581733"/>
                <a:gd name="connsiteY1" fmla="*/ 56764 h 227450"/>
                <a:gd name="connsiteX2" fmla="*/ 410855 w 581733"/>
                <a:gd name="connsiteY2" fmla="*/ 7842 h 227450"/>
                <a:gd name="connsiteX3" fmla="*/ 581733 w 581733"/>
                <a:gd name="connsiteY3" fmla="*/ 227450 h 227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27450">
                  <a:moveTo>
                    <a:pt x="0" y="96442"/>
                  </a:moveTo>
                  <a:cubicBezTo>
                    <a:pt x="62983" y="138038"/>
                    <a:pt x="144156" y="104365"/>
                    <a:pt x="217527" y="56764"/>
                  </a:cubicBezTo>
                  <a:cubicBezTo>
                    <a:pt x="290898" y="9163"/>
                    <a:pt x="332845" y="-12989"/>
                    <a:pt x="410855" y="7842"/>
                  </a:cubicBezTo>
                  <a:cubicBezTo>
                    <a:pt x="488865" y="28673"/>
                    <a:pt x="534067" y="143630"/>
                    <a:pt x="581733" y="227450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4527752-E162-2EEA-9B0F-9F136599D65A}"/>
                </a:ext>
              </a:extLst>
            </p:cNvPr>
            <p:cNvSpPr/>
            <p:nvPr/>
          </p:nvSpPr>
          <p:spPr>
            <a:xfrm flipH="1">
              <a:off x="2791326" y="4217804"/>
              <a:ext cx="902301" cy="159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37708">
                  <a:moveTo>
                    <a:pt x="0" y="0"/>
                  </a:moveTo>
                  <a:cubicBezTo>
                    <a:pt x="27021" y="52856"/>
                    <a:pt x="102267" y="124587"/>
                    <a:pt x="173619" y="136275"/>
                  </a:cubicBezTo>
                  <a:cubicBezTo>
                    <a:pt x="244971" y="147964"/>
                    <a:pt x="347624" y="84755"/>
                    <a:pt x="428111" y="70131"/>
                  </a:cubicBezTo>
                  <a:cubicBezTo>
                    <a:pt x="503837" y="5637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393AB1AD-4821-2C26-CE8B-6D858E11672B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21049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71078">
                  <a:moveTo>
                    <a:pt x="0" y="0"/>
                  </a:moveTo>
                  <a:cubicBezTo>
                    <a:pt x="41917" y="53733"/>
                    <a:pt x="50538" y="80410"/>
                    <a:pt x="99250" y="108922"/>
                  </a:cubicBezTo>
                  <a:cubicBezTo>
                    <a:pt x="147962" y="137434"/>
                    <a:pt x="202004" y="170101"/>
                    <a:pt x="292270" y="171072"/>
                  </a:cubicBezTo>
                  <a:cubicBezTo>
                    <a:pt x="382536" y="172043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F9A1B852-BC62-9FF0-E723-022CE5037C90}"/>
              </a:ext>
            </a:extLst>
          </p:cNvPr>
          <p:cNvGrpSpPr/>
          <p:nvPr/>
        </p:nvGrpSpPr>
        <p:grpSpPr>
          <a:xfrm>
            <a:off x="5707946" y="4220533"/>
            <a:ext cx="1117197" cy="212678"/>
            <a:chOff x="2774116" y="4217804"/>
            <a:chExt cx="1117197" cy="212678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825D420-2797-0241-5481-B84E855BB5BA}"/>
                </a:ext>
              </a:extLst>
            </p:cNvPr>
            <p:cNvSpPr/>
            <p:nvPr/>
          </p:nvSpPr>
          <p:spPr>
            <a:xfrm flipH="1">
              <a:off x="2774116" y="4225369"/>
              <a:ext cx="597196" cy="13994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7628 h 228636"/>
                <a:gd name="connsiteX1" fmla="*/ 233018 w 581733"/>
                <a:gd name="connsiteY1" fmla="*/ 51453 h 228636"/>
                <a:gd name="connsiteX2" fmla="*/ 410855 w 581733"/>
                <a:gd name="connsiteY2" fmla="*/ 9028 h 228636"/>
                <a:gd name="connsiteX3" fmla="*/ 581733 w 581733"/>
                <a:gd name="connsiteY3" fmla="*/ 228636 h 228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28636">
                  <a:moveTo>
                    <a:pt x="0" y="97628"/>
                  </a:moveTo>
                  <a:cubicBezTo>
                    <a:pt x="62983" y="139224"/>
                    <a:pt x="159647" y="99054"/>
                    <a:pt x="233018" y="51453"/>
                  </a:cubicBezTo>
                  <a:cubicBezTo>
                    <a:pt x="306389" y="3852"/>
                    <a:pt x="332845" y="-11803"/>
                    <a:pt x="410855" y="9028"/>
                  </a:cubicBezTo>
                  <a:cubicBezTo>
                    <a:pt x="488865" y="29859"/>
                    <a:pt x="534067" y="144816"/>
                    <a:pt x="581733" y="22863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FAB4C87-7E00-EF44-FADA-DC725D098D68}"/>
                </a:ext>
              </a:extLst>
            </p:cNvPr>
            <p:cNvSpPr/>
            <p:nvPr/>
          </p:nvSpPr>
          <p:spPr>
            <a:xfrm flipH="1">
              <a:off x="2791326" y="4217804"/>
              <a:ext cx="902301" cy="159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37708">
                  <a:moveTo>
                    <a:pt x="0" y="0"/>
                  </a:moveTo>
                  <a:cubicBezTo>
                    <a:pt x="27021" y="52856"/>
                    <a:pt x="102267" y="124587"/>
                    <a:pt x="173619" y="136275"/>
                  </a:cubicBezTo>
                  <a:cubicBezTo>
                    <a:pt x="244971" y="147964"/>
                    <a:pt x="347624" y="84755"/>
                    <a:pt x="428111" y="70131"/>
                  </a:cubicBezTo>
                  <a:cubicBezTo>
                    <a:pt x="503837" y="5637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3FD8C643-F669-4DC7-2AD2-C9441CBAA0AC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21049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71078">
                  <a:moveTo>
                    <a:pt x="0" y="0"/>
                  </a:moveTo>
                  <a:cubicBezTo>
                    <a:pt x="41917" y="53733"/>
                    <a:pt x="50538" y="80410"/>
                    <a:pt x="99250" y="108922"/>
                  </a:cubicBezTo>
                  <a:cubicBezTo>
                    <a:pt x="147962" y="137434"/>
                    <a:pt x="202004" y="170101"/>
                    <a:pt x="292270" y="171072"/>
                  </a:cubicBezTo>
                  <a:cubicBezTo>
                    <a:pt x="382536" y="172043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1" name="Rectangle 5">
            <a:extLst>
              <a:ext uri="{FF2B5EF4-FFF2-40B4-BE49-F238E27FC236}">
                <a16:creationId xmlns:a16="http://schemas.microsoft.com/office/drawing/2014/main" id="{F42404CA-C7FA-8BA4-D737-C2A09A3E81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64</a:t>
            </a:fld>
            <a:endParaRPr lang="en-US" dirty="0"/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CD79522B-D21C-9663-D6CA-B4296E39B91D}"/>
              </a:ext>
            </a:extLst>
          </p:cNvPr>
          <p:cNvGrpSpPr/>
          <p:nvPr/>
        </p:nvGrpSpPr>
        <p:grpSpPr>
          <a:xfrm>
            <a:off x="6964407" y="3399864"/>
            <a:ext cx="960791" cy="1079520"/>
            <a:chOff x="6860960" y="4818474"/>
            <a:chExt cx="960791" cy="1079520"/>
          </a:xfrm>
        </p:grpSpPr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171612E5-DC45-F9FB-F0F8-7065413E4C13}"/>
                </a:ext>
              </a:extLst>
            </p:cNvPr>
            <p:cNvSpPr/>
            <p:nvPr/>
          </p:nvSpPr>
          <p:spPr>
            <a:xfrm>
              <a:off x="6860960" y="481847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A76B476E-855C-0DFC-F8FD-3483FE398397}"/>
                </a:ext>
              </a:extLst>
            </p:cNvPr>
            <p:cNvSpPr/>
            <p:nvPr/>
          </p:nvSpPr>
          <p:spPr>
            <a:xfrm>
              <a:off x="7128580" y="575062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599B9AE5-E5DF-0815-7CD2-F2E5F9FC4068}"/>
                </a:ext>
              </a:extLst>
            </p:cNvPr>
            <p:cNvSpPr/>
            <p:nvPr/>
          </p:nvSpPr>
          <p:spPr>
            <a:xfrm>
              <a:off x="7127058" y="530030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D06D645A-F00B-E813-10F8-0EED29F15757}"/>
                </a:ext>
              </a:extLst>
            </p:cNvPr>
            <p:cNvSpPr/>
            <p:nvPr/>
          </p:nvSpPr>
          <p:spPr>
            <a:xfrm>
              <a:off x="7106591" y="484622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7397105-312F-F343-AD5C-36DFF518FAC7}"/>
                </a:ext>
              </a:extLst>
            </p:cNvPr>
            <p:cNvSpPr/>
            <p:nvPr/>
          </p:nvSpPr>
          <p:spPr>
            <a:xfrm>
              <a:off x="7132811" y="5214945"/>
              <a:ext cx="556343" cy="107086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8995A5E-0288-7EF4-33B1-17CE5C66FDE3}"/>
                </a:ext>
              </a:extLst>
            </p:cNvPr>
            <p:cNvSpPr/>
            <p:nvPr/>
          </p:nvSpPr>
          <p:spPr>
            <a:xfrm>
              <a:off x="7163919" y="5330525"/>
              <a:ext cx="518225" cy="7601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274 w 641345"/>
                <a:gd name="connsiteY0" fmla="*/ 0 h 81351"/>
                <a:gd name="connsiteX1" fmla="*/ 73612 w 641345"/>
                <a:gd name="connsiteY1" fmla="*/ 75362 h 81351"/>
                <a:gd name="connsiteX2" fmla="*/ 307993 w 641345"/>
                <a:gd name="connsiteY2" fmla="*/ 76534 h 81351"/>
                <a:gd name="connsiteX3" fmla="*/ 641345 w 641345"/>
                <a:gd name="connsiteY3" fmla="*/ 70338 h 81351"/>
                <a:gd name="connsiteX0" fmla="*/ 3379 w 641450"/>
                <a:gd name="connsiteY0" fmla="*/ 0 h 75394"/>
                <a:gd name="connsiteX1" fmla="*/ 73717 w 641450"/>
                <a:gd name="connsiteY1" fmla="*/ 75362 h 75394"/>
                <a:gd name="connsiteX2" fmla="*/ 318172 w 641450"/>
                <a:gd name="connsiteY2" fmla="*/ 10261 h 75394"/>
                <a:gd name="connsiteX3" fmla="*/ 641450 w 641450"/>
                <a:gd name="connsiteY3" fmla="*/ 70338 h 75394"/>
                <a:gd name="connsiteX0" fmla="*/ 3380 w 641451"/>
                <a:gd name="connsiteY0" fmla="*/ 0 h 75394"/>
                <a:gd name="connsiteX1" fmla="*/ 73718 w 641451"/>
                <a:gd name="connsiteY1" fmla="*/ 75362 h 75394"/>
                <a:gd name="connsiteX2" fmla="*/ 318173 w 641451"/>
                <a:gd name="connsiteY2" fmla="*/ 10261 h 75394"/>
                <a:gd name="connsiteX3" fmla="*/ 641451 w 641451"/>
                <a:gd name="connsiteY3" fmla="*/ 70338 h 75394"/>
                <a:gd name="connsiteX0" fmla="*/ 3380 w 641451"/>
                <a:gd name="connsiteY0" fmla="*/ 0 h 75394"/>
                <a:gd name="connsiteX1" fmla="*/ 73718 w 641451"/>
                <a:gd name="connsiteY1" fmla="*/ 75362 h 75394"/>
                <a:gd name="connsiteX2" fmla="*/ 318173 w 641451"/>
                <a:gd name="connsiteY2" fmla="*/ 10261 h 75394"/>
                <a:gd name="connsiteX3" fmla="*/ 641451 w 641451"/>
                <a:gd name="connsiteY3" fmla="*/ 70338 h 75394"/>
                <a:gd name="connsiteX0" fmla="*/ 0 w 638071"/>
                <a:gd name="connsiteY0" fmla="*/ 0 h 70338"/>
                <a:gd name="connsiteX1" fmla="*/ 314793 w 638071"/>
                <a:gd name="connsiteY1" fmla="*/ 10261 h 70338"/>
                <a:gd name="connsiteX2" fmla="*/ 638071 w 638071"/>
                <a:gd name="connsiteY2" fmla="*/ 70338 h 70338"/>
                <a:gd name="connsiteX0" fmla="*/ 0 w 638071"/>
                <a:gd name="connsiteY0" fmla="*/ 0 h 70338"/>
                <a:gd name="connsiteX1" fmla="*/ 294647 w 638071"/>
                <a:gd name="connsiteY1" fmla="*/ 32352 h 70338"/>
                <a:gd name="connsiteX2" fmla="*/ 638071 w 638071"/>
                <a:gd name="connsiteY2" fmla="*/ 70338 h 70338"/>
                <a:gd name="connsiteX0" fmla="*/ 0 w 638071"/>
                <a:gd name="connsiteY0" fmla="*/ 0 h 70338"/>
                <a:gd name="connsiteX1" fmla="*/ 294647 w 638071"/>
                <a:gd name="connsiteY1" fmla="*/ 32352 h 70338"/>
                <a:gd name="connsiteX2" fmla="*/ 638071 w 638071"/>
                <a:gd name="connsiteY2" fmla="*/ 70338 h 70338"/>
                <a:gd name="connsiteX0" fmla="*/ 0 w 627998"/>
                <a:gd name="connsiteY0" fmla="*/ 0 h 57714"/>
                <a:gd name="connsiteX1" fmla="*/ 284574 w 627998"/>
                <a:gd name="connsiteY1" fmla="*/ 19728 h 57714"/>
                <a:gd name="connsiteX2" fmla="*/ 627998 w 627998"/>
                <a:gd name="connsiteY2" fmla="*/ 57714 h 57714"/>
                <a:gd name="connsiteX0" fmla="*/ 0 w 627998"/>
                <a:gd name="connsiteY0" fmla="*/ 0 h 57714"/>
                <a:gd name="connsiteX1" fmla="*/ 304721 w 627998"/>
                <a:gd name="connsiteY1" fmla="*/ 22883 h 57714"/>
                <a:gd name="connsiteX2" fmla="*/ 627998 w 627998"/>
                <a:gd name="connsiteY2" fmla="*/ 57714 h 57714"/>
                <a:gd name="connsiteX0" fmla="*/ 0 w 627998"/>
                <a:gd name="connsiteY0" fmla="*/ 0 h 57714"/>
                <a:gd name="connsiteX1" fmla="*/ 304721 w 627998"/>
                <a:gd name="connsiteY1" fmla="*/ 22883 h 57714"/>
                <a:gd name="connsiteX2" fmla="*/ 627998 w 627998"/>
                <a:gd name="connsiteY2" fmla="*/ 57714 h 5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7998" h="57714">
                  <a:moveTo>
                    <a:pt x="0" y="0"/>
                  </a:moveTo>
                  <a:cubicBezTo>
                    <a:pt x="75655" y="43164"/>
                    <a:pt x="198376" y="23783"/>
                    <a:pt x="304721" y="22883"/>
                  </a:cubicBezTo>
                  <a:cubicBezTo>
                    <a:pt x="410229" y="24558"/>
                    <a:pt x="552711" y="5545"/>
                    <a:pt x="627998" y="57714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7EEB7D7-F936-0B90-ED57-02471DF65909}"/>
                </a:ext>
              </a:extLst>
            </p:cNvPr>
            <p:cNvSpPr/>
            <p:nvPr/>
          </p:nvSpPr>
          <p:spPr>
            <a:xfrm flipH="1">
              <a:off x="7165155" y="5654531"/>
              <a:ext cx="523999" cy="9536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67985 h 198993"/>
                <a:gd name="connsiteX1" fmla="*/ 193653 w 581733"/>
                <a:gd name="connsiteY1" fmla="*/ 108677 h 198993"/>
                <a:gd name="connsiteX2" fmla="*/ 415177 w 581733"/>
                <a:gd name="connsiteY2" fmla="*/ 2494 h 198993"/>
                <a:gd name="connsiteX3" fmla="*/ 581733 w 581733"/>
                <a:gd name="connsiteY3" fmla="*/ 198993 h 198993"/>
                <a:gd name="connsiteX0" fmla="*/ 0 w 581733"/>
                <a:gd name="connsiteY0" fmla="*/ 69533 h 200541"/>
                <a:gd name="connsiteX1" fmla="*/ 189239 w 581733"/>
                <a:gd name="connsiteY1" fmla="*/ 60064 h 200541"/>
                <a:gd name="connsiteX2" fmla="*/ 415177 w 581733"/>
                <a:gd name="connsiteY2" fmla="*/ 4042 h 200541"/>
                <a:gd name="connsiteX3" fmla="*/ 581733 w 581733"/>
                <a:gd name="connsiteY3" fmla="*/ 200541 h 200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00541">
                  <a:moveTo>
                    <a:pt x="0" y="69533"/>
                  </a:moveTo>
                  <a:cubicBezTo>
                    <a:pt x="62983" y="111129"/>
                    <a:pt x="120043" y="70979"/>
                    <a:pt x="189239" y="60064"/>
                  </a:cubicBezTo>
                  <a:cubicBezTo>
                    <a:pt x="258435" y="49149"/>
                    <a:pt x="337167" y="-16789"/>
                    <a:pt x="415177" y="4042"/>
                  </a:cubicBezTo>
                  <a:cubicBezTo>
                    <a:pt x="493187" y="24873"/>
                    <a:pt x="534067" y="116721"/>
                    <a:pt x="581733" y="200541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5A60E99-0C36-1323-4944-9394EA546398}"/>
                </a:ext>
              </a:extLst>
            </p:cNvPr>
            <p:cNvSpPr/>
            <p:nvPr/>
          </p:nvSpPr>
          <p:spPr>
            <a:xfrm>
              <a:off x="7142501" y="487839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46C33737-81E2-83B8-6490-691C346115A6}"/>
                </a:ext>
              </a:extLst>
            </p:cNvPr>
            <p:cNvGrpSpPr/>
            <p:nvPr/>
          </p:nvGrpSpPr>
          <p:grpSpPr>
            <a:xfrm>
              <a:off x="7575502" y="5338592"/>
              <a:ext cx="239814" cy="404255"/>
              <a:chOff x="5541091" y="5149144"/>
              <a:chExt cx="239814" cy="404255"/>
            </a:xfrm>
          </p:grpSpPr>
          <p:sp>
            <p:nvSpPr>
              <p:cNvPr id="106" name="Oval 105">
                <a:extLst>
                  <a:ext uri="{FF2B5EF4-FFF2-40B4-BE49-F238E27FC236}">
                    <a16:creationId xmlns:a16="http://schemas.microsoft.com/office/drawing/2014/main" id="{3F8B507B-A85E-0922-73A8-764509E9D39C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690A754E-83A0-6342-681E-F3B60725EAF6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Oval 107">
                <a:extLst>
                  <a:ext uri="{FF2B5EF4-FFF2-40B4-BE49-F238E27FC236}">
                    <a16:creationId xmlns:a16="http://schemas.microsoft.com/office/drawing/2014/main" id="{39B740A6-7866-970A-9E8E-7F5C3D87E19E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06DD6E63-9787-AEBE-6A8A-511B8E7C72A6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AC4B475D-DB38-D99D-B390-ECB8FB4B8D3E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2DA404BE-8F4C-4F56-8016-9B870C44DADD}"/>
                </a:ext>
              </a:extLst>
            </p:cNvPr>
            <p:cNvGrpSpPr/>
            <p:nvPr/>
          </p:nvGrpSpPr>
          <p:grpSpPr>
            <a:xfrm>
              <a:off x="7581937" y="4878395"/>
              <a:ext cx="239814" cy="404255"/>
              <a:chOff x="5541091" y="5149144"/>
              <a:chExt cx="239814" cy="404255"/>
            </a:xfrm>
          </p:grpSpPr>
          <p:sp>
            <p:nvSpPr>
              <p:cNvPr id="74" name="Oval 73">
                <a:extLst>
                  <a:ext uri="{FF2B5EF4-FFF2-40B4-BE49-F238E27FC236}">
                    <a16:creationId xmlns:a16="http://schemas.microsoft.com/office/drawing/2014/main" id="{51D6B235-1905-EBB5-D329-7D703337100E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3F1EB09E-37B4-ABB6-1640-FB8E2014B201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F8563577-D04C-D406-0983-6964E3E8624B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3269D5F3-5BC2-F1B5-6D6F-1D0515BFB888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96CCD541-A644-A33A-252E-B63EA49DD3F9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01E400C3-9890-87F3-3F34-83D38C62BA8C}"/>
              </a:ext>
            </a:extLst>
          </p:cNvPr>
          <p:cNvGrpSpPr/>
          <p:nvPr/>
        </p:nvGrpSpPr>
        <p:grpSpPr>
          <a:xfrm>
            <a:off x="7684604" y="3461366"/>
            <a:ext cx="239814" cy="404255"/>
            <a:chOff x="8371934" y="4605402"/>
            <a:chExt cx="239814" cy="404255"/>
          </a:xfrm>
        </p:grpSpPr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679DAB74-8171-7399-5FDC-723E247E85E2}"/>
                </a:ext>
              </a:extLst>
            </p:cNvPr>
            <p:cNvSpPr/>
            <p:nvPr/>
          </p:nvSpPr>
          <p:spPr>
            <a:xfrm>
              <a:off x="8371934" y="4605402"/>
              <a:ext cx="239814" cy="404255"/>
            </a:xfrm>
            <a:prstGeom prst="ellipse">
              <a:avLst/>
            </a:prstGeom>
            <a:noFill/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F7E802BD-E73B-D7AE-E60F-CA564E225069}"/>
                </a:ext>
              </a:extLst>
            </p:cNvPr>
            <p:cNvSpPr/>
            <p:nvPr/>
          </p:nvSpPr>
          <p:spPr>
            <a:xfrm>
              <a:off x="8478577" y="4664617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6A255DF4-5C96-BD6B-2E46-43E7F31D827A}"/>
                </a:ext>
              </a:extLst>
            </p:cNvPr>
            <p:cNvSpPr/>
            <p:nvPr/>
          </p:nvSpPr>
          <p:spPr>
            <a:xfrm>
              <a:off x="8482249" y="4920809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A78B3A60-8746-9D80-8136-6EB4C9AF7E31}"/>
                </a:ext>
              </a:extLst>
            </p:cNvPr>
            <p:cNvSpPr/>
            <p:nvPr/>
          </p:nvSpPr>
          <p:spPr>
            <a:xfrm>
              <a:off x="8430984" y="4685598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DCACE5C-97CF-9083-E310-5EAA0CD14AC8}"/>
                </a:ext>
              </a:extLst>
            </p:cNvPr>
            <p:cNvSpPr/>
            <p:nvPr/>
          </p:nvSpPr>
          <p:spPr>
            <a:xfrm flipH="1">
              <a:off x="8506759" y="4687851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832396FC-0F95-B0A1-4208-E740EBEB3807}"/>
              </a:ext>
            </a:extLst>
          </p:cNvPr>
          <p:cNvSpPr/>
          <p:nvPr/>
        </p:nvSpPr>
        <p:spPr>
          <a:xfrm>
            <a:off x="7237585" y="3797660"/>
            <a:ext cx="556343" cy="107086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rgbClr val="00B0F0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7F2B4EC0-F3A4-EEEB-C151-E60740F46314}"/>
              </a:ext>
            </a:extLst>
          </p:cNvPr>
          <p:cNvGrpSpPr/>
          <p:nvPr/>
        </p:nvGrpSpPr>
        <p:grpSpPr>
          <a:xfrm>
            <a:off x="7678405" y="3919959"/>
            <a:ext cx="239814" cy="404255"/>
            <a:chOff x="8371934" y="4605402"/>
            <a:chExt cx="239814" cy="404255"/>
          </a:xfrm>
        </p:grpSpPr>
        <p:sp>
          <p:nvSpPr>
            <p:cNvPr id="127" name="Oval 126">
              <a:extLst>
                <a:ext uri="{FF2B5EF4-FFF2-40B4-BE49-F238E27FC236}">
                  <a16:creationId xmlns:a16="http://schemas.microsoft.com/office/drawing/2014/main" id="{7D9A7979-2E96-4CAC-59EC-A01EBF4C63E4}"/>
                </a:ext>
              </a:extLst>
            </p:cNvPr>
            <p:cNvSpPr/>
            <p:nvPr/>
          </p:nvSpPr>
          <p:spPr>
            <a:xfrm>
              <a:off x="8371934" y="4605402"/>
              <a:ext cx="239814" cy="404255"/>
            </a:xfrm>
            <a:prstGeom prst="ellipse">
              <a:avLst/>
            </a:prstGeom>
            <a:noFill/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478C9558-E9DC-BD6F-5828-588F0AFEC40C}"/>
                </a:ext>
              </a:extLst>
            </p:cNvPr>
            <p:cNvSpPr/>
            <p:nvPr/>
          </p:nvSpPr>
          <p:spPr>
            <a:xfrm>
              <a:off x="8478577" y="4664617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AF6EB2A2-CF90-DEE5-07F8-A8BFDA75DDE2}"/>
                </a:ext>
              </a:extLst>
            </p:cNvPr>
            <p:cNvSpPr/>
            <p:nvPr/>
          </p:nvSpPr>
          <p:spPr>
            <a:xfrm>
              <a:off x="8482249" y="4920809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89A7AEA3-7100-1AFD-CE35-4D71D57270CB}"/>
                </a:ext>
              </a:extLst>
            </p:cNvPr>
            <p:cNvSpPr/>
            <p:nvPr/>
          </p:nvSpPr>
          <p:spPr>
            <a:xfrm>
              <a:off x="8430984" y="4685598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8D0F765C-0EA5-5BCE-4AA7-B7B5D6596BE8}"/>
                </a:ext>
              </a:extLst>
            </p:cNvPr>
            <p:cNvSpPr/>
            <p:nvPr/>
          </p:nvSpPr>
          <p:spPr>
            <a:xfrm flipH="1">
              <a:off x="8506759" y="4687851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2" name="TextBox 131">
            <a:extLst>
              <a:ext uri="{FF2B5EF4-FFF2-40B4-BE49-F238E27FC236}">
                <a16:creationId xmlns:a16="http://schemas.microsoft.com/office/drawing/2014/main" id="{4029F179-36B3-77A6-60BE-DAB990F0458E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BE14A789-BDD1-AD23-349F-0D6328048853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3783B5A6-753D-59F8-17C3-9EBD20B837D0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135" name="Straight Arrow Connector 134">
            <a:extLst>
              <a:ext uri="{FF2B5EF4-FFF2-40B4-BE49-F238E27FC236}">
                <a16:creationId xmlns:a16="http://schemas.microsoft.com/office/drawing/2014/main" id="{1B2F2CF8-0BE7-DA31-C0D7-5780800A934B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>
            <a:extLst>
              <a:ext uri="{FF2B5EF4-FFF2-40B4-BE49-F238E27FC236}">
                <a16:creationId xmlns:a16="http://schemas.microsoft.com/office/drawing/2014/main" id="{0686089C-A099-1744-A0D6-784880EE447D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Arrow Connector 136">
            <a:extLst>
              <a:ext uri="{FF2B5EF4-FFF2-40B4-BE49-F238E27FC236}">
                <a16:creationId xmlns:a16="http://schemas.microsoft.com/office/drawing/2014/main" id="{9EEEC81E-E341-B4F6-984F-B2FD9804279F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45439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13ACFC2-AACB-7F9A-D2E9-B085BCCEEBE0}"/>
              </a:ext>
            </a:extLst>
          </p:cNvPr>
          <p:cNvSpPr/>
          <p:nvPr/>
        </p:nvSpPr>
        <p:spPr>
          <a:xfrm>
            <a:off x="1271773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73EC492-7531-56A9-8065-7FF5BCD081D0}"/>
              </a:ext>
            </a:extLst>
          </p:cNvPr>
          <p:cNvSpPr/>
          <p:nvPr/>
        </p:nvSpPr>
        <p:spPr>
          <a:xfrm>
            <a:off x="1626232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14" idx="4"/>
            <a:endCxn id="49" idx="0"/>
          </p:cNvCxnSpPr>
          <p:nvPr/>
        </p:nvCxnSpPr>
        <p:spPr>
          <a:xfrm>
            <a:off x="1644520" y="4935899"/>
            <a:ext cx="1896" cy="45560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12" idx="4"/>
            <a:endCxn id="48" idx="0"/>
          </p:cNvCxnSpPr>
          <p:nvPr/>
        </p:nvCxnSpPr>
        <p:spPr>
          <a:xfrm flipH="1">
            <a:off x="1281749" y="4935899"/>
            <a:ext cx="8312" cy="44817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1281749" y="4390440"/>
            <a:ext cx="1484857" cy="5240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432809" y="170500"/>
                  <a:pt x="707420" y="217645"/>
                </a:cubicBezTo>
                <a:cubicBezTo>
                  <a:pt x="982031" y="264790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619275" y="4379059"/>
            <a:ext cx="1234975" cy="54078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C1E46F-FC10-1696-F611-849D57CA6DEE}"/>
              </a:ext>
            </a:extLst>
          </p:cNvPr>
          <p:cNvSpPr/>
          <p:nvPr/>
        </p:nvSpPr>
        <p:spPr>
          <a:xfrm flipH="1">
            <a:off x="1308349" y="4405010"/>
            <a:ext cx="2924522" cy="49431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43972" y="105352"/>
                  <a:pt x="389243" y="129293"/>
                </a:cubicBezTo>
                <a:cubicBezTo>
                  <a:pt x="534514" y="153234"/>
                  <a:pt x="716749" y="136293"/>
                  <a:pt x="871628" y="143646"/>
                </a:cubicBezTo>
                <a:cubicBezTo>
                  <a:pt x="1026507" y="151000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646416" y="4396850"/>
            <a:ext cx="2688202" cy="52299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99891" y="165159"/>
                  <a:pt x="316617" y="199609"/>
                </a:cubicBezTo>
                <a:cubicBezTo>
                  <a:pt x="533343" y="234059"/>
                  <a:pt x="1083278" y="191844"/>
                  <a:pt x="1300359" y="206702"/>
                </a:cubicBezTo>
                <a:cubicBezTo>
                  <a:pt x="1425258" y="219879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0E6471E-EBC5-4BCB-0B22-E911760AC489}"/>
              </a:ext>
            </a:extLst>
          </p:cNvPr>
          <p:cNvSpPr/>
          <p:nvPr/>
        </p:nvSpPr>
        <p:spPr>
          <a:xfrm flipH="1">
            <a:off x="1290060" y="4397143"/>
            <a:ext cx="4420047" cy="51733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10560" y="62002"/>
                  <a:pt x="49075" y="96465"/>
                  <a:pt x="263993" y="126863"/>
                </a:cubicBezTo>
                <a:cubicBezTo>
                  <a:pt x="478911" y="157261"/>
                  <a:pt x="988866" y="159159"/>
                  <a:pt x="1289508" y="182386"/>
                </a:cubicBezTo>
                <a:cubicBezTo>
                  <a:pt x="1414407" y="195563"/>
                  <a:pt x="1555798" y="188040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1662808" y="4364389"/>
            <a:ext cx="5581938" cy="55008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548665" y="237367"/>
                  <a:pt x="712118" y="254790"/>
                </a:cubicBezTo>
                <a:cubicBezTo>
                  <a:pt x="875571" y="272213"/>
                  <a:pt x="1103735" y="282410"/>
                  <a:pt x="1254444" y="274032"/>
                </a:cubicBezTo>
                <a:cubicBezTo>
                  <a:pt x="1405285" y="265647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697404" y="4390681"/>
            <a:ext cx="4108473" cy="51062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10560" y="62002"/>
                  <a:pt x="71335" y="130914"/>
                  <a:pt x="243301" y="173097"/>
                </a:cubicBezTo>
                <a:cubicBezTo>
                  <a:pt x="415267" y="215280"/>
                  <a:pt x="844535" y="251246"/>
                  <a:pt x="1031794" y="253096"/>
                </a:cubicBezTo>
                <a:cubicBezTo>
                  <a:pt x="1157380" y="254337"/>
                  <a:pt x="1520057" y="223395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66BA38A2-04AA-46B4-C2B3-92399EFEEC54}"/>
              </a:ext>
            </a:extLst>
          </p:cNvPr>
          <p:cNvGrpSpPr/>
          <p:nvPr/>
        </p:nvGrpSpPr>
        <p:grpSpPr>
          <a:xfrm>
            <a:off x="2542140" y="3416344"/>
            <a:ext cx="4365051" cy="1106632"/>
            <a:chOff x="2542140" y="3416344"/>
            <a:chExt cx="4365051" cy="1106632"/>
          </a:xfrm>
        </p:grpSpPr>
        <p:grpSp>
          <p:nvGrpSpPr>
            <p:cNvPr id="117" name="Group 116">
              <a:extLst>
                <a:ext uri="{FF2B5EF4-FFF2-40B4-BE49-F238E27FC236}">
                  <a16:creationId xmlns:a16="http://schemas.microsoft.com/office/drawing/2014/main" id="{88D90963-A31D-EABB-8DCA-B6559C6A42BE}"/>
                </a:ext>
              </a:extLst>
            </p:cNvPr>
            <p:cNvGrpSpPr/>
            <p:nvPr/>
          </p:nvGrpSpPr>
          <p:grpSpPr>
            <a:xfrm>
              <a:off x="2542140" y="3416344"/>
              <a:ext cx="1381499" cy="1079520"/>
              <a:chOff x="2542140" y="3416344"/>
              <a:chExt cx="1381499" cy="1079520"/>
            </a:xfrm>
          </p:grpSpPr>
          <p:sp>
            <p:nvSpPr>
              <p:cNvPr id="263" name="Oval 262">
                <a:extLst>
                  <a:ext uri="{FF2B5EF4-FFF2-40B4-BE49-F238E27FC236}">
                    <a16:creationId xmlns:a16="http://schemas.microsoft.com/office/drawing/2014/main" id="{E3859C5A-8AEE-9829-535C-248C097D3AE9}"/>
                  </a:ext>
                </a:extLst>
              </p:cNvPr>
              <p:cNvSpPr/>
              <p:nvPr/>
            </p:nvSpPr>
            <p:spPr>
              <a:xfrm>
                <a:off x="2542140" y="3416344"/>
                <a:ext cx="547425" cy="1079520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36CAB3A0-E170-DB07-7A97-7702608A19ED}"/>
                  </a:ext>
                </a:extLst>
              </p:cNvPr>
              <p:cNvGrpSpPr/>
              <p:nvPr/>
            </p:nvGrpSpPr>
            <p:grpSpPr>
              <a:xfrm>
                <a:off x="3208807" y="3507597"/>
                <a:ext cx="350874" cy="360389"/>
                <a:chOff x="3195085" y="2057961"/>
                <a:chExt cx="350874" cy="360389"/>
              </a:xfrm>
            </p:grpSpPr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0AC99F2F-5DEE-D6BF-C755-D9C3A5771BA4}"/>
                    </a:ext>
                  </a:extLst>
                </p:cNvPr>
                <p:cNvSpPr/>
                <p:nvPr/>
              </p:nvSpPr>
              <p:spPr>
                <a:xfrm>
                  <a:off x="3195085" y="2057961"/>
                  <a:ext cx="350874" cy="360389"/>
                </a:xfrm>
                <a:prstGeom prst="ellipse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" name="Oval 288">
                  <a:extLst>
                    <a:ext uri="{FF2B5EF4-FFF2-40B4-BE49-F238E27FC236}">
                      <a16:creationId xmlns:a16="http://schemas.microsoft.com/office/drawing/2014/main" id="{8DE7A9AA-2CC9-0F10-B264-93D134E1B2C0}"/>
                    </a:ext>
                  </a:extLst>
                </p:cNvPr>
                <p:cNvSpPr/>
                <p:nvPr/>
              </p:nvSpPr>
              <p:spPr>
                <a:xfrm>
                  <a:off x="3255327" y="231139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" name="Oval 289">
                  <a:extLst>
                    <a:ext uri="{FF2B5EF4-FFF2-40B4-BE49-F238E27FC236}">
                      <a16:creationId xmlns:a16="http://schemas.microsoft.com/office/drawing/2014/main" id="{732D7D1C-4601-074B-E2C0-D69F72EC2F65}"/>
                    </a:ext>
                  </a:extLst>
                </p:cNvPr>
                <p:cNvSpPr/>
                <p:nvPr/>
              </p:nvSpPr>
              <p:spPr>
                <a:xfrm>
                  <a:off x="3352234" y="209132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" name="Oval 290">
                  <a:extLst>
                    <a:ext uri="{FF2B5EF4-FFF2-40B4-BE49-F238E27FC236}">
                      <a16:creationId xmlns:a16="http://schemas.microsoft.com/office/drawing/2014/main" id="{136D3E71-60E8-12CD-FB9A-6411F1DF0A21}"/>
                    </a:ext>
                  </a:extLst>
                </p:cNvPr>
                <p:cNvSpPr/>
                <p:nvPr/>
              </p:nvSpPr>
              <p:spPr>
                <a:xfrm>
                  <a:off x="3465247" y="23026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292" name="Straight Arrow Connector 291">
                  <a:extLst>
                    <a:ext uri="{FF2B5EF4-FFF2-40B4-BE49-F238E27FC236}">
                      <a16:creationId xmlns:a16="http://schemas.microsoft.com/office/drawing/2014/main" id="{135031AE-3594-C3A9-548C-721AE098920F}"/>
                    </a:ext>
                  </a:extLst>
                </p:cNvPr>
                <p:cNvCxnSpPr>
                  <a:cxnSpLocks/>
                  <a:stCxn id="290" idx="5"/>
                  <a:endCxn id="291" idx="0"/>
                </p:cNvCxnSpPr>
                <p:nvPr/>
              </p:nvCxnSpPr>
              <p:spPr>
                <a:xfrm>
                  <a:off x="3383454" y="2122543"/>
                  <a:ext cx="100081" cy="180127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3" name="Straight Arrow Connector 292">
                  <a:extLst>
                    <a:ext uri="{FF2B5EF4-FFF2-40B4-BE49-F238E27FC236}">
                      <a16:creationId xmlns:a16="http://schemas.microsoft.com/office/drawing/2014/main" id="{DC579A22-D361-3B0D-CBD5-9D444BEC6ED8}"/>
                    </a:ext>
                  </a:extLst>
                </p:cNvPr>
                <p:cNvCxnSpPr>
                  <a:cxnSpLocks/>
                  <a:stCxn id="290" idx="3"/>
                </p:cNvCxnSpPr>
                <p:nvPr/>
              </p:nvCxnSpPr>
              <p:spPr>
                <a:xfrm flipH="1">
                  <a:off x="3270441" y="2122543"/>
                  <a:ext cx="87149" cy="188850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FB623544-86D7-F0B8-F8FA-80C067A167F5}"/>
                  </a:ext>
                </a:extLst>
              </p:cNvPr>
              <p:cNvGrpSpPr/>
              <p:nvPr/>
            </p:nvGrpSpPr>
            <p:grpSpPr>
              <a:xfrm>
                <a:off x="3677143" y="3977148"/>
                <a:ext cx="246496" cy="256646"/>
                <a:chOff x="3255327" y="2091323"/>
                <a:chExt cx="246496" cy="256646"/>
              </a:xfrm>
            </p:grpSpPr>
            <p:sp>
              <p:nvSpPr>
                <p:cNvPr id="283" name="Oval 282">
                  <a:extLst>
                    <a:ext uri="{FF2B5EF4-FFF2-40B4-BE49-F238E27FC236}">
                      <a16:creationId xmlns:a16="http://schemas.microsoft.com/office/drawing/2014/main" id="{C9361461-1AE1-3529-211F-7F35AB0410DE}"/>
                    </a:ext>
                  </a:extLst>
                </p:cNvPr>
                <p:cNvSpPr/>
                <p:nvPr/>
              </p:nvSpPr>
              <p:spPr>
                <a:xfrm>
                  <a:off x="3255327" y="231139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" name="Oval 283">
                  <a:extLst>
                    <a:ext uri="{FF2B5EF4-FFF2-40B4-BE49-F238E27FC236}">
                      <a16:creationId xmlns:a16="http://schemas.microsoft.com/office/drawing/2014/main" id="{3055B22A-C08A-29F2-D51C-B2B593521D7E}"/>
                    </a:ext>
                  </a:extLst>
                </p:cNvPr>
                <p:cNvSpPr/>
                <p:nvPr/>
              </p:nvSpPr>
              <p:spPr>
                <a:xfrm>
                  <a:off x="3352234" y="209132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5" name="Oval 284">
                  <a:extLst>
                    <a:ext uri="{FF2B5EF4-FFF2-40B4-BE49-F238E27FC236}">
                      <a16:creationId xmlns:a16="http://schemas.microsoft.com/office/drawing/2014/main" id="{5978E255-7557-5A63-2E7D-7C7FE3730606}"/>
                    </a:ext>
                  </a:extLst>
                </p:cNvPr>
                <p:cNvSpPr/>
                <p:nvPr/>
              </p:nvSpPr>
              <p:spPr>
                <a:xfrm>
                  <a:off x="3465247" y="23026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286" name="Straight Arrow Connector 285">
                  <a:extLst>
                    <a:ext uri="{FF2B5EF4-FFF2-40B4-BE49-F238E27FC236}">
                      <a16:creationId xmlns:a16="http://schemas.microsoft.com/office/drawing/2014/main" id="{9848C4D1-CA3A-C3D4-ED1B-675F9E4C5569}"/>
                    </a:ext>
                  </a:extLst>
                </p:cNvPr>
                <p:cNvCxnSpPr>
                  <a:cxnSpLocks/>
                  <a:stCxn id="284" idx="5"/>
                </p:cNvCxnSpPr>
                <p:nvPr/>
              </p:nvCxnSpPr>
              <p:spPr>
                <a:xfrm>
                  <a:off x="3383454" y="2122543"/>
                  <a:ext cx="96863" cy="180127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7" name="Straight Arrow Connector 286">
                  <a:extLst>
                    <a:ext uri="{FF2B5EF4-FFF2-40B4-BE49-F238E27FC236}">
                      <a16:creationId xmlns:a16="http://schemas.microsoft.com/office/drawing/2014/main" id="{F957F638-E211-8EC7-4EDA-32DB79C49975}"/>
                    </a:ext>
                  </a:extLst>
                </p:cNvPr>
                <p:cNvCxnSpPr>
                  <a:cxnSpLocks/>
                  <a:stCxn id="284" idx="3"/>
                  <a:endCxn id="283" idx="0"/>
                </p:cNvCxnSpPr>
                <p:nvPr/>
              </p:nvCxnSpPr>
              <p:spPr>
                <a:xfrm flipH="1">
                  <a:off x="3273615" y="2122543"/>
                  <a:ext cx="83975" cy="188850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70" name="Oval 269">
                <a:extLst>
                  <a:ext uri="{FF2B5EF4-FFF2-40B4-BE49-F238E27FC236}">
                    <a16:creationId xmlns:a16="http://schemas.microsoft.com/office/drawing/2014/main" id="{C4FD14BC-FE3D-1870-2213-AE1014A08EC2}"/>
                  </a:ext>
                </a:extLst>
              </p:cNvPr>
              <p:cNvSpPr/>
              <p:nvPr/>
            </p:nvSpPr>
            <p:spPr>
              <a:xfrm>
                <a:off x="2760332" y="4348496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1" name="Oval 270">
                <a:extLst>
                  <a:ext uri="{FF2B5EF4-FFF2-40B4-BE49-F238E27FC236}">
                    <a16:creationId xmlns:a16="http://schemas.microsoft.com/office/drawing/2014/main" id="{1A8DE9D8-5644-06F4-FC76-6E351D45B928}"/>
                  </a:ext>
                </a:extLst>
              </p:cNvPr>
              <p:cNvSpPr/>
              <p:nvPr/>
            </p:nvSpPr>
            <p:spPr>
              <a:xfrm>
                <a:off x="2846201" y="4348496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3" name="Oval 272">
                <a:extLst>
                  <a:ext uri="{FF2B5EF4-FFF2-40B4-BE49-F238E27FC236}">
                    <a16:creationId xmlns:a16="http://schemas.microsoft.com/office/drawing/2014/main" id="{6D78983F-4B9F-A9D9-2C98-DA23C899731B}"/>
                  </a:ext>
                </a:extLst>
              </p:cNvPr>
              <p:cNvSpPr/>
              <p:nvPr/>
            </p:nvSpPr>
            <p:spPr>
              <a:xfrm>
                <a:off x="2716800" y="388569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4" name="Oval 273">
                <a:extLst>
                  <a:ext uri="{FF2B5EF4-FFF2-40B4-BE49-F238E27FC236}">
                    <a16:creationId xmlns:a16="http://schemas.microsoft.com/office/drawing/2014/main" id="{286D4EA7-3928-00DC-9A7D-4C5007A911CC}"/>
                  </a:ext>
                </a:extLst>
              </p:cNvPr>
              <p:cNvSpPr/>
              <p:nvPr/>
            </p:nvSpPr>
            <p:spPr>
              <a:xfrm>
                <a:off x="2854250" y="389365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5" name="Oval 274">
                <a:extLst>
                  <a:ext uri="{FF2B5EF4-FFF2-40B4-BE49-F238E27FC236}">
                    <a16:creationId xmlns:a16="http://schemas.microsoft.com/office/drawing/2014/main" id="{EBFDCA11-761F-DE28-7DD1-5570BDF27E09}"/>
                  </a:ext>
                </a:extLst>
              </p:cNvPr>
              <p:cNvSpPr/>
              <p:nvPr/>
            </p:nvSpPr>
            <p:spPr>
              <a:xfrm>
                <a:off x="2787771" y="344409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5A89A09F-CEE2-D888-6855-ABCF94000F18}"/>
                </a:ext>
              </a:extLst>
            </p:cNvPr>
            <p:cNvSpPr/>
            <p:nvPr/>
          </p:nvSpPr>
          <p:spPr>
            <a:xfrm>
              <a:off x="4021636" y="3443456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6000A6D1-216D-824F-ACDE-F2ACAE618771}"/>
                </a:ext>
              </a:extLst>
            </p:cNvPr>
            <p:cNvGrpSpPr/>
            <p:nvPr/>
          </p:nvGrpSpPr>
          <p:grpSpPr>
            <a:xfrm>
              <a:off x="4688303" y="3534709"/>
              <a:ext cx="350874" cy="360389"/>
              <a:chOff x="3195085" y="2057961"/>
              <a:chExt cx="350874" cy="360389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78E425BA-BB43-B4D2-22C6-1D3C70E16B2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0D865E9F-AE58-5BB3-6444-8DC079791062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BD615339-3E46-3A81-8A14-FFE9361755D9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6DB65D3-78C8-2515-2A5F-39F42CE03FE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52" name="Straight Arrow Connector 351">
                <a:extLst>
                  <a:ext uri="{FF2B5EF4-FFF2-40B4-BE49-F238E27FC236}">
                    <a16:creationId xmlns:a16="http://schemas.microsoft.com/office/drawing/2014/main" id="{C7E956BA-06C4-FDC9-1D2B-4C1483776861}"/>
                  </a:ext>
                </a:extLst>
              </p:cNvPr>
              <p:cNvCxnSpPr>
                <a:cxnSpLocks/>
                <a:stCxn id="350" idx="5"/>
                <a:endCxn id="35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Arrow Connector 352">
                <a:extLst>
                  <a:ext uri="{FF2B5EF4-FFF2-40B4-BE49-F238E27FC236}">
                    <a16:creationId xmlns:a16="http://schemas.microsoft.com/office/drawing/2014/main" id="{B842C119-0D13-F4A9-9AF4-BC861675D7A9}"/>
                  </a:ext>
                </a:extLst>
              </p:cNvPr>
              <p:cNvCxnSpPr>
                <a:cxnSpLocks/>
                <a:stCxn id="35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8A26B8B-7A90-046A-B7A9-055B3735B848}"/>
                </a:ext>
              </a:extLst>
            </p:cNvPr>
            <p:cNvGrpSpPr/>
            <p:nvPr/>
          </p:nvGrpSpPr>
          <p:grpSpPr>
            <a:xfrm>
              <a:off x="5156639" y="4004260"/>
              <a:ext cx="246496" cy="256646"/>
              <a:chOff x="3255327" y="2091323"/>
              <a:chExt cx="246496" cy="256646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F2D0D3B2-1054-9DCA-D893-DA5976600EF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D05CC2A2-180C-C2AF-4148-8F73F673C648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A838E51C-44B5-1C25-1D53-2BB3CC4FE07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6" name="Straight Arrow Connector 345">
                <a:extLst>
                  <a:ext uri="{FF2B5EF4-FFF2-40B4-BE49-F238E27FC236}">
                    <a16:creationId xmlns:a16="http://schemas.microsoft.com/office/drawing/2014/main" id="{45B29AF6-DADE-820E-C0CB-E208BBA934E1}"/>
                  </a:ext>
                </a:extLst>
              </p:cNvPr>
              <p:cNvCxnSpPr>
                <a:cxnSpLocks/>
                <a:stCxn id="34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Arrow Connector 346">
                <a:extLst>
                  <a:ext uri="{FF2B5EF4-FFF2-40B4-BE49-F238E27FC236}">
                    <a16:creationId xmlns:a16="http://schemas.microsoft.com/office/drawing/2014/main" id="{9988C538-1F80-5042-3B85-950327B958C0}"/>
                  </a:ext>
                </a:extLst>
              </p:cNvPr>
              <p:cNvCxnSpPr>
                <a:cxnSpLocks/>
                <a:stCxn id="344" idx="3"/>
                <a:endCxn id="34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28036BED-8F05-83E2-A1ED-02CCD2DE5806}"/>
                </a:ext>
              </a:extLst>
            </p:cNvPr>
            <p:cNvSpPr/>
            <p:nvPr/>
          </p:nvSpPr>
          <p:spPr>
            <a:xfrm>
              <a:off x="4239828" y="437560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Oval 331">
              <a:extLst>
                <a:ext uri="{FF2B5EF4-FFF2-40B4-BE49-F238E27FC236}">
                  <a16:creationId xmlns:a16="http://schemas.microsoft.com/office/drawing/2014/main" id="{ABCBDF02-66D2-FA3F-4E68-3A64427FE4A1}"/>
                </a:ext>
              </a:extLst>
            </p:cNvPr>
            <p:cNvSpPr/>
            <p:nvPr/>
          </p:nvSpPr>
          <p:spPr>
            <a:xfrm>
              <a:off x="4325697" y="437560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DF3F7856-2E81-DCAE-4F71-7B27E170D63D}"/>
                </a:ext>
              </a:extLst>
            </p:cNvPr>
            <p:cNvSpPr/>
            <p:nvPr/>
          </p:nvSpPr>
          <p:spPr>
            <a:xfrm>
              <a:off x="4196296" y="39128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D2259D8B-19D1-1516-6A4A-61E4EE8C0FDE}"/>
                </a:ext>
              </a:extLst>
            </p:cNvPr>
            <p:cNvSpPr/>
            <p:nvPr/>
          </p:nvSpPr>
          <p:spPr>
            <a:xfrm>
              <a:off x="4333746" y="39207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7D00C9EA-11D6-521A-D9E5-323FEF02FB4F}"/>
                </a:ext>
              </a:extLst>
            </p:cNvPr>
            <p:cNvSpPr/>
            <p:nvPr/>
          </p:nvSpPr>
          <p:spPr>
            <a:xfrm>
              <a:off x="4267267" y="347120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B886FFC0-512A-6858-356E-DC1FD40C7206}"/>
                </a:ext>
              </a:extLst>
            </p:cNvPr>
            <p:cNvSpPr/>
            <p:nvPr/>
          </p:nvSpPr>
          <p:spPr>
            <a:xfrm>
              <a:off x="5481868" y="3421660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1B6808E7-1E64-89E0-7091-8F23C522576D}"/>
                </a:ext>
              </a:extLst>
            </p:cNvPr>
            <p:cNvGrpSpPr/>
            <p:nvPr/>
          </p:nvGrpSpPr>
          <p:grpSpPr>
            <a:xfrm>
              <a:off x="6148535" y="3512913"/>
              <a:ext cx="350874" cy="360389"/>
              <a:chOff x="3195085" y="2057961"/>
              <a:chExt cx="350874" cy="360389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F3308A75-FF95-6D9A-E8B7-9831F4946898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Oval 378">
                <a:extLst>
                  <a:ext uri="{FF2B5EF4-FFF2-40B4-BE49-F238E27FC236}">
                    <a16:creationId xmlns:a16="http://schemas.microsoft.com/office/drawing/2014/main" id="{F55E31CA-D760-261E-15C9-C25AA3B0803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16CB48A3-E639-3C15-82A8-AB8F2DFCA0EB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D134EC56-C09D-D4E4-09AD-15A566876523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82" name="Straight Arrow Connector 381">
                <a:extLst>
                  <a:ext uri="{FF2B5EF4-FFF2-40B4-BE49-F238E27FC236}">
                    <a16:creationId xmlns:a16="http://schemas.microsoft.com/office/drawing/2014/main" id="{89D4E68D-285F-4015-30B0-3972A6264D01}"/>
                  </a:ext>
                </a:extLst>
              </p:cNvPr>
              <p:cNvCxnSpPr>
                <a:cxnSpLocks/>
                <a:stCxn id="380" idx="5"/>
                <a:endCxn id="38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Arrow Connector 382">
                <a:extLst>
                  <a:ext uri="{FF2B5EF4-FFF2-40B4-BE49-F238E27FC236}">
                    <a16:creationId xmlns:a16="http://schemas.microsoft.com/office/drawing/2014/main" id="{A20AB5AF-AD2D-EE27-0578-EBB8BF36CE2F}"/>
                  </a:ext>
                </a:extLst>
              </p:cNvPr>
              <p:cNvCxnSpPr>
                <a:cxnSpLocks/>
                <a:stCxn id="38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9" name="Group 358">
              <a:extLst>
                <a:ext uri="{FF2B5EF4-FFF2-40B4-BE49-F238E27FC236}">
                  <a16:creationId xmlns:a16="http://schemas.microsoft.com/office/drawing/2014/main" id="{D2B74AFE-88ED-96E6-12EC-9D226B2768EF}"/>
                </a:ext>
              </a:extLst>
            </p:cNvPr>
            <p:cNvGrpSpPr/>
            <p:nvPr/>
          </p:nvGrpSpPr>
          <p:grpSpPr>
            <a:xfrm>
              <a:off x="6616871" y="3982464"/>
              <a:ext cx="246496" cy="256646"/>
              <a:chOff x="3255327" y="2091323"/>
              <a:chExt cx="246496" cy="256646"/>
            </a:xfrm>
          </p:grpSpPr>
          <p:sp>
            <p:nvSpPr>
              <p:cNvPr id="373" name="Oval 372">
                <a:extLst>
                  <a:ext uri="{FF2B5EF4-FFF2-40B4-BE49-F238E27FC236}">
                    <a16:creationId xmlns:a16="http://schemas.microsoft.com/office/drawing/2014/main" id="{95BE1EF6-E36A-9A3A-B5AA-F3F8E8FAFF78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>
                <a:extLst>
                  <a:ext uri="{FF2B5EF4-FFF2-40B4-BE49-F238E27FC236}">
                    <a16:creationId xmlns:a16="http://schemas.microsoft.com/office/drawing/2014/main" id="{12E34BA9-A1DB-4976-23F0-A097E6AF5372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D521FF9D-4DBC-1C42-FC72-D075BA081C10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6" name="Straight Arrow Connector 375">
                <a:extLst>
                  <a:ext uri="{FF2B5EF4-FFF2-40B4-BE49-F238E27FC236}">
                    <a16:creationId xmlns:a16="http://schemas.microsoft.com/office/drawing/2014/main" id="{6E4B700A-1DCE-65E2-C93A-F8E2E36AEDFB}"/>
                  </a:ext>
                </a:extLst>
              </p:cNvPr>
              <p:cNvCxnSpPr>
                <a:cxnSpLocks/>
                <a:stCxn id="37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7" name="Straight Arrow Connector 376">
                <a:extLst>
                  <a:ext uri="{FF2B5EF4-FFF2-40B4-BE49-F238E27FC236}">
                    <a16:creationId xmlns:a16="http://schemas.microsoft.com/office/drawing/2014/main" id="{000BB5AD-E6F3-709D-E085-CA70C19B8A32}"/>
                  </a:ext>
                </a:extLst>
              </p:cNvPr>
              <p:cNvCxnSpPr>
                <a:cxnSpLocks/>
                <a:stCxn id="374" idx="3"/>
                <a:endCxn id="37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80084B09-3B64-BB24-1BC5-C4E4A93B4E59}"/>
                </a:ext>
              </a:extLst>
            </p:cNvPr>
            <p:cNvSpPr/>
            <p:nvPr/>
          </p:nvSpPr>
          <p:spPr>
            <a:xfrm>
              <a:off x="5700060" y="435381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Oval 361">
              <a:extLst>
                <a:ext uri="{FF2B5EF4-FFF2-40B4-BE49-F238E27FC236}">
                  <a16:creationId xmlns:a16="http://schemas.microsoft.com/office/drawing/2014/main" id="{B4AF4AED-1ADD-7410-AEC8-3EF8429B738D}"/>
                </a:ext>
              </a:extLst>
            </p:cNvPr>
            <p:cNvSpPr/>
            <p:nvPr/>
          </p:nvSpPr>
          <p:spPr>
            <a:xfrm>
              <a:off x="5785929" y="435381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A02200EC-B9D4-E75C-3004-671D567A69B4}"/>
                </a:ext>
              </a:extLst>
            </p:cNvPr>
            <p:cNvSpPr/>
            <p:nvPr/>
          </p:nvSpPr>
          <p:spPr>
            <a:xfrm>
              <a:off x="5656528" y="3891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3BA50DDC-0446-C818-45FA-CF1842695923}"/>
                </a:ext>
              </a:extLst>
            </p:cNvPr>
            <p:cNvSpPr/>
            <p:nvPr/>
          </p:nvSpPr>
          <p:spPr>
            <a:xfrm>
              <a:off x="5793978" y="389896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10634708-F930-D902-BC8E-A993AC140CDF}"/>
                </a:ext>
              </a:extLst>
            </p:cNvPr>
            <p:cNvSpPr/>
            <p:nvPr/>
          </p:nvSpPr>
          <p:spPr>
            <a:xfrm>
              <a:off x="5727499" y="344940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E971769F-BCF7-E16A-8901-3F91D3934D88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824691F0-4040-F259-971B-7B92B77B23C2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85101558-F498-0DF8-C2D5-156F364E401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57B2D23-F464-00D5-566D-112A92847901}"/>
                </a:ext>
              </a:extLst>
            </p:cNvPr>
            <p:cNvGrpSpPr/>
            <p:nvPr/>
          </p:nvGrpSpPr>
          <p:grpSpPr>
            <a:xfrm>
              <a:off x="4223597" y="3814202"/>
              <a:ext cx="747402" cy="132635"/>
              <a:chOff x="2879697" y="2486108"/>
              <a:chExt cx="747402" cy="132635"/>
            </a:xfrm>
          </p:grpSpPr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BA5B1B68-F88B-CB85-5663-15CDF9E93253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6100CFE8-B8E6-9DF5-640F-056C57060432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0" name="Group 399">
              <a:extLst>
                <a:ext uri="{FF2B5EF4-FFF2-40B4-BE49-F238E27FC236}">
                  <a16:creationId xmlns:a16="http://schemas.microsoft.com/office/drawing/2014/main" id="{9D0631D9-CE87-E131-B44E-A783FE4CAFBF}"/>
                </a:ext>
              </a:extLst>
            </p:cNvPr>
            <p:cNvGrpSpPr/>
            <p:nvPr/>
          </p:nvGrpSpPr>
          <p:grpSpPr>
            <a:xfrm>
              <a:off x="5676890" y="3788127"/>
              <a:ext cx="747402" cy="132635"/>
              <a:chOff x="2879697" y="2486108"/>
              <a:chExt cx="747402" cy="132635"/>
            </a:xfrm>
          </p:grpSpPr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907A6E2-FE63-07A0-66CF-A736FDB04A1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852A9317-C815-D1BA-13AB-7B02B2CAC123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D6E1B088-4F69-7099-E595-C25B71772528}"/>
                </a:ext>
              </a:extLst>
            </p:cNvPr>
            <p:cNvGrpSpPr/>
            <p:nvPr/>
          </p:nvGrpSpPr>
          <p:grpSpPr>
            <a:xfrm>
              <a:off x="5674746" y="3901082"/>
              <a:ext cx="1063431" cy="98682"/>
              <a:chOff x="4768349" y="2603225"/>
              <a:chExt cx="1063431" cy="98682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79D8BF3-6CAF-65F1-F7AB-0F079D48A23C}"/>
                  </a:ext>
                </a:extLst>
              </p:cNvPr>
              <p:cNvSpPr/>
              <p:nvPr/>
            </p:nvSpPr>
            <p:spPr>
              <a:xfrm>
                <a:off x="4912357" y="2603225"/>
                <a:ext cx="919423" cy="91193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24447"/>
                  <a:gd name="connsiteY0" fmla="*/ 35986 h 91251"/>
                  <a:gd name="connsiteX1" fmla="*/ 195943 w 924447"/>
                  <a:gd name="connsiteY1" fmla="*/ 46034 h 91251"/>
                  <a:gd name="connsiteX2" fmla="*/ 492369 w 924447"/>
                  <a:gd name="connsiteY2" fmla="*/ 817 h 91251"/>
                  <a:gd name="connsiteX3" fmla="*/ 924447 w 924447"/>
                  <a:gd name="connsiteY3" fmla="*/ 91251 h 91251"/>
                  <a:gd name="connsiteX0" fmla="*/ 0 w 919423"/>
                  <a:gd name="connsiteY0" fmla="*/ 10807 h 91193"/>
                  <a:gd name="connsiteX1" fmla="*/ 190919 w 919423"/>
                  <a:gd name="connsiteY1" fmla="*/ 45976 h 91193"/>
                  <a:gd name="connsiteX2" fmla="*/ 487345 w 919423"/>
                  <a:gd name="connsiteY2" fmla="*/ 759 h 91193"/>
                  <a:gd name="connsiteX3" fmla="*/ 919423 w 919423"/>
                  <a:gd name="connsiteY3" fmla="*/ 91193 h 9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423" h="91193">
                    <a:moveTo>
                      <a:pt x="0" y="10807"/>
                    </a:moveTo>
                    <a:cubicBezTo>
                      <a:pt x="19678" y="32578"/>
                      <a:pt x="109695" y="47651"/>
                      <a:pt x="190919" y="45976"/>
                    </a:cubicBezTo>
                    <a:cubicBezTo>
                      <a:pt x="272143" y="44301"/>
                      <a:pt x="365928" y="-6777"/>
                      <a:pt x="487345" y="759"/>
                    </a:cubicBezTo>
                    <a:cubicBezTo>
                      <a:pt x="608762" y="8295"/>
                      <a:pt x="760324" y="7458"/>
                      <a:pt x="919423" y="9119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F0BB8D9-66D8-420F-1569-511421CE1345}"/>
                  </a:ext>
                </a:extLst>
              </p:cNvPr>
              <p:cNvSpPr/>
              <p:nvPr/>
            </p:nvSpPr>
            <p:spPr>
              <a:xfrm>
                <a:off x="4768349" y="2614032"/>
                <a:ext cx="641404" cy="87875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7875"/>
                  <a:gd name="connsiteX1" fmla="*/ 73671 w 641404"/>
                  <a:gd name="connsiteY1" fmla="*/ 75362 h 87875"/>
                  <a:gd name="connsiteX2" fmla="*/ 313661 w 641404"/>
                  <a:gd name="connsiteY2" fmla="*/ 87753 h 87875"/>
                  <a:gd name="connsiteX3" fmla="*/ 641404 w 641404"/>
                  <a:gd name="connsiteY3" fmla="*/ 70338 h 87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7875">
                    <a:moveTo>
                      <a:pt x="3333" y="0"/>
                    </a:moveTo>
                    <a:cubicBezTo>
                      <a:pt x="-10902" y="37262"/>
                      <a:pt x="21950" y="60737"/>
                      <a:pt x="73671" y="75362"/>
                    </a:cubicBezTo>
                    <a:cubicBezTo>
                      <a:pt x="125392" y="89987"/>
                      <a:pt x="313661" y="87753"/>
                      <a:pt x="313661" y="87753"/>
                    </a:cubicBezTo>
                    <a:cubicBezTo>
                      <a:pt x="419169" y="8942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14547DC9-8756-545D-8367-4E2CCAD18E0F}"/>
                </a:ext>
              </a:extLst>
            </p:cNvPr>
            <p:cNvGrpSpPr/>
            <p:nvPr/>
          </p:nvGrpSpPr>
          <p:grpSpPr>
            <a:xfrm>
              <a:off x="4214365" y="3927942"/>
              <a:ext cx="1063431" cy="94726"/>
              <a:chOff x="4768349" y="2603193"/>
              <a:chExt cx="1063431" cy="94726"/>
            </a:xfrm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91D4EE32-3424-58E7-01F3-6FE51BFC4D5B}"/>
                  </a:ext>
                </a:extLst>
              </p:cNvPr>
              <p:cNvSpPr/>
              <p:nvPr/>
            </p:nvSpPr>
            <p:spPr>
              <a:xfrm>
                <a:off x="4917382" y="2603193"/>
                <a:ext cx="914398" cy="91226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8"/>
                  <a:gd name="connsiteY0" fmla="*/ 25913 h 91226"/>
                  <a:gd name="connsiteX1" fmla="*/ 185894 w 914398"/>
                  <a:gd name="connsiteY1" fmla="*/ 46009 h 91226"/>
                  <a:gd name="connsiteX2" fmla="*/ 482320 w 914398"/>
                  <a:gd name="connsiteY2" fmla="*/ 792 h 91226"/>
                  <a:gd name="connsiteX3" fmla="*/ 914398 w 914398"/>
                  <a:gd name="connsiteY3" fmla="*/ 91226 h 9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8" h="91226">
                    <a:moveTo>
                      <a:pt x="0" y="25913"/>
                    </a:moveTo>
                    <a:cubicBezTo>
                      <a:pt x="19678" y="47684"/>
                      <a:pt x="105507" y="50196"/>
                      <a:pt x="185894" y="46009"/>
                    </a:cubicBezTo>
                    <a:cubicBezTo>
                      <a:pt x="266281" y="41822"/>
                      <a:pt x="360903" y="-6744"/>
                      <a:pt x="482320" y="792"/>
                    </a:cubicBezTo>
                    <a:cubicBezTo>
                      <a:pt x="603737" y="8328"/>
                      <a:pt x="755299" y="7491"/>
                      <a:pt x="914398" y="9122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AB18E5CD-FF51-F101-6CF6-934264CB0D4F}"/>
                  </a:ext>
                </a:extLst>
              </p:cNvPr>
              <p:cNvSpPr/>
              <p:nvPr/>
            </p:nvSpPr>
            <p:spPr>
              <a:xfrm>
                <a:off x="4768349" y="2614033"/>
                <a:ext cx="64140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3886"/>
                  <a:gd name="connsiteX1" fmla="*/ 73671 w 641404"/>
                  <a:gd name="connsiteY1" fmla="*/ 75362 h 83886"/>
                  <a:gd name="connsiteX2" fmla="*/ 313662 w 641404"/>
                  <a:gd name="connsiteY2" fmla="*/ 82143 h 83886"/>
                  <a:gd name="connsiteX3" fmla="*/ 641404 w 64140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3886">
                    <a:moveTo>
                      <a:pt x="3333" y="0"/>
                    </a:moveTo>
                    <a:cubicBezTo>
                      <a:pt x="-10902" y="37262"/>
                      <a:pt x="21950" y="61672"/>
                      <a:pt x="73671" y="75362"/>
                    </a:cubicBezTo>
                    <a:cubicBezTo>
                      <a:pt x="125392" y="89052"/>
                      <a:pt x="313662" y="82143"/>
                      <a:pt x="313662" y="82143"/>
                    </a:cubicBezTo>
                    <a:cubicBezTo>
                      <a:pt x="419170" y="8381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8112FFF2-B536-52D8-4D78-CBFA97794973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7AC4AA20-E972-EAA8-EB18-16D9D81A07FF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3130C61-48AE-FF81-78B3-B37C3C9A97A8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524DA33E-01C3-50AE-DCC7-36DB766453C9}"/>
                </a:ext>
              </a:extLst>
            </p:cNvPr>
            <p:cNvGrpSpPr/>
            <p:nvPr/>
          </p:nvGrpSpPr>
          <p:grpSpPr>
            <a:xfrm>
              <a:off x="2774116" y="4217804"/>
              <a:ext cx="1117197" cy="212678"/>
              <a:chOff x="2774116" y="4217804"/>
              <a:chExt cx="1117197" cy="212678"/>
            </a:xfrm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FDB29301-E66F-749B-0969-3E4465C9B757}"/>
                  </a:ext>
                </a:extLst>
              </p:cNvPr>
              <p:cNvSpPr/>
              <p:nvPr/>
            </p:nvSpPr>
            <p:spPr>
              <a:xfrm flipH="1">
                <a:off x="2774116" y="4227525"/>
                <a:ext cx="597196" cy="13778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50378 h 181386"/>
                  <a:gd name="connsiteX1" fmla="*/ 193653 w 581733"/>
                  <a:gd name="connsiteY1" fmla="*/ 91070 h 181386"/>
                  <a:gd name="connsiteX2" fmla="*/ 410855 w 581733"/>
                  <a:gd name="connsiteY2" fmla="*/ 2820 h 181386"/>
                  <a:gd name="connsiteX3" fmla="*/ 581733 w 581733"/>
                  <a:gd name="connsiteY3" fmla="*/ 181386 h 181386"/>
                  <a:gd name="connsiteX0" fmla="*/ 0 w 581733"/>
                  <a:gd name="connsiteY0" fmla="*/ 53131 h 184139"/>
                  <a:gd name="connsiteX1" fmla="*/ 203440 w 581733"/>
                  <a:gd name="connsiteY1" fmla="*/ 36365 h 184139"/>
                  <a:gd name="connsiteX2" fmla="*/ 410855 w 581733"/>
                  <a:gd name="connsiteY2" fmla="*/ 5573 h 184139"/>
                  <a:gd name="connsiteX3" fmla="*/ 581733 w 581733"/>
                  <a:gd name="connsiteY3" fmla="*/ 184139 h 184139"/>
                  <a:gd name="connsiteX0" fmla="*/ 0 w 581733"/>
                  <a:gd name="connsiteY0" fmla="*/ 92116 h 223124"/>
                  <a:gd name="connsiteX1" fmla="*/ 203440 w 581733"/>
                  <a:gd name="connsiteY1" fmla="*/ 75350 h 223124"/>
                  <a:gd name="connsiteX2" fmla="*/ 410855 w 581733"/>
                  <a:gd name="connsiteY2" fmla="*/ 3516 h 223124"/>
                  <a:gd name="connsiteX3" fmla="*/ 581733 w 581733"/>
                  <a:gd name="connsiteY3" fmla="*/ 223124 h 223124"/>
                  <a:gd name="connsiteX0" fmla="*/ 0 w 581733"/>
                  <a:gd name="connsiteY0" fmla="*/ 92864 h 223872"/>
                  <a:gd name="connsiteX1" fmla="*/ 252381 w 581733"/>
                  <a:gd name="connsiteY1" fmla="*/ 59680 h 223872"/>
                  <a:gd name="connsiteX2" fmla="*/ 410855 w 581733"/>
                  <a:gd name="connsiteY2" fmla="*/ 4264 h 223872"/>
                  <a:gd name="connsiteX3" fmla="*/ 581733 w 581733"/>
                  <a:gd name="connsiteY3" fmla="*/ 223872 h 223872"/>
                  <a:gd name="connsiteX0" fmla="*/ 0 w 581733"/>
                  <a:gd name="connsiteY0" fmla="*/ 95494 h 226502"/>
                  <a:gd name="connsiteX1" fmla="*/ 252381 w 581733"/>
                  <a:gd name="connsiteY1" fmla="*/ 62310 h 226502"/>
                  <a:gd name="connsiteX2" fmla="*/ 410855 w 581733"/>
                  <a:gd name="connsiteY2" fmla="*/ 6894 h 226502"/>
                  <a:gd name="connsiteX3" fmla="*/ 581733 w 581733"/>
                  <a:gd name="connsiteY3" fmla="*/ 226502 h 226502"/>
                  <a:gd name="connsiteX0" fmla="*/ 0 w 581733"/>
                  <a:gd name="connsiteY0" fmla="*/ 94107 h 225115"/>
                  <a:gd name="connsiteX1" fmla="*/ 205910 w 581733"/>
                  <a:gd name="connsiteY1" fmla="*/ 73915 h 225115"/>
                  <a:gd name="connsiteX2" fmla="*/ 410855 w 581733"/>
                  <a:gd name="connsiteY2" fmla="*/ 5507 h 225115"/>
                  <a:gd name="connsiteX3" fmla="*/ 581733 w 581733"/>
                  <a:gd name="connsiteY3" fmla="*/ 225115 h 225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733" h="225115">
                    <a:moveTo>
                      <a:pt x="0" y="94107"/>
                    </a:moveTo>
                    <a:cubicBezTo>
                      <a:pt x="62983" y="135703"/>
                      <a:pt x="132539" y="121516"/>
                      <a:pt x="205910" y="73915"/>
                    </a:cubicBezTo>
                    <a:cubicBezTo>
                      <a:pt x="279281" y="26314"/>
                      <a:pt x="332845" y="-15324"/>
                      <a:pt x="410855" y="5507"/>
                    </a:cubicBezTo>
                    <a:cubicBezTo>
                      <a:pt x="488865" y="26338"/>
                      <a:pt x="534067" y="141295"/>
                      <a:pt x="581733" y="22511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02EE62C0-3A8C-56A4-CBB5-3B792F2E1913}"/>
                  </a:ext>
                </a:extLst>
              </p:cNvPr>
              <p:cNvSpPr/>
              <p:nvPr/>
            </p:nvSpPr>
            <p:spPr>
              <a:xfrm flipH="1">
                <a:off x="2791326" y="4217804"/>
                <a:ext cx="902301" cy="15935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49712"/>
                  <a:gd name="connsiteX1" fmla="*/ 177156 w 635314"/>
                  <a:gd name="connsiteY1" fmla="*/ 149300 h 149712"/>
                  <a:gd name="connsiteX2" fmla="*/ 428111 w 635314"/>
                  <a:gd name="connsiteY2" fmla="*/ 61448 h 149712"/>
                  <a:gd name="connsiteX3" fmla="*/ 635314 w 635314"/>
                  <a:gd name="connsiteY3" fmla="*/ 126673 h 149712"/>
                  <a:gd name="connsiteX0" fmla="*/ 0 w 635314"/>
                  <a:gd name="connsiteY0" fmla="*/ 0 h 136739"/>
                  <a:gd name="connsiteX1" fmla="*/ 173619 w 635314"/>
                  <a:gd name="connsiteY1" fmla="*/ 136275 h 136739"/>
                  <a:gd name="connsiteX2" fmla="*/ 428111 w 635314"/>
                  <a:gd name="connsiteY2" fmla="*/ 61448 h 136739"/>
                  <a:gd name="connsiteX3" fmla="*/ 635314 w 635314"/>
                  <a:gd name="connsiteY3" fmla="*/ 126673 h 136739"/>
                  <a:gd name="connsiteX0" fmla="*/ 0 w 635314"/>
                  <a:gd name="connsiteY0" fmla="*/ 0 h 137493"/>
                  <a:gd name="connsiteX1" fmla="*/ 173619 w 635314"/>
                  <a:gd name="connsiteY1" fmla="*/ 136275 h 137493"/>
                  <a:gd name="connsiteX2" fmla="*/ 428111 w 635314"/>
                  <a:gd name="connsiteY2" fmla="*/ 70131 h 137493"/>
                  <a:gd name="connsiteX3" fmla="*/ 635314 w 635314"/>
                  <a:gd name="connsiteY3" fmla="*/ 126673 h 137493"/>
                  <a:gd name="connsiteX0" fmla="*/ 0 w 635314"/>
                  <a:gd name="connsiteY0" fmla="*/ 0 h 137708"/>
                  <a:gd name="connsiteX1" fmla="*/ 173619 w 635314"/>
                  <a:gd name="connsiteY1" fmla="*/ 136275 h 137708"/>
                  <a:gd name="connsiteX2" fmla="*/ 428111 w 635314"/>
                  <a:gd name="connsiteY2" fmla="*/ 70131 h 137708"/>
                  <a:gd name="connsiteX3" fmla="*/ 635314 w 635314"/>
                  <a:gd name="connsiteY3" fmla="*/ 126673 h 13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5314" h="137708">
                    <a:moveTo>
                      <a:pt x="0" y="0"/>
                    </a:moveTo>
                    <a:cubicBezTo>
                      <a:pt x="27021" y="52856"/>
                      <a:pt x="102267" y="124587"/>
                      <a:pt x="173619" y="136275"/>
                    </a:cubicBezTo>
                    <a:cubicBezTo>
                      <a:pt x="244971" y="147964"/>
                      <a:pt x="347624" y="84755"/>
                      <a:pt x="428111" y="70131"/>
                    </a:cubicBezTo>
                    <a:cubicBezTo>
                      <a:pt x="503837" y="56372"/>
                      <a:pt x="587648" y="42853"/>
                      <a:pt x="635314" y="12667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87818BB3-FDF4-8245-183F-147FEB11BA6D}"/>
                  </a:ext>
                </a:extLst>
              </p:cNvPr>
              <p:cNvSpPr/>
              <p:nvPr/>
            </p:nvSpPr>
            <p:spPr>
              <a:xfrm flipH="1">
                <a:off x="2879314" y="4219991"/>
                <a:ext cx="1011999" cy="21049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40847"/>
                  <a:gd name="connsiteY0" fmla="*/ 0 h 121178"/>
                  <a:gd name="connsiteX1" fmla="*/ 134247 w 640847"/>
                  <a:gd name="connsiteY1" fmla="*/ 96672 h 121178"/>
                  <a:gd name="connsiteX2" fmla="*/ 397679 w 640847"/>
                  <a:gd name="connsiteY2" fmla="*/ 121083 h 121178"/>
                  <a:gd name="connsiteX3" fmla="*/ 640847 w 640847"/>
                  <a:gd name="connsiteY3" fmla="*/ 114746 h 121178"/>
                  <a:gd name="connsiteX0" fmla="*/ 0 w 640847"/>
                  <a:gd name="connsiteY0" fmla="*/ 0 h 133092"/>
                  <a:gd name="connsiteX1" fmla="*/ 134247 w 640847"/>
                  <a:gd name="connsiteY1" fmla="*/ 96672 h 133092"/>
                  <a:gd name="connsiteX2" fmla="*/ 331280 w 640847"/>
                  <a:gd name="connsiteY2" fmla="*/ 133010 h 133092"/>
                  <a:gd name="connsiteX3" fmla="*/ 640847 w 640847"/>
                  <a:gd name="connsiteY3" fmla="*/ 114746 h 133092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71128"/>
                  <a:gd name="connsiteX1" fmla="*/ 134247 w 640847"/>
                  <a:gd name="connsiteY1" fmla="*/ 96672 h 171128"/>
                  <a:gd name="connsiteX2" fmla="*/ 292270 w 640847"/>
                  <a:gd name="connsiteY2" fmla="*/ 171072 h 171128"/>
                  <a:gd name="connsiteX3" fmla="*/ 640847 w 640847"/>
                  <a:gd name="connsiteY3" fmla="*/ 114746 h 171128"/>
                  <a:gd name="connsiteX0" fmla="*/ 0 w 640847"/>
                  <a:gd name="connsiteY0" fmla="*/ 0 h 171078"/>
                  <a:gd name="connsiteX1" fmla="*/ 99250 w 640847"/>
                  <a:gd name="connsiteY1" fmla="*/ 108922 h 171078"/>
                  <a:gd name="connsiteX2" fmla="*/ 292270 w 640847"/>
                  <a:gd name="connsiteY2" fmla="*/ 171072 h 171078"/>
                  <a:gd name="connsiteX3" fmla="*/ 640847 w 640847"/>
                  <a:gd name="connsiteY3" fmla="*/ 114746 h 171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0847" h="171078">
                    <a:moveTo>
                      <a:pt x="0" y="0"/>
                    </a:moveTo>
                    <a:cubicBezTo>
                      <a:pt x="41917" y="53733"/>
                      <a:pt x="50538" y="80410"/>
                      <a:pt x="99250" y="108922"/>
                    </a:cubicBezTo>
                    <a:cubicBezTo>
                      <a:pt x="147962" y="137434"/>
                      <a:pt x="202004" y="170101"/>
                      <a:pt x="292270" y="171072"/>
                    </a:cubicBezTo>
                    <a:cubicBezTo>
                      <a:pt x="382536" y="172043"/>
                      <a:pt x="584881" y="54780"/>
                      <a:pt x="640847" y="11474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EDCE362-89D5-E0BE-95CF-484B3420AC6F}"/>
                </a:ext>
              </a:extLst>
            </p:cNvPr>
            <p:cNvSpPr/>
            <p:nvPr/>
          </p:nvSpPr>
          <p:spPr>
            <a:xfrm>
              <a:off x="4295633" y="3497239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9B03E3-E6DC-9E23-AEDD-51D431FC0688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2CCF220-644E-726F-5134-FFCA8F85BA78}"/>
                </a:ext>
              </a:extLst>
            </p:cNvPr>
            <p:cNvSpPr/>
            <p:nvPr/>
          </p:nvSpPr>
          <p:spPr>
            <a:xfrm>
              <a:off x="5758641" y="347462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570F4BCD-8C56-F09F-EB75-5726D54B8AAF}"/>
                </a:ext>
              </a:extLst>
            </p:cNvPr>
            <p:cNvGrpSpPr/>
            <p:nvPr/>
          </p:nvGrpSpPr>
          <p:grpSpPr>
            <a:xfrm>
              <a:off x="3252473" y="3940274"/>
              <a:ext cx="239814" cy="404255"/>
              <a:chOff x="5541091" y="5149144"/>
              <a:chExt cx="239814" cy="404255"/>
            </a:xfrm>
          </p:grpSpPr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49EABD48-07EC-9F89-8B25-31F4314F63D7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9D2E8F86-2948-B574-EBC7-440A5105C10A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6B4B7EA3-9748-3DF8-1CF4-3D86BABBFCB0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B177F108-5201-C431-5DBE-1B5F075E8C69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DE209672-1E4D-BD84-84D3-7501C86A45CD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61486088-2AAA-5C63-E3B0-30D101854A3E}"/>
                </a:ext>
              </a:extLst>
            </p:cNvPr>
            <p:cNvGrpSpPr/>
            <p:nvPr/>
          </p:nvGrpSpPr>
          <p:grpSpPr>
            <a:xfrm>
              <a:off x="4729836" y="3960287"/>
              <a:ext cx="239814" cy="404255"/>
              <a:chOff x="5541091" y="5149144"/>
              <a:chExt cx="239814" cy="404255"/>
            </a:xfrm>
          </p:grpSpPr>
          <p:sp>
            <p:nvSpPr>
              <p:cNvPr id="91" name="Oval 90">
                <a:extLst>
                  <a:ext uri="{FF2B5EF4-FFF2-40B4-BE49-F238E27FC236}">
                    <a16:creationId xmlns:a16="http://schemas.microsoft.com/office/drawing/2014/main" id="{4A4E9CBE-9C81-69AD-82B4-1A7B896FA0BC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Oval 91">
                <a:extLst>
                  <a:ext uri="{FF2B5EF4-FFF2-40B4-BE49-F238E27FC236}">
                    <a16:creationId xmlns:a16="http://schemas.microsoft.com/office/drawing/2014/main" id="{EEAA06FB-D59B-1007-6890-5C958D3E1D28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Oval 92">
                <a:extLst>
                  <a:ext uri="{FF2B5EF4-FFF2-40B4-BE49-F238E27FC236}">
                    <a16:creationId xmlns:a16="http://schemas.microsoft.com/office/drawing/2014/main" id="{0F11219F-346D-A0C4-233E-15079F057A96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1028CD58-B7A4-FA3B-A135-E2CB04CC8670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BF3B7729-9614-E098-1ABA-865AFC5BEE5E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6" name="Group 95">
              <a:extLst>
                <a:ext uri="{FF2B5EF4-FFF2-40B4-BE49-F238E27FC236}">
                  <a16:creationId xmlns:a16="http://schemas.microsoft.com/office/drawing/2014/main" id="{6407C78F-606D-A5D8-9C91-A7A50D895464}"/>
                </a:ext>
              </a:extLst>
            </p:cNvPr>
            <p:cNvGrpSpPr/>
            <p:nvPr/>
          </p:nvGrpSpPr>
          <p:grpSpPr>
            <a:xfrm>
              <a:off x="6192226" y="3932009"/>
              <a:ext cx="239814" cy="404255"/>
              <a:chOff x="5541091" y="5149144"/>
              <a:chExt cx="239814" cy="404255"/>
            </a:xfrm>
          </p:grpSpPr>
          <p:sp>
            <p:nvSpPr>
              <p:cNvPr id="97" name="Oval 96">
                <a:extLst>
                  <a:ext uri="{FF2B5EF4-FFF2-40B4-BE49-F238E27FC236}">
                    <a16:creationId xmlns:a16="http://schemas.microsoft.com/office/drawing/2014/main" id="{95F513AB-0012-7305-52D2-85E6D2E505CC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941BCE1D-2DF5-5494-2C12-B6EEC996AC98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25AD82D6-FBB6-F9BE-19A9-FCAF1E501505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3A7F2A0C-2647-80CE-0F48-BCFD795F89C3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9FDDA312-2F43-6D89-5791-79923F1A0E4C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87E251D1-A6FA-2EA6-4D9F-4040456DDE7F}"/>
                </a:ext>
              </a:extLst>
            </p:cNvPr>
            <p:cNvSpPr/>
            <p:nvPr/>
          </p:nvSpPr>
          <p:spPr>
            <a:xfrm>
              <a:off x="3615543" y="3949386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D4B5E7DA-CCC0-479C-63C4-E8C654AD53DD}"/>
                </a:ext>
              </a:extLst>
            </p:cNvPr>
            <p:cNvSpPr/>
            <p:nvPr/>
          </p:nvSpPr>
          <p:spPr>
            <a:xfrm>
              <a:off x="5094040" y="397015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D7041409-73CB-B3BF-FAD8-F0947D8D8775}"/>
                </a:ext>
              </a:extLst>
            </p:cNvPr>
            <p:cNvSpPr/>
            <p:nvPr/>
          </p:nvSpPr>
          <p:spPr>
            <a:xfrm>
              <a:off x="6556317" y="3956582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23DF15E5-A7D2-F949-FE5A-A9EE9F4E35DD}"/>
                </a:ext>
              </a:extLst>
            </p:cNvPr>
            <p:cNvGrpSpPr/>
            <p:nvPr/>
          </p:nvGrpSpPr>
          <p:grpSpPr>
            <a:xfrm>
              <a:off x="4252587" y="4234362"/>
              <a:ext cx="1117197" cy="212678"/>
              <a:chOff x="2774116" y="4217804"/>
              <a:chExt cx="1117197" cy="212678"/>
            </a:xfrm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8C825737-6CDE-E9A9-9553-EE8B48E5FCDD}"/>
                  </a:ext>
                </a:extLst>
              </p:cNvPr>
              <p:cNvSpPr/>
              <p:nvPr/>
            </p:nvSpPr>
            <p:spPr>
              <a:xfrm flipH="1">
                <a:off x="2774116" y="4226095"/>
                <a:ext cx="597196" cy="139217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50378 h 181386"/>
                  <a:gd name="connsiteX1" fmla="*/ 193653 w 581733"/>
                  <a:gd name="connsiteY1" fmla="*/ 91070 h 181386"/>
                  <a:gd name="connsiteX2" fmla="*/ 410855 w 581733"/>
                  <a:gd name="connsiteY2" fmla="*/ 2820 h 181386"/>
                  <a:gd name="connsiteX3" fmla="*/ 581733 w 581733"/>
                  <a:gd name="connsiteY3" fmla="*/ 181386 h 181386"/>
                  <a:gd name="connsiteX0" fmla="*/ 0 w 581733"/>
                  <a:gd name="connsiteY0" fmla="*/ 53131 h 184139"/>
                  <a:gd name="connsiteX1" fmla="*/ 203440 w 581733"/>
                  <a:gd name="connsiteY1" fmla="*/ 36365 h 184139"/>
                  <a:gd name="connsiteX2" fmla="*/ 410855 w 581733"/>
                  <a:gd name="connsiteY2" fmla="*/ 5573 h 184139"/>
                  <a:gd name="connsiteX3" fmla="*/ 581733 w 581733"/>
                  <a:gd name="connsiteY3" fmla="*/ 184139 h 184139"/>
                  <a:gd name="connsiteX0" fmla="*/ 0 w 581733"/>
                  <a:gd name="connsiteY0" fmla="*/ 92116 h 223124"/>
                  <a:gd name="connsiteX1" fmla="*/ 203440 w 581733"/>
                  <a:gd name="connsiteY1" fmla="*/ 75350 h 223124"/>
                  <a:gd name="connsiteX2" fmla="*/ 410855 w 581733"/>
                  <a:gd name="connsiteY2" fmla="*/ 3516 h 223124"/>
                  <a:gd name="connsiteX3" fmla="*/ 581733 w 581733"/>
                  <a:gd name="connsiteY3" fmla="*/ 223124 h 223124"/>
                  <a:gd name="connsiteX0" fmla="*/ 0 w 581733"/>
                  <a:gd name="connsiteY0" fmla="*/ 92864 h 223872"/>
                  <a:gd name="connsiteX1" fmla="*/ 252381 w 581733"/>
                  <a:gd name="connsiteY1" fmla="*/ 59680 h 223872"/>
                  <a:gd name="connsiteX2" fmla="*/ 410855 w 581733"/>
                  <a:gd name="connsiteY2" fmla="*/ 4264 h 223872"/>
                  <a:gd name="connsiteX3" fmla="*/ 581733 w 581733"/>
                  <a:gd name="connsiteY3" fmla="*/ 223872 h 223872"/>
                  <a:gd name="connsiteX0" fmla="*/ 0 w 581733"/>
                  <a:gd name="connsiteY0" fmla="*/ 95494 h 226502"/>
                  <a:gd name="connsiteX1" fmla="*/ 252381 w 581733"/>
                  <a:gd name="connsiteY1" fmla="*/ 62310 h 226502"/>
                  <a:gd name="connsiteX2" fmla="*/ 410855 w 581733"/>
                  <a:gd name="connsiteY2" fmla="*/ 6894 h 226502"/>
                  <a:gd name="connsiteX3" fmla="*/ 581733 w 581733"/>
                  <a:gd name="connsiteY3" fmla="*/ 226502 h 226502"/>
                  <a:gd name="connsiteX0" fmla="*/ 0 w 581733"/>
                  <a:gd name="connsiteY0" fmla="*/ 96442 h 227450"/>
                  <a:gd name="connsiteX1" fmla="*/ 217527 w 581733"/>
                  <a:gd name="connsiteY1" fmla="*/ 56764 h 227450"/>
                  <a:gd name="connsiteX2" fmla="*/ 410855 w 581733"/>
                  <a:gd name="connsiteY2" fmla="*/ 7842 h 227450"/>
                  <a:gd name="connsiteX3" fmla="*/ 581733 w 581733"/>
                  <a:gd name="connsiteY3" fmla="*/ 227450 h 227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733" h="227450">
                    <a:moveTo>
                      <a:pt x="0" y="96442"/>
                    </a:moveTo>
                    <a:cubicBezTo>
                      <a:pt x="62983" y="138038"/>
                      <a:pt x="144156" y="104365"/>
                      <a:pt x="217527" y="56764"/>
                    </a:cubicBezTo>
                    <a:cubicBezTo>
                      <a:pt x="290898" y="9163"/>
                      <a:pt x="332845" y="-12989"/>
                      <a:pt x="410855" y="7842"/>
                    </a:cubicBezTo>
                    <a:cubicBezTo>
                      <a:pt x="488865" y="28673"/>
                      <a:pt x="534067" y="143630"/>
                      <a:pt x="581733" y="22745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B4527752-E162-2EEA-9B0F-9F136599D65A}"/>
                  </a:ext>
                </a:extLst>
              </p:cNvPr>
              <p:cNvSpPr/>
              <p:nvPr/>
            </p:nvSpPr>
            <p:spPr>
              <a:xfrm flipH="1">
                <a:off x="2791326" y="4217804"/>
                <a:ext cx="902301" cy="15935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49712"/>
                  <a:gd name="connsiteX1" fmla="*/ 177156 w 635314"/>
                  <a:gd name="connsiteY1" fmla="*/ 149300 h 149712"/>
                  <a:gd name="connsiteX2" fmla="*/ 428111 w 635314"/>
                  <a:gd name="connsiteY2" fmla="*/ 61448 h 149712"/>
                  <a:gd name="connsiteX3" fmla="*/ 635314 w 635314"/>
                  <a:gd name="connsiteY3" fmla="*/ 126673 h 149712"/>
                  <a:gd name="connsiteX0" fmla="*/ 0 w 635314"/>
                  <a:gd name="connsiteY0" fmla="*/ 0 h 136739"/>
                  <a:gd name="connsiteX1" fmla="*/ 173619 w 635314"/>
                  <a:gd name="connsiteY1" fmla="*/ 136275 h 136739"/>
                  <a:gd name="connsiteX2" fmla="*/ 428111 w 635314"/>
                  <a:gd name="connsiteY2" fmla="*/ 61448 h 136739"/>
                  <a:gd name="connsiteX3" fmla="*/ 635314 w 635314"/>
                  <a:gd name="connsiteY3" fmla="*/ 126673 h 136739"/>
                  <a:gd name="connsiteX0" fmla="*/ 0 w 635314"/>
                  <a:gd name="connsiteY0" fmla="*/ 0 h 137493"/>
                  <a:gd name="connsiteX1" fmla="*/ 173619 w 635314"/>
                  <a:gd name="connsiteY1" fmla="*/ 136275 h 137493"/>
                  <a:gd name="connsiteX2" fmla="*/ 428111 w 635314"/>
                  <a:gd name="connsiteY2" fmla="*/ 70131 h 137493"/>
                  <a:gd name="connsiteX3" fmla="*/ 635314 w 635314"/>
                  <a:gd name="connsiteY3" fmla="*/ 126673 h 137493"/>
                  <a:gd name="connsiteX0" fmla="*/ 0 w 635314"/>
                  <a:gd name="connsiteY0" fmla="*/ 0 h 137708"/>
                  <a:gd name="connsiteX1" fmla="*/ 173619 w 635314"/>
                  <a:gd name="connsiteY1" fmla="*/ 136275 h 137708"/>
                  <a:gd name="connsiteX2" fmla="*/ 428111 w 635314"/>
                  <a:gd name="connsiteY2" fmla="*/ 70131 h 137708"/>
                  <a:gd name="connsiteX3" fmla="*/ 635314 w 635314"/>
                  <a:gd name="connsiteY3" fmla="*/ 126673 h 13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5314" h="137708">
                    <a:moveTo>
                      <a:pt x="0" y="0"/>
                    </a:moveTo>
                    <a:cubicBezTo>
                      <a:pt x="27021" y="52856"/>
                      <a:pt x="102267" y="124587"/>
                      <a:pt x="173619" y="136275"/>
                    </a:cubicBezTo>
                    <a:cubicBezTo>
                      <a:pt x="244971" y="147964"/>
                      <a:pt x="347624" y="84755"/>
                      <a:pt x="428111" y="70131"/>
                    </a:cubicBezTo>
                    <a:cubicBezTo>
                      <a:pt x="503837" y="56372"/>
                      <a:pt x="587648" y="42853"/>
                      <a:pt x="635314" y="12667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393AB1AD-4821-2C26-CE8B-6D858E11672B}"/>
                  </a:ext>
                </a:extLst>
              </p:cNvPr>
              <p:cNvSpPr/>
              <p:nvPr/>
            </p:nvSpPr>
            <p:spPr>
              <a:xfrm flipH="1">
                <a:off x="2879314" y="4219991"/>
                <a:ext cx="1011999" cy="21049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40847"/>
                  <a:gd name="connsiteY0" fmla="*/ 0 h 121178"/>
                  <a:gd name="connsiteX1" fmla="*/ 134247 w 640847"/>
                  <a:gd name="connsiteY1" fmla="*/ 96672 h 121178"/>
                  <a:gd name="connsiteX2" fmla="*/ 397679 w 640847"/>
                  <a:gd name="connsiteY2" fmla="*/ 121083 h 121178"/>
                  <a:gd name="connsiteX3" fmla="*/ 640847 w 640847"/>
                  <a:gd name="connsiteY3" fmla="*/ 114746 h 121178"/>
                  <a:gd name="connsiteX0" fmla="*/ 0 w 640847"/>
                  <a:gd name="connsiteY0" fmla="*/ 0 h 133092"/>
                  <a:gd name="connsiteX1" fmla="*/ 134247 w 640847"/>
                  <a:gd name="connsiteY1" fmla="*/ 96672 h 133092"/>
                  <a:gd name="connsiteX2" fmla="*/ 331280 w 640847"/>
                  <a:gd name="connsiteY2" fmla="*/ 133010 h 133092"/>
                  <a:gd name="connsiteX3" fmla="*/ 640847 w 640847"/>
                  <a:gd name="connsiteY3" fmla="*/ 114746 h 133092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71128"/>
                  <a:gd name="connsiteX1" fmla="*/ 134247 w 640847"/>
                  <a:gd name="connsiteY1" fmla="*/ 96672 h 171128"/>
                  <a:gd name="connsiteX2" fmla="*/ 292270 w 640847"/>
                  <a:gd name="connsiteY2" fmla="*/ 171072 h 171128"/>
                  <a:gd name="connsiteX3" fmla="*/ 640847 w 640847"/>
                  <a:gd name="connsiteY3" fmla="*/ 114746 h 171128"/>
                  <a:gd name="connsiteX0" fmla="*/ 0 w 640847"/>
                  <a:gd name="connsiteY0" fmla="*/ 0 h 171078"/>
                  <a:gd name="connsiteX1" fmla="*/ 99250 w 640847"/>
                  <a:gd name="connsiteY1" fmla="*/ 108922 h 171078"/>
                  <a:gd name="connsiteX2" fmla="*/ 292270 w 640847"/>
                  <a:gd name="connsiteY2" fmla="*/ 171072 h 171078"/>
                  <a:gd name="connsiteX3" fmla="*/ 640847 w 640847"/>
                  <a:gd name="connsiteY3" fmla="*/ 114746 h 171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0847" h="171078">
                    <a:moveTo>
                      <a:pt x="0" y="0"/>
                    </a:moveTo>
                    <a:cubicBezTo>
                      <a:pt x="41917" y="53733"/>
                      <a:pt x="50538" y="80410"/>
                      <a:pt x="99250" y="108922"/>
                    </a:cubicBezTo>
                    <a:cubicBezTo>
                      <a:pt x="147962" y="137434"/>
                      <a:pt x="202004" y="170101"/>
                      <a:pt x="292270" y="171072"/>
                    </a:cubicBezTo>
                    <a:cubicBezTo>
                      <a:pt x="382536" y="172043"/>
                      <a:pt x="584881" y="54780"/>
                      <a:pt x="640847" y="11474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F9A1B852-BC62-9FF0-E723-022CE5037C90}"/>
                </a:ext>
              </a:extLst>
            </p:cNvPr>
            <p:cNvGrpSpPr/>
            <p:nvPr/>
          </p:nvGrpSpPr>
          <p:grpSpPr>
            <a:xfrm>
              <a:off x="5707946" y="4220533"/>
              <a:ext cx="1117197" cy="212678"/>
              <a:chOff x="2774116" y="4217804"/>
              <a:chExt cx="1117197" cy="212678"/>
            </a:xfrm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7825D420-2797-0241-5481-B84E855BB5BA}"/>
                  </a:ext>
                </a:extLst>
              </p:cNvPr>
              <p:cNvSpPr/>
              <p:nvPr/>
            </p:nvSpPr>
            <p:spPr>
              <a:xfrm flipH="1">
                <a:off x="2774116" y="4225369"/>
                <a:ext cx="597196" cy="139943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50378 h 181386"/>
                  <a:gd name="connsiteX1" fmla="*/ 193653 w 581733"/>
                  <a:gd name="connsiteY1" fmla="*/ 91070 h 181386"/>
                  <a:gd name="connsiteX2" fmla="*/ 410855 w 581733"/>
                  <a:gd name="connsiteY2" fmla="*/ 2820 h 181386"/>
                  <a:gd name="connsiteX3" fmla="*/ 581733 w 581733"/>
                  <a:gd name="connsiteY3" fmla="*/ 181386 h 181386"/>
                  <a:gd name="connsiteX0" fmla="*/ 0 w 581733"/>
                  <a:gd name="connsiteY0" fmla="*/ 53131 h 184139"/>
                  <a:gd name="connsiteX1" fmla="*/ 203440 w 581733"/>
                  <a:gd name="connsiteY1" fmla="*/ 36365 h 184139"/>
                  <a:gd name="connsiteX2" fmla="*/ 410855 w 581733"/>
                  <a:gd name="connsiteY2" fmla="*/ 5573 h 184139"/>
                  <a:gd name="connsiteX3" fmla="*/ 581733 w 581733"/>
                  <a:gd name="connsiteY3" fmla="*/ 184139 h 184139"/>
                  <a:gd name="connsiteX0" fmla="*/ 0 w 581733"/>
                  <a:gd name="connsiteY0" fmla="*/ 92116 h 223124"/>
                  <a:gd name="connsiteX1" fmla="*/ 203440 w 581733"/>
                  <a:gd name="connsiteY1" fmla="*/ 75350 h 223124"/>
                  <a:gd name="connsiteX2" fmla="*/ 410855 w 581733"/>
                  <a:gd name="connsiteY2" fmla="*/ 3516 h 223124"/>
                  <a:gd name="connsiteX3" fmla="*/ 581733 w 581733"/>
                  <a:gd name="connsiteY3" fmla="*/ 223124 h 223124"/>
                  <a:gd name="connsiteX0" fmla="*/ 0 w 581733"/>
                  <a:gd name="connsiteY0" fmla="*/ 92864 h 223872"/>
                  <a:gd name="connsiteX1" fmla="*/ 252381 w 581733"/>
                  <a:gd name="connsiteY1" fmla="*/ 59680 h 223872"/>
                  <a:gd name="connsiteX2" fmla="*/ 410855 w 581733"/>
                  <a:gd name="connsiteY2" fmla="*/ 4264 h 223872"/>
                  <a:gd name="connsiteX3" fmla="*/ 581733 w 581733"/>
                  <a:gd name="connsiteY3" fmla="*/ 223872 h 223872"/>
                  <a:gd name="connsiteX0" fmla="*/ 0 w 581733"/>
                  <a:gd name="connsiteY0" fmla="*/ 95494 h 226502"/>
                  <a:gd name="connsiteX1" fmla="*/ 252381 w 581733"/>
                  <a:gd name="connsiteY1" fmla="*/ 62310 h 226502"/>
                  <a:gd name="connsiteX2" fmla="*/ 410855 w 581733"/>
                  <a:gd name="connsiteY2" fmla="*/ 6894 h 226502"/>
                  <a:gd name="connsiteX3" fmla="*/ 581733 w 581733"/>
                  <a:gd name="connsiteY3" fmla="*/ 226502 h 226502"/>
                  <a:gd name="connsiteX0" fmla="*/ 0 w 581733"/>
                  <a:gd name="connsiteY0" fmla="*/ 97628 h 228636"/>
                  <a:gd name="connsiteX1" fmla="*/ 233018 w 581733"/>
                  <a:gd name="connsiteY1" fmla="*/ 51453 h 228636"/>
                  <a:gd name="connsiteX2" fmla="*/ 410855 w 581733"/>
                  <a:gd name="connsiteY2" fmla="*/ 9028 h 228636"/>
                  <a:gd name="connsiteX3" fmla="*/ 581733 w 581733"/>
                  <a:gd name="connsiteY3" fmla="*/ 228636 h 22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733" h="228636">
                    <a:moveTo>
                      <a:pt x="0" y="97628"/>
                    </a:moveTo>
                    <a:cubicBezTo>
                      <a:pt x="62983" y="139224"/>
                      <a:pt x="159647" y="99054"/>
                      <a:pt x="233018" y="51453"/>
                    </a:cubicBezTo>
                    <a:cubicBezTo>
                      <a:pt x="306389" y="3852"/>
                      <a:pt x="332845" y="-11803"/>
                      <a:pt x="410855" y="9028"/>
                    </a:cubicBezTo>
                    <a:cubicBezTo>
                      <a:pt x="488865" y="29859"/>
                      <a:pt x="534067" y="144816"/>
                      <a:pt x="581733" y="22863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8FAB4C87-7E00-EF44-FADA-DC725D098D68}"/>
                  </a:ext>
                </a:extLst>
              </p:cNvPr>
              <p:cNvSpPr/>
              <p:nvPr/>
            </p:nvSpPr>
            <p:spPr>
              <a:xfrm flipH="1">
                <a:off x="2791326" y="4217804"/>
                <a:ext cx="902301" cy="15935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49712"/>
                  <a:gd name="connsiteX1" fmla="*/ 177156 w 635314"/>
                  <a:gd name="connsiteY1" fmla="*/ 149300 h 149712"/>
                  <a:gd name="connsiteX2" fmla="*/ 428111 w 635314"/>
                  <a:gd name="connsiteY2" fmla="*/ 61448 h 149712"/>
                  <a:gd name="connsiteX3" fmla="*/ 635314 w 635314"/>
                  <a:gd name="connsiteY3" fmla="*/ 126673 h 149712"/>
                  <a:gd name="connsiteX0" fmla="*/ 0 w 635314"/>
                  <a:gd name="connsiteY0" fmla="*/ 0 h 136739"/>
                  <a:gd name="connsiteX1" fmla="*/ 173619 w 635314"/>
                  <a:gd name="connsiteY1" fmla="*/ 136275 h 136739"/>
                  <a:gd name="connsiteX2" fmla="*/ 428111 w 635314"/>
                  <a:gd name="connsiteY2" fmla="*/ 61448 h 136739"/>
                  <a:gd name="connsiteX3" fmla="*/ 635314 w 635314"/>
                  <a:gd name="connsiteY3" fmla="*/ 126673 h 136739"/>
                  <a:gd name="connsiteX0" fmla="*/ 0 w 635314"/>
                  <a:gd name="connsiteY0" fmla="*/ 0 h 137493"/>
                  <a:gd name="connsiteX1" fmla="*/ 173619 w 635314"/>
                  <a:gd name="connsiteY1" fmla="*/ 136275 h 137493"/>
                  <a:gd name="connsiteX2" fmla="*/ 428111 w 635314"/>
                  <a:gd name="connsiteY2" fmla="*/ 70131 h 137493"/>
                  <a:gd name="connsiteX3" fmla="*/ 635314 w 635314"/>
                  <a:gd name="connsiteY3" fmla="*/ 126673 h 137493"/>
                  <a:gd name="connsiteX0" fmla="*/ 0 w 635314"/>
                  <a:gd name="connsiteY0" fmla="*/ 0 h 137708"/>
                  <a:gd name="connsiteX1" fmla="*/ 173619 w 635314"/>
                  <a:gd name="connsiteY1" fmla="*/ 136275 h 137708"/>
                  <a:gd name="connsiteX2" fmla="*/ 428111 w 635314"/>
                  <a:gd name="connsiteY2" fmla="*/ 70131 h 137708"/>
                  <a:gd name="connsiteX3" fmla="*/ 635314 w 635314"/>
                  <a:gd name="connsiteY3" fmla="*/ 126673 h 13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5314" h="137708">
                    <a:moveTo>
                      <a:pt x="0" y="0"/>
                    </a:moveTo>
                    <a:cubicBezTo>
                      <a:pt x="27021" y="52856"/>
                      <a:pt x="102267" y="124587"/>
                      <a:pt x="173619" y="136275"/>
                    </a:cubicBezTo>
                    <a:cubicBezTo>
                      <a:pt x="244971" y="147964"/>
                      <a:pt x="347624" y="84755"/>
                      <a:pt x="428111" y="70131"/>
                    </a:cubicBezTo>
                    <a:cubicBezTo>
                      <a:pt x="503837" y="56372"/>
                      <a:pt x="587648" y="42853"/>
                      <a:pt x="635314" y="12667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3FD8C643-F669-4DC7-2AD2-C9441CBAA0AC}"/>
                  </a:ext>
                </a:extLst>
              </p:cNvPr>
              <p:cNvSpPr/>
              <p:nvPr/>
            </p:nvSpPr>
            <p:spPr>
              <a:xfrm flipH="1">
                <a:off x="2879314" y="4219991"/>
                <a:ext cx="1011999" cy="21049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40847"/>
                  <a:gd name="connsiteY0" fmla="*/ 0 h 121178"/>
                  <a:gd name="connsiteX1" fmla="*/ 134247 w 640847"/>
                  <a:gd name="connsiteY1" fmla="*/ 96672 h 121178"/>
                  <a:gd name="connsiteX2" fmla="*/ 397679 w 640847"/>
                  <a:gd name="connsiteY2" fmla="*/ 121083 h 121178"/>
                  <a:gd name="connsiteX3" fmla="*/ 640847 w 640847"/>
                  <a:gd name="connsiteY3" fmla="*/ 114746 h 121178"/>
                  <a:gd name="connsiteX0" fmla="*/ 0 w 640847"/>
                  <a:gd name="connsiteY0" fmla="*/ 0 h 133092"/>
                  <a:gd name="connsiteX1" fmla="*/ 134247 w 640847"/>
                  <a:gd name="connsiteY1" fmla="*/ 96672 h 133092"/>
                  <a:gd name="connsiteX2" fmla="*/ 331280 w 640847"/>
                  <a:gd name="connsiteY2" fmla="*/ 133010 h 133092"/>
                  <a:gd name="connsiteX3" fmla="*/ 640847 w 640847"/>
                  <a:gd name="connsiteY3" fmla="*/ 114746 h 133092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71128"/>
                  <a:gd name="connsiteX1" fmla="*/ 134247 w 640847"/>
                  <a:gd name="connsiteY1" fmla="*/ 96672 h 171128"/>
                  <a:gd name="connsiteX2" fmla="*/ 292270 w 640847"/>
                  <a:gd name="connsiteY2" fmla="*/ 171072 h 171128"/>
                  <a:gd name="connsiteX3" fmla="*/ 640847 w 640847"/>
                  <a:gd name="connsiteY3" fmla="*/ 114746 h 171128"/>
                  <a:gd name="connsiteX0" fmla="*/ 0 w 640847"/>
                  <a:gd name="connsiteY0" fmla="*/ 0 h 171078"/>
                  <a:gd name="connsiteX1" fmla="*/ 99250 w 640847"/>
                  <a:gd name="connsiteY1" fmla="*/ 108922 h 171078"/>
                  <a:gd name="connsiteX2" fmla="*/ 292270 w 640847"/>
                  <a:gd name="connsiteY2" fmla="*/ 171072 h 171078"/>
                  <a:gd name="connsiteX3" fmla="*/ 640847 w 640847"/>
                  <a:gd name="connsiteY3" fmla="*/ 114746 h 171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0847" h="171078">
                    <a:moveTo>
                      <a:pt x="0" y="0"/>
                    </a:moveTo>
                    <a:cubicBezTo>
                      <a:pt x="41917" y="53733"/>
                      <a:pt x="50538" y="80410"/>
                      <a:pt x="99250" y="108922"/>
                    </a:cubicBezTo>
                    <a:cubicBezTo>
                      <a:pt x="147962" y="137434"/>
                      <a:pt x="202004" y="170101"/>
                      <a:pt x="292270" y="171072"/>
                    </a:cubicBezTo>
                    <a:cubicBezTo>
                      <a:pt x="382536" y="172043"/>
                      <a:pt x="584881" y="54780"/>
                      <a:pt x="640847" y="11474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1" name="Rectangle 5">
            <a:extLst>
              <a:ext uri="{FF2B5EF4-FFF2-40B4-BE49-F238E27FC236}">
                <a16:creationId xmlns:a16="http://schemas.microsoft.com/office/drawing/2014/main" id="{F42404CA-C7FA-8BA4-D737-C2A09A3E81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65</a:t>
            </a:fld>
            <a:endParaRPr lang="en-US" dirty="0"/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C57377E6-C249-627A-EAD2-D285D54F223B}"/>
              </a:ext>
            </a:extLst>
          </p:cNvPr>
          <p:cNvGrpSpPr/>
          <p:nvPr/>
        </p:nvGrpSpPr>
        <p:grpSpPr>
          <a:xfrm>
            <a:off x="6966555" y="3398556"/>
            <a:ext cx="960791" cy="1079520"/>
            <a:chOff x="6076712" y="5107374"/>
            <a:chExt cx="960791" cy="1079520"/>
          </a:xfrm>
        </p:grpSpPr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854ADD6F-F157-028C-C764-F606C2CEE5E3}"/>
                </a:ext>
              </a:extLst>
            </p:cNvPr>
            <p:cNvSpPr/>
            <p:nvPr/>
          </p:nvSpPr>
          <p:spPr>
            <a:xfrm>
              <a:off x="6076712" y="510737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1BE54E3E-6C3D-8822-F0F4-EA8F2FA738E3}"/>
                </a:ext>
              </a:extLst>
            </p:cNvPr>
            <p:cNvSpPr/>
            <p:nvPr/>
          </p:nvSpPr>
          <p:spPr>
            <a:xfrm>
              <a:off x="6344332" y="603952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BE0E4BA-26D2-08C2-C30F-737FBD7489B2}"/>
                </a:ext>
              </a:extLst>
            </p:cNvPr>
            <p:cNvSpPr/>
            <p:nvPr/>
          </p:nvSpPr>
          <p:spPr>
            <a:xfrm>
              <a:off x="6342810" y="558920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444EB1CD-E34D-3379-7CD2-9E3FF687BAE1}"/>
                </a:ext>
              </a:extLst>
            </p:cNvPr>
            <p:cNvSpPr/>
            <p:nvPr/>
          </p:nvSpPr>
          <p:spPr>
            <a:xfrm>
              <a:off x="6322343" y="513512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B1C366F-866B-835F-18E5-87D00738BBAE}"/>
                </a:ext>
              </a:extLst>
            </p:cNvPr>
            <p:cNvSpPr/>
            <p:nvPr/>
          </p:nvSpPr>
          <p:spPr>
            <a:xfrm>
              <a:off x="6348563" y="5503845"/>
              <a:ext cx="556343" cy="107086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278B83E-4EA1-AAC8-6901-4915ED7F65A1}"/>
                </a:ext>
              </a:extLst>
            </p:cNvPr>
            <p:cNvSpPr/>
            <p:nvPr/>
          </p:nvSpPr>
          <p:spPr>
            <a:xfrm>
              <a:off x="6375999" y="5248283"/>
              <a:ext cx="526921" cy="404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274 w 641345"/>
                <a:gd name="connsiteY0" fmla="*/ 0 h 81351"/>
                <a:gd name="connsiteX1" fmla="*/ 73612 w 641345"/>
                <a:gd name="connsiteY1" fmla="*/ 75362 h 81351"/>
                <a:gd name="connsiteX2" fmla="*/ 307993 w 641345"/>
                <a:gd name="connsiteY2" fmla="*/ 76534 h 81351"/>
                <a:gd name="connsiteX3" fmla="*/ 641345 w 641345"/>
                <a:gd name="connsiteY3" fmla="*/ 70338 h 81351"/>
                <a:gd name="connsiteX0" fmla="*/ 3379 w 641450"/>
                <a:gd name="connsiteY0" fmla="*/ 0 h 75394"/>
                <a:gd name="connsiteX1" fmla="*/ 73717 w 641450"/>
                <a:gd name="connsiteY1" fmla="*/ 75362 h 75394"/>
                <a:gd name="connsiteX2" fmla="*/ 318172 w 641450"/>
                <a:gd name="connsiteY2" fmla="*/ 10261 h 75394"/>
                <a:gd name="connsiteX3" fmla="*/ 641450 w 641450"/>
                <a:gd name="connsiteY3" fmla="*/ 70338 h 75394"/>
                <a:gd name="connsiteX0" fmla="*/ 3380 w 641451"/>
                <a:gd name="connsiteY0" fmla="*/ 0 h 75394"/>
                <a:gd name="connsiteX1" fmla="*/ 73718 w 641451"/>
                <a:gd name="connsiteY1" fmla="*/ 75362 h 75394"/>
                <a:gd name="connsiteX2" fmla="*/ 318173 w 641451"/>
                <a:gd name="connsiteY2" fmla="*/ 10261 h 75394"/>
                <a:gd name="connsiteX3" fmla="*/ 641451 w 641451"/>
                <a:gd name="connsiteY3" fmla="*/ 70338 h 75394"/>
                <a:gd name="connsiteX0" fmla="*/ 3380 w 641451"/>
                <a:gd name="connsiteY0" fmla="*/ 0 h 75394"/>
                <a:gd name="connsiteX1" fmla="*/ 73718 w 641451"/>
                <a:gd name="connsiteY1" fmla="*/ 75362 h 75394"/>
                <a:gd name="connsiteX2" fmla="*/ 318173 w 641451"/>
                <a:gd name="connsiteY2" fmla="*/ 10261 h 75394"/>
                <a:gd name="connsiteX3" fmla="*/ 641451 w 641451"/>
                <a:gd name="connsiteY3" fmla="*/ 70338 h 75394"/>
                <a:gd name="connsiteX0" fmla="*/ 0 w 638071"/>
                <a:gd name="connsiteY0" fmla="*/ 0 h 70338"/>
                <a:gd name="connsiteX1" fmla="*/ 314793 w 638071"/>
                <a:gd name="connsiteY1" fmla="*/ 10261 h 70338"/>
                <a:gd name="connsiteX2" fmla="*/ 638071 w 638071"/>
                <a:gd name="connsiteY2" fmla="*/ 70338 h 70338"/>
                <a:gd name="connsiteX0" fmla="*/ 0 w 638071"/>
                <a:gd name="connsiteY0" fmla="*/ 0 h 70338"/>
                <a:gd name="connsiteX1" fmla="*/ 294647 w 638071"/>
                <a:gd name="connsiteY1" fmla="*/ 32352 h 70338"/>
                <a:gd name="connsiteX2" fmla="*/ 638071 w 638071"/>
                <a:gd name="connsiteY2" fmla="*/ 70338 h 70338"/>
                <a:gd name="connsiteX0" fmla="*/ 0 w 638071"/>
                <a:gd name="connsiteY0" fmla="*/ 0 h 70338"/>
                <a:gd name="connsiteX1" fmla="*/ 294647 w 638071"/>
                <a:gd name="connsiteY1" fmla="*/ 32352 h 70338"/>
                <a:gd name="connsiteX2" fmla="*/ 638071 w 638071"/>
                <a:gd name="connsiteY2" fmla="*/ 70338 h 70338"/>
                <a:gd name="connsiteX0" fmla="*/ 0 w 627998"/>
                <a:gd name="connsiteY0" fmla="*/ 0 h 57714"/>
                <a:gd name="connsiteX1" fmla="*/ 284574 w 627998"/>
                <a:gd name="connsiteY1" fmla="*/ 19728 h 57714"/>
                <a:gd name="connsiteX2" fmla="*/ 627998 w 627998"/>
                <a:gd name="connsiteY2" fmla="*/ 57714 h 57714"/>
                <a:gd name="connsiteX0" fmla="*/ 0 w 627998"/>
                <a:gd name="connsiteY0" fmla="*/ 0 h 57714"/>
                <a:gd name="connsiteX1" fmla="*/ 304721 w 627998"/>
                <a:gd name="connsiteY1" fmla="*/ 22883 h 57714"/>
                <a:gd name="connsiteX2" fmla="*/ 627998 w 627998"/>
                <a:gd name="connsiteY2" fmla="*/ 57714 h 57714"/>
                <a:gd name="connsiteX0" fmla="*/ 0 w 627998"/>
                <a:gd name="connsiteY0" fmla="*/ 0 h 57714"/>
                <a:gd name="connsiteX1" fmla="*/ 304721 w 627998"/>
                <a:gd name="connsiteY1" fmla="*/ 22883 h 57714"/>
                <a:gd name="connsiteX2" fmla="*/ 627998 w 627998"/>
                <a:gd name="connsiteY2" fmla="*/ 57714 h 57714"/>
                <a:gd name="connsiteX0" fmla="*/ 0 w 634086"/>
                <a:gd name="connsiteY0" fmla="*/ 286989 h 314981"/>
                <a:gd name="connsiteX1" fmla="*/ 304721 w 634086"/>
                <a:gd name="connsiteY1" fmla="*/ 309872 h 314981"/>
                <a:gd name="connsiteX2" fmla="*/ 634086 w 634086"/>
                <a:gd name="connsiteY2" fmla="*/ 5187 h 314981"/>
                <a:gd name="connsiteX0" fmla="*/ 0 w 634086"/>
                <a:gd name="connsiteY0" fmla="*/ 281802 h 309794"/>
                <a:gd name="connsiteX1" fmla="*/ 304721 w 634086"/>
                <a:gd name="connsiteY1" fmla="*/ 304685 h 309794"/>
                <a:gd name="connsiteX2" fmla="*/ 634086 w 634086"/>
                <a:gd name="connsiteY2" fmla="*/ 0 h 309794"/>
                <a:gd name="connsiteX0" fmla="*/ 0 w 634086"/>
                <a:gd name="connsiteY0" fmla="*/ 281802 h 286911"/>
                <a:gd name="connsiteX1" fmla="*/ 335163 w 634086"/>
                <a:gd name="connsiteY1" fmla="*/ 79613 h 286911"/>
                <a:gd name="connsiteX2" fmla="*/ 634086 w 634086"/>
                <a:gd name="connsiteY2" fmla="*/ 0 h 286911"/>
                <a:gd name="connsiteX0" fmla="*/ 0 w 634086"/>
                <a:gd name="connsiteY0" fmla="*/ 281802 h 288654"/>
                <a:gd name="connsiteX1" fmla="*/ 335163 w 634086"/>
                <a:gd name="connsiteY1" fmla="*/ 79613 h 288654"/>
                <a:gd name="connsiteX2" fmla="*/ 634086 w 634086"/>
                <a:gd name="connsiteY2" fmla="*/ 0 h 288654"/>
                <a:gd name="connsiteX0" fmla="*/ 0 w 634086"/>
                <a:gd name="connsiteY0" fmla="*/ 281802 h 286870"/>
                <a:gd name="connsiteX1" fmla="*/ 335163 w 634086"/>
                <a:gd name="connsiteY1" fmla="*/ 79613 h 286870"/>
                <a:gd name="connsiteX2" fmla="*/ 634086 w 634086"/>
                <a:gd name="connsiteY2" fmla="*/ 0 h 286870"/>
                <a:gd name="connsiteX0" fmla="*/ 0 w 634086"/>
                <a:gd name="connsiteY0" fmla="*/ 281802 h 287550"/>
                <a:gd name="connsiteX1" fmla="*/ 335163 w 634086"/>
                <a:gd name="connsiteY1" fmla="*/ 79613 h 287550"/>
                <a:gd name="connsiteX2" fmla="*/ 634086 w 634086"/>
                <a:gd name="connsiteY2" fmla="*/ 0 h 287550"/>
                <a:gd name="connsiteX0" fmla="*/ 0 w 634086"/>
                <a:gd name="connsiteY0" fmla="*/ 281802 h 286932"/>
                <a:gd name="connsiteX1" fmla="*/ 335163 w 634086"/>
                <a:gd name="connsiteY1" fmla="*/ 79613 h 286932"/>
                <a:gd name="connsiteX2" fmla="*/ 634086 w 634086"/>
                <a:gd name="connsiteY2" fmla="*/ 0 h 286932"/>
                <a:gd name="connsiteX0" fmla="*/ 0 w 634086"/>
                <a:gd name="connsiteY0" fmla="*/ 281802 h 281802"/>
                <a:gd name="connsiteX1" fmla="*/ 169416 w 634086"/>
                <a:gd name="connsiteY1" fmla="*/ 251899 h 281802"/>
                <a:gd name="connsiteX2" fmla="*/ 335163 w 634086"/>
                <a:gd name="connsiteY2" fmla="*/ 79613 h 281802"/>
                <a:gd name="connsiteX3" fmla="*/ 634086 w 634086"/>
                <a:gd name="connsiteY3" fmla="*/ 0 h 281802"/>
                <a:gd name="connsiteX0" fmla="*/ 0 w 585133"/>
                <a:gd name="connsiteY0" fmla="*/ 318049 h 318049"/>
                <a:gd name="connsiteX1" fmla="*/ 120463 w 585133"/>
                <a:gd name="connsiteY1" fmla="*/ 251899 h 318049"/>
                <a:gd name="connsiteX2" fmla="*/ 286210 w 585133"/>
                <a:gd name="connsiteY2" fmla="*/ 79613 h 318049"/>
                <a:gd name="connsiteX3" fmla="*/ 585133 w 585133"/>
                <a:gd name="connsiteY3" fmla="*/ 0 h 318049"/>
                <a:gd name="connsiteX0" fmla="*/ 0 w 638536"/>
                <a:gd name="connsiteY0" fmla="*/ 284590 h 284590"/>
                <a:gd name="connsiteX1" fmla="*/ 173866 w 638536"/>
                <a:gd name="connsiteY1" fmla="*/ 251899 h 284590"/>
                <a:gd name="connsiteX2" fmla="*/ 339613 w 638536"/>
                <a:gd name="connsiteY2" fmla="*/ 79613 h 284590"/>
                <a:gd name="connsiteX3" fmla="*/ 638536 w 638536"/>
                <a:gd name="connsiteY3" fmla="*/ 0 h 284590"/>
                <a:gd name="connsiteX0" fmla="*/ 0 w 638536"/>
                <a:gd name="connsiteY0" fmla="*/ 284590 h 295442"/>
                <a:gd name="connsiteX1" fmla="*/ 173866 w 638536"/>
                <a:gd name="connsiteY1" fmla="*/ 251899 h 295442"/>
                <a:gd name="connsiteX2" fmla="*/ 339613 w 638536"/>
                <a:gd name="connsiteY2" fmla="*/ 79613 h 295442"/>
                <a:gd name="connsiteX3" fmla="*/ 638536 w 638536"/>
                <a:gd name="connsiteY3" fmla="*/ 0 h 295442"/>
                <a:gd name="connsiteX0" fmla="*/ 0 w 638536"/>
                <a:gd name="connsiteY0" fmla="*/ 284590 h 295442"/>
                <a:gd name="connsiteX1" fmla="*/ 173867 w 638536"/>
                <a:gd name="connsiteY1" fmla="*/ 251899 h 295442"/>
                <a:gd name="connsiteX2" fmla="*/ 339613 w 638536"/>
                <a:gd name="connsiteY2" fmla="*/ 79613 h 295442"/>
                <a:gd name="connsiteX3" fmla="*/ 638536 w 638536"/>
                <a:gd name="connsiteY3" fmla="*/ 0 h 295442"/>
                <a:gd name="connsiteX0" fmla="*/ 0 w 638536"/>
                <a:gd name="connsiteY0" fmla="*/ 284590 h 295442"/>
                <a:gd name="connsiteX1" fmla="*/ 173867 w 638536"/>
                <a:gd name="connsiteY1" fmla="*/ 251899 h 295442"/>
                <a:gd name="connsiteX2" fmla="*/ 339613 w 638536"/>
                <a:gd name="connsiteY2" fmla="*/ 79613 h 295442"/>
                <a:gd name="connsiteX3" fmla="*/ 638536 w 638536"/>
                <a:gd name="connsiteY3" fmla="*/ 0 h 295442"/>
                <a:gd name="connsiteX0" fmla="*/ 0 w 638536"/>
                <a:gd name="connsiteY0" fmla="*/ 284590 h 298361"/>
                <a:gd name="connsiteX1" fmla="*/ 173867 w 638536"/>
                <a:gd name="connsiteY1" fmla="*/ 251899 h 298361"/>
                <a:gd name="connsiteX2" fmla="*/ 339613 w 638536"/>
                <a:gd name="connsiteY2" fmla="*/ 79613 h 298361"/>
                <a:gd name="connsiteX3" fmla="*/ 638536 w 638536"/>
                <a:gd name="connsiteY3" fmla="*/ 0 h 298361"/>
                <a:gd name="connsiteX0" fmla="*/ 0 w 638536"/>
                <a:gd name="connsiteY0" fmla="*/ 284590 h 307023"/>
                <a:gd name="connsiteX1" fmla="*/ 173867 w 638536"/>
                <a:gd name="connsiteY1" fmla="*/ 251899 h 307023"/>
                <a:gd name="connsiteX2" fmla="*/ 339613 w 638536"/>
                <a:gd name="connsiteY2" fmla="*/ 79613 h 307023"/>
                <a:gd name="connsiteX3" fmla="*/ 638536 w 638536"/>
                <a:gd name="connsiteY3" fmla="*/ 0 h 307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536" h="307023">
                  <a:moveTo>
                    <a:pt x="0" y="284590"/>
                  </a:moveTo>
                  <a:cubicBezTo>
                    <a:pt x="69771" y="330260"/>
                    <a:pt x="131358" y="299538"/>
                    <a:pt x="173867" y="251899"/>
                  </a:cubicBezTo>
                  <a:cubicBezTo>
                    <a:pt x="217302" y="203222"/>
                    <a:pt x="262168" y="121596"/>
                    <a:pt x="339613" y="79613"/>
                  </a:cubicBezTo>
                  <a:cubicBezTo>
                    <a:pt x="417058" y="37630"/>
                    <a:pt x="471923" y="16497"/>
                    <a:pt x="638536" y="0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ot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CC43E56-7DFD-CA7E-06F1-74E0876B9B53}"/>
                </a:ext>
              </a:extLst>
            </p:cNvPr>
            <p:cNvSpPr/>
            <p:nvPr/>
          </p:nvSpPr>
          <p:spPr>
            <a:xfrm flipH="1">
              <a:off x="6369889" y="5515895"/>
              <a:ext cx="552740" cy="51922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67985 h 198993"/>
                <a:gd name="connsiteX1" fmla="*/ 193653 w 581733"/>
                <a:gd name="connsiteY1" fmla="*/ 108677 h 198993"/>
                <a:gd name="connsiteX2" fmla="*/ 415177 w 581733"/>
                <a:gd name="connsiteY2" fmla="*/ 2494 h 198993"/>
                <a:gd name="connsiteX3" fmla="*/ 581733 w 581733"/>
                <a:gd name="connsiteY3" fmla="*/ 198993 h 198993"/>
                <a:gd name="connsiteX0" fmla="*/ 0 w 581733"/>
                <a:gd name="connsiteY0" fmla="*/ 69533 h 200541"/>
                <a:gd name="connsiteX1" fmla="*/ 189239 w 581733"/>
                <a:gd name="connsiteY1" fmla="*/ 60064 h 200541"/>
                <a:gd name="connsiteX2" fmla="*/ 415177 w 581733"/>
                <a:gd name="connsiteY2" fmla="*/ 4042 h 200541"/>
                <a:gd name="connsiteX3" fmla="*/ 581733 w 581733"/>
                <a:gd name="connsiteY3" fmla="*/ 200541 h 200541"/>
                <a:gd name="connsiteX0" fmla="*/ 0 w 540320"/>
                <a:gd name="connsiteY0" fmla="*/ 0 h 277497"/>
                <a:gd name="connsiteX1" fmla="*/ 147826 w 540320"/>
                <a:gd name="connsiteY1" fmla="*/ 137020 h 277497"/>
                <a:gd name="connsiteX2" fmla="*/ 373764 w 540320"/>
                <a:gd name="connsiteY2" fmla="*/ 80998 h 277497"/>
                <a:gd name="connsiteX3" fmla="*/ 540320 w 540320"/>
                <a:gd name="connsiteY3" fmla="*/ 277497 h 277497"/>
                <a:gd name="connsiteX0" fmla="*/ 0 w 540320"/>
                <a:gd name="connsiteY0" fmla="*/ 0 h 277497"/>
                <a:gd name="connsiteX1" fmla="*/ 147826 w 540320"/>
                <a:gd name="connsiteY1" fmla="*/ 137020 h 277497"/>
                <a:gd name="connsiteX2" fmla="*/ 373764 w 540320"/>
                <a:gd name="connsiteY2" fmla="*/ 80998 h 277497"/>
                <a:gd name="connsiteX3" fmla="*/ 540320 w 540320"/>
                <a:gd name="connsiteY3" fmla="*/ 277497 h 277497"/>
                <a:gd name="connsiteX0" fmla="*/ 0 w 540320"/>
                <a:gd name="connsiteY0" fmla="*/ 0 h 277497"/>
                <a:gd name="connsiteX1" fmla="*/ 147826 w 540320"/>
                <a:gd name="connsiteY1" fmla="*/ 137020 h 277497"/>
                <a:gd name="connsiteX2" fmla="*/ 373764 w 540320"/>
                <a:gd name="connsiteY2" fmla="*/ 80998 h 277497"/>
                <a:gd name="connsiteX3" fmla="*/ 540320 w 540320"/>
                <a:gd name="connsiteY3" fmla="*/ 277497 h 277497"/>
                <a:gd name="connsiteX0" fmla="*/ 0 w 540320"/>
                <a:gd name="connsiteY0" fmla="*/ 0 h 277497"/>
                <a:gd name="connsiteX1" fmla="*/ 147826 w 540320"/>
                <a:gd name="connsiteY1" fmla="*/ 137020 h 277497"/>
                <a:gd name="connsiteX2" fmla="*/ 540320 w 540320"/>
                <a:gd name="connsiteY2" fmla="*/ 277497 h 277497"/>
                <a:gd name="connsiteX0" fmla="*/ 0 w 540320"/>
                <a:gd name="connsiteY0" fmla="*/ 0 h 277497"/>
                <a:gd name="connsiteX1" fmla="*/ 234418 w 540320"/>
                <a:gd name="connsiteY1" fmla="*/ 94294 h 277497"/>
                <a:gd name="connsiteX2" fmla="*/ 540320 w 540320"/>
                <a:gd name="connsiteY2" fmla="*/ 277497 h 277497"/>
                <a:gd name="connsiteX0" fmla="*/ 0 w 540320"/>
                <a:gd name="connsiteY0" fmla="*/ 0 h 277497"/>
                <a:gd name="connsiteX1" fmla="*/ 234418 w 540320"/>
                <a:gd name="connsiteY1" fmla="*/ 94294 h 277497"/>
                <a:gd name="connsiteX2" fmla="*/ 540320 w 540320"/>
                <a:gd name="connsiteY2" fmla="*/ 277497 h 277497"/>
                <a:gd name="connsiteX0" fmla="*/ 0 w 540320"/>
                <a:gd name="connsiteY0" fmla="*/ 0 h 277497"/>
                <a:gd name="connsiteX1" fmla="*/ 313480 w 540320"/>
                <a:gd name="connsiteY1" fmla="*/ 100398 h 277497"/>
                <a:gd name="connsiteX2" fmla="*/ 540320 w 540320"/>
                <a:gd name="connsiteY2" fmla="*/ 277497 h 277497"/>
                <a:gd name="connsiteX0" fmla="*/ 0 w 540320"/>
                <a:gd name="connsiteY0" fmla="*/ 0 h 277497"/>
                <a:gd name="connsiteX1" fmla="*/ 313480 w 540320"/>
                <a:gd name="connsiteY1" fmla="*/ 100398 h 277497"/>
                <a:gd name="connsiteX2" fmla="*/ 540320 w 540320"/>
                <a:gd name="connsiteY2" fmla="*/ 277497 h 277497"/>
                <a:gd name="connsiteX0" fmla="*/ 0 w 551615"/>
                <a:gd name="connsiteY0" fmla="*/ 0 h 275462"/>
                <a:gd name="connsiteX1" fmla="*/ 313480 w 551615"/>
                <a:gd name="connsiteY1" fmla="*/ 100398 h 275462"/>
                <a:gd name="connsiteX2" fmla="*/ 551615 w 551615"/>
                <a:gd name="connsiteY2" fmla="*/ 275462 h 275462"/>
                <a:gd name="connsiteX0" fmla="*/ 0 w 566674"/>
                <a:gd name="connsiteY0" fmla="*/ 0 h 287669"/>
                <a:gd name="connsiteX1" fmla="*/ 328539 w 566674"/>
                <a:gd name="connsiteY1" fmla="*/ 112605 h 287669"/>
                <a:gd name="connsiteX2" fmla="*/ 566674 w 566674"/>
                <a:gd name="connsiteY2" fmla="*/ 287669 h 287669"/>
                <a:gd name="connsiteX0" fmla="*/ 0 w 566674"/>
                <a:gd name="connsiteY0" fmla="*/ 0 h 287669"/>
                <a:gd name="connsiteX1" fmla="*/ 328539 w 566674"/>
                <a:gd name="connsiteY1" fmla="*/ 112605 h 287669"/>
                <a:gd name="connsiteX2" fmla="*/ 566674 w 566674"/>
                <a:gd name="connsiteY2" fmla="*/ 287669 h 287669"/>
                <a:gd name="connsiteX0" fmla="*/ 0 w 566674"/>
                <a:gd name="connsiteY0" fmla="*/ 0 h 287669"/>
                <a:gd name="connsiteX1" fmla="*/ 328539 w 566674"/>
                <a:gd name="connsiteY1" fmla="*/ 112605 h 287669"/>
                <a:gd name="connsiteX2" fmla="*/ 566674 w 566674"/>
                <a:gd name="connsiteY2" fmla="*/ 287669 h 28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674" h="287669">
                  <a:moveTo>
                    <a:pt x="0" y="0"/>
                  </a:moveTo>
                  <a:cubicBezTo>
                    <a:pt x="74276" y="51769"/>
                    <a:pt x="200211" y="66694"/>
                    <a:pt x="328539" y="112605"/>
                  </a:cubicBezTo>
                  <a:cubicBezTo>
                    <a:pt x="456867" y="158516"/>
                    <a:pt x="526320" y="229919"/>
                    <a:pt x="566674" y="28766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ot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099647B-7B8E-6B41-8A08-4C0BC2063FA2}"/>
                </a:ext>
              </a:extLst>
            </p:cNvPr>
            <p:cNvSpPr/>
            <p:nvPr/>
          </p:nvSpPr>
          <p:spPr>
            <a:xfrm>
              <a:off x="6358253" y="516729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6ACFDB45-C3B2-9EA2-558E-EF4EB4632D6B}"/>
                </a:ext>
              </a:extLst>
            </p:cNvPr>
            <p:cNvGrpSpPr/>
            <p:nvPr/>
          </p:nvGrpSpPr>
          <p:grpSpPr>
            <a:xfrm>
              <a:off x="6797689" y="5167295"/>
              <a:ext cx="239814" cy="404255"/>
              <a:chOff x="5541091" y="5149144"/>
              <a:chExt cx="239814" cy="404255"/>
            </a:xfrm>
          </p:grpSpPr>
          <p:sp>
            <p:nvSpPr>
              <p:cNvPr id="70" name="Oval 69">
                <a:extLst>
                  <a:ext uri="{FF2B5EF4-FFF2-40B4-BE49-F238E27FC236}">
                    <a16:creationId xmlns:a16="http://schemas.microsoft.com/office/drawing/2014/main" id="{7B3C9447-F5BE-37E1-A67F-9948F00F1C5C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Oval 73">
                <a:extLst>
                  <a:ext uri="{FF2B5EF4-FFF2-40B4-BE49-F238E27FC236}">
                    <a16:creationId xmlns:a16="http://schemas.microsoft.com/office/drawing/2014/main" id="{1E3D800F-64A5-B05D-7F76-D95DDE81503A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8C4C8581-4E20-6605-8FC1-C89D7B26A463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1BB5781C-6447-4AC0-FA58-EF759FC6B96A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02D942A5-CE40-0A9A-6543-456E02161843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207052EF-7B1B-6117-6C43-B9D9DAAB347B}"/>
              </a:ext>
            </a:extLst>
          </p:cNvPr>
          <p:cNvGrpSpPr/>
          <p:nvPr/>
        </p:nvGrpSpPr>
        <p:grpSpPr>
          <a:xfrm>
            <a:off x="7688580" y="3461366"/>
            <a:ext cx="239814" cy="404255"/>
            <a:chOff x="8371934" y="4605402"/>
            <a:chExt cx="239814" cy="404255"/>
          </a:xfrm>
        </p:grpSpPr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9300E0AB-9916-BE9E-8FD0-76CB82823EFF}"/>
                </a:ext>
              </a:extLst>
            </p:cNvPr>
            <p:cNvSpPr/>
            <p:nvPr/>
          </p:nvSpPr>
          <p:spPr>
            <a:xfrm>
              <a:off x="8371934" y="4605402"/>
              <a:ext cx="239814" cy="404255"/>
            </a:xfrm>
            <a:prstGeom prst="ellipse">
              <a:avLst/>
            </a:prstGeom>
            <a:noFill/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225448B8-AC5B-4D50-6CC0-95A0F853CBD9}"/>
                </a:ext>
              </a:extLst>
            </p:cNvPr>
            <p:cNvSpPr/>
            <p:nvPr/>
          </p:nvSpPr>
          <p:spPr>
            <a:xfrm>
              <a:off x="8478577" y="4664617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88667D50-EEB6-E31E-2238-01B2FABF58DB}"/>
                </a:ext>
              </a:extLst>
            </p:cNvPr>
            <p:cNvSpPr/>
            <p:nvPr/>
          </p:nvSpPr>
          <p:spPr>
            <a:xfrm>
              <a:off x="8482249" y="4920809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A0E177F-F8B9-D98B-28A5-6D05FED3543B}"/>
                </a:ext>
              </a:extLst>
            </p:cNvPr>
            <p:cNvSpPr/>
            <p:nvPr/>
          </p:nvSpPr>
          <p:spPr>
            <a:xfrm>
              <a:off x="8430984" y="4685598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8D822B7-D852-E044-58DF-E26F3FB9FCD3}"/>
                </a:ext>
              </a:extLst>
            </p:cNvPr>
            <p:cNvSpPr/>
            <p:nvPr/>
          </p:nvSpPr>
          <p:spPr>
            <a:xfrm flipH="1">
              <a:off x="8506759" y="4687851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72B667BE-9179-AAC4-C5F7-52F3A7A74510}"/>
              </a:ext>
            </a:extLst>
          </p:cNvPr>
          <p:cNvGrpSpPr/>
          <p:nvPr/>
        </p:nvGrpSpPr>
        <p:grpSpPr>
          <a:xfrm>
            <a:off x="2543246" y="3417778"/>
            <a:ext cx="4365051" cy="1106632"/>
            <a:chOff x="2542140" y="3416344"/>
            <a:chExt cx="4365051" cy="1106632"/>
          </a:xfrm>
        </p:grpSpPr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3F78DDFC-C403-3CEE-F5B3-AB142A95C723}"/>
                </a:ext>
              </a:extLst>
            </p:cNvPr>
            <p:cNvGrpSpPr/>
            <p:nvPr/>
          </p:nvGrpSpPr>
          <p:grpSpPr>
            <a:xfrm>
              <a:off x="2542140" y="3416344"/>
              <a:ext cx="1381499" cy="1079520"/>
              <a:chOff x="2542140" y="3416344"/>
              <a:chExt cx="1381499" cy="1079520"/>
            </a:xfrm>
          </p:grpSpPr>
          <p:sp>
            <p:nvSpPr>
              <p:cNvPr id="309" name="Oval 308">
                <a:extLst>
                  <a:ext uri="{FF2B5EF4-FFF2-40B4-BE49-F238E27FC236}">
                    <a16:creationId xmlns:a16="http://schemas.microsoft.com/office/drawing/2014/main" id="{1603BAC5-20CD-3DDC-5698-6B65210BF24A}"/>
                  </a:ext>
                </a:extLst>
              </p:cNvPr>
              <p:cNvSpPr/>
              <p:nvPr/>
            </p:nvSpPr>
            <p:spPr>
              <a:xfrm>
                <a:off x="2542140" y="3416344"/>
                <a:ext cx="547425" cy="1079520"/>
              </a:xfrm>
              <a:prstGeom prst="ellipse">
                <a:avLst/>
              </a:prstGeom>
              <a:noFill/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6D572657-B98B-4859-58E8-F5443D0B4FBE}"/>
                  </a:ext>
                </a:extLst>
              </p:cNvPr>
              <p:cNvGrpSpPr/>
              <p:nvPr/>
            </p:nvGrpSpPr>
            <p:grpSpPr>
              <a:xfrm>
                <a:off x="3208807" y="3507597"/>
                <a:ext cx="350874" cy="360389"/>
                <a:chOff x="3195085" y="2057961"/>
                <a:chExt cx="350874" cy="360389"/>
              </a:xfrm>
            </p:grpSpPr>
            <p:sp>
              <p:nvSpPr>
                <p:cNvPr id="322" name="Oval 321">
                  <a:extLst>
                    <a:ext uri="{FF2B5EF4-FFF2-40B4-BE49-F238E27FC236}">
                      <a16:creationId xmlns:a16="http://schemas.microsoft.com/office/drawing/2014/main" id="{ED3B00F7-63F3-4138-477B-C840FB57C2EC}"/>
                    </a:ext>
                  </a:extLst>
                </p:cNvPr>
                <p:cNvSpPr/>
                <p:nvPr/>
              </p:nvSpPr>
              <p:spPr>
                <a:xfrm>
                  <a:off x="3195085" y="2057961"/>
                  <a:ext cx="350874" cy="360389"/>
                </a:xfrm>
                <a:prstGeom prst="ellipse">
                  <a:avLst/>
                </a:prstGeom>
                <a:noFill/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3" name="Oval 322">
                  <a:extLst>
                    <a:ext uri="{FF2B5EF4-FFF2-40B4-BE49-F238E27FC236}">
                      <a16:creationId xmlns:a16="http://schemas.microsoft.com/office/drawing/2014/main" id="{816087E9-EA1E-B2D9-B596-4E2DE2C446E9}"/>
                    </a:ext>
                  </a:extLst>
                </p:cNvPr>
                <p:cNvSpPr/>
                <p:nvPr/>
              </p:nvSpPr>
              <p:spPr>
                <a:xfrm>
                  <a:off x="3255327" y="231139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4" name="Oval 323">
                  <a:extLst>
                    <a:ext uri="{FF2B5EF4-FFF2-40B4-BE49-F238E27FC236}">
                      <a16:creationId xmlns:a16="http://schemas.microsoft.com/office/drawing/2014/main" id="{C94CBF2E-0022-554C-FDAD-D1484EE0E499}"/>
                    </a:ext>
                  </a:extLst>
                </p:cNvPr>
                <p:cNvSpPr/>
                <p:nvPr/>
              </p:nvSpPr>
              <p:spPr>
                <a:xfrm>
                  <a:off x="3352234" y="209132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6" name="Oval 325">
                  <a:extLst>
                    <a:ext uri="{FF2B5EF4-FFF2-40B4-BE49-F238E27FC236}">
                      <a16:creationId xmlns:a16="http://schemas.microsoft.com/office/drawing/2014/main" id="{C71E7B1F-3B59-26B3-F63D-D9CB380ED6AC}"/>
                    </a:ext>
                  </a:extLst>
                </p:cNvPr>
                <p:cNvSpPr/>
                <p:nvPr/>
              </p:nvSpPr>
              <p:spPr>
                <a:xfrm>
                  <a:off x="3465247" y="23026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327" name="Straight Arrow Connector 326">
                  <a:extLst>
                    <a:ext uri="{FF2B5EF4-FFF2-40B4-BE49-F238E27FC236}">
                      <a16:creationId xmlns:a16="http://schemas.microsoft.com/office/drawing/2014/main" id="{3A873992-FA4F-F380-A5D1-7715BBD43B49}"/>
                    </a:ext>
                  </a:extLst>
                </p:cNvPr>
                <p:cNvCxnSpPr>
                  <a:cxnSpLocks/>
                  <a:stCxn id="324" idx="5"/>
                  <a:endCxn id="326" idx="0"/>
                </p:cNvCxnSpPr>
                <p:nvPr/>
              </p:nvCxnSpPr>
              <p:spPr>
                <a:xfrm>
                  <a:off x="3383454" y="2122543"/>
                  <a:ext cx="100081" cy="180127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0" name="Straight Arrow Connector 329">
                  <a:extLst>
                    <a:ext uri="{FF2B5EF4-FFF2-40B4-BE49-F238E27FC236}">
                      <a16:creationId xmlns:a16="http://schemas.microsoft.com/office/drawing/2014/main" id="{D0C2B0B6-E764-EE29-76E3-63A1AB033040}"/>
                    </a:ext>
                  </a:extLst>
                </p:cNvPr>
                <p:cNvCxnSpPr>
                  <a:cxnSpLocks/>
                  <a:stCxn id="324" idx="3"/>
                </p:cNvCxnSpPr>
                <p:nvPr/>
              </p:nvCxnSpPr>
              <p:spPr>
                <a:xfrm flipH="1">
                  <a:off x="3270441" y="2122543"/>
                  <a:ext cx="87149" cy="188850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11" name="Group 310">
                <a:extLst>
                  <a:ext uri="{FF2B5EF4-FFF2-40B4-BE49-F238E27FC236}">
                    <a16:creationId xmlns:a16="http://schemas.microsoft.com/office/drawing/2014/main" id="{0CA3DED5-89DC-3B8C-B038-7370CAFE6C86}"/>
                  </a:ext>
                </a:extLst>
              </p:cNvPr>
              <p:cNvGrpSpPr/>
              <p:nvPr/>
            </p:nvGrpSpPr>
            <p:grpSpPr>
              <a:xfrm>
                <a:off x="3677143" y="3977148"/>
                <a:ext cx="246496" cy="256646"/>
                <a:chOff x="3255327" y="2091323"/>
                <a:chExt cx="246496" cy="256646"/>
              </a:xfrm>
            </p:grpSpPr>
            <p:sp>
              <p:nvSpPr>
                <p:cNvPr id="317" name="Oval 316">
                  <a:extLst>
                    <a:ext uri="{FF2B5EF4-FFF2-40B4-BE49-F238E27FC236}">
                      <a16:creationId xmlns:a16="http://schemas.microsoft.com/office/drawing/2014/main" id="{85B4DDF0-9EFE-DB02-641C-1E4EB1E9EB21}"/>
                    </a:ext>
                  </a:extLst>
                </p:cNvPr>
                <p:cNvSpPr/>
                <p:nvPr/>
              </p:nvSpPr>
              <p:spPr>
                <a:xfrm>
                  <a:off x="3255327" y="231139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" name="Oval 317">
                  <a:extLst>
                    <a:ext uri="{FF2B5EF4-FFF2-40B4-BE49-F238E27FC236}">
                      <a16:creationId xmlns:a16="http://schemas.microsoft.com/office/drawing/2014/main" id="{0AAB0B1C-46ED-BA2E-32E7-2FFC42CC42A9}"/>
                    </a:ext>
                  </a:extLst>
                </p:cNvPr>
                <p:cNvSpPr/>
                <p:nvPr/>
              </p:nvSpPr>
              <p:spPr>
                <a:xfrm>
                  <a:off x="3352234" y="209132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" name="Oval 318">
                  <a:extLst>
                    <a:ext uri="{FF2B5EF4-FFF2-40B4-BE49-F238E27FC236}">
                      <a16:creationId xmlns:a16="http://schemas.microsoft.com/office/drawing/2014/main" id="{8B92D47A-ED39-D61E-810C-C2486D3A830F}"/>
                    </a:ext>
                  </a:extLst>
                </p:cNvPr>
                <p:cNvSpPr/>
                <p:nvPr/>
              </p:nvSpPr>
              <p:spPr>
                <a:xfrm>
                  <a:off x="3465247" y="23026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320" name="Straight Arrow Connector 319">
                  <a:extLst>
                    <a:ext uri="{FF2B5EF4-FFF2-40B4-BE49-F238E27FC236}">
                      <a16:creationId xmlns:a16="http://schemas.microsoft.com/office/drawing/2014/main" id="{4CE2D11A-0172-B1B6-AEE0-D70D376A2791}"/>
                    </a:ext>
                  </a:extLst>
                </p:cNvPr>
                <p:cNvCxnSpPr>
                  <a:cxnSpLocks/>
                  <a:stCxn id="318" idx="5"/>
                </p:cNvCxnSpPr>
                <p:nvPr/>
              </p:nvCxnSpPr>
              <p:spPr>
                <a:xfrm>
                  <a:off x="3383454" y="2122543"/>
                  <a:ext cx="96863" cy="180127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1" name="Straight Arrow Connector 320">
                  <a:extLst>
                    <a:ext uri="{FF2B5EF4-FFF2-40B4-BE49-F238E27FC236}">
                      <a16:creationId xmlns:a16="http://schemas.microsoft.com/office/drawing/2014/main" id="{09256EE4-BFA3-E4E0-E97C-CBBB6BF25D7C}"/>
                    </a:ext>
                  </a:extLst>
                </p:cNvPr>
                <p:cNvCxnSpPr>
                  <a:cxnSpLocks/>
                  <a:stCxn id="318" idx="3"/>
                  <a:endCxn id="317" idx="0"/>
                </p:cNvCxnSpPr>
                <p:nvPr/>
              </p:nvCxnSpPr>
              <p:spPr>
                <a:xfrm flipH="1">
                  <a:off x="3273615" y="2122543"/>
                  <a:ext cx="83975" cy="188850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12" name="Oval 311">
                <a:extLst>
                  <a:ext uri="{FF2B5EF4-FFF2-40B4-BE49-F238E27FC236}">
                    <a16:creationId xmlns:a16="http://schemas.microsoft.com/office/drawing/2014/main" id="{AF108E8B-A1B3-AB08-F081-FD7A1DD7706E}"/>
                  </a:ext>
                </a:extLst>
              </p:cNvPr>
              <p:cNvSpPr/>
              <p:nvPr/>
            </p:nvSpPr>
            <p:spPr>
              <a:xfrm>
                <a:off x="2760332" y="4348496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" name="Oval 312">
                <a:extLst>
                  <a:ext uri="{FF2B5EF4-FFF2-40B4-BE49-F238E27FC236}">
                    <a16:creationId xmlns:a16="http://schemas.microsoft.com/office/drawing/2014/main" id="{A07E9592-1D60-84F7-5B60-387C1CAC127E}"/>
                  </a:ext>
                </a:extLst>
              </p:cNvPr>
              <p:cNvSpPr/>
              <p:nvPr/>
            </p:nvSpPr>
            <p:spPr>
              <a:xfrm>
                <a:off x="2846201" y="4348496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Oval 313">
                <a:extLst>
                  <a:ext uri="{FF2B5EF4-FFF2-40B4-BE49-F238E27FC236}">
                    <a16:creationId xmlns:a16="http://schemas.microsoft.com/office/drawing/2014/main" id="{BEC9BC28-6B00-E018-E4CB-8927E9BEF053}"/>
                  </a:ext>
                </a:extLst>
              </p:cNvPr>
              <p:cNvSpPr/>
              <p:nvPr/>
            </p:nvSpPr>
            <p:spPr>
              <a:xfrm>
                <a:off x="2716800" y="388569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Oval 314">
                <a:extLst>
                  <a:ext uri="{FF2B5EF4-FFF2-40B4-BE49-F238E27FC236}">
                    <a16:creationId xmlns:a16="http://schemas.microsoft.com/office/drawing/2014/main" id="{49F114F9-ED2C-DFD7-1CCA-4C1E6F1F1D0B}"/>
                  </a:ext>
                </a:extLst>
              </p:cNvPr>
              <p:cNvSpPr/>
              <p:nvPr/>
            </p:nvSpPr>
            <p:spPr>
              <a:xfrm>
                <a:off x="2854250" y="389365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6" name="Oval 315">
                <a:extLst>
                  <a:ext uri="{FF2B5EF4-FFF2-40B4-BE49-F238E27FC236}">
                    <a16:creationId xmlns:a16="http://schemas.microsoft.com/office/drawing/2014/main" id="{DD9E0FF1-3807-C77E-1997-06713DA32561}"/>
                  </a:ext>
                </a:extLst>
              </p:cNvPr>
              <p:cNvSpPr/>
              <p:nvPr/>
            </p:nvSpPr>
            <p:spPr>
              <a:xfrm>
                <a:off x="2787771" y="344409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C0DDAC7D-63C1-6B1B-03D3-480D1FF38464}"/>
                </a:ext>
              </a:extLst>
            </p:cNvPr>
            <p:cNvSpPr/>
            <p:nvPr/>
          </p:nvSpPr>
          <p:spPr>
            <a:xfrm>
              <a:off x="4021636" y="3443456"/>
              <a:ext cx="547425" cy="1079520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5" name="Group 114">
              <a:extLst>
                <a:ext uri="{FF2B5EF4-FFF2-40B4-BE49-F238E27FC236}">
                  <a16:creationId xmlns:a16="http://schemas.microsoft.com/office/drawing/2014/main" id="{4823A86C-1F41-8273-0A23-EF6444B978F4}"/>
                </a:ext>
              </a:extLst>
            </p:cNvPr>
            <p:cNvGrpSpPr/>
            <p:nvPr/>
          </p:nvGrpSpPr>
          <p:grpSpPr>
            <a:xfrm>
              <a:off x="4688303" y="3534709"/>
              <a:ext cx="350874" cy="360389"/>
              <a:chOff x="3195085" y="2057961"/>
              <a:chExt cx="350874" cy="360389"/>
            </a:xfrm>
          </p:grpSpPr>
          <p:sp>
            <p:nvSpPr>
              <p:cNvPr id="303" name="Oval 302">
                <a:extLst>
                  <a:ext uri="{FF2B5EF4-FFF2-40B4-BE49-F238E27FC236}">
                    <a16:creationId xmlns:a16="http://schemas.microsoft.com/office/drawing/2014/main" id="{89CB5394-1D47-E92A-3786-20BCC6265AA7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4" name="Oval 303">
                <a:extLst>
                  <a:ext uri="{FF2B5EF4-FFF2-40B4-BE49-F238E27FC236}">
                    <a16:creationId xmlns:a16="http://schemas.microsoft.com/office/drawing/2014/main" id="{3D9FFD40-D394-BF37-7D50-5FE65CCC364D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Oval 304">
                <a:extLst>
                  <a:ext uri="{FF2B5EF4-FFF2-40B4-BE49-F238E27FC236}">
                    <a16:creationId xmlns:a16="http://schemas.microsoft.com/office/drawing/2014/main" id="{9FE1130D-C233-8DC9-F7A4-1EA6B18CA09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Oval 305">
                <a:extLst>
                  <a:ext uri="{FF2B5EF4-FFF2-40B4-BE49-F238E27FC236}">
                    <a16:creationId xmlns:a16="http://schemas.microsoft.com/office/drawing/2014/main" id="{154FBD82-6E9F-5911-3FC5-86A48574BFF8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07" name="Straight Arrow Connector 306">
                <a:extLst>
                  <a:ext uri="{FF2B5EF4-FFF2-40B4-BE49-F238E27FC236}">
                    <a16:creationId xmlns:a16="http://schemas.microsoft.com/office/drawing/2014/main" id="{253FBDD9-FF6A-ABCA-4FF9-FD7B76F17E9F}"/>
                  </a:ext>
                </a:extLst>
              </p:cNvPr>
              <p:cNvCxnSpPr>
                <a:cxnSpLocks/>
                <a:stCxn id="305" idx="5"/>
                <a:endCxn id="306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8" name="Straight Arrow Connector 307">
                <a:extLst>
                  <a:ext uri="{FF2B5EF4-FFF2-40B4-BE49-F238E27FC236}">
                    <a16:creationId xmlns:a16="http://schemas.microsoft.com/office/drawing/2014/main" id="{9B897553-BDAF-CC02-20E7-755C35363FBD}"/>
                  </a:ext>
                </a:extLst>
              </p:cNvPr>
              <p:cNvCxnSpPr>
                <a:cxnSpLocks/>
                <a:stCxn id="305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6" name="Group 115">
              <a:extLst>
                <a:ext uri="{FF2B5EF4-FFF2-40B4-BE49-F238E27FC236}">
                  <a16:creationId xmlns:a16="http://schemas.microsoft.com/office/drawing/2014/main" id="{1FAD969D-CD29-A100-2F32-58D8B483761D}"/>
                </a:ext>
              </a:extLst>
            </p:cNvPr>
            <p:cNvGrpSpPr/>
            <p:nvPr/>
          </p:nvGrpSpPr>
          <p:grpSpPr>
            <a:xfrm>
              <a:off x="5156639" y="4004260"/>
              <a:ext cx="246496" cy="256646"/>
              <a:chOff x="3255327" y="2091323"/>
              <a:chExt cx="246496" cy="256646"/>
            </a:xfrm>
          </p:grpSpPr>
          <p:sp>
            <p:nvSpPr>
              <p:cNvPr id="298" name="Oval 297">
                <a:extLst>
                  <a:ext uri="{FF2B5EF4-FFF2-40B4-BE49-F238E27FC236}">
                    <a16:creationId xmlns:a16="http://schemas.microsoft.com/office/drawing/2014/main" id="{17811A1D-34F5-AD7B-598C-B8C1A0388AA8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" name="Oval 298">
                <a:extLst>
                  <a:ext uri="{FF2B5EF4-FFF2-40B4-BE49-F238E27FC236}">
                    <a16:creationId xmlns:a16="http://schemas.microsoft.com/office/drawing/2014/main" id="{11F4837D-761B-6318-FD09-73346A226F90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Oval 299">
                <a:extLst>
                  <a:ext uri="{FF2B5EF4-FFF2-40B4-BE49-F238E27FC236}">
                    <a16:creationId xmlns:a16="http://schemas.microsoft.com/office/drawing/2014/main" id="{6FC14FE6-2D11-9A95-922D-178BFCAD5DC2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01" name="Straight Arrow Connector 300">
                <a:extLst>
                  <a:ext uri="{FF2B5EF4-FFF2-40B4-BE49-F238E27FC236}">
                    <a16:creationId xmlns:a16="http://schemas.microsoft.com/office/drawing/2014/main" id="{FED208FC-61E4-10F6-9C8C-A111DF05AE19}"/>
                  </a:ext>
                </a:extLst>
              </p:cNvPr>
              <p:cNvCxnSpPr>
                <a:cxnSpLocks/>
                <a:stCxn id="299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2" name="Straight Arrow Connector 301">
                <a:extLst>
                  <a:ext uri="{FF2B5EF4-FFF2-40B4-BE49-F238E27FC236}">
                    <a16:creationId xmlns:a16="http://schemas.microsoft.com/office/drawing/2014/main" id="{33EDF01E-C2C6-1205-95FD-3132513B513B}"/>
                  </a:ext>
                </a:extLst>
              </p:cNvPr>
              <p:cNvCxnSpPr>
                <a:cxnSpLocks/>
                <a:stCxn id="299" idx="3"/>
                <a:endCxn id="298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39F43F6F-28CF-5A3F-9750-AEFD940741EE}"/>
                </a:ext>
              </a:extLst>
            </p:cNvPr>
            <p:cNvSpPr/>
            <p:nvPr/>
          </p:nvSpPr>
          <p:spPr>
            <a:xfrm>
              <a:off x="4239828" y="437560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0635BB18-8627-599F-1057-DC56E7B4342F}"/>
                </a:ext>
              </a:extLst>
            </p:cNvPr>
            <p:cNvSpPr/>
            <p:nvPr/>
          </p:nvSpPr>
          <p:spPr>
            <a:xfrm>
              <a:off x="4325697" y="437560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Oval 126">
              <a:extLst>
                <a:ext uri="{FF2B5EF4-FFF2-40B4-BE49-F238E27FC236}">
                  <a16:creationId xmlns:a16="http://schemas.microsoft.com/office/drawing/2014/main" id="{340617AF-8990-EF67-7700-28C512EC81F0}"/>
                </a:ext>
              </a:extLst>
            </p:cNvPr>
            <p:cNvSpPr/>
            <p:nvPr/>
          </p:nvSpPr>
          <p:spPr>
            <a:xfrm>
              <a:off x="4196296" y="39128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583E84E8-5980-D503-3493-75313DA9B5EA}"/>
                </a:ext>
              </a:extLst>
            </p:cNvPr>
            <p:cNvSpPr/>
            <p:nvPr/>
          </p:nvSpPr>
          <p:spPr>
            <a:xfrm>
              <a:off x="4333746" y="39207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B9C53998-5939-8DAC-76D7-AD5C777D43F2}"/>
                </a:ext>
              </a:extLst>
            </p:cNvPr>
            <p:cNvSpPr/>
            <p:nvPr/>
          </p:nvSpPr>
          <p:spPr>
            <a:xfrm>
              <a:off x="4267267" y="347120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1FA4523E-F079-8BEC-C1C2-F492897FF479}"/>
                </a:ext>
              </a:extLst>
            </p:cNvPr>
            <p:cNvSpPr/>
            <p:nvPr/>
          </p:nvSpPr>
          <p:spPr>
            <a:xfrm>
              <a:off x="5481868" y="3421660"/>
              <a:ext cx="547425" cy="1079520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D60ABD60-A5FD-7887-9C22-DA8255751102}"/>
                </a:ext>
              </a:extLst>
            </p:cNvPr>
            <p:cNvGrpSpPr/>
            <p:nvPr/>
          </p:nvGrpSpPr>
          <p:grpSpPr>
            <a:xfrm>
              <a:off x="6148535" y="3512913"/>
              <a:ext cx="350874" cy="360389"/>
              <a:chOff x="3195085" y="2057961"/>
              <a:chExt cx="350874" cy="360389"/>
            </a:xfrm>
          </p:grpSpPr>
          <p:sp>
            <p:nvSpPr>
              <p:cNvPr id="281" name="Oval 280">
                <a:extLst>
                  <a:ext uri="{FF2B5EF4-FFF2-40B4-BE49-F238E27FC236}">
                    <a16:creationId xmlns:a16="http://schemas.microsoft.com/office/drawing/2014/main" id="{4497B330-874D-8818-7C5C-0672137E3DC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2" name="Oval 281">
                <a:extLst>
                  <a:ext uri="{FF2B5EF4-FFF2-40B4-BE49-F238E27FC236}">
                    <a16:creationId xmlns:a16="http://schemas.microsoft.com/office/drawing/2014/main" id="{3366C11E-AC0B-839B-5C09-22928C78787B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" name="Oval 293">
                <a:extLst>
                  <a:ext uri="{FF2B5EF4-FFF2-40B4-BE49-F238E27FC236}">
                    <a16:creationId xmlns:a16="http://schemas.microsoft.com/office/drawing/2014/main" id="{A9A91BC2-1B28-3D4B-9EB3-1E774C5EF526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Oval 294">
                <a:extLst>
                  <a:ext uri="{FF2B5EF4-FFF2-40B4-BE49-F238E27FC236}">
                    <a16:creationId xmlns:a16="http://schemas.microsoft.com/office/drawing/2014/main" id="{6CBFF77D-04EF-4CC6-769C-509B81A1F2DF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6" name="Straight Arrow Connector 295">
                <a:extLst>
                  <a:ext uri="{FF2B5EF4-FFF2-40B4-BE49-F238E27FC236}">
                    <a16:creationId xmlns:a16="http://schemas.microsoft.com/office/drawing/2014/main" id="{0790E66D-3DA1-A8B3-65AD-F1ED1AA03FCB}"/>
                  </a:ext>
                </a:extLst>
              </p:cNvPr>
              <p:cNvCxnSpPr>
                <a:cxnSpLocks/>
                <a:stCxn id="294" idx="5"/>
                <a:endCxn id="295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Straight Arrow Connector 296">
                <a:extLst>
                  <a:ext uri="{FF2B5EF4-FFF2-40B4-BE49-F238E27FC236}">
                    <a16:creationId xmlns:a16="http://schemas.microsoft.com/office/drawing/2014/main" id="{3C2BA7DE-B79F-730A-2E21-2590B44D758B}"/>
                  </a:ext>
                </a:extLst>
              </p:cNvPr>
              <p:cNvCxnSpPr>
                <a:cxnSpLocks/>
                <a:stCxn id="294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8C413D27-B235-DE85-55BE-7C8B34B18CCC}"/>
                </a:ext>
              </a:extLst>
            </p:cNvPr>
            <p:cNvGrpSpPr/>
            <p:nvPr/>
          </p:nvGrpSpPr>
          <p:grpSpPr>
            <a:xfrm>
              <a:off x="6616871" y="3982464"/>
              <a:ext cx="246496" cy="256646"/>
              <a:chOff x="3255327" y="2091323"/>
              <a:chExt cx="246496" cy="256646"/>
            </a:xfrm>
          </p:grpSpPr>
          <p:sp>
            <p:nvSpPr>
              <p:cNvPr id="276" name="Oval 275">
                <a:extLst>
                  <a:ext uri="{FF2B5EF4-FFF2-40B4-BE49-F238E27FC236}">
                    <a16:creationId xmlns:a16="http://schemas.microsoft.com/office/drawing/2014/main" id="{7591E16A-5B73-BE16-302E-3D2C0E56AD3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7" name="Oval 276">
                <a:extLst>
                  <a:ext uri="{FF2B5EF4-FFF2-40B4-BE49-F238E27FC236}">
                    <a16:creationId xmlns:a16="http://schemas.microsoft.com/office/drawing/2014/main" id="{9A2B7E80-9794-722B-283E-7989EAA2DB79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Oval 277">
                <a:extLst>
                  <a:ext uri="{FF2B5EF4-FFF2-40B4-BE49-F238E27FC236}">
                    <a16:creationId xmlns:a16="http://schemas.microsoft.com/office/drawing/2014/main" id="{7689C421-1986-D870-4CA8-0088E49CA420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79" name="Straight Arrow Connector 278">
                <a:extLst>
                  <a:ext uri="{FF2B5EF4-FFF2-40B4-BE49-F238E27FC236}">
                    <a16:creationId xmlns:a16="http://schemas.microsoft.com/office/drawing/2014/main" id="{9D8F9345-674E-B1DC-310A-557008D28755}"/>
                  </a:ext>
                </a:extLst>
              </p:cNvPr>
              <p:cNvCxnSpPr>
                <a:cxnSpLocks/>
                <a:stCxn id="277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0" name="Straight Arrow Connector 279">
                <a:extLst>
                  <a:ext uri="{FF2B5EF4-FFF2-40B4-BE49-F238E27FC236}">
                    <a16:creationId xmlns:a16="http://schemas.microsoft.com/office/drawing/2014/main" id="{9D36ECD1-254F-A63B-9C99-A493467E7E75}"/>
                  </a:ext>
                </a:extLst>
              </p:cNvPr>
              <p:cNvCxnSpPr>
                <a:cxnSpLocks/>
                <a:stCxn id="277" idx="3"/>
                <a:endCxn id="276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374E113A-4F46-35B9-8F1D-EDE103B46244}"/>
                </a:ext>
              </a:extLst>
            </p:cNvPr>
            <p:cNvSpPr/>
            <p:nvPr/>
          </p:nvSpPr>
          <p:spPr>
            <a:xfrm>
              <a:off x="5700060" y="435381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92C72F9C-9D7F-5CA9-4004-B80998D49F52}"/>
                </a:ext>
              </a:extLst>
            </p:cNvPr>
            <p:cNvSpPr/>
            <p:nvPr/>
          </p:nvSpPr>
          <p:spPr>
            <a:xfrm>
              <a:off x="5785929" y="435381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F7779B86-BE83-E9C7-8CF6-907BBCC57BE5}"/>
                </a:ext>
              </a:extLst>
            </p:cNvPr>
            <p:cNvSpPr/>
            <p:nvPr/>
          </p:nvSpPr>
          <p:spPr>
            <a:xfrm>
              <a:off x="5656528" y="3891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7A377B40-A37C-53ED-F82C-83EDB38075A2}"/>
                </a:ext>
              </a:extLst>
            </p:cNvPr>
            <p:cNvSpPr/>
            <p:nvPr/>
          </p:nvSpPr>
          <p:spPr>
            <a:xfrm>
              <a:off x="5793978" y="389896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3816E41F-916B-FDC8-AEB2-EE718189BB91}"/>
                </a:ext>
              </a:extLst>
            </p:cNvPr>
            <p:cNvSpPr/>
            <p:nvPr/>
          </p:nvSpPr>
          <p:spPr>
            <a:xfrm>
              <a:off x="5727499" y="344940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C3F47954-6D02-E874-87BD-8E4F6F9F25F6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78414734-774B-3E0A-EE35-B587C96C8D56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4B30C6FD-7DC0-9342-A531-FA227DD8BA81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C57C43DA-8993-D251-E02A-784185C92ACD}"/>
                </a:ext>
              </a:extLst>
            </p:cNvPr>
            <p:cNvGrpSpPr/>
            <p:nvPr/>
          </p:nvGrpSpPr>
          <p:grpSpPr>
            <a:xfrm>
              <a:off x="4223597" y="3814202"/>
              <a:ext cx="747402" cy="132635"/>
              <a:chOff x="2879697" y="2486108"/>
              <a:chExt cx="747402" cy="132635"/>
            </a:xfrm>
          </p:grpSpPr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00C5CBFF-F14B-0FC1-72A8-A526D916CD6E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DD59E9E2-A5A1-3B89-4AF3-67F50D486D97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4249CFB3-E3B1-6D84-7AE1-CEF3593948C2}"/>
                </a:ext>
              </a:extLst>
            </p:cNvPr>
            <p:cNvGrpSpPr/>
            <p:nvPr/>
          </p:nvGrpSpPr>
          <p:grpSpPr>
            <a:xfrm>
              <a:off x="5676890" y="3788127"/>
              <a:ext cx="747402" cy="132635"/>
              <a:chOff x="2879697" y="2486108"/>
              <a:chExt cx="747402" cy="132635"/>
            </a:xfrm>
          </p:grpSpPr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575420EE-F2ED-60D7-1A85-4B9F939BAD2B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1ABDE315-DE86-1E10-3A25-FEEAF8AB013F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524FEB84-9BE4-B5F8-6D3C-A6C61A971725}"/>
                </a:ext>
              </a:extLst>
            </p:cNvPr>
            <p:cNvGrpSpPr/>
            <p:nvPr/>
          </p:nvGrpSpPr>
          <p:grpSpPr>
            <a:xfrm>
              <a:off x="5674746" y="3901082"/>
              <a:ext cx="1063431" cy="98682"/>
              <a:chOff x="4768349" y="2603225"/>
              <a:chExt cx="1063431" cy="98682"/>
            </a:xfrm>
          </p:grpSpPr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051499C8-46D8-366B-C313-E0387BCA6409}"/>
                  </a:ext>
                </a:extLst>
              </p:cNvPr>
              <p:cNvSpPr/>
              <p:nvPr/>
            </p:nvSpPr>
            <p:spPr>
              <a:xfrm>
                <a:off x="4912357" y="2603225"/>
                <a:ext cx="919423" cy="91193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24447"/>
                  <a:gd name="connsiteY0" fmla="*/ 35986 h 91251"/>
                  <a:gd name="connsiteX1" fmla="*/ 195943 w 924447"/>
                  <a:gd name="connsiteY1" fmla="*/ 46034 h 91251"/>
                  <a:gd name="connsiteX2" fmla="*/ 492369 w 924447"/>
                  <a:gd name="connsiteY2" fmla="*/ 817 h 91251"/>
                  <a:gd name="connsiteX3" fmla="*/ 924447 w 924447"/>
                  <a:gd name="connsiteY3" fmla="*/ 91251 h 91251"/>
                  <a:gd name="connsiteX0" fmla="*/ 0 w 919423"/>
                  <a:gd name="connsiteY0" fmla="*/ 10807 h 91193"/>
                  <a:gd name="connsiteX1" fmla="*/ 190919 w 919423"/>
                  <a:gd name="connsiteY1" fmla="*/ 45976 h 91193"/>
                  <a:gd name="connsiteX2" fmla="*/ 487345 w 919423"/>
                  <a:gd name="connsiteY2" fmla="*/ 759 h 91193"/>
                  <a:gd name="connsiteX3" fmla="*/ 919423 w 919423"/>
                  <a:gd name="connsiteY3" fmla="*/ 91193 h 9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423" h="91193">
                    <a:moveTo>
                      <a:pt x="0" y="10807"/>
                    </a:moveTo>
                    <a:cubicBezTo>
                      <a:pt x="19678" y="32578"/>
                      <a:pt x="109695" y="47651"/>
                      <a:pt x="190919" y="45976"/>
                    </a:cubicBezTo>
                    <a:cubicBezTo>
                      <a:pt x="272143" y="44301"/>
                      <a:pt x="365928" y="-6777"/>
                      <a:pt x="487345" y="759"/>
                    </a:cubicBezTo>
                    <a:cubicBezTo>
                      <a:pt x="608762" y="8295"/>
                      <a:pt x="760324" y="7458"/>
                      <a:pt x="919423" y="91193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1EE14956-2AFD-5542-DFBE-702BF3773249}"/>
                  </a:ext>
                </a:extLst>
              </p:cNvPr>
              <p:cNvSpPr/>
              <p:nvPr/>
            </p:nvSpPr>
            <p:spPr>
              <a:xfrm>
                <a:off x="4768349" y="2614032"/>
                <a:ext cx="641404" cy="87875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7875"/>
                  <a:gd name="connsiteX1" fmla="*/ 73671 w 641404"/>
                  <a:gd name="connsiteY1" fmla="*/ 75362 h 87875"/>
                  <a:gd name="connsiteX2" fmla="*/ 313661 w 641404"/>
                  <a:gd name="connsiteY2" fmla="*/ 87753 h 87875"/>
                  <a:gd name="connsiteX3" fmla="*/ 641404 w 641404"/>
                  <a:gd name="connsiteY3" fmla="*/ 70338 h 87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7875">
                    <a:moveTo>
                      <a:pt x="3333" y="0"/>
                    </a:moveTo>
                    <a:cubicBezTo>
                      <a:pt x="-10902" y="37262"/>
                      <a:pt x="21950" y="60737"/>
                      <a:pt x="73671" y="75362"/>
                    </a:cubicBezTo>
                    <a:cubicBezTo>
                      <a:pt x="125392" y="89987"/>
                      <a:pt x="313661" y="87753"/>
                      <a:pt x="313661" y="87753"/>
                    </a:cubicBezTo>
                    <a:cubicBezTo>
                      <a:pt x="419169" y="8942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30CC8356-A270-BEAA-3BAC-76D26EB3200E}"/>
                </a:ext>
              </a:extLst>
            </p:cNvPr>
            <p:cNvGrpSpPr/>
            <p:nvPr/>
          </p:nvGrpSpPr>
          <p:grpSpPr>
            <a:xfrm>
              <a:off x="4214365" y="3927942"/>
              <a:ext cx="1063431" cy="94726"/>
              <a:chOff x="4768349" y="2603193"/>
              <a:chExt cx="1063431" cy="94726"/>
            </a:xfrm>
          </p:grpSpPr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6BD8664F-04D7-A9D4-83B6-EDFCF05EE86D}"/>
                  </a:ext>
                </a:extLst>
              </p:cNvPr>
              <p:cNvSpPr/>
              <p:nvPr/>
            </p:nvSpPr>
            <p:spPr>
              <a:xfrm>
                <a:off x="4917382" y="2603193"/>
                <a:ext cx="914398" cy="91226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8"/>
                  <a:gd name="connsiteY0" fmla="*/ 25913 h 91226"/>
                  <a:gd name="connsiteX1" fmla="*/ 185894 w 914398"/>
                  <a:gd name="connsiteY1" fmla="*/ 46009 h 91226"/>
                  <a:gd name="connsiteX2" fmla="*/ 482320 w 914398"/>
                  <a:gd name="connsiteY2" fmla="*/ 792 h 91226"/>
                  <a:gd name="connsiteX3" fmla="*/ 914398 w 914398"/>
                  <a:gd name="connsiteY3" fmla="*/ 91226 h 9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8" h="91226">
                    <a:moveTo>
                      <a:pt x="0" y="25913"/>
                    </a:moveTo>
                    <a:cubicBezTo>
                      <a:pt x="19678" y="47684"/>
                      <a:pt x="105507" y="50196"/>
                      <a:pt x="185894" y="46009"/>
                    </a:cubicBezTo>
                    <a:cubicBezTo>
                      <a:pt x="266281" y="41822"/>
                      <a:pt x="360903" y="-6744"/>
                      <a:pt x="482320" y="792"/>
                    </a:cubicBezTo>
                    <a:cubicBezTo>
                      <a:pt x="603737" y="8328"/>
                      <a:pt x="755299" y="7491"/>
                      <a:pt x="914398" y="91226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766EA1F6-E39B-D658-BD5A-D70F3589E2C8}"/>
                  </a:ext>
                </a:extLst>
              </p:cNvPr>
              <p:cNvSpPr/>
              <p:nvPr/>
            </p:nvSpPr>
            <p:spPr>
              <a:xfrm>
                <a:off x="4768349" y="2614033"/>
                <a:ext cx="64140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3886"/>
                  <a:gd name="connsiteX1" fmla="*/ 73671 w 641404"/>
                  <a:gd name="connsiteY1" fmla="*/ 75362 h 83886"/>
                  <a:gd name="connsiteX2" fmla="*/ 313662 w 641404"/>
                  <a:gd name="connsiteY2" fmla="*/ 82143 h 83886"/>
                  <a:gd name="connsiteX3" fmla="*/ 641404 w 64140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3886">
                    <a:moveTo>
                      <a:pt x="3333" y="0"/>
                    </a:moveTo>
                    <a:cubicBezTo>
                      <a:pt x="-10902" y="37262"/>
                      <a:pt x="21950" y="61672"/>
                      <a:pt x="73671" y="75362"/>
                    </a:cubicBezTo>
                    <a:cubicBezTo>
                      <a:pt x="125392" y="89052"/>
                      <a:pt x="313662" y="82143"/>
                      <a:pt x="313662" y="82143"/>
                    </a:cubicBezTo>
                    <a:cubicBezTo>
                      <a:pt x="419170" y="8381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FC52B1C9-57DC-85A2-9461-B12DFC6029D9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620BBFA9-6869-7BBD-9773-56778C8BDEEF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557C45C5-D492-6C60-B788-5522A20356FF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EF0EAE8B-9803-CC63-E69E-45E9A55AEE49}"/>
                </a:ext>
              </a:extLst>
            </p:cNvPr>
            <p:cNvGrpSpPr/>
            <p:nvPr/>
          </p:nvGrpSpPr>
          <p:grpSpPr>
            <a:xfrm>
              <a:off x="2774116" y="4217804"/>
              <a:ext cx="1117197" cy="212678"/>
              <a:chOff x="2774116" y="4217804"/>
              <a:chExt cx="1117197" cy="212678"/>
            </a:xfrm>
          </p:grpSpPr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37462F06-4C50-020F-3F44-B685DF34BBB7}"/>
                  </a:ext>
                </a:extLst>
              </p:cNvPr>
              <p:cNvSpPr/>
              <p:nvPr/>
            </p:nvSpPr>
            <p:spPr>
              <a:xfrm flipH="1">
                <a:off x="2774116" y="4227525"/>
                <a:ext cx="597196" cy="13778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50378 h 181386"/>
                  <a:gd name="connsiteX1" fmla="*/ 193653 w 581733"/>
                  <a:gd name="connsiteY1" fmla="*/ 91070 h 181386"/>
                  <a:gd name="connsiteX2" fmla="*/ 410855 w 581733"/>
                  <a:gd name="connsiteY2" fmla="*/ 2820 h 181386"/>
                  <a:gd name="connsiteX3" fmla="*/ 581733 w 581733"/>
                  <a:gd name="connsiteY3" fmla="*/ 181386 h 181386"/>
                  <a:gd name="connsiteX0" fmla="*/ 0 w 581733"/>
                  <a:gd name="connsiteY0" fmla="*/ 53131 h 184139"/>
                  <a:gd name="connsiteX1" fmla="*/ 203440 w 581733"/>
                  <a:gd name="connsiteY1" fmla="*/ 36365 h 184139"/>
                  <a:gd name="connsiteX2" fmla="*/ 410855 w 581733"/>
                  <a:gd name="connsiteY2" fmla="*/ 5573 h 184139"/>
                  <a:gd name="connsiteX3" fmla="*/ 581733 w 581733"/>
                  <a:gd name="connsiteY3" fmla="*/ 184139 h 184139"/>
                  <a:gd name="connsiteX0" fmla="*/ 0 w 581733"/>
                  <a:gd name="connsiteY0" fmla="*/ 92116 h 223124"/>
                  <a:gd name="connsiteX1" fmla="*/ 203440 w 581733"/>
                  <a:gd name="connsiteY1" fmla="*/ 75350 h 223124"/>
                  <a:gd name="connsiteX2" fmla="*/ 410855 w 581733"/>
                  <a:gd name="connsiteY2" fmla="*/ 3516 h 223124"/>
                  <a:gd name="connsiteX3" fmla="*/ 581733 w 581733"/>
                  <a:gd name="connsiteY3" fmla="*/ 223124 h 223124"/>
                  <a:gd name="connsiteX0" fmla="*/ 0 w 581733"/>
                  <a:gd name="connsiteY0" fmla="*/ 92864 h 223872"/>
                  <a:gd name="connsiteX1" fmla="*/ 252381 w 581733"/>
                  <a:gd name="connsiteY1" fmla="*/ 59680 h 223872"/>
                  <a:gd name="connsiteX2" fmla="*/ 410855 w 581733"/>
                  <a:gd name="connsiteY2" fmla="*/ 4264 h 223872"/>
                  <a:gd name="connsiteX3" fmla="*/ 581733 w 581733"/>
                  <a:gd name="connsiteY3" fmla="*/ 223872 h 223872"/>
                  <a:gd name="connsiteX0" fmla="*/ 0 w 581733"/>
                  <a:gd name="connsiteY0" fmla="*/ 95494 h 226502"/>
                  <a:gd name="connsiteX1" fmla="*/ 252381 w 581733"/>
                  <a:gd name="connsiteY1" fmla="*/ 62310 h 226502"/>
                  <a:gd name="connsiteX2" fmla="*/ 410855 w 581733"/>
                  <a:gd name="connsiteY2" fmla="*/ 6894 h 226502"/>
                  <a:gd name="connsiteX3" fmla="*/ 581733 w 581733"/>
                  <a:gd name="connsiteY3" fmla="*/ 226502 h 226502"/>
                  <a:gd name="connsiteX0" fmla="*/ 0 w 581733"/>
                  <a:gd name="connsiteY0" fmla="*/ 94107 h 225115"/>
                  <a:gd name="connsiteX1" fmla="*/ 205910 w 581733"/>
                  <a:gd name="connsiteY1" fmla="*/ 73915 h 225115"/>
                  <a:gd name="connsiteX2" fmla="*/ 410855 w 581733"/>
                  <a:gd name="connsiteY2" fmla="*/ 5507 h 225115"/>
                  <a:gd name="connsiteX3" fmla="*/ 581733 w 581733"/>
                  <a:gd name="connsiteY3" fmla="*/ 225115 h 225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733" h="225115">
                    <a:moveTo>
                      <a:pt x="0" y="94107"/>
                    </a:moveTo>
                    <a:cubicBezTo>
                      <a:pt x="62983" y="135703"/>
                      <a:pt x="132539" y="121516"/>
                      <a:pt x="205910" y="73915"/>
                    </a:cubicBezTo>
                    <a:cubicBezTo>
                      <a:pt x="279281" y="26314"/>
                      <a:pt x="332845" y="-15324"/>
                      <a:pt x="410855" y="5507"/>
                    </a:cubicBezTo>
                    <a:cubicBezTo>
                      <a:pt x="488865" y="26338"/>
                      <a:pt x="534067" y="141295"/>
                      <a:pt x="581733" y="225115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BF1E2145-001B-BFBE-A3B3-DD1B20C3FF90}"/>
                  </a:ext>
                </a:extLst>
              </p:cNvPr>
              <p:cNvSpPr/>
              <p:nvPr/>
            </p:nvSpPr>
            <p:spPr>
              <a:xfrm flipH="1">
                <a:off x="2791326" y="4217804"/>
                <a:ext cx="902301" cy="15935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49712"/>
                  <a:gd name="connsiteX1" fmla="*/ 177156 w 635314"/>
                  <a:gd name="connsiteY1" fmla="*/ 149300 h 149712"/>
                  <a:gd name="connsiteX2" fmla="*/ 428111 w 635314"/>
                  <a:gd name="connsiteY2" fmla="*/ 61448 h 149712"/>
                  <a:gd name="connsiteX3" fmla="*/ 635314 w 635314"/>
                  <a:gd name="connsiteY3" fmla="*/ 126673 h 149712"/>
                  <a:gd name="connsiteX0" fmla="*/ 0 w 635314"/>
                  <a:gd name="connsiteY0" fmla="*/ 0 h 136739"/>
                  <a:gd name="connsiteX1" fmla="*/ 173619 w 635314"/>
                  <a:gd name="connsiteY1" fmla="*/ 136275 h 136739"/>
                  <a:gd name="connsiteX2" fmla="*/ 428111 w 635314"/>
                  <a:gd name="connsiteY2" fmla="*/ 61448 h 136739"/>
                  <a:gd name="connsiteX3" fmla="*/ 635314 w 635314"/>
                  <a:gd name="connsiteY3" fmla="*/ 126673 h 136739"/>
                  <a:gd name="connsiteX0" fmla="*/ 0 w 635314"/>
                  <a:gd name="connsiteY0" fmla="*/ 0 h 137493"/>
                  <a:gd name="connsiteX1" fmla="*/ 173619 w 635314"/>
                  <a:gd name="connsiteY1" fmla="*/ 136275 h 137493"/>
                  <a:gd name="connsiteX2" fmla="*/ 428111 w 635314"/>
                  <a:gd name="connsiteY2" fmla="*/ 70131 h 137493"/>
                  <a:gd name="connsiteX3" fmla="*/ 635314 w 635314"/>
                  <a:gd name="connsiteY3" fmla="*/ 126673 h 137493"/>
                  <a:gd name="connsiteX0" fmla="*/ 0 w 635314"/>
                  <a:gd name="connsiteY0" fmla="*/ 0 h 137708"/>
                  <a:gd name="connsiteX1" fmla="*/ 173619 w 635314"/>
                  <a:gd name="connsiteY1" fmla="*/ 136275 h 137708"/>
                  <a:gd name="connsiteX2" fmla="*/ 428111 w 635314"/>
                  <a:gd name="connsiteY2" fmla="*/ 70131 h 137708"/>
                  <a:gd name="connsiteX3" fmla="*/ 635314 w 635314"/>
                  <a:gd name="connsiteY3" fmla="*/ 126673 h 13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5314" h="137708">
                    <a:moveTo>
                      <a:pt x="0" y="0"/>
                    </a:moveTo>
                    <a:cubicBezTo>
                      <a:pt x="27021" y="52856"/>
                      <a:pt x="102267" y="124587"/>
                      <a:pt x="173619" y="136275"/>
                    </a:cubicBezTo>
                    <a:cubicBezTo>
                      <a:pt x="244971" y="147964"/>
                      <a:pt x="347624" y="84755"/>
                      <a:pt x="428111" y="70131"/>
                    </a:cubicBezTo>
                    <a:cubicBezTo>
                      <a:pt x="503837" y="56372"/>
                      <a:pt x="587648" y="42853"/>
                      <a:pt x="635314" y="126673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D43974B9-695F-89A1-2185-E660E7B3ABAF}"/>
                  </a:ext>
                </a:extLst>
              </p:cNvPr>
              <p:cNvSpPr/>
              <p:nvPr/>
            </p:nvSpPr>
            <p:spPr>
              <a:xfrm flipH="1">
                <a:off x="2879314" y="4219991"/>
                <a:ext cx="1011999" cy="21049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40847"/>
                  <a:gd name="connsiteY0" fmla="*/ 0 h 121178"/>
                  <a:gd name="connsiteX1" fmla="*/ 134247 w 640847"/>
                  <a:gd name="connsiteY1" fmla="*/ 96672 h 121178"/>
                  <a:gd name="connsiteX2" fmla="*/ 397679 w 640847"/>
                  <a:gd name="connsiteY2" fmla="*/ 121083 h 121178"/>
                  <a:gd name="connsiteX3" fmla="*/ 640847 w 640847"/>
                  <a:gd name="connsiteY3" fmla="*/ 114746 h 121178"/>
                  <a:gd name="connsiteX0" fmla="*/ 0 w 640847"/>
                  <a:gd name="connsiteY0" fmla="*/ 0 h 133092"/>
                  <a:gd name="connsiteX1" fmla="*/ 134247 w 640847"/>
                  <a:gd name="connsiteY1" fmla="*/ 96672 h 133092"/>
                  <a:gd name="connsiteX2" fmla="*/ 331280 w 640847"/>
                  <a:gd name="connsiteY2" fmla="*/ 133010 h 133092"/>
                  <a:gd name="connsiteX3" fmla="*/ 640847 w 640847"/>
                  <a:gd name="connsiteY3" fmla="*/ 114746 h 133092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71128"/>
                  <a:gd name="connsiteX1" fmla="*/ 134247 w 640847"/>
                  <a:gd name="connsiteY1" fmla="*/ 96672 h 171128"/>
                  <a:gd name="connsiteX2" fmla="*/ 292270 w 640847"/>
                  <a:gd name="connsiteY2" fmla="*/ 171072 h 171128"/>
                  <a:gd name="connsiteX3" fmla="*/ 640847 w 640847"/>
                  <a:gd name="connsiteY3" fmla="*/ 114746 h 171128"/>
                  <a:gd name="connsiteX0" fmla="*/ 0 w 640847"/>
                  <a:gd name="connsiteY0" fmla="*/ 0 h 171078"/>
                  <a:gd name="connsiteX1" fmla="*/ 99250 w 640847"/>
                  <a:gd name="connsiteY1" fmla="*/ 108922 h 171078"/>
                  <a:gd name="connsiteX2" fmla="*/ 292270 w 640847"/>
                  <a:gd name="connsiteY2" fmla="*/ 171072 h 171078"/>
                  <a:gd name="connsiteX3" fmla="*/ 640847 w 640847"/>
                  <a:gd name="connsiteY3" fmla="*/ 114746 h 171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0847" h="171078">
                    <a:moveTo>
                      <a:pt x="0" y="0"/>
                    </a:moveTo>
                    <a:cubicBezTo>
                      <a:pt x="41917" y="53733"/>
                      <a:pt x="50538" y="80410"/>
                      <a:pt x="99250" y="108922"/>
                    </a:cubicBezTo>
                    <a:cubicBezTo>
                      <a:pt x="147962" y="137434"/>
                      <a:pt x="202004" y="170101"/>
                      <a:pt x="292270" y="171072"/>
                    </a:cubicBezTo>
                    <a:cubicBezTo>
                      <a:pt x="382536" y="172043"/>
                      <a:pt x="584881" y="54780"/>
                      <a:pt x="640847" y="114746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CD61AA7-D288-CB46-4EBE-6A6954924711}"/>
                </a:ext>
              </a:extLst>
            </p:cNvPr>
            <p:cNvSpPr/>
            <p:nvPr/>
          </p:nvSpPr>
          <p:spPr>
            <a:xfrm>
              <a:off x="4295633" y="3497239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rgbClr val="C0000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0986E26-B9A5-EBA1-1252-69AA2DFC1B7A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rgbClr val="C0000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BBCAFA2-FF56-D685-6C5A-32D530BADD77}"/>
                </a:ext>
              </a:extLst>
            </p:cNvPr>
            <p:cNvSpPr/>
            <p:nvPr/>
          </p:nvSpPr>
          <p:spPr>
            <a:xfrm>
              <a:off x="5758641" y="347462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rgbClr val="C0000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F8C6284B-B063-628C-BA6F-CD5E03A763E8}"/>
                </a:ext>
              </a:extLst>
            </p:cNvPr>
            <p:cNvGrpSpPr/>
            <p:nvPr/>
          </p:nvGrpSpPr>
          <p:grpSpPr>
            <a:xfrm>
              <a:off x="3252473" y="3940274"/>
              <a:ext cx="239814" cy="404255"/>
              <a:chOff x="5541091" y="5149144"/>
              <a:chExt cx="239814" cy="404255"/>
            </a:xfrm>
          </p:grpSpPr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FF191F28-A5A8-999D-EC32-DED3B7C7ACD5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Oval 172">
                <a:extLst>
                  <a:ext uri="{FF2B5EF4-FFF2-40B4-BE49-F238E27FC236}">
                    <a16:creationId xmlns:a16="http://schemas.microsoft.com/office/drawing/2014/main" id="{5C62B2C6-4C8D-9E70-7FAE-043E90524D04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Oval 173">
                <a:extLst>
                  <a:ext uri="{FF2B5EF4-FFF2-40B4-BE49-F238E27FC236}">
                    <a16:creationId xmlns:a16="http://schemas.microsoft.com/office/drawing/2014/main" id="{E3BA58F4-5B58-A843-2CF0-200ED2712E6E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0EAD6C4D-E20E-B5A1-322A-CED1C5BC5BB7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B0B6C1E9-CAEC-2F4B-6910-8BBAA29C6F9F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9" name="Group 148">
              <a:extLst>
                <a:ext uri="{FF2B5EF4-FFF2-40B4-BE49-F238E27FC236}">
                  <a16:creationId xmlns:a16="http://schemas.microsoft.com/office/drawing/2014/main" id="{C03D65A9-5DF5-ED9F-A454-340D1BFEB63D}"/>
                </a:ext>
              </a:extLst>
            </p:cNvPr>
            <p:cNvGrpSpPr/>
            <p:nvPr/>
          </p:nvGrpSpPr>
          <p:grpSpPr>
            <a:xfrm>
              <a:off x="4729836" y="3960287"/>
              <a:ext cx="239814" cy="404255"/>
              <a:chOff x="5541091" y="5149144"/>
              <a:chExt cx="239814" cy="404255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9A65FD27-578C-6F82-1E80-9994AA5F7B54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Oval 167">
                <a:extLst>
                  <a:ext uri="{FF2B5EF4-FFF2-40B4-BE49-F238E27FC236}">
                    <a16:creationId xmlns:a16="http://schemas.microsoft.com/office/drawing/2014/main" id="{2B84E479-D402-34E5-5858-43AAFA253DB2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Oval 168">
                <a:extLst>
                  <a:ext uri="{FF2B5EF4-FFF2-40B4-BE49-F238E27FC236}">
                    <a16:creationId xmlns:a16="http://schemas.microsoft.com/office/drawing/2014/main" id="{DDFFF0B7-56EF-BF6B-D948-C72E9942D138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F240F603-99EE-8934-3B48-B9F18EB25CD4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FCB28904-8792-6EB5-67C6-BEFBEADEBC37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B68725CA-1ABF-A700-B20A-69D65D308155}"/>
                </a:ext>
              </a:extLst>
            </p:cNvPr>
            <p:cNvGrpSpPr/>
            <p:nvPr/>
          </p:nvGrpSpPr>
          <p:grpSpPr>
            <a:xfrm>
              <a:off x="6192226" y="3932009"/>
              <a:ext cx="239814" cy="404255"/>
              <a:chOff x="5541091" y="5149144"/>
              <a:chExt cx="239814" cy="40425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61CE3E88-28E2-90B2-897F-03CBE69B83D1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C315BED9-FF61-7DBD-4B1D-15D60B96907D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Oval 163">
                <a:extLst>
                  <a:ext uri="{FF2B5EF4-FFF2-40B4-BE49-F238E27FC236}">
                    <a16:creationId xmlns:a16="http://schemas.microsoft.com/office/drawing/2014/main" id="{CB586B18-9750-5920-EDFD-26FC3DB166F4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5B4782DF-C5B4-508A-CC95-97DDF2D447D7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699BCC74-DF90-D988-B297-F5ABA3C93080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1" name="Oval 150">
              <a:extLst>
                <a:ext uri="{FF2B5EF4-FFF2-40B4-BE49-F238E27FC236}">
                  <a16:creationId xmlns:a16="http://schemas.microsoft.com/office/drawing/2014/main" id="{1C42E91F-561D-C1CB-1520-B0FC3347C412}"/>
                </a:ext>
              </a:extLst>
            </p:cNvPr>
            <p:cNvSpPr/>
            <p:nvPr/>
          </p:nvSpPr>
          <p:spPr>
            <a:xfrm>
              <a:off x="3615543" y="3949386"/>
              <a:ext cx="350874" cy="360389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Oval 151">
              <a:extLst>
                <a:ext uri="{FF2B5EF4-FFF2-40B4-BE49-F238E27FC236}">
                  <a16:creationId xmlns:a16="http://schemas.microsoft.com/office/drawing/2014/main" id="{C406DCB0-7A87-A186-0ECE-826E0DA06E92}"/>
                </a:ext>
              </a:extLst>
            </p:cNvPr>
            <p:cNvSpPr/>
            <p:nvPr/>
          </p:nvSpPr>
          <p:spPr>
            <a:xfrm>
              <a:off x="5094040" y="3970154"/>
              <a:ext cx="350874" cy="360389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Oval 152">
              <a:extLst>
                <a:ext uri="{FF2B5EF4-FFF2-40B4-BE49-F238E27FC236}">
                  <a16:creationId xmlns:a16="http://schemas.microsoft.com/office/drawing/2014/main" id="{926A1E2A-926B-C12D-FAA9-79BD113DD9CF}"/>
                </a:ext>
              </a:extLst>
            </p:cNvPr>
            <p:cNvSpPr/>
            <p:nvPr/>
          </p:nvSpPr>
          <p:spPr>
            <a:xfrm>
              <a:off x="6556317" y="3956582"/>
              <a:ext cx="350874" cy="360389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4" name="Group 153">
              <a:extLst>
                <a:ext uri="{FF2B5EF4-FFF2-40B4-BE49-F238E27FC236}">
                  <a16:creationId xmlns:a16="http://schemas.microsoft.com/office/drawing/2014/main" id="{D3AF6A64-8A69-5A9E-6FFE-3601FBCB111E}"/>
                </a:ext>
              </a:extLst>
            </p:cNvPr>
            <p:cNvGrpSpPr/>
            <p:nvPr/>
          </p:nvGrpSpPr>
          <p:grpSpPr>
            <a:xfrm>
              <a:off x="4252587" y="4234362"/>
              <a:ext cx="1117197" cy="212678"/>
              <a:chOff x="2774116" y="4217804"/>
              <a:chExt cx="1117197" cy="212678"/>
            </a:xfrm>
          </p:grpSpPr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6DC4BECF-DB37-12A4-4A7F-5F1589F3316B}"/>
                  </a:ext>
                </a:extLst>
              </p:cNvPr>
              <p:cNvSpPr/>
              <p:nvPr/>
            </p:nvSpPr>
            <p:spPr>
              <a:xfrm flipH="1">
                <a:off x="2774116" y="4226095"/>
                <a:ext cx="597196" cy="139217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50378 h 181386"/>
                  <a:gd name="connsiteX1" fmla="*/ 193653 w 581733"/>
                  <a:gd name="connsiteY1" fmla="*/ 91070 h 181386"/>
                  <a:gd name="connsiteX2" fmla="*/ 410855 w 581733"/>
                  <a:gd name="connsiteY2" fmla="*/ 2820 h 181386"/>
                  <a:gd name="connsiteX3" fmla="*/ 581733 w 581733"/>
                  <a:gd name="connsiteY3" fmla="*/ 181386 h 181386"/>
                  <a:gd name="connsiteX0" fmla="*/ 0 w 581733"/>
                  <a:gd name="connsiteY0" fmla="*/ 53131 h 184139"/>
                  <a:gd name="connsiteX1" fmla="*/ 203440 w 581733"/>
                  <a:gd name="connsiteY1" fmla="*/ 36365 h 184139"/>
                  <a:gd name="connsiteX2" fmla="*/ 410855 w 581733"/>
                  <a:gd name="connsiteY2" fmla="*/ 5573 h 184139"/>
                  <a:gd name="connsiteX3" fmla="*/ 581733 w 581733"/>
                  <a:gd name="connsiteY3" fmla="*/ 184139 h 184139"/>
                  <a:gd name="connsiteX0" fmla="*/ 0 w 581733"/>
                  <a:gd name="connsiteY0" fmla="*/ 92116 h 223124"/>
                  <a:gd name="connsiteX1" fmla="*/ 203440 w 581733"/>
                  <a:gd name="connsiteY1" fmla="*/ 75350 h 223124"/>
                  <a:gd name="connsiteX2" fmla="*/ 410855 w 581733"/>
                  <a:gd name="connsiteY2" fmla="*/ 3516 h 223124"/>
                  <a:gd name="connsiteX3" fmla="*/ 581733 w 581733"/>
                  <a:gd name="connsiteY3" fmla="*/ 223124 h 223124"/>
                  <a:gd name="connsiteX0" fmla="*/ 0 w 581733"/>
                  <a:gd name="connsiteY0" fmla="*/ 92864 h 223872"/>
                  <a:gd name="connsiteX1" fmla="*/ 252381 w 581733"/>
                  <a:gd name="connsiteY1" fmla="*/ 59680 h 223872"/>
                  <a:gd name="connsiteX2" fmla="*/ 410855 w 581733"/>
                  <a:gd name="connsiteY2" fmla="*/ 4264 h 223872"/>
                  <a:gd name="connsiteX3" fmla="*/ 581733 w 581733"/>
                  <a:gd name="connsiteY3" fmla="*/ 223872 h 223872"/>
                  <a:gd name="connsiteX0" fmla="*/ 0 w 581733"/>
                  <a:gd name="connsiteY0" fmla="*/ 95494 h 226502"/>
                  <a:gd name="connsiteX1" fmla="*/ 252381 w 581733"/>
                  <a:gd name="connsiteY1" fmla="*/ 62310 h 226502"/>
                  <a:gd name="connsiteX2" fmla="*/ 410855 w 581733"/>
                  <a:gd name="connsiteY2" fmla="*/ 6894 h 226502"/>
                  <a:gd name="connsiteX3" fmla="*/ 581733 w 581733"/>
                  <a:gd name="connsiteY3" fmla="*/ 226502 h 226502"/>
                  <a:gd name="connsiteX0" fmla="*/ 0 w 581733"/>
                  <a:gd name="connsiteY0" fmla="*/ 96442 h 227450"/>
                  <a:gd name="connsiteX1" fmla="*/ 217527 w 581733"/>
                  <a:gd name="connsiteY1" fmla="*/ 56764 h 227450"/>
                  <a:gd name="connsiteX2" fmla="*/ 410855 w 581733"/>
                  <a:gd name="connsiteY2" fmla="*/ 7842 h 227450"/>
                  <a:gd name="connsiteX3" fmla="*/ 581733 w 581733"/>
                  <a:gd name="connsiteY3" fmla="*/ 227450 h 227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733" h="227450">
                    <a:moveTo>
                      <a:pt x="0" y="96442"/>
                    </a:moveTo>
                    <a:cubicBezTo>
                      <a:pt x="62983" y="138038"/>
                      <a:pt x="144156" y="104365"/>
                      <a:pt x="217527" y="56764"/>
                    </a:cubicBezTo>
                    <a:cubicBezTo>
                      <a:pt x="290898" y="9163"/>
                      <a:pt x="332845" y="-12989"/>
                      <a:pt x="410855" y="7842"/>
                    </a:cubicBezTo>
                    <a:cubicBezTo>
                      <a:pt x="488865" y="28673"/>
                      <a:pt x="534067" y="143630"/>
                      <a:pt x="581733" y="227450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E95713CC-CB7F-8E6B-51EE-BBE77AB17CF2}"/>
                  </a:ext>
                </a:extLst>
              </p:cNvPr>
              <p:cNvSpPr/>
              <p:nvPr/>
            </p:nvSpPr>
            <p:spPr>
              <a:xfrm flipH="1">
                <a:off x="2791326" y="4217804"/>
                <a:ext cx="902301" cy="15935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49712"/>
                  <a:gd name="connsiteX1" fmla="*/ 177156 w 635314"/>
                  <a:gd name="connsiteY1" fmla="*/ 149300 h 149712"/>
                  <a:gd name="connsiteX2" fmla="*/ 428111 w 635314"/>
                  <a:gd name="connsiteY2" fmla="*/ 61448 h 149712"/>
                  <a:gd name="connsiteX3" fmla="*/ 635314 w 635314"/>
                  <a:gd name="connsiteY3" fmla="*/ 126673 h 149712"/>
                  <a:gd name="connsiteX0" fmla="*/ 0 w 635314"/>
                  <a:gd name="connsiteY0" fmla="*/ 0 h 136739"/>
                  <a:gd name="connsiteX1" fmla="*/ 173619 w 635314"/>
                  <a:gd name="connsiteY1" fmla="*/ 136275 h 136739"/>
                  <a:gd name="connsiteX2" fmla="*/ 428111 w 635314"/>
                  <a:gd name="connsiteY2" fmla="*/ 61448 h 136739"/>
                  <a:gd name="connsiteX3" fmla="*/ 635314 w 635314"/>
                  <a:gd name="connsiteY3" fmla="*/ 126673 h 136739"/>
                  <a:gd name="connsiteX0" fmla="*/ 0 w 635314"/>
                  <a:gd name="connsiteY0" fmla="*/ 0 h 137493"/>
                  <a:gd name="connsiteX1" fmla="*/ 173619 w 635314"/>
                  <a:gd name="connsiteY1" fmla="*/ 136275 h 137493"/>
                  <a:gd name="connsiteX2" fmla="*/ 428111 w 635314"/>
                  <a:gd name="connsiteY2" fmla="*/ 70131 h 137493"/>
                  <a:gd name="connsiteX3" fmla="*/ 635314 w 635314"/>
                  <a:gd name="connsiteY3" fmla="*/ 126673 h 137493"/>
                  <a:gd name="connsiteX0" fmla="*/ 0 w 635314"/>
                  <a:gd name="connsiteY0" fmla="*/ 0 h 137708"/>
                  <a:gd name="connsiteX1" fmla="*/ 173619 w 635314"/>
                  <a:gd name="connsiteY1" fmla="*/ 136275 h 137708"/>
                  <a:gd name="connsiteX2" fmla="*/ 428111 w 635314"/>
                  <a:gd name="connsiteY2" fmla="*/ 70131 h 137708"/>
                  <a:gd name="connsiteX3" fmla="*/ 635314 w 635314"/>
                  <a:gd name="connsiteY3" fmla="*/ 126673 h 13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5314" h="137708">
                    <a:moveTo>
                      <a:pt x="0" y="0"/>
                    </a:moveTo>
                    <a:cubicBezTo>
                      <a:pt x="27021" y="52856"/>
                      <a:pt x="102267" y="124587"/>
                      <a:pt x="173619" y="136275"/>
                    </a:cubicBezTo>
                    <a:cubicBezTo>
                      <a:pt x="244971" y="147964"/>
                      <a:pt x="347624" y="84755"/>
                      <a:pt x="428111" y="70131"/>
                    </a:cubicBezTo>
                    <a:cubicBezTo>
                      <a:pt x="503837" y="56372"/>
                      <a:pt x="587648" y="42853"/>
                      <a:pt x="635314" y="126673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68F10111-CEF5-F97D-ABAA-6FBF67F36890}"/>
                  </a:ext>
                </a:extLst>
              </p:cNvPr>
              <p:cNvSpPr/>
              <p:nvPr/>
            </p:nvSpPr>
            <p:spPr>
              <a:xfrm flipH="1">
                <a:off x="2879314" y="4219991"/>
                <a:ext cx="1011999" cy="21049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40847"/>
                  <a:gd name="connsiteY0" fmla="*/ 0 h 121178"/>
                  <a:gd name="connsiteX1" fmla="*/ 134247 w 640847"/>
                  <a:gd name="connsiteY1" fmla="*/ 96672 h 121178"/>
                  <a:gd name="connsiteX2" fmla="*/ 397679 w 640847"/>
                  <a:gd name="connsiteY2" fmla="*/ 121083 h 121178"/>
                  <a:gd name="connsiteX3" fmla="*/ 640847 w 640847"/>
                  <a:gd name="connsiteY3" fmla="*/ 114746 h 121178"/>
                  <a:gd name="connsiteX0" fmla="*/ 0 w 640847"/>
                  <a:gd name="connsiteY0" fmla="*/ 0 h 133092"/>
                  <a:gd name="connsiteX1" fmla="*/ 134247 w 640847"/>
                  <a:gd name="connsiteY1" fmla="*/ 96672 h 133092"/>
                  <a:gd name="connsiteX2" fmla="*/ 331280 w 640847"/>
                  <a:gd name="connsiteY2" fmla="*/ 133010 h 133092"/>
                  <a:gd name="connsiteX3" fmla="*/ 640847 w 640847"/>
                  <a:gd name="connsiteY3" fmla="*/ 114746 h 133092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71128"/>
                  <a:gd name="connsiteX1" fmla="*/ 134247 w 640847"/>
                  <a:gd name="connsiteY1" fmla="*/ 96672 h 171128"/>
                  <a:gd name="connsiteX2" fmla="*/ 292270 w 640847"/>
                  <a:gd name="connsiteY2" fmla="*/ 171072 h 171128"/>
                  <a:gd name="connsiteX3" fmla="*/ 640847 w 640847"/>
                  <a:gd name="connsiteY3" fmla="*/ 114746 h 171128"/>
                  <a:gd name="connsiteX0" fmla="*/ 0 w 640847"/>
                  <a:gd name="connsiteY0" fmla="*/ 0 h 171078"/>
                  <a:gd name="connsiteX1" fmla="*/ 99250 w 640847"/>
                  <a:gd name="connsiteY1" fmla="*/ 108922 h 171078"/>
                  <a:gd name="connsiteX2" fmla="*/ 292270 w 640847"/>
                  <a:gd name="connsiteY2" fmla="*/ 171072 h 171078"/>
                  <a:gd name="connsiteX3" fmla="*/ 640847 w 640847"/>
                  <a:gd name="connsiteY3" fmla="*/ 114746 h 171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0847" h="171078">
                    <a:moveTo>
                      <a:pt x="0" y="0"/>
                    </a:moveTo>
                    <a:cubicBezTo>
                      <a:pt x="41917" y="53733"/>
                      <a:pt x="50538" y="80410"/>
                      <a:pt x="99250" y="108922"/>
                    </a:cubicBezTo>
                    <a:cubicBezTo>
                      <a:pt x="147962" y="137434"/>
                      <a:pt x="202004" y="170101"/>
                      <a:pt x="292270" y="171072"/>
                    </a:cubicBezTo>
                    <a:cubicBezTo>
                      <a:pt x="382536" y="172043"/>
                      <a:pt x="584881" y="54780"/>
                      <a:pt x="640847" y="114746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5" name="Group 154">
              <a:extLst>
                <a:ext uri="{FF2B5EF4-FFF2-40B4-BE49-F238E27FC236}">
                  <a16:creationId xmlns:a16="http://schemas.microsoft.com/office/drawing/2014/main" id="{E3FCCCA7-1CE3-5545-D0A9-9D9A947C3831}"/>
                </a:ext>
              </a:extLst>
            </p:cNvPr>
            <p:cNvGrpSpPr/>
            <p:nvPr/>
          </p:nvGrpSpPr>
          <p:grpSpPr>
            <a:xfrm>
              <a:off x="5707946" y="4220533"/>
              <a:ext cx="1117197" cy="212678"/>
              <a:chOff x="2774116" y="4217804"/>
              <a:chExt cx="1117197" cy="212678"/>
            </a:xfrm>
          </p:grpSpPr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511C03D3-9E2A-E86B-625C-32C0E96852A2}"/>
                  </a:ext>
                </a:extLst>
              </p:cNvPr>
              <p:cNvSpPr/>
              <p:nvPr/>
            </p:nvSpPr>
            <p:spPr>
              <a:xfrm flipH="1">
                <a:off x="2774116" y="4225369"/>
                <a:ext cx="597196" cy="139943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50378 h 181386"/>
                  <a:gd name="connsiteX1" fmla="*/ 193653 w 581733"/>
                  <a:gd name="connsiteY1" fmla="*/ 91070 h 181386"/>
                  <a:gd name="connsiteX2" fmla="*/ 410855 w 581733"/>
                  <a:gd name="connsiteY2" fmla="*/ 2820 h 181386"/>
                  <a:gd name="connsiteX3" fmla="*/ 581733 w 581733"/>
                  <a:gd name="connsiteY3" fmla="*/ 181386 h 181386"/>
                  <a:gd name="connsiteX0" fmla="*/ 0 w 581733"/>
                  <a:gd name="connsiteY0" fmla="*/ 53131 h 184139"/>
                  <a:gd name="connsiteX1" fmla="*/ 203440 w 581733"/>
                  <a:gd name="connsiteY1" fmla="*/ 36365 h 184139"/>
                  <a:gd name="connsiteX2" fmla="*/ 410855 w 581733"/>
                  <a:gd name="connsiteY2" fmla="*/ 5573 h 184139"/>
                  <a:gd name="connsiteX3" fmla="*/ 581733 w 581733"/>
                  <a:gd name="connsiteY3" fmla="*/ 184139 h 184139"/>
                  <a:gd name="connsiteX0" fmla="*/ 0 w 581733"/>
                  <a:gd name="connsiteY0" fmla="*/ 92116 h 223124"/>
                  <a:gd name="connsiteX1" fmla="*/ 203440 w 581733"/>
                  <a:gd name="connsiteY1" fmla="*/ 75350 h 223124"/>
                  <a:gd name="connsiteX2" fmla="*/ 410855 w 581733"/>
                  <a:gd name="connsiteY2" fmla="*/ 3516 h 223124"/>
                  <a:gd name="connsiteX3" fmla="*/ 581733 w 581733"/>
                  <a:gd name="connsiteY3" fmla="*/ 223124 h 223124"/>
                  <a:gd name="connsiteX0" fmla="*/ 0 w 581733"/>
                  <a:gd name="connsiteY0" fmla="*/ 92864 h 223872"/>
                  <a:gd name="connsiteX1" fmla="*/ 252381 w 581733"/>
                  <a:gd name="connsiteY1" fmla="*/ 59680 h 223872"/>
                  <a:gd name="connsiteX2" fmla="*/ 410855 w 581733"/>
                  <a:gd name="connsiteY2" fmla="*/ 4264 h 223872"/>
                  <a:gd name="connsiteX3" fmla="*/ 581733 w 581733"/>
                  <a:gd name="connsiteY3" fmla="*/ 223872 h 223872"/>
                  <a:gd name="connsiteX0" fmla="*/ 0 w 581733"/>
                  <a:gd name="connsiteY0" fmla="*/ 95494 h 226502"/>
                  <a:gd name="connsiteX1" fmla="*/ 252381 w 581733"/>
                  <a:gd name="connsiteY1" fmla="*/ 62310 h 226502"/>
                  <a:gd name="connsiteX2" fmla="*/ 410855 w 581733"/>
                  <a:gd name="connsiteY2" fmla="*/ 6894 h 226502"/>
                  <a:gd name="connsiteX3" fmla="*/ 581733 w 581733"/>
                  <a:gd name="connsiteY3" fmla="*/ 226502 h 226502"/>
                  <a:gd name="connsiteX0" fmla="*/ 0 w 581733"/>
                  <a:gd name="connsiteY0" fmla="*/ 97628 h 228636"/>
                  <a:gd name="connsiteX1" fmla="*/ 233018 w 581733"/>
                  <a:gd name="connsiteY1" fmla="*/ 51453 h 228636"/>
                  <a:gd name="connsiteX2" fmla="*/ 410855 w 581733"/>
                  <a:gd name="connsiteY2" fmla="*/ 9028 h 228636"/>
                  <a:gd name="connsiteX3" fmla="*/ 581733 w 581733"/>
                  <a:gd name="connsiteY3" fmla="*/ 228636 h 22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733" h="228636">
                    <a:moveTo>
                      <a:pt x="0" y="97628"/>
                    </a:moveTo>
                    <a:cubicBezTo>
                      <a:pt x="62983" y="139224"/>
                      <a:pt x="159647" y="99054"/>
                      <a:pt x="233018" y="51453"/>
                    </a:cubicBezTo>
                    <a:cubicBezTo>
                      <a:pt x="306389" y="3852"/>
                      <a:pt x="332845" y="-11803"/>
                      <a:pt x="410855" y="9028"/>
                    </a:cubicBezTo>
                    <a:cubicBezTo>
                      <a:pt x="488865" y="29859"/>
                      <a:pt x="534067" y="144816"/>
                      <a:pt x="581733" y="228636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CD7DD171-95DC-05EF-D3F5-558750132C5D}"/>
                  </a:ext>
                </a:extLst>
              </p:cNvPr>
              <p:cNvSpPr/>
              <p:nvPr/>
            </p:nvSpPr>
            <p:spPr>
              <a:xfrm flipH="1">
                <a:off x="2791326" y="4217804"/>
                <a:ext cx="902301" cy="15935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49712"/>
                  <a:gd name="connsiteX1" fmla="*/ 177156 w 635314"/>
                  <a:gd name="connsiteY1" fmla="*/ 149300 h 149712"/>
                  <a:gd name="connsiteX2" fmla="*/ 428111 w 635314"/>
                  <a:gd name="connsiteY2" fmla="*/ 61448 h 149712"/>
                  <a:gd name="connsiteX3" fmla="*/ 635314 w 635314"/>
                  <a:gd name="connsiteY3" fmla="*/ 126673 h 149712"/>
                  <a:gd name="connsiteX0" fmla="*/ 0 w 635314"/>
                  <a:gd name="connsiteY0" fmla="*/ 0 h 136739"/>
                  <a:gd name="connsiteX1" fmla="*/ 173619 w 635314"/>
                  <a:gd name="connsiteY1" fmla="*/ 136275 h 136739"/>
                  <a:gd name="connsiteX2" fmla="*/ 428111 w 635314"/>
                  <a:gd name="connsiteY2" fmla="*/ 61448 h 136739"/>
                  <a:gd name="connsiteX3" fmla="*/ 635314 w 635314"/>
                  <a:gd name="connsiteY3" fmla="*/ 126673 h 136739"/>
                  <a:gd name="connsiteX0" fmla="*/ 0 w 635314"/>
                  <a:gd name="connsiteY0" fmla="*/ 0 h 137493"/>
                  <a:gd name="connsiteX1" fmla="*/ 173619 w 635314"/>
                  <a:gd name="connsiteY1" fmla="*/ 136275 h 137493"/>
                  <a:gd name="connsiteX2" fmla="*/ 428111 w 635314"/>
                  <a:gd name="connsiteY2" fmla="*/ 70131 h 137493"/>
                  <a:gd name="connsiteX3" fmla="*/ 635314 w 635314"/>
                  <a:gd name="connsiteY3" fmla="*/ 126673 h 137493"/>
                  <a:gd name="connsiteX0" fmla="*/ 0 w 635314"/>
                  <a:gd name="connsiteY0" fmla="*/ 0 h 137708"/>
                  <a:gd name="connsiteX1" fmla="*/ 173619 w 635314"/>
                  <a:gd name="connsiteY1" fmla="*/ 136275 h 137708"/>
                  <a:gd name="connsiteX2" fmla="*/ 428111 w 635314"/>
                  <a:gd name="connsiteY2" fmla="*/ 70131 h 137708"/>
                  <a:gd name="connsiteX3" fmla="*/ 635314 w 635314"/>
                  <a:gd name="connsiteY3" fmla="*/ 126673 h 13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5314" h="137708">
                    <a:moveTo>
                      <a:pt x="0" y="0"/>
                    </a:moveTo>
                    <a:cubicBezTo>
                      <a:pt x="27021" y="52856"/>
                      <a:pt x="102267" y="124587"/>
                      <a:pt x="173619" y="136275"/>
                    </a:cubicBezTo>
                    <a:cubicBezTo>
                      <a:pt x="244971" y="147964"/>
                      <a:pt x="347624" y="84755"/>
                      <a:pt x="428111" y="70131"/>
                    </a:cubicBezTo>
                    <a:cubicBezTo>
                      <a:pt x="503837" y="56372"/>
                      <a:pt x="587648" y="42853"/>
                      <a:pt x="635314" y="126673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ED75C65B-1944-E378-DBF4-B4BFC643716D}"/>
                  </a:ext>
                </a:extLst>
              </p:cNvPr>
              <p:cNvSpPr/>
              <p:nvPr/>
            </p:nvSpPr>
            <p:spPr>
              <a:xfrm flipH="1">
                <a:off x="2879314" y="4219991"/>
                <a:ext cx="1011999" cy="21049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40847"/>
                  <a:gd name="connsiteY0" fmla="*/ 0 h 121178"/>
                  <a:gd name="connsiteX1" fmla="*/ 134247 w 640847"/>
                  <a:gd name="connsiteY1" fmla="*/ 96672 h 121178"/>
                  <a:gd name="connsiteX2" fmla="*/ 397679 w 640847"/>
                  <a:gd name="connsiteY2" fmla="*/ 121083 h 121178"/>
                  <a:gd name="connsiteX3" fmla="*/ 640847 w 640847"/>
                  <a:gd name="connsiteY3" fmla="*/ 114746 h 121178"/>
                  <a:gd name="connsiteX0" fmla="*/ 0 w 640847"/>
                  <a:gd name="connsiteY0" fmla="*/ 0 h 133092"/>
                  <a:gd name="connsiteX1" fmla="*/ 134247 w 640847"/>
                  <a:gd name="connsiteY1" fmla="*/ 96672 h 133092"/>
                  <a:gd name="connsiteX2" fmla="*/ 331280 w 640847"/>
                  <a:gd name="connsiteY2" fmla="*/ 133010 h 133092"/>
                  <a:gd name="connsiteX3" fmla="*/ 640847 w 640847"/>
                  <a:gd name="connsiteY3" fmla="*/ 114746 h 133092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71128"/>
                  <a:gd name="connsiteX1" fmla="*/ 134247 w 640847"/>
                  <a:gd name="connsiteY1" fmla="*/ 96672 h 171128"/>
                  <a:gd name="connsiteX2" fmla="*/ 292270 w 640847"/>
                  <a:gd name="connsiteY2" fmla="*/ 171072 h 171128"/>
                  <a:gd name="connsiteX3" fmla="*/ 640847 w 640847"/>
                  <a:gd name="connsiteY3" fmla="*/ 114746 h 171128"/>
                  <a:gd name="connsiteX0" fmla="*/ 0 w 640847"/>
                  <a:gd name="connsiteY0" fmla="*/ 0 h 171078"/>
                  <a:gd name="connsiteX1" fmla="*/ 99250 w 640847"/>
                  <a:gd name="connsiteY1" fmla="*/ 108922 h 171078"/>
                  <a:gd name="connsiteX2" fmla="*/ 292270 w 640847"/>
                  <a:gd name="connsiteY2" fmla="*/ 171072 h 171078"/>
                  <a:gd name="connsiteX3" fmla="*/ 640847 w 640847"/>
                  <a:gd name="connsiteY3" fmla="*/ 114746 h 171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0847" h="171078">
                    <a:moveTo>
                      <a:pt x="0" y="0"/>
                    </a:moveTo>
                    <a:cubicBezTo>
                      <a:pt x="41917" y="53733"/>
                      <a:pt x="50538" y="80410"/>
                      <a:pt x="99250" y="108922"/>
                    </a:cubicBezTo>
                    <a:cubicBezTo>
                      <a:pt x="147962" y="137434"/>
                      <a:pt x="202004" y="170101"/>
                      <a:pt x="292270" y="171072"/>
                    </a:cubicBezTo>
                    <a:cubicBezTo>
                      <a:pt x="382536" y="172043"/>
                      <a:pt x="584881" y="54780"/>
                      <a:pt x="640847" y="114746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36" name="TextBox 335">
            <a:extLst>
              <a:ext uri="{FF2B5EF4-FFF2-40B4-BE49-F238E27FC236}">
                <a16:creationId xmlns:a16="http://schemas.microsoft.com/office/drawing/2014/main" id="{13E4EFA3-4B13-FBE7-A80E-7CE02E25D039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337" name="TextBox 336">
            <a:extLst>
              <a:ext uri="{FF2B5EF4-FFF2-40B4-BE49-F238E27FC236}">
                <a16:creationId xmlns:a16="http://schemas.microsoft.com/office/drawing/2014/main" id="{BB1C9C59-B0BC-015D-87B7-0B0BA907E08C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338" name="TextBox 337">
            <a:extLst>
              <a:ext uri="{FF2B5EF4-FFF2-40B4-BE49-F238E27FC236}">
                <a16:creationId xmlns:a16="http://schemas.microsoft.com/office/drawing/2014/main" id="{A2929367-1FF6-AF71-EA38-FE471FFF77C9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339" name="Straight Arrow Connector 338">
            <a:extLst>
              <a:ext uri="{FF2B5EF4-FFF2-40B4-BE49-F238E27FC236}">
                <a16:creationId xmlns:a16="http://schemas.microsoft.com/office/drawing/2014/main" id="{50C1D6BF-96CB-6ACD-A8E4-101A9F959D94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0" name="Straight Arrow Connector 339">
            <a:extLst>
              <a:ext uri="{FF2B5EF4-FFF2-40B4-BE49-F238E27FC236}">
                <a16:creationId xmlns:a16="http://schemas.microsoft.com/office/drawing/2014/main" id="{ED4B714C-69F0-D2FC-F904-283FFA6AAFB0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1" name="Straight Arrow Connector 340">
            <a:extLst>
              <a:ext uri="{FF2B5EF4-FFF2-40B4-BE49-F238E27FC236}">
                <a16:creationId xmlns:a16="http://schemas.microsoft.com/office/drawing/2014/main" id="{473761DD-8578-16CD-9380-705864CF64DA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67327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13ACFC2-AACB-7F9A-D2E9-B085BCCEEBE0}"/>
              </a:ext>
            </a:extLst>
          </p:cNvPr>
          <p:cNvSpPr/>
          <p:nvPr/>
        </p:nvSpPr>
        <p:spPr>
          <a:xfrm>
            <a:off x="1271773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73EC492-7531-56A9-8065-7FF5BCD081D0}"/>
              </a:ext>
            </a:extLst>
          </p:cNvPr>
          <p:cNvSpPr/>
          <p:nvPr/>
        </p:nvSpPr>
        <p:spPr>
          <a:xfrm>
            <a:off x="1626232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14" idx="4"/>
            <a:endCxn id="49" idx="0"/>
          </p:cNvCxnSpPr>
          <p:nvPr/>
        </p:nvCxnSpPr>
        <p:spPr>
          <a:xfrm>
            <a:off x="1644520" y="4935899"/>
            <a:ext cx="1896" cy="45560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12" idx="4"/>
            <a:endCxn id="48" idx="0"/>
          </p:cNvCxnSpPr>
          <p:nvPr/>
        </p:nvCxnSpPr>
        <p:spPr>
          <a:xfrm flipH="1">
            <a:off x="1281749" y="4935899"/>
            <a:ext cx="8312" cy="44817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359456" y="2914023"/>
            <a:ext cx="1318809" cy="214274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385780" y="2916930"/>
            <a:ext cx="1459872" cy="233871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387600" y="3170240"/>
            <a:ext cx="1403726" cy="28110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1281749" y="4390440"/>
            <a:ext cx="1484857" cy="5240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432809" y="170500"/>
                  <a:pt x="707420" y="217645"/>
                </a:cubicBezTo>
                <a:cubicBezTo>
                  <a:pt x="982031" y="264790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619275" y="4379059"/>
            <a:ext cx="1234975" cy="54078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1662808" y="4364389"/>
            <a:ext cx="5581938" cy="55008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548665" y="237367"/>
                  <a:pt x="712118" y="254790"/>
                </a:cubicBezTo>
                <a:cubicBezTo>
                  <a:pt x="875571" y="272213"/>
                  <a:pt x="1103735" y="282410"/>
                  <a:pt x="1254444" y="274032"/>
                </a:cubicBezTo>
                <a:cubicBezTo>
                  <a:pt x="1405285" y="265647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C66BE5CD-A31F-9F40-C651-5BAD95CF4796}"/>
              </a:ext>
            </a:extLst>
          </p:cNvPr>
          <p:cNvGrpSpPr/>
          <p:nvPr/>
        </p:nvGrpSpPr>
        <p:grpSpPr>
          <a:xfrm>
            <a:off x="2542140" y="3416344"/>
            <a:ext cx="1424277" cy="1079520"/>
            <a:chOff x="2542140" y="3416344"/>
            <a:chExt cx="1424277" cy="1079520"/>
          </a:xfrm>
        </p:grpSpPr>
        <p:grpSp>
          <p:nvGrpSpPr>
            <p:cNvPr id="117" name="Group 116">
              <a:extLst>
                <a:ext uri="{FF2B5EF4-FFF2-40B4-BE49-F238E27FC236}">
                  <a16:creationId xmlns:a16="http://schemas.microsoft.com/office/drawing/2014/main" id="{88D90963-A31D-EABB-8DCA-B6559C6A42BE}"/>
                </a:ext>
              </a:extLst>
            </p:cNvPr>
            <p:cNvGrpSpPr/>
            <p:nvPr/>
          </p:nvGrpSpPr>
          <p:grpSpPr>
            <a:xfrm>
              <a:off x="2542140" y="3416344"/>
              <a:ext cx="1381499" cy="1079520"/>
              <a:chOff x="2542140" y="3416344"/>
              <a:chExt cx="1381499" cy="1079520"/>
            </a:xfrm>
          </p:grpSpPr>
          <p:sp>
            <p:nvSpPr>
              <p:cNvPr id="263" name="Oval 262">
                <a:extLst>
                  <a:ext uri="{FF2B5EF4-FFF2-40B4-BE49-F238E27FC236}">
                    <a16:creationId xmlns:a16="http://schemas.microsoft.com/office/drawing/2014/main" id="{E3859C5A-8AEE-9829-535C-248C097D3AE9}"/>
                  </a:ext>
                </a:extLst>
              </p:cNvPr>
              <p:cNvSpPr/>
              <p:nvPr/>
            </p:nvSpPr>
            <p:spPr>
              <a:xfrm>
                <a:off x="2542140" y="3416344"/>
                <a:ext cx="547425" cy="1079520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36CAB3A0-E170-DB07-7A97-7702608A19ED}"/>
                  </a:ext>
                </a:extLst>
              </p:cNvPr>
              <p:cNvGrpSpPr/>
              <p:nvPr/>
            </p:nvGrpSpPr>
            <p:grpSpPr>
              <a:xfrm>
                <a:off x="3208807" y="3507597"/>
                <a:ext cx="350874" cy="360389"/>
                <a:chOff x="3195085" y="2057961"/>
                <a:chExt cx="350874" cy="360389"/>
              </a:xfrm>
            </p:grpSpPr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0AC99F2F-5DEE-D6BF-C755-D9C3A5771BA4}"/>
                    </a:ext>
                  </a:extLst>
                </p:cNvPr>
                <p:cNvSpPr/>
                <p:nvPr/>
              </p:nvSpPr>
              <p:spPr>
                <a:xfrm>
                  <a:off x="3195085" y="2057961"/>
                  <a:ext cx="350874" cy="360389"/>
                </a:xfrm>
                <a:prstGeom prst="ellipse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" name="Oval 288">
                  <a:extLst>
                    <a:ext uri="{FF2B5EF4-FFF2-40B4-BE49-F238E27FC236}">
                      <a16:creationId xmlns:a16="http://schemas.microsoft.com/office/drawing/2014/main" id="{8DE7A9AA-2CC9-0F10-B264-93D134E1B2C0}"/>
                    </a:ext>
                  </a:extLst>
                </p:cNvPr>
                <p:cNvSpPr/>
                <p:nvPr/>
              </p:nvSpPr>
              <p:spPr>
                <a:xfrm>
                  <a:off x="3255327" y="231139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" name="Oval 289">
                  <a:extLst>
                    <a:ext uri="{FF2B5EF4-FFF2-40B4-BE49-F238E27FC236}">
                      <a16:creationId xmlns:a16="http://schemas.microsoft.com/office/drawing/2014/main" id="{732D7D1C-4601-074B-E2C0-D69F72EC2F65}"/>
                    </a:ext>
                  </a:extLst>
                </p:cNvPr>
                <p:cNvSpPr/>
                <p:nvPr/>
              </p:nvSpPr>
              <p:spPr>
                <a:xfrm>
                  <a:off x="3352234" y="209132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" name="Oval 290">
                  <a:extLst>
                    <a:ext uri="{FF2B5EF4-FFF2-40B4-BE49-F238E27FC236}">
                      <a16:creationId xmlns:a16="http://schemas.microsoft.com/office/drawing/2014/main" id="{136D3E71-60E8-12CD-FB9A-6411F1DF0A21}"/>
                    </a:ext>
                  </a:extLst>
                </p:cNvPr>
                <p:cNvSpPr/>
                <p:nvPr/>
              </p:nvSpPr>
              <p:spPr>
                <a:xfrm>
                  <a:off x="3465247" y="23026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292" name="Straight Arrow Connector 291">
                  <a:extLst>
                    <a:ext uri="{FF2B5EF4-FFF2-40B4-BE49-F238E27FC236}">
                      <a16:creationId xmlns:a16="http://schemas.microsoft.com/office/drawing/2014/main" id="{135031AE-3594-C3A9-548C-721AE098920F}"/>
                    </a:ext>
                  </a:extLst>
                </p:cNvPr>
                <p:cNvCxnSpPr>
                  <a:cxnSpLocks/>
                  <a:stCxn id="290" idx="5"/>
                  <a:endCxn id="291" idx="0"/>
                </p:cNvCxnSpPr>
                <p:nvPr/>
              </p:nvCxnSpPr>
              <p:spPr>
                <a:xfrm>
                  <a:off x="3383454" y="2122543"/>
                  <a:ext cx="100081" cy="180127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3" name="Straight Arrow Connector 292">
                  <a:extLst>
                    <a:ext uri="{FF2B5EF4-FFF2-40B4-BE49-F238E27FC236}">
                      <a16:creationId xmlns:a16="http://schemas.microsoft.com/office/drawing/2014/main" id="{DC579A22-D361-3B0D-CBD5-9D444BEC6ED8}"/>
                    </a:ext>
                  </a:extLst>
                </p:cNvPr>
                <p:cNvCxnSpPr>
                  <a:cxnSpLocks/>
                  <a:stCxn id="290" idx="3"/>
                </p:cNvCxnSpPr>
                <p:nvPr/>
              </p:nvCxnSpPr>
              <p:spPr>
                <a:xfrm flipH="1">
                  <a:off x="3270441" y="2122543"/>
                  <a:ext cx="87149" cy="188850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FB623544-86D7-F0B8-F8FA-80C067A167F5}"/>
                  </a:ext>
                </a:extLst>
              </p:cNvPr>
              <p:cNvGrpSpPr/>
              <p:nvPr/>
            </p:nvGrpSpPr>
            <p:grpSpPr>
              <a:xfrm>
                <a:off x="3677143" y="3977148"/>
                <a:ext cx="246496" cy="256646"/>
                <a:chOff x="3255327" y="2091323"/>
                <a:chExt cx="246496" cy="256646"/>
              </a:xfrm>
            </p:grpSpPr>
            <p:sp>
              <p:nvSpPr>
                <p:cNvPr id="283" name="Oval 282">
                  <a:extLst>
                    <a:ext uri="{FF2B5EF4-FFF2-40B4-BE49-F238E27FC236}">
                      <a16:creationId xmlns:a16="http://schemas.microsoft.com/office/drawing/2014/main" id="{C9361461-1AE1-3529-211F-7F35AB0410DE}"/>
                    </a:ext>
                  </a:extLst>
                </p:cNvPr>
                <p:cNvSpPr/>
                <p:nvPr/>
              </p:nvSpPr>
              <p:spPr>
                <a:xfrm>
                  <a:off x="3255327" y="231139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" name="Oval 283">
                  <a:extLst>
                    <a:ext uri="{FF2B5EF4-FFF2-40B4-BE49-F238E27FC236}">
                      <a16:creationId xmlns:a16="http://schemas.microsoft.com/office/drawing/2014/main" id="{3055B22A-C08A-29F2-D51C-B2B593521D7E}"/>
                    </a:ext>
                  </a:extLst>
                </p:cNvPr>
                <p:cNvSpPr/>
                <p:nvPr/>
              </p:nvSpPr>
              <p:spPr>
                <a:xfrm>
                  <a:off x="3352234" y="209132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5" name="Oval 284">
                  <a:extLst>
                    <a:ext uri="{FF2B5EF4-FFF2-40B4-BE49-F238E27FC236}">
                      <a16:creationId xmlns:a16="http://schemas.microsoft.com/office/drawing/2014/main" id="{5978E255-7557-5A63-2E7D-7C7FE3730606}"/>
                    </a:ext>
                  </a:extLst>
                </p:cNvPr>
                <p:cNvSpPr/>
                <p:nvPr/>
              </p:nvSpPr>
              <p:spPr>
                <a:xfrm>
                  <a:off x="3465247" y="23026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286" name="Straight Arrow Connector 285">
                  <a:extLst>
                    <a:ext uri="{FF2B5EF4-FFF2-40B4-BE49-F238E27FC236}">
                      <a16:creationId xmlns:a16="http://schemas.microsoft.com/office/drawing/2014/main" id="{9848C4D1-CA3A-C3D4-ED1B-675F9E4C5569}"/>
                    </a:ext>
                  </a:extLst>
                </p:cNvPr>
                <p:cNvCxnSpPr>
                  <a:cxnSpLocks/>
                  <a:stCxn id="284" idx="5"/>
                </p:cNvCxnSpPr>
                <p:nvPr/>
              </p:nvCxnSpPr>
              <p:spPr>
                <a:xfrm>
                  <a:off x="3383454" y="2122543"/>
                  <a:ext cx="96863" cy="180127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7" name="Straight Arrow Connector 286">
                  <a:extLst>
                    <a:ext uri="{FF2B5EF4-FFF2-40B4-BE49-F238E27FC236}">
                      <a16:creationId xmlns:a16="http://schemas.microsoft.com/office/drawing/2014/main" id="{F957F638-E211-8EC7-4EDA-32DB79C49975}"/>
                    </a:ext>
                  </a:extLst>
                </p:cNvPr>
                <p:cNvCxnSpPr>
                  <a:cxnSpLocks/>
                  <a:stCxn id="284" idx="3"/>
                  <a:endCxn id="283" idx="0"/>
                </p:cNvCxnSpPr>
                <p:nvPr/>
              </p:nvCxnSpPr>
              <p:spPr>
                <a:xfrm flipH="1">
                  <a:off x="3273615" y="2122543"/>
                  <a:ext cx="83975" cy="188850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70" name="Oval 269">
                <a:extLst>
                  <a:ext uri="{FF2B5EF4-FFF2-40B4-BE49-F238E27FC236}">
                    <a16:creationId xmlns:a16="http://schemas.microsoft.com/office/drawing/2014/main" id="{C4FD14BC-FE3D-1870-2213-AE1014A08EC2}"/>
                  </a:ext>
                </a:extLst>
              </p:cNvPr>
              <p:cNvSpPr/>
              <p:nvPr/>
            </p:nvSpPr>
            <p:spPr>
              <a:xfrm>
                <a:off x="2760332" y="4348496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1" name="Oval 270">
                <a:extLst>
                  <a:ext uri="{FF2B5EF4-FFF2-40B4-BE49-F238E27FC236}">
                    <a16:creationId xmlns:a16="http://schemas.microsoft.com/office/drawing/2014/main" id="{1A8DE9D8-5644-06F4-FC76-6E351D45B928}"/>
                  </a:ext>
                </a:extLst>
              </p:cNvPr>
              <p:cNvSpPr/>
              <p:nvPr/>
            </p:nvSpPr>
            <p:spPr>
              <a:xfrm>
                <a:off x="2846201" y="4348496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3" name="Oval 272">
                <a:extLst>
                  <a:ext uri="{FF2B5EF4-FFF2-40B4-BE49-F238E27FC236}">
                    <a16:creationId xmlns:a16="http://schemas.microsoft.com/office/drawing/2014/main" id="{6D78983F-4B9F-A9D9-2C98-DA23C899731B}"/>
                  </a:ext>
                </a:extLst>
              </p:cNvPr>
              <p:cNvSpPr/>
              <p:nvPr/>
            </p:nvSpPr>
            <p:spPr>
              <a:xfrm>
                <a:off x="2716800" y="388569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4" name="Oval 273">
                <a:extLst>
                  <a:ext uri="{FF2B5EF4-FFF2-40B4-BE49-F238E27FC236}">
                    <a16:creationId xmlns:a16="http://schemas.microsoft.com/office/drawing/2014/main" id="{286D4EA7-3928-00DC-9A7D-4C5007A911CC}"/>
                  </a:ext>
                </a:extLst>
              </p:cNvPr>
              <p:cNvSpPr/>
              <p:nvPr/>
            </p:nvSpPr>
            <p:spPr>
              <a:xfrm>
                <a:off x="2854250" y="389365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5" name="Oval 274">
                <a:extLst>
                  <a:ext uri="{FF2B5EF4-FFF2-40B4-BE49-F238E27FC236}">
                    <a16:creationId xmlns:a16="http://schemas.microsoft.com/office/drawing/2014/main" id="{EBFDCA11-761F-DE28-7DD1-5570BDF27E09}"/>
                  </a:ext>
                </a:extLst>
              </p:cNvPr>
              <p:cNvSpPr/>
              <p:nvPr/>
            </p:nvSpPr>
            <p:spPr>
              <a:xfrm>
                <a:off x="2787771" y="344409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E971769F-BCF7-E16A-8901-3F91D3934D88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824691F0-4040-F259-971B-7B92B77B23C2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85101558-F498-0DF8-C2D5-156F364E401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8112FFF2-B536-52D8-4D78-CBFA97794973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7AC4AA20-E972-EAA8-EB18-16D9D81A07FF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3130C61-48AE-FF81-78B3-B37C3C9A97A8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524DA33E-01C3-50AE-DCC7-36DB766453C9}"/>
                </a:ext>
              </a:extLst>
            </p:cNvPr>
            <p:cNvGrpSpPr/>
            <p:nvPr/>
          </p:nvGrpSpPr>
          <p:grpSpPr>
            <a:xfrm>
              <a:off x="2774116" y="4217804"/>
              <a:ext cx="1117197" cy="212678"/>
              <a:chOff x="2774116" y="4217804"/>
              <a:chExt cx="1117197" cy="212678"/>
            </a:xfrm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FDB29301-E66F-749B-0969-3E4465C9B757}"/>
                  </a:ext>
                </a:extLst>
              </p:cNvPr>
              <p:cNvSpPr/>
              <p:nvPr/>
            </p:nvSpPr>
            <p:spPr>
              <a:xfrm flipH="1">
                <a:off x="2774116" y="4227525"/>
                <a:ext cx="597196" cy="13778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50378 h 181386"/>
                  <a:gd name="connsiteX1" fmla="*/ 193653 w 581733"/>
                  <a:gd name="connsiteY1" fmla="*/ 91070 h 181386"/>
                  <a:gd name="connsiteX2" fmla="*/ 410855 w 581733"/>
                  <a:gd name="connsiteY2" fmla="*/ 2820 h 181386"/>
                  <a:gd name="connsiteX3" fmla="*/ 581733 w 581733"/>
                  <a:gd name="connsiteY3" fmla="*/ 181386 h 181386"/>
                  <a:gd name="connsiteX0" fmla="*/ 0 w 581733"/>
                  <a:gd name="connsiteY0" fmla="*/ 53131 h 184139"/>
                  <a:gd name="connsiteX1" fmla="*/ 203440 w 581733"/>
                  <a:gd name="connsiteY1" fmla="*/ 36365 h 184139"/>
                  <a:gd name="connsiteX2" fmla="*/ 410855 w 581733"/>
                  <a:gd name="connsiteY2" fmla="*/ 5573 h 184139"/>
                  <a:gd name="connsiteX3" fmla="*/ 581733 w 581733"/>
                  <a:gd name="connsiteY3" fmla="*/ 184139 h 184139"/>
                  <a:gd name="connsiteX0" fmla="*/ 0 w 581733"/>
                  <a:gd name="connsiteY0" fmla="*/ 92116 h 223124"/>
                  <a:gd name="connsiteX1" fmla="*/ 203440 w 581733"/>
                  <a:gd name="connsiteY1" fmla="*/ 75350 h 223124"/>
                  <a:gd name="connsiteX2" fmla="*/ 410855 w 581733"/>
                  <a:gd name="connsiteY2" fmla="*/ 3516 h 223124"/>
                  <a:gd name="connsiteX3" fmla="*/ 581733 w 581733"/>
                  <a:gd name="connsiteY3" fmla="*/ 223124 h 223124"/>
                  <a:gd name="connsiteX0" fmla="*/ 0 w 581733"/>
                  <a:gd name="connsiteY0" fmla="*/ 92864 h 223872"/>
                  <a:gd name="connsiteX1" fmla="*/ 252381 w 581733"/>
                  <a:gd name="connsiteY1" fmla="*/ 59680 h 223872"/>
                  <a:gd name="connsiteX2" fmla="*/ 410855 w 581733"/>
                  <a:gd name="connsiteY2" fmla="*/ 4264 h 223872"/>
                  <a:gd name="connsiteX3" fmla="*/ 581733 w 581733"/>
                  <a:gd name="connsiteY3" fmla="*/ 223872 h 223872"/>
                  <a:gd name="connsiteX0" fmla="*/ 0 w 581733"/>
                  <a:gd name="connsiteY0" fmla="*/ 95494 h 226502"/>
                  <a:gd name="connsiteX1" fmla="*/ 252381 w 581733"/>
                  <a:gd name="connsiteY1" fmla="*/ 62310 h 226502"/>
                  <a:gd name="connsiteX2" fmla="*/ 410855 w 581733"/>
                  <a:gd name="connsiteY2" fmla="*/ 6894 h 226502"/>
                  <a:gd name="connsiteX3" fmla="*/ 581733 w 581733"/>
                  <a:gd name="connsiteY3" fmla="*/ 226502 h 226502"/>
                  <a:gd name="connsiteX0" fmla="*/ 0 w 581733"/>
                  <a:gd name="connsiteY0" fmla="*/ 94107 h 225115"/>
                  <a:gd name="connsiteX1" fmla="*/ 205910 w 581733"/>
                  <a:gd name="connsiteY1" fmla="*/ 73915 h 225115"/>
                  <a:gd name="connsiteX2" fmla="*/ 410855 w 581733"/>
                  <a:gd name="connsiteY2" fmla="*/ 5507 h 225115"/>
                  <a:gd name="connsiteX3" fmla="*/ 581733 w 581733"/>
                  <a:gd name="connsiteY3" fmla="*/ 225115 h 225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733" h="225115">
                    <a:moveTo>
                      <a:pt x="0" y="94107"/>
                    </a:moveTo>
                    <a:cubicBezTo>
                      <a:pt x="62983" y="135703"/>
                      <a:pt x="132539" y="121516"/>
                      <a:pt x="205910" y="73915"/>
                    </a:cubicBezTo>
                    <a:cubicBezTo>
                      <a:pt x="279281" y="26314"/>
                      <a:pt x="332845" y="-15324"/>
                      <a:pt x="410855" y="5507"/>
                    </a:cubicBezTo>
                    <a:cubicBezTo>
                      <a:pt x="488865" y="26338"/>
                      <a:pt x="534067" y="141295"/>
                      <a:pt x="581733" y="22511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02EE62C0-3A8C-56A4-CBB5-3B792F2E1913}"/>
                  </a:ext>
                </a:extLst>
              </p:cNvPr>
              <p:cNvSpPr/>
              <p:nvPr/>
            </p:nvSpPr>
            <p:spPr>
              <a:xfrm flipH="1">
                <a:off x="2791326" y="4217804"/>
                <a:ext cx="902301" cy="15935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49712"/>
                  <a:gd name="connsiteX1" fmla="*/ 177156 w 635314"/>
                  <a:gd name="connsiteY1" fmla="*/ 149300 h 149712"/>
                  <a:gd name="connsiteX2" fmla="*/ 428111 w 635314"/>
                  <a:gd name="connsiteY2" fmla="*/ 61448 h 149712"/>
                  <a:gd name="connsiteX3" fmla="*/ 635314 w 635314"/>
                  <a:gd name="connsiteY3" fmla="*/ 126673 h 149712"/>
                  <a:gd name="connsiteX0" fmla="*/ 0 w 635314"/>
                  <a:gd name="connsiteY0" fmla="*/ 0 h 136739"/>
                  <a:gd name="connsiteX1" fmla="*/ 173619 w 635314"/>
                  <a:gd name="connsiteY1" fmla="*/ 136275 h 136739"/>
                  <a:gd name="connsiteX2" fmla="*/ 428111 w 635314"/>
                  <a:gd name="connsiteY2" fmla="*/ 61448 h 136739"/>
                  <a:gd name="connsiteX3" fmla="*/ 635314 w 635314"/>
                  <a:gd name="connsiteY3" fmla="*/ 126673 h 136739"/>
                  <a:gd name="connsiteX0" fmla="*/ 0 w 635314"/>
                  <a:gd name="connsiteY0" fmla="*/ 0 h 137493"/>
                  <a:gd name="connsiteX1" fmla="*/ 173619 w 635314"/>
                  <a:gd name="connsiteY1" fmla="*/ 136275 h 137493"/>
                  <a:gd name="connsiteX2" fmla="*/ 428111 w 635314"/>
                  <a:gd name="connsiteY2" fmla="*/ 70131 h 137493"/>
                  <a:gd name="connsiteX3" fmla="*/ 635314 w 635314"/>
                  <a:gd name="connsiteY3" fmla="*/ 126673 h 137493"/>
                  <a:gd name="connsiteX0" fmla="*/ 0 w 635314"/>
                  <a:gd name="connsiteY0" fmla="*/ 0 h 137708"/>
                  <a:gd name="connsiteX1" fmla="*/ 173619 w 635314"/>
                  <a:gd name="connsiteY1" fmla="*/ 136275 h 137708"/>
                  <a:gd name="connsiteX2" fmla="*/ 428111 w 635314"/>
                  <a:gd name="connsiteY2" fmla="*/ 70131 h 137708"/>
                  <a:gd name="connsiteX3" fmla="*/ 635314 w 635314"/>
                  <a:gd name="connsiteY3" fmla="*/ 126673 h 13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5314" h="137708">
                    <a:moveTo>
                      <a:pt x="0" y="0"/>
                    </a:moveTo>
                    <a:cubicBezTo>
                      <a:pt x="27021" y="52856"/>
                      <a:pt x="102267" y="124587"/>
                      <a:pt x="173619" y="136275"/>
                    </a:cubicBezTo>
                    <a:cubicBezTo>
                      <a:pt x="244971" y="147964"/>
                      <a:pt x="347624" y="84755"/>
                      <a:pt x="428111" y="70131"/>
                    </a:cubicBezTo>
                    <a:cubicBezTo>
                      <a:pt x="503837" y="56372"/>
                      <a:pt x="587648" y="42853"/>
                      <a:pt x="635314" y="12667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87818BB3-FDF4-8245-183F-147FEB11BA6D}"/>
                  </a:ext>
                </a:extLst>
              </p:cNvPr>
              <p:cNvSpPr/>
              <p:nvPr/>
            </p:nvSpPr>
            <p:spPr>
              <a:xfrm flipH="1">
                <a:off x="2879314" y="4219991"/>
                <a:ext cx="1011999" cy="21049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40847"/>
                  <a:gd name="connsiteY0" fmla="*/ 0 h 121178"/>
                  <a:gd name="connsiteX1" fmla="*/ 134247 w 640847"/>
                  <a:gd name="connsiteY1" fmla="*/ 96672 h 121178"/>
                  <a:gd name="connsiteX2" fmla="*/ 397679 w 640847"/>
                  <a:gd name="connsiteY2" fmla="*/ 121083 h 121178"/>
                  <a:gd name="connsiteX3" fmla="*/ 640847 w 640847"/>
                  <a:gd name="connsiteY3" fmla="*/ 114746 h 121178"/>
                  <a:gd name="connsiteX0" fmla="*/ 0 w 640847"/>
                  <a:gd name="connsiteY0" fmla="*/ 0 h 133092"/>
                  <a:gd name="connsiteX1" fmla="*/ 134247 w 640847"/>
                  <a:gd name="connsiteY1" fmla="*/ 96672 h 133092"/>
                  <a:gd name="connsiteX2" fmla="*/ 331280 w 640847"/>
                  <a:gd name="connsiteY2" fmla="*/ 133010 h 133092"/>
                  <a:gd name="connsiteX3" fmla="*/ 640847 w 640847"/>
                  <a:gd name="connsiteY3" fmla="*/ 114746 h 133092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71128"/>
                  <a:gd name="connsiteX1" fmla="*/ 134247 w 640847"/>
                  <a:gd name="connsiteY1" fmla="*/ 96672 h 171128"/>
                  <a:gd name="connsiteX2" fmla="*/ 292270 w 640847"/>
                  <a:gd name="connsiteY2" fmla="*/ 171072 h 171128"/>
                  <a:gd name="connsiteX3" fmla="*/ 640847 w 640847"/>
                  <a:gd name="connsiteY3" fmla="*/ 114746 h 171128"/>
                  <a:gd name="connsiteX0" fmla="*/ 0 w 640847"/>
                  <a:gd name="connsiteY0" fmla="*/ 0 h 171078"/>
                  <a:gd name="connsiteX1" fmla="*/ 99250 w 640847"/>
                  <a:gd name="connsiteY1" fmla="*/ 108922 h 171078"/>
                  <a:gd name="connsiteX2" fmla="*/ 292270 w 640847"/>
                  <a:gd name="connsiteY2" fmla="*/ 171072 h 171078"/>
                  <a:gd name="connsiteX3" fmla="*/ 640847 w 640847"/>
                  <a:gd name="connsiteY3" fmla="*/ 114746 h 171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0847" h="171078">
                    <a:moveTo>
                      <a:pt x="0" y="0"/>
                    </a:moveTo>
                    <a:cubicBezTo>
                      <a:pt x="41917" y="53733"/>
                      <a:pt x="50538" y="80410"/>
                      <a:pt x="99250" y="108922"/>
                    </a:cubicBezTo>
                    <a:cubicBezTo>
                      <a:pt x="147962" y="137434"/>
                      <a:pt x="202004" y="170101"/>
                      <a:pt x="292270" y="171072"/>
                    </a:cubicBezTo>
                    <a:cubicBezTo>
                      <a:pt x="382536" y="172043"/>
                      <a:pt x="584881" y="54780"/>
                      <a:pt x="640847" y="11474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9B03E3-E6DC-9E23-AEDD-51D431FC0688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570F4BCD-8C56-F09F-EB75-5726D54B8AAF}"/>
                </a:ext>
              </a:extLst>
            </p:cNvPr>
            <p:cNvGrpSpPr/>
            <p:nvPr/>
          </p:nvGrpSpPr>
          <p:grpSpPr>
            <a:xfrm>
              <a:off x="3252473" y="3940274"/>
              <a:ext cx="239814" cy="404255"/>
              <a:chOff x="5541091" y="5149144"/>
              <a:chExt cx="239814" cy="404255"/>
            </a:xfrm>
          </p:grpSpPr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49EABD48-07EC-9F89-8B25-31F4314F63D7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9D2E8F86-2948-B574-EBC7-440A5105C10A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6B4B7EA3-9748-3DF8-1CF4-3D86BABBFCB0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B177F108-5201-C431-5DBE-1B5F075E8C69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DE209672-1E4D-BD84-84D3-7501C86A45CD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87E251D1-A6FA-2EA6-4D9F-4040456DDE7F}"/>
                </a:ext>
              </a:extLst>
            </p:cNvPr>
            <p:cNvSpPr/>
            <p:nvPr/>
          </p:nvSpPr>
          <p:spPr>
            <a:xfrm>
              <a:off x="3615543" y="3949386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5">
            <a:extLst>
              <a:ext uri="{FF2B5EF4-FFF2-40B4-BE49-F238E27FC236}">
                <a16:creationId xmlns:a16="http://schemas.microsoft.com/office/drawing/2014/main" id="{EC8A3A88-9B55-84B0-BA3E-D8F436D7C0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66</a:t>
            </a:fld>
            <a:endParaRPr lang="en-US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D91B957B-94A9-D1BF-2229-AF1EEFE13822}"/>
              </a:ext>
            </a:extLst>
          </p:cNvPr>
          <p:cNvGrpSpPr/>
          <p:nvPr/>
        </p:nvGrpSpPr>
        <p:grpSpPr>
          <a:xfrm>
            <a:off x="6966555" y="3398556"/>
            <a:ext cx="960791" cy="1079520"/>
            <a:chOff x="6076712" y="5107374"/>
            <a:chExt cx="960791" cy="1079520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5E826208-E221-5A20-CF8E-2FAEB231FED9}"/>
                </a:ext>
              </a:extLst>
            </p:cNvPr>
            <p:cNvSpPr/>
            <p:nvPr/>
          </p:nvSpPr>
          <p:spPr>
            <a:xfrm>
              <a:off x="6076712" y="510737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E7520BC2-EB27-9BBE-E5AA-C79A1797061D}"/>
                </a:ext>
              </a:extLst>
            </p:cNvPr>
            <p:cNvSpPr/>
            <p:nvPr/>
          </p:nvSpPr>
          <p:spPr>
            <a:xfrm>
              <a:off x="6344332" y="603952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4BA53363-6020-3C13-6E00-CC3CBDCF1E51}"/>
                </a:ext>
              </a:extLst>
            </p:cNvPr>
            <p:cNvSpPr/>
            <p:nvPr/>
          </p:nvSpPr>
          <p:spPr>
            <a:xfrm>
              <a:off x="6342810" y="558920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EE4182C-2604-0021-1250-509673658E1B}"/>
                </a:ext>
              </a:extLst>
            </p:cNvPr>
            <p:cNvSpPr/>
            <p:nvPr/>
          </p:nvSpPr>
          <p:spPr>
            <a:xfrm>
              <a:off x="6322343" y="513512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69FD008-75A8-28DC-5ED1-D1194138272B}"/>
                </a:ext>
              </a:extLst>
            </p:cNvPr>
            <p:cNvSpPr/>
            <p:nvPr/>
          </p:nvSpPr>
          <p:spPr>
            <a:xfrm>
              <a:off x="6348563" y="5503845"/>
              <a:ext cx="556343" cy="107086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618EB0E8-D25E-167D-8232-1EA563DD33AA}"/>
                </a:ext>
              </a:extLst>
            </p:cNvPr>
            <p:cNvSpPr/>
            <p:nvPr/>
          </p:nvSpPr>
          <p:spPr>
            <a:xfrm>
              <a:off x="6375999" y="5248283"/>
              <a:ext cx="526921" cy="404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274 w 641345"/>
                <a:gd name="connsiteY0" fmla="*/ 0 h 81351"/>
                <a:gd name="connsiteX1" fmla="*/ 73612 w 641345"/>
                <a:gd name="connsiteY1" fmla="*/ 75362 h 81351"/>
                <a:gd name="connsiteX2" fmla="*/ 307993 w 641345"/>
                <a:gd name="connsiteY2" fmla="*/ 76534 h 81351"/>
                <a:gd name="connsiteX3" fmla="*/ 641345 w 641345"/>
                <a:gd name="connsiteY3" fmla="*/ 70338 h 81351"/>
                <a:gd name="connsiteX0" fmla="*/ 3379 w 641450"/>
                <a:gd name="connsiteY0" fmla="*/ 0 h 75394"/>
                <a:gd name="connsiteX1" fmla="*/ 73717 w 641450"/>
                <a:gd name="connsiteY1" fmla="*/ 75362 h 75394"/>
                <a:gd name="connsiteX2" fmla="*/ 318172 w 641450"/>
                <a:gd name="connsiteY2" fmla="*/ 10261 h 75394"/>
                <a:gd name="connsiteX3" fmla="*/ 641450 w 641450"/>
                <a:gd name="connsiteY3" fmla="*/ 70338 h 75394"/>
                <a:gd name="connsiteX0" fmla="*/ 3380 w 641451"/>
                <a:gd name="connsiteY0" fmla="*/ 0 h 75394"/>
                <a:gd name="connsiteX1" fmla="*/ 73718 w 641451"/>
                <a:gd name="connsiteY1" fmla="*/ 75362 h 75394"/>
                <a:gd name="connsiteX2" fmla="*/ 318173 w 641451"/>
                <a:gd name="connsiteY2" fmla="*/ 10261 h 75394"/>
                <a:gd name="connsiteX3" fmla="*/ 641451 w 641451"/>
                <a:gd name="connsiteY3" fmla="*/ 70338 h 75394"/>
                <a:gd name="connsiteX0" fmla="*/ 3380 w 641451"/>
                <a:gd name="connsiteY0" fmla="*/ 0 h 75394"/>
                <a:gd name="connsiteX1" fmla="*/ 73718 w 641451"/>
                <a:gd name="connsiteY1" fmla="*/ 75362 h 75394"/>
                <a:gd name="connsiteX2" fmla="*/ 318173 w 641451"/>
                <a:gd name="connsiteY2" fmla="*/ 10261 h 75394"/>
                <a:gd name="connsiteX3" fmla="*/ 641451 w 641451"/>
                <a:gd name="connsiteY3" fmla="*/ 70338 h 75394"/>
                <a:gd name="connsiteX0" fmla="*/ 0 w 638071"/>
                <a:gd name="connsiteY0" fmla="*/ 0 h 70338"/>
                <a:gd name="connsiteX1" fmla="*/ 314793 w 638071"/>
                <a:gd name="connsiteY1" fmla="*/ 10261 h 70338"/>
                <a:gd name="connsiteX2" fmla="*/ 638071 w 638071"/>
                <a:gd name="connsiteY2" fmla="*/ 70338 h 70338"/>
                <a:gd name="connsiteX0" fmla="*/ 0 w 638071"/>
                <a:gd name="connsiteY0" fmla="*/ 0 h 70338"/>
                <a:gd name="connsiteX1" fmla="*/ 294647 w 638071"/>
                <a:gd name="connsiteY1" fmla="*/ 32352 h 70338"/>
                <a:gd name="connsiteX2" fmla="*/ 638071 w 638071"/>
                <a:gd name="connsiteY2" fmla="*/ 70338 h 70338"/>
                <a:gd name="connsiteX0" fmla="*/ 0 w 638071"/>
                <a:gd name="connsiteY0" fmla="*/ 0 h 70338"/>
                <a:gd name="connsiteX1" fmla="*/ 294647 w 638071"/>
                <a:gd name="connsiteY1" fmla="*/ 32352 h 70338"/>
                <a:gd name="connsiteX2" fmla="*/ 638071 w 638071"/>
                <a:gd name="connsiteY2" fmla="*/ 70338 h 70338"/>
                <a:gd name="connsiteX0" fmla="*/ 0 w 627998"/>
                <a:gd name="connsiteY0" fmla="*/ 0 h 57714"/>
                <a:gd name="connsiteX1" fmla="*/ 284574 w 627998"/>
                <a:gd name="connsiteY1" fmla="*/ 19728 h 57714"/>
                <a:gd name="connsiteX2" fmla="*/ 627998 w 627998"/>
                <a:gd name="connsiteY2" fmla="*/ 57714 h 57714"/>
                <a:gd name="connsiteX0" fmla="*/ 0 w 627998"/>
                <a:gd name="connsiteY0" fmla="*/ 0 h 57714"/>
                <a:gd name="connsiteX1" fmla="*/ 304721 w 627998"/>
                <a:gd name="connsiteY1" fmla="*/ 22883 h 57714"/>
                <a:gd name="connsiteX2" fmla="*/ 627998 w 627998"/>
                <a:gd name="connsiteY2" fmla="*/ 57714 h 57714"/>
                <a:gd name="connsiteX0" fmla="*/ 0 w 627998"/>
                <a:gd name="connsiteY0" fmla="*/ 0 h 57714"/>
                <a:gd name="connsiteX1" fmla="*/ 304721 w 627998"/>
                <a:gd name="connsiteY1" fmla="*/ 22883 h 57714"/>
                <a:gd name="connsiteX2" fmla="*/ 627998 w 627998"/>
                <a:gd name="connsiteY2" fmla="*/ 57714 h 57714"/>
                <a:gd name="connsiteX0" fmla="*/ 0 w 634086"/>
                <a:gd name="connsiteY0" fmla="*/ 286989 h 314981"/>
                <a:gd name="connsiteX1" fmla="*/ 304721 w 634086"/>
                <a:gd name="connsiteY1" fmla="*/ 309872 h 314981"/>
                <a:gd name="connsiteX2" fmla="*/ 634086 w 634086"/>
                <a:gd name="connsiteY2" fmla="*/ 5187 h 314981"/>
                <a:gd name="connsiteX0" fmla="*/ 0 w 634086"/>
                <a:gd name="connsiteY0" fmla="*/ 281802 h 309794"/>
                <a:gd name="connsiteX1" fmla="*/ 304721 w 634086"/>
                <a:gd name="connsiteY1" fmla="*/ 304685 h 309794"/>
                <a:gd name="connsiteX2" fmla="*/ 634086 w 634086"/>
                <a:gd name="connsiteY2" fmla="*/ 0 h 309794"/>
                <a:gd name="connsiteX0" fmla="*/ 0 w 634086"/>
                <a:gd name="connsiteY0" fmla="*/ 281802 h 286911"/>
                <a:gd name="connsiteX1" fmla="*/ 335163 w 634086"/>
                <a:gd name="connsiteY1" fmla="*/ 79613 h 286911"/>
                <a:gd name="connsiteX2" fmla="*/ 634086 w 634086"/>
                <a:gd name="connsiteY2" fmla="*/ 0 h 286911"/>
                <a:gd name="connsiteX0" fmla="*/ 0 w 634086"/>
                <a:gd name="connsiteY0" fmla="*/ 281802 h 288654"/>
                <a:gd name="connsiteX1" fmla="*/ 335163 w 634086"/>
                <a:gd name="connsiteY1" fmla="*/ 79613 h 288654"/>
                <a:gd name="connsiteX2" fmla="*/ 634086 w 634086"/>
                <a:gd name="connsiteY2" fmla="*/ 0 h 288654"/>
                <a:gd name="connsiteX0" fmla="*/ 0 w 634086"/>
                <a:gd name="connsiteY0" fmla="*/ 281802 h 286870"/>
                <a:gd name="connsiteX1" fmla="*/ 335163 w 634086"/>
                <a:gd name="connsiteY1" fmla="*/ 79613 h 286870"/>
                <a:gd name="connsiteX2" fmla="*/ 634086 w 634086"/>
                <a:gd name="connsiteY2" fmla="*/ 0 h 286870"/>
                <a:gd name="connsiteX0" fmla="*/ 0 w 634086"/>
                <a:gd name="connsiteY0" fmla="*/ 281802 h 287550"/>
                <a:gd name="connsiteX1" fmla="*/ 335163 w 634086"/>
                <a:gd name="connsiteY1" fmla="*/ 79613 h 287550"/>
                <a:gd name="connsiteX2" fmla="*/ 634086 w 634086"/>
                <a:gd name="connsiteY2" fmla="*/ 0 h 287550"/>
                <a:gd name="connsiteX0" fmla="*/ 0 w 634086"/>
                <a:gd name="connsiteY0" fmla="*/ 281802 h 286932"/>
                <a:gd name="connsiteX1" fmla="*/ 335163 w 634086"/>
                <a:gd name="connsiteY1" fmla="*/ 79613 h 286932"/>
                <a:gd name="connsiteX2" fmla="*/ 634086 w 634086"/>
                <a:gd name="connsiteY2" fmla="*/ 0 h 286932"/>
                <a:gd name="connsiteX0" fmla="*/ 0 w 634086"/>
                <a:gd name="connsiteY0" fmla="*/ 281802 h 281802"/>
                <a:gd name="connsiteX1" fmla="*/ 169416 w 634086"/>
                <a:gd name="connsiteY1" fmla="*/ 251899 h 281802"/>
                <a:gd name="connsiteX2" fmla="*/ 335163 w 634086"/>
                <a:gd name="connsiteY2" fmla="*/ 79613 h 281802"/>
                <a:gd name="connsiteX3" fmla="*/ 634086 w 634086"/>
                <a:gd name="connsiteY3" fmla="*/ 0 h 281802"/>
                <a:gd name="connsiteX0" fmla="*/ 0 w 585133"/>
                <a:gd name="connsiteY0" fmla="*/ 318049 h 318049"/>
                <a:gd name="connsiteX1" fmla="*/ 120463 w 585133"/>
                <a:gd name="connsiteY1" fmla="*/ 251899 h 318049"/>
                <a:gd name="connsiteX2" fmla="*/ 286210 w 585133"/>
                <a:gd name="connsiteY2" fmla="*/ 79613 h 318049"/>
                <a:gd name="connsiteX3" fmla="*/ 585133 w 585133"/>
                <a:gd name="connsiteY3" fmla="*/ 0 h 318049"/>
                <a:gd name="connsiteX0" fmla="*/ 0 w 638536"/>
                <a:gd name="connsiteY0" fmla="*/ 284590 h 284590"/>
                <a:gd name="connsiteX1" fmla="*/ 173866 w 638536"/>
                <a:gd name="connsiteY1" fmla="*/ 251899 h 284590"/>
                <a:gd name="connsiteX2" fmla="*/ 339613 w 638536"/>
                <a:gd name="connsiteY2" fmla="*/ 79613 h 284590"/>
                <a:gd name="connsiteX3" fmla="*/ 638536 w 638536"/>
                <a:gd name="connsiteY3" fmla="*/ 0 h 284590"/>
                <a:gd name="connsiteX0" fmla="*/ 0 w 638536"/>
                <a:gd name="connsiteY0" fmla="*/ 284590 h 295442"/>
                <a:gd name="connsiteX1" fmla="*/ 173866 w 638536"/>
                <a:gd name="connsiteY1" fmla="*/ 251899 h 295442"/>
                <a:gd name="connsiteX2" fmla="*/ 339613 w 638536"/>
                <a:gd name="connsiteY2" fmla="*/ 79613 h 295442"/>
                <a:gd name="connsiteX3" fmla="*/ 638536 w 638536"/>
                <a:gd name="connsiteY3" fmla="*/ 0 h 295442"/>
                <a:gd name="connsiteX0" fmla="*/ 0 w 638536"/>
                <a:gd name="connsiteY0" fmla="*/ 284590 h 295442"/>
                <a:gd name="connsiteX1" fmla="*/ 173867 w 638536"/>
                <a:gd name="connsiteY1" fmla="*/ 251899 h 295442"/>
                <a:gd name="connsiteX2" fmla="*/ 339613 w 638536"/>
                <a:gd name="connsiteY2" fmla="*/ 79613 h 295442"/>
                <a:gd name="connsiteX3" fmla="*/ 638536 w 638536"/>
                <a:gd name="connsiteY3" fmla="*/ 0 h 295442"/>
                <a:gd name="connsiteX0" fmla="*/ 0 w 638536"/>
                <a:gd name="connsiteY0" fmla="*/ 284590 h 295442"/>
                <a:gd name="connsiteX1" fmla="*/ 173867 w 638536"/>
                <a:gd name="connsiteY1" fmla="*/ 251899 h 295442"/>
                <a:gd name="connsiteX2" fmla="*/ 339613 w 638536"/>
                <a:gd name="connsiteY2" fmla="*/ 79613 h 295442"/>
                <a:gd name="connsiteX3" fmla="*/ 638536 w 638536"/>
                <a:gd name="connsiteY3" fmla="*/ 0 h 295442"/>
                <a:gd name="connsiteX0" fmla="*/ 0 w 638536"/>
                <a:gd name="connsiteY0" fmla="*/ 284590 h 298361"/>
                <a:gd name="connsiteX1" fmla="*/ 173867 w 638536"/>
                <a:gd name="connsiteY1" fmla="*/ 251899 h 298361"/>
                <a:gd name="connsiteX2" fmla="*/ 339613 w 638536"/>
                <a:gd name="connsiteY2" fmla="*/ 79613 h 298361"/>
                <a:gd name="connsiteX3" fmla="*/ 638536 w 638536"/>
                <a:gd name="connsiteY3" fmla="*/ 0 h 298361"/>
                <a:gd name="connsiteX0" fmla="*/ 0 w 638536"/>
                <a:gd name="connsiteY0" fmla="*/ 284590 h 307023"/>
                <a:gd name="connsiteX1" fmla="*/ 173867 w 638536"/>
                <a:gd name="connsiteY1" fmla="*/ 251899 h 307023"/>
                <a:gd name="connsiteX2" fmla="*/ 339613 w 638536"/>
                <a:gd name="connsiteY2" fmla="*/ 79613 h 307023"/>
                <a:gd name="connsiteX3" fmla="*/ 638536 w 638536"/>
                <a:gd name="connsiteY3" fmla="*/ 0 h 307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536" h="307023">
                  <a:moveTo>
                    <a:pt x="0" y="284590"/>
                  </a:moveTo>
                  <a:cubicBezTo>
                    <a:pt x="69771" y="330260"/>
                    <a:pt x="131358" y="299538"/>
                    <a:pt x="173867" y="251899"/>
                  </a:cubicBezTo>
                  <a:cubicBezTo>
                    <a:pt x="217302" y="203222"/>
                    <a:pt x="262168" y="121596"/>
                    <a:pt x="339613" y="79613"/>
                  </a:cubicBezTo>
                  <a:cubicBezTo>
                    <a:pt x="417058" y="37630"/>
                    <a:pt x="471923" y="16497"/>
                    <a:pt x="638536" y="0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ot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6DAC5AA-7FB3-9942-F11C-03556341F98D}"/>
                </a:ext>
              </a:extLst>
            </p:cNvPr>
            <p:cNvSpPr/>
            <p:nvPr/>
          </p:nvSpPr>
          <p:spPr>
            <a:xfrm flipH="1">
              <a:off x="6369889" y="5515895"/>
              <a:ext cx="552740" cy="51922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67985 h 198993"/>
                <a:gd name="connsiteX1" fmla="*/ 193653 w 581733"/>
                <a:gd name="connsiteY1" fmla="*/ 108677 h 198993"/>
                <a:gd name="connsiteX2" fmla="*/ 415177 w 581733"/>
                <a:gd name="connsiteY2" fmla="*/ 2494 h 198993"/>
                <a:gd name="connsiteX3" fmla="*/ 581733 w 581733"/>
                <a:gd name="connsiteY3" fmla="*/ 198993 h 198993"/>
                <a:gd name="connsiteX0" fmla="*/ 0 w 581733"/>
                <a:gd name="connsiteY0" fmla="*/ 69533 h 200541"/>
                <a:gd name="connsiteX1" fmla="*/ 189239 w 581733"/>
                <a:gd name="connsiteY1" fmla="*/ 60064 h 200541"/>
                <a:gd name="connsiteX2" fmla="*/ 415177 w 581733"/>
                <a:gd name="connsiteY2" fmla="*/ 4042 h 200541"/>
                <a:gd name="connsiteX3" fmla="*/ 581733 w 581733"/>
                <a:gd name="connsiteY3" fmla="*/ 200541 h 200541"/>
                <a:gd name="connsiteX0" fmla="*/ 0 w 540320"/>
                <a:gd name="connsiteY0" fmla="*/ 0 h 277497"/>
                <a:gd name="connsiteX1" fmla="*/ 147826 w 540320"/>
                <a:gd name="connsiteY1" fmla="*/ 137020 h 277497"/>
                <a:gd name="connsiteX2" fmla="*/ 373764 w 540320"/>
                <a:gd name="connsiteY2" fmla="*/ 80998 h 277497"/>
                <a:gd name="connsiteX3" fmla="*/ 540320 w 540320"/>
                <a:gd name="connsiteY3" fmla="*/ 277497 h 277497"/>
                <a:gd name="connsiteX0" fmla="*/ 0 w 540320"/>
                <a:gd name="connsiteY0" fmla="*/ 0 h 277497"/>
                <a:gd name="connsiteX1" fmla="*/ 147826 w 540320"/>
                <a:gd name="connsiteY1" fmla="*/ 137020 h 277497"/>
                <a:gd name="connsiteX2" fmla="*/ 373764 w 540320"/>
                <a:gd name="connsiteY2" fmla="*/ 80998 h 277497"/>
                <a:gd name="connsiteX3" fmla="*/ 540320 w 540320"/>
                <a:gd name="connsiteY3" fmla="*/ 277497 h 277497"/>
                <a:gd name="connsiteX0" fmla="*/ 0 w 540320"/>
                <a:gd name="connsiteY0" fmla="*/ 0 h 277497"/>
                <a:gd name="connsiteX1" fmla="*/ 147826 w 540320"/>
                <a:gd name="connsiteY1" fmla="*/ 137020 h 277497"/>
                <a:gd name="connsiteX2" fmla="*/ 373764 w 540320"/>
                <a:gd name="connsiteY2" fmla="*/ 80998 h 277497"/>
                <a:gd name="connsiteX3" fmla="*/ 540320 w 540320"/>
                <a:gd name="connsiteY3" fmla="*/ 277497 h 277497"/>
                <a:gd name="connsiteX0" fmla="*/ 0 w 540320"/>
                <a:gd name="connsiteY0" fmla="*/ 0 h 277497"/>
                <a:gd name="connsiteX1" fmla="*/ 147826 w 540320"/>
                <a:gd name="connsiteY1" fmla="*/ 137020 h 277497"/>
                <a:gd name="connsiteX2" fmla="*/ 540320 w 540320"/>
                <a:gd name="connsiteY2" fmla="*/ 277497 h 277497"/>
                <a:gd name="connsiteX0" fmla="*/ 0 w 540320"/>
                <a:gd name="connsiteY0" fmla="*/ 0 h 277497"/>
                <a:gd name="connsiteX1" fmla="*/ 234418 w 540320"/>
                <a:gd name="connsiteY1" fmla="*/ 94294 h 277497"/>
                <a:gd name="connsiteX2" fmla="*/ 540320 w 540320"/>
                <a:gd name="connsiteY2" fmla="*/ 277497 h 277497"/>
                <a:gd name="connsiteX0" fmla="*/ 0 w 540320"/>
                <a:gd name="connsiteY0" fmla="*/ 0 h 277497"/>
                <a:gd name="connsiteX1" fmla="*/ 234418 w 540320"/>
                <a:gd name="connsiteY1" fmla="*/ 94294 h 277497"/>
                <a:gd name="connsiteX2" fmla="*/ 540320 w 540320"/>
                <a:gd name="connsiteY2" fmla="*/ 277497 h 277497"/>
                <a:gd name="connsiteX0" fmla="*/ 0 w 540320"/>
                <a:gd name="connsiteY0" fmla="*/ 0 h 277497"/>
                <a:gd name="connsiteX1" fmla="*/ 313480 w 540320"/>
                <a:gd name="connsiteY1" fmla="*/ 100398 h 277497"/>
                <a:gd name="connsiteX2" fmla="*/ 540320 w 540320"/>
                <a:gd name="connsiteY2" fmla="*/ 277497 h 277497"/>
                <a:gd name="connsiteX0" fmla="*/ 0 w 540320"/>
                <a:gd name="connsiteY0" fmla="*/ 0 h 277497"/>
                <a:gd name="connsiteX1" fmla="*/ 313480 w 540320"/>
                <a:gd name="connsiteY1" fmla="*/ 100398 h 277497"/>
                <a:gd name="connsiteX2" fmla="*/ 540320 w 540320"/>
                <a:gd name="connsiteY2" fmla="*/ 277497 h 277497"/>
                <a:gd name="connsiteX0" fmla="*/ 0 w 551615"/>
                <a:gd name="connsiteY0" fmla="*/ 0 h 275462"/>
                <a:gd name="connsiteX1" fmla="*/ 313480 w 551615"/>
                <a:gd name="connsiteY1" fmla="*/ 100398 h 275462"/>
                <a:gd name="connsiteX2" fmla="*/ 551615 w 551615"/>
                <a:gd name="connsiteY2" fmla="*/ 275462 h 275462"/>
                <a:gd name="connsiteX0" fmla="*/ 0 w 566674"/>
                <a:gd name="connsiteY0" fmla="*/ 0 h 287669"/>
                <a:gd name="connsiteX1" fmla="*/ 328539 w 566674"/>
                <a:gd name="connsiteY1" fmla="*/ 112605 h 287669"/>
                <a:gd name="connsiteX2" fmla="*/ 566674 w 566674"/>
                <a:gd name="connsiteY2" fmla="*/ 287669 h 287669"/>
                <a:gd name="connsiteX0" fmla="*/ 0 w 566674"/>
                <a:gd name="connsiteY0" fmla="*/ 0 h 287669"/>
                <a:gd name="connsiteX1" fmla="*/ 328539 w 566674"/>
                <a:gd name="connsiteY1" fmla="*/ 112605 h 287669"/>
                <a:gd name="connsiteX2" fmla="*/ 566674 w 566674"/>
                <a:gd name="connsiteY2" fmla="*/ 287669 h 287669"/>
                <a:gd name="connsiteX0" fmla="*/ 0 w 566674"/>
                <a:gd name="connsiteY0" fmla="*/ 0 h 287669"/>
                <a:gd name="connsiteX1" fmla="*/ 328539 w 566674"/>
                <a:gd name="connsiteY1" fmla="*/ 112605 h 287669"/>
                <a:gd name="connsiteX2" fmla="*/ 566674 w 566674"/>
                <a:gd name="connsiteY2" fmla="*/ 287669 h 28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674" h="287669">
                  <a:moveTo>
                    <a:pt x="0" y="0"/>
                  </a:moveTo>
                  <a:cubicBezTo>
                    <a:pt x="74276" y="51769"/>
                    <a:pt x="200211" y="66694"/>
                    <a:pt x="328539" y="112605"/>
                  </a:cubicBezTo>
                  <a:cubicBezTo>
                    <a:pt x="456867" y="158516"/>
                    <a:pt x="526320" y="229919"/>
                    <a:pt x="566674" y="28766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ot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F643B35-48D0-F7CA-53A4-8A42D87C2CD8}"/>
                </a:ext>
              </a:extLst>
            </p:cNvPr>
            <p:cNvSpPr/>
            <p:nvPr/>
          </p:nvSpPr>
          <p:spPr>
            <a:xfrm>
              <a:off x="6358253" y="516729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FABB4C42-6AEF-D2A5-22A5-071607383D7F}"/>
                </a:ext>
              </a:extLst>
            </p:cNvPr>
            <p:cNvGrpSpPr/>
            <p:nvPr/>
          </p:nvGrpSpPr>
          <p:grpSpPr>
            <a:xfrm>
              <a:off x="6797689" y="5167295"/>
              <a:ext cx="239814" cy="404255"/>
              <a:chOff x="5541091" y="5149144"/>
              <a:chExt cx="239814" cy="404255"/>
            </a:xfrm>
          </p:grpSpPr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8943B473-5B04-351F-22AA-3ED4DA3CD659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Oval 52">
                <a:extLst>
                  <a:ext uri="{FF2B5EF4-FFF2-40B4-BE49-F238E27FC236}">
                    <a16:creationId xmlns:a16="http://schemas.microsoft.com/office/drawing/2014/main" id="{E3376E56-8BA7-E75A-E275-7AB687DA09A6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Oval 53">
                <a:extLst>
                  <a:ext uri="{FF2B5EF4-FFF2-40B4-BE49-F238E27FC236}">
                    <a16:creationId xmlns:a16="http://schemas.microsoft.com/office/drawing/2014/main" id="{15F619C0-2925-A937-E4C5-59054F7E0078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2E515F17-5567-6A21-0B51-90292539FE5E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BBB0475B-905A-A5E3-44CF-AEAE6AF94B3E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1431376F-0149-3E1C-5728-41D951D68D27}"/>
              </a:ext>
            </a:extLst>
          </p:cNvPr>
          <p:cNvGrpSpPr/>
          <p:nvPr/>
        </p:nvGrpSpPr>
        <p:grpSpPr>
          <a:xfrm>
            <a:off x="2540346" y="3418436"/>
            <a:ext cx="1424277" cy="1079520"/>
            <a:chOff x="2542140" y="3416344"/>
            <a:chExt cx="1424277" cy="1079520"/>
          </a:xfrm>
        </p:grpSpPr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CE5F07BC-A3EA-099D-A2CE-602769281EB1}"/>
                </a:ext>
              </a:extLst>
            </p:cNvPr>
            <p:cNvGrpSpPr/>
            <p:nvPr/>
          </p:nvGrpSpPr>
          <p:grpSpPr>
            <a:xfrm>
              <a:off x="2542140" y="3416344"/>
              <a:ext cx="1381499" cy="1079520"/>
              <a:chOff x="2542140" y="3416344"/>
              <a:chExt cx="1381499" cy="1079520"/>
            </a:xfrm>
          </p:grpSpPr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E1EB8DA5-54CC-BAAF-A378-1E1E83180957}"/>
                  </a:ext>
                </a:extLst>
              </p:cNvPr>
              <p:cNvSpPr/>
              <p:nvPr/>
            </p:nvSpPr>
            <p:spPr>
              <a:xfrm>
                <a:off x="2542140" y="3416344"/>
                <a:ext cx="547425" cy="1079520"/>
              </a:xfrm>
              <a:prstGeom prst="ellipse">
                <a:avLst/>
              </a:prstGeom>
              <a:noFill/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3" name="Group 102">
                <a:extLst>
                  <a:ext uri="{FF2B5EF4-FFF2-40B4-BE49-F238E27FC236}">
                    <a16:creationId xmlns:a16="http://schemas.microsoft.com/office/drawing/2014/main" id="{726D9AE2-0FD2-E496-323F-4119B9E2B534}"/>
                  </a:ext>
                </a:extLst>
              </p:cNvPr>
              <p:cNvGrpSpPr/>
              <p:nvPr/>
            </p:nvGrpSpPr>
            <p:grpSpPr>
              <a:xfrm>
                <a:off x="3208807" y="3507597"/>
                <a:ext cx="350874" cy="360389"/>
                <a:chOff x="3195085" y="2057961"/>
                <a:chExt cx="350874" cy="360389"/>
              </a:xfrm>
            </p:grpSpPr>
            <p:sp>
              <p:nvSpPr>
                <p:cNvPr id="115" name="Oval 114">
                  <a:extLst>
                    <a:ext uri="{FF2B5EF4-FFF2-40B4-BE49-F238E27FC236}">
                      <a16:creationId xmlns:a16="http://schemas.microsoft.com/office/drawing/2014/main" id="{BF3657AE-C817-CC74-2976-E0A108BB2D33}"/>
                    </a:ext>
                  </a:extLst>
                </p:cNvPr>
                <p:cNvSpPr/>
                <p:nvPr/>
              </p:nvSpPr>
              <p:spPr>
                <a:xfrm>
                  <a:off x="3195085" y="2057961"/>
                  <a:ext cx="350874" cy="360389"/>
                </a:xfrm>
                <a:prstGeom prst="ellipse">
                  <a:avLst/>
                </a:prstGeom>
                <a:noFill/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Oval 115">
                  <a:extLst>
                    <a:ext uri="{FF2B5EF4-FFF2-40B4-BE49-F238E27FC236}">
                      <a16:creationId xmlns:a16="http://schemas.microsoft.com/office/drawing/2014/main" id="{9560FBA4-98E7-BC14-B528-1458F277475C}"/>
                    </a:ext>
                  </a:extLst>
                </p:cNvPr>
                <p:cNvSpPr/>
                <p:nvPr/>
              </p:nvSpPr>
              <p:spPr>
                <a:xfrm>
                  <a:off x="3255327" y="231139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Oval 118">
                  <a:extLst>
                    <a:ext uri="{FF2B5EF4-FFF2-40B4-BE49-F238E27FC236}">
                      <a16:creationId xmlns:a16="http://schemas.microsoft.com/office/drawing/2014/main" id="{FBD5730F-FC1E-1DBA-2DC9-E67B0D35DC6D}"/>
                    </a:ext>
                  </a:extLst>
                </p:cNvPr>
                <p:cNvSpPr/>
                <p:nvPr/>
              </p:nvSpPr>
              <p:spPr>
                <a:xfrm>
                  <a:off x="3352234" y="209132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Oval 119">
                  <a:extLst>
                    <a:ext uri="{FF2B5EF4-FFF2-40B4-BE49-F238E27FC236}">
                      <a16:creationId xmlns:a16="http://schemas.microsoft.com/office/drawing/2014/main" id="{9EAB8578-6E1D-5675-C3D9-C0A39461766D}"/>
                    </a:ext>
                  </a:extLst>
                </p:cNvPr>
                <p:cNvSpPr/>
                <p:nvPr/>
              </p:nvSpPr>
              <p:spPr>
                <a:xfrm>
                  <a:off x="3465247" y="23026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121" name="Straight Arrow Connector 120">
                  <a:extLst>
                    <a:ext uri="{FF2B5EF4-FFF2-40B4-BE49-F238E27FC236}">
                      <a16:creationId xmlns:a16="http://schemas.microsoft.com/office/drawing/2014/main" id="{C00D5C5F-DD95-0FA5-20EA-F2A1D0FD811F}"/>
                    </a:ext>
                  </a:extLst>
                </p:cNvPr>
                <p:cNvCxnSpPr>
                  <a:cxnSpLocks/>
                  <a:stCxn id="119" idx="5"/>
                  <a:endCxn id="120" idx="0"/>
                </p:cNvCxnSpPr>
                <p:nvPr/>
              </p:nvCxnSpPr>
              <p:spPr>
                <a:xfrm>
                  <a:off x="3383454" y="2122543"/>
                  <a:ext cx="100081" cy="180127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2" name="Straight Arrow Connector 121">
                  <a:extLst>
                    <a:ext uri="{FF2B5EF4-FFF2-40B4-BE49-F238E27FC236}">
                      <a16:creationId xmlns:a16="http://schemas.microsoft.com/office/drawing/2014/main" id="{B8AF3F72-407F-505A-16EC-A13159840334}"/>
                    </a:ext>
                  </a:extLst>
                </p:cNvPr>
                <p:cNvCxnSpPr>
                  <a:cxnSpLocks/>
                  <a:stCxn id="119" idx="3"/>
                </p:cNvCxnSpPr>
                <p:nvPr/>
              </p:nvCxnSpPr>
              <p:spPr>
                <a:xfrm flipH="1">
                  <a:off x="3270441" y="2122543"/>
                  <a:ext cx="87149" cy="188850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4" name="Group 103">
                <a:extLst>
                  <a:ext uri="{FF2B5EF4-FFF2-40B4-BE49-F238E27FC236}">
                    <a16:creationId xmlns:a16="http://schemas.microsoft.com/office/drawing/2014/main" id="{CB1C35A6-E068-5C9B-0C52-B6B6051B87D0}"/>
                  </a:ext>
                </a:extLst>
              </p:cNvPr>
              <p:cNvGrpSpPr/>
              <p:nvPr/>
            </p:nvGrpSpPr>
            <p:grpSpPr>
              <a:xfrm>
                <a:off x="3677143" y="3977148"/>
                <a:ext cx="246496" cy="256646"/>
                <a:chOff x="3255327" y="2091323"/>
                <a:chExt cx="246496" cy="256646"/>
              </a:xfrm>
            </p:grpSpPr>
            <p:sp>
              <p:nvSpPr>
                <p:cNvPr id="110" name="Oval 109">
                  <a:extLst>
                    <a:ext uri="{FF2B5EF4-FFF2-40B4-BE49-F238E27FC236}">
                      <a16:creationId xmlns:a16="http://schemas.microsoft.com/office/drawing/2014/main" id="{F7F359E9-3682-16E2-B2C1-38D51D17D577}"/>
                    </a:ext>
                  </a:extLst>
                </p:cNvPr>
                <p:cNvSpPr/>
                <p:nvPr/>
              </p:nvSpPr>
              <p:spPr>
                <a:xfrm>
                  <a:off x="3255327" y="231139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Oval 110">
                  <a:extLst>
                    <a:ext uri="{FF2B5EF4-FFF2-40B4-BE49-F238E27FC236}">
                      <a16:creationId xmlns:a16="http://schemas.microsoft.com/office/drawing/2014/main" id="{AA2B24BC-26D5-4AC9-A8EC-23EA9CDE7EDE}"/>
                    </a:ext>
                  </a:extLst>
                </p:cNvPr>
                <p:cNvSpPr/>
                <p:nvPr/>
              </p:nvSpPr>
              <p:spPr>
                <a:xfrm>
                  <a:off x="3352234" y="209132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Oval 111">
                  <a:extLst>
                    <a:ext uri="{FF2B5EF4-FFF2-40B4-BE49-F238E27FC236}">
                      <a16:creationId xmlns:a16="http://schemas.microsoft.com/office/drawing/2014/main" id="{631ED5CF-D6A6-FD10-3068-6237DE9B5AE6}"/>
                    </a:ext>
                  </a:extLst>
                </p:cNvPr>
                <p:cNvSpPr/>
                <p:nvPr/>
              </p:nvSpPr>
              <p:spPr>
                <a:xfrm>
                  <a:off x="3465247" y="23026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113" name="Straight Arrow Connector 112">
                  <a:extLst>
                    <a:ext uri="{FF2B5EF4-FFF2-40B4-BE49-F238E27FC236}">
                      <a16:creationId xmlns:a16="http://schemas.microsoft.com/office/drawing/2014/main" id="{0B48B38C-A47A-B6C8-3BB3-89361AD6D098}"/>
                    </a:ext>
                  </a:extLst>
                </p:cNvPr>
                <p:cNvCxnSpPr>
                  <a:cxnSpLocks/>
                  <a:stCxn id="111" idx="5"/>
                </p:cNvCxnSpPr>
                <p:nvPr/>
              </p:nvCxnSpPr>
              <p:spPr>
                <a:xfrm>
                  <a:off x="3383454" y="2122543"/>
                  <a:ext cx="96863" cy="180127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" name="Straight Arrow Connector 113">
                  <a:extLst>
                    <a:ext uri="{FF2B5EF4-FFF2-40B4-BE49-F238E27FC236}">
                      <a16:creationId xmlns:a16="http://schemas.microsoft.com/office/drawing/2014/main" id="{12DF7B25-219E-5903-5B78-8ADCA195E3ED}"/>
                    </a:ext>
                  </a:extLst>
                </p:cNvPr>
                <p:cNvCxnSpPr>
                  <a:cxnSpLocks/>
                  <a:stCxn id="111" idx="3"/>
                  <a:endCxn id="110" idx="0"/>
                </p:cNvCxnSpPr>
                <p:nvPr/>
              </p:nvCxnSpPr>
              <p:spPr>
                <a:xfrm flipH="1">
                  <a:off x="3273615" y="2122543"/>
                  <a:ext cx="83975" cy="188850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B6CC0AC9-3C08-EF39-E88B-C6ECC5FC3B42}"/>
                  </a:ext>
                </a:extLst>
              </p:cNvPr>
              <p:cNvSpPr/>
              <p:nvPr/>
            </p:nvSpPr>
            <p:spPr>
              <a:xfrm>
                <a:off x="2760332" y="4348496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Oval 105">
                <a:extLst>
                  <a:ext uri="{FF2B5EF4-FFF2-40B4-BE49-F238E27FC236}">
                    <a16:creationId xmlns:a16="http://schemas.microsoft.com/office/drawing/2014/main" id="{CB550410-7F92-A91F-B2D6-3C5E30FC7C67}"/>
                  </a:ext>
                </a:extLst>
              </p:cNvPr>
              <p:cNvSpPr/>
              <p:nvPr/>
            </p:nvSpPr>
            <p:spPr>
              <a:xfrm>
                <a:off x="2846201" y="4348496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FAF271B2-B3F4-33A5-8DC0-3310FA0B21FB}"/>
                  </a:ext>
                </a:extLst>
              </p:cNvPr>
              <p:cNvSpPr/>
              <p:nvPr/>
            </p:nvSpPr>
            <p:spPr>
              <a:xfrm>
                <a:off x="2716800" y="388569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Oval 107">
                <a:extLst>
                  <a:ext uri="{FF2B5EF4-FFF2-40B4-BE49-F238E27FC236}">
                    <a16:creationId xmlns:a16="http://schemas.microsoft.com/office/drawing/2014/main" id="{5838812F-139E-D35E-2B37-9B8A3372C35D}"/>
                  </a:ext>
                </a:extLst>
              </p:cNvPr>
              <p:cNvSpPr/>
              <p:nvPr/>
            </p:nvSpPr>
            <p:spPr>
              <a:xfrm>
                <a:off x="2854250" y="389365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id="{BDFE7922-18F2-7045-7B9F-FDBF98691F1E}"/>
                  </a:ext>
                </a:extLst>
              </p:cNvPr>
              <p:cNvSpPr/>
              <p:nvPr/>
            </p:nvSpPr>
            <p:spPr>
              <a:xfrm>
                <a:off x="2787771" y="344409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E4ADF40C-353D-CFF8-C370-F7DC56E901BC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D8D422E7-FA87-DCB3-36E3-85DC1779A569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9A162BE0-4A07-208D-17E1-43AD56CBE6D8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FE38D16D-EBDD-CF85-E9C3-E13487493275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D3AE925C-B53C-4A12-B3E9-E0B2C7469A15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F9D8B251-F3DD-4261-19D2-5B34C5C6A677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9545FA6C-4A08-8C98-BE59-147D407DC928}"/>
                </a:ext>
              </a:extLst>
            </p:cNvPr>
            <p:cNvGrpSpPr/>
            <p:nvPr/>
          </p:nvGrpSpPr>
          <p:grpSpPr>
            <a:xfrm>
              <a:off x="2774116" y="4217804"/>
              <a:ext cx="1117197" cy="212678"/>
              <a:chOff x="2774116" y="4217804"/>
              <a:chExt cx="1117197" cy="212678"/>
            </a:xfrm>
          </p:grpSpPr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61276C57-EFD0-A925-7DB9-EE665689197E}"/>
                  </a:ext>
                </a:extLst>
              </p:cNvPr>
              <p:cNvSpPr/>
              <p:nvPr/>
            </p:nvSpPr>
            <p:spPr>
              <a:xfrm flipH="1">
                <a:off x="2774116" y="4227525"/>
                <a:ext cx="597196" cy="13778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50378 h 181386"/>
                  <a:gd name="connsiteX1" fmla="*/ 193653 w 581733"/>
                  <a:gd name="connsiteY1" fmla="*/ 91070 h 181386"/>
                  <a:gd name="connsiteX2" fmla="*/ 410855 w 581733"/>
                  <a:gd name="connsiteY2" fmla="*/ 2820 h 181386"/>
                  <a:gd name="connsiteX3" fmla="*/ 581733 w 581733"/>
                  <a:gd name="connsiteY3" fmla="*/ 181386 h 181386"/>
                  <a:gd name="connsiteX0" fmla="*/ 0 w 581733"/>
                  <a:gd name="connsiteY0" fmla="*/ 53131 h 184139"/>
                  <a:gd name="connsiteX1" fmla="*/ 203440 w 581733"/>
                  <a:gd name="connsiteY1" fmla="*/ 36365 h 184139"/>
                  <a:gd name="connsiteX2" fmla="*/ 410855 w 581733"/>
                  <a:gd name="connsiteY2" fmla="*/ 5573 h 184139"/>
                  <a:gd name="connsiteX3" fmla="*/ 581733 w 581733"/>
                  <a:gd name="connsiteY3" fmla="*/ 184139 h 184139"/>
                  <a:gd name="connsiteX0" fmla="*/ 0 w 581733"/>
                  <a:gd name="connsiteY0" fmla="*/ 92116 h 223124"/>
                  <a:gd name="connsiteX1" fmla="*/ 203440 w 581733"/>
                  <a:gd name="connsiteY1" fmla="*/ 75350 h 223124"/>
                  <a:gd name="connsiteX2" fmla="*/ 410855 w 581733"/>
                  <a:gd name="connsiteY2" fmla="*/ 3516 h 223124"/>
                  <a:gd name="connsiteX3" fmla="*/ 581733 w 581733"/>
                  <a:gd name="connsiteY3" fmla="*/ 223124 h 223124"/>
                  <a:gd name="connsiteX0" fmla="*/ 0 w 581733"/>
                  <a:gd name="connsiteY0" fmla="*/ 92864 h 223872"/>
                  <a:gd name="connsiteX1" fmla="*/ 252381 w 581733"/>
                  <a:gd name="connsiteY1" fmla="*/ 59680 h 223872"/>
                  <a:gd name="connsiteX2" fmla="*/ 410855 w 581733"/>
                  <a:gd name="connsiteY2" fmla="*/ 4264 h 223872"/>
                  <a:gd name="connsiteX3" fmla="*/ 581733 w 581733"/>
                  <a:gd name="connsiteY3" fmla="*/ 223872 h 223872"/>
                  <a:gd name="connsiteX0" fmla="*/ 0 w 581733"/>
                  <a:gd name="connsiteY0" fmla="*/ 95494 h 226502"/>
                  <a:gd name="connsiteX1" fmla="*/ 252381 w 581733"/>
                  <a:gd name="connsiteY1" fmla="*/ 62310 h 226502"/>
                  <a:gd name="connsiteX2" fmla="*/ 410855 w 581733"/>
                  <a:gd name="connsiteY2" fmla="*/ 6894 h 226502"/>
                  <a:gd name="connsiteX3" fmla="*/ 581733 w 581733"/>
                  <a:gd name="connsiteY3" fmla="*/ 226502 h 226502"/>
                  <a:gd name="connsiteX0" fmla="*/ 0 w 581733"/>
                  <a:gd name="connsiteY0" fmla="*/ 94107 h 225115"/>
                  <a:gd name="connsiteX1" fmla="*/ 205910 w 581733"/>
                  <a:gd name="connsiteY1" fmla="*/ 73915 h 225115"/>
                  <a:gd name="connsiteX2" fmla="*/ 410855 w 581733"/>
                  <a:gd name="connsiteY2" fmla="*/ 5507 h 225115"/>
                  <a:gd name="connsiteX3" fmla="*/ 581733 w 581733"/>
                  <a:gd name="connsiteY3" fmla="*/ 225115 h 225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733" h="225115">
                    <a:moveTo>
                      <a:pt x="0" y="94107"/>
                    </a:moveTo>
                    <a:cubicBezTo>
                      <a:pt x="62983" y="135703"/>
                      <a:pt x="132539" y="121516"/>
                      <a:pt x="205910" y="73915"/>
                    </a:cubicBezTo>
                    <a:cubicBezTo>
                      <a:pt x="279281" y="26314"/>
                      <a:pt x="332845" y="-15324"/>
                      <a:pt x="410855" y="5507"/>
                    </a:cubicBezTo>
                    <a:cubicBezTo>
                      <a:pt x="488865" y="26338"/>
                      <a:pt x="534067" y="141295"/>
                      <a:pt x="581733" y="225115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A2986BC2-6EBE-F3BF-D0B6-1AF2B0E0E7BD}"/>
                  </a:ext>
                </a:extLst>
              </p:cNvPr>
              <p:cNvSpPr/>
              <p:nvPr/>
            </p:nvSpPr>
            <p:spPr>
              <a:xfrm flipH="1">
                <a:off x="2791326" y="4217804"/>
                <a:ext cx="902301" cy="15935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49712"/>
                  <a:gd name="connsiteX1" fmla="*/ 177156 w 635314"/>
                  <a:gd name="connsiteY1" fmla="*/ 149300 h 149712"/>
                  <a:gd name="connsiteX2" fmla="*/ 428111 w 635314"/>
                  <a:gd name="connsiteY2" fmla="*/ 61448 h 149712"/>
                  <a:gd name="connsiteX3" fmla="*/ 635314 w 635314"/>
                  <a:gd name="connsiteY3" fmla="*/ 126673 h 149712"/>
                  <a:gd name="connsiteX0" fmla="*/ 0 w 635314"/>
                  <a:gd name="connsiteY0" fmla="*/ 0 h 136739"/>
                  <a:gd name="connsiteX1" fmla="*/ 173619 w 635314"/>
                  <a:gd name="connsiteY1" fmla="*/ 136275 h 136739"/>
                  <a:gd name="connsiteX2" fmla="*/ 428111 w 635314"/>
                  <a:gd name="connsiteY2" fmla="*/ 61448 h 136739"/>
                  <a:gd name="connsiteX3" fmla="*/ 635314 w 635314"/>
                  <a:gd name="connsiteY3" fmla="*/ 126673 h 136739"/>
                  <a:gd name="connsiteX0" fmla="*/ 0 w 635314"/>
                  <a:gd name="connsiteY0" fmla="*/ 0 h 137493"/>
                  <a:gd name="connsiteX1" fmla="*/ 173619 w 635314"/>
                  <a:gd name="connsiteY1" fmla="*/ 136275 h 137493"/>
                  <a:gd name="connsiteX2" fmla="*/ 428111 w 635314"/>
                  <a:gd name="connsiteY2" fmla="*/ 70131 h 137493"/>
                  <a:gd name="connsiteX3" fmla="*/ 635314 w 635314"/>
                  <a:gd name="connsiteY3" fmla="*/ 126673 h 137493"/>
                  <a:gd name="connsiteX0" fmla="*/ 0 w 635314"/>
                  <a:gd name="connsiteY0" fmla="*/ 0 h 137708"/>
                  <a:gd name="connsiteX1" fmla="*/ 173619 w 635314"/>
                  <a:gd name="connsiteY1" fmla="*/ 136275 h 137708"/>
                  <a:gd name="connsiteX2" fmla="*/ 428111 w 635314"/>
                  <a:gd name="connsiteY2" fmla="*/ 70131 h 137708"/>
                  <a:gd name="connsiteX3" fmla="*/ 635314 w 635314"/>
                  <a:gd name="connsiteY3" fmla="*/ 126673 h 13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5314" h="137708">
                    <a:moveTo>
                      <a:pt x="0" y="0"/>
                    </a:moveTo>
                    <a:cubicBezTo>
                      <a:pt x="27021" y="52856"/>
                      <a:pt x="102267" y="124587"/>
                      <a:pt x="173619" y="136275"/>
                    </a:cubicBezTo>
                    <a:cubicBezTo>
                      <a:pt x="244971" y="147964"/>
                      <a:pt x="347624" y="84755"/>
                      <a:pt x="428111" y="70131"/>
                    </a:cubicBezTo>
                    <a:cubicBezTo>
                      <a:pt x="503837" y="56372"/>
                      <a:pt x="587648" y="42853"/>
                      <a:pt x="635314" y="126673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EAE9ABA9-D86F-DD6F-56EA-4E688C0A1431}"/>
                  </a:ext>
                </a:extLst>
              </p:cNvPr>
              <p:cNvSpPr/>
              <p:nvPr/>
            </p:nvSpPr>
            <p:spPr>
              <a:xfrm flipH="1">
                <a:off x="2879314" y="4219991"/>
                <a:ext cx="1011999" cy="21049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40847"/>
                  <a:gd name="connsiteY0" fmla="*/ 0 h 121178"/>
                  <a:gd name="connsiteX1" fmla="*/ 134247 w 640847"/>
                  <a:gd name="connsiteY1" fmla="*/ 96672 h 121178"/>
                  <a:gd name="connsiteX2" fmla="*/ 397679 w 640847"/>
                  <a:gd name="connsiteY2" fmla="*/ 121083 h 121178"/>
                  <a:gd name="connsiteX3" fmla="*/ 640847 w 640847"/>
                  <a:gd name="connsiteY3" fmla="*/ 114746 h 121178"/>
                  <a:gd name="connsiteX0" fmla="*/ 0 w 640847"/>
                  <a:gd name="connsiteY0" fmla="*/ 0 h 133092"/>
                  <a:gd name="connsiteX1" fmla="*/ 134247 w 640847"/>
                  <a:gd name="connsiteY1" fmla="*/ 96672 h 133092"/>
                  <a:gd name="connsiteX2" fmla="*/ 331280 w 640847"/>
                  <a:gd name="connsiteY2" fmla="*/ 133010 h 133092"/>
                  <a:gd name="connsiteX3" fmla="*/ 640847 w 640847"/>
                  <a:gd name="connsiteY3" fmla="*/ 114746 h 133092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71128"/>
                  <a:gd name="connsiteX1" fmla="*/ 134247 w 640847"/>
                  <a:gd name="connsiteY1" fmla="*/ 96672 h 171128"/>
                  <a:gd name="connsiteX2" fmla="*/ 292270 w 640847"/>
                  <a:gd name="connsiteY2" fmla="*/ 171072 h 171128"/>
                  <a:gd name="connsiteX3" fmla="*/ 640847 w 640847"/>
                  <a:gd name="connsiteY3" fmla="*/ 114746 h 171128"/>
                  <a:gd name="connsiteX0" fmla="*/ 0 w 640847"/>
                  <a:gd name="connsiteY0" fmla="*/ 0 h 171078"/>
                  <a:gd name="connsiteX1" fmla="*/ 99250 w 640847"/>
                  <a:gd name="connsiteY1" fmla="*/ 108922 h 171078"/>
                  <a:gd name="connsiteX2" fmla="*/ 292270 w 640847"/>
                  <a:gd name="connsiteY2" fmla="*/ 171072 h 171078"/>
                  <a:gd name="connsiteX3" fmla="*/ 640847 w 640847"/>
                  <a:gd name="connsiteY3" fmla="*/ 114746 h 171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0847" h="171078">
                    <a:moveTo>
                      <a:pt x="0" y="0"/>
                    </a:moveTo>
                    <a:cubicBezTo>
                      <a:pt x="41917" y="53733"/>
                      <a:pt x="50538" y="80410"/>
                      <a:pt x="99250" y="108922"/>
                    </a:cubicBezTo>
                    <a:cubicBezTo>
                      <a:pt x="147962" y="137434"/>
                      <a:pt x="202004" y="170101"/>
                      <a:pt x="292270" y="171072"/>
                    </a:cubicBezTo>
                    <a:cubicBezTo>
                      <a:pt x="382536" y="172043"/>
                      <a:pt x="584881" y="54780"/>
                      <a:pt x="640847" y="114746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0A0B13F6-A5F1-1556-339F-4779905370A7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rgbClr val="C0000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B97AB048-FEBD-3B92-54F6-61454A5BF47B}"/>
                </a:ext>
              </a:extLst>
            </p:cNvPr>
            <p:cNvGrpSpPr/>
            <p:nvPr/>
          </p:nvGrpSpPr>
          <p:grpSpPr>
            <a:xfrm>
              <a:off x="3252473" y="3940274"/>
              <a:ext cx="239814" cy="404255"/>
              <a:chOff x="5541091" y="5149144"/>
              <a:chExt cx="239814" cy="404255"/>
            </a:xfrm>
          </p:grpSpPr>
          <p:sp>
            <p:nvSpPr>
              <p:cNvPr id="82" name="Oval 81">
                <a:extLst>
                  <a:ext uri="{FF2B5EF4-FFF2-40B4-BE49-F238E27FC236}">
                    <a16:creationId xmlns:a16="http://schemas.microsoft.com/office/drawing/2014/main" id="{DA188518-B9CC-48D1-A53F-87EB9F8F6830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Oval 90">
                <a:extLst>
                  <a:ext uri="{FF2B5EF4-FFF2-40B4-BE49-F238E27FC236}">
                    <a16:creationId xmlns:a16="http://schemas.microsoft.com/office/drawing/2014/main" id="{DCBFFFD1-29CC-E252-CD2C-097FBE6766F3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Oval 91">
                <a:extLst>
                  <a:ext uri="{FF2B5EF4-FFF2-40B4-BE49-F238E27FC236}">
                    <a16:creationId xmlns:a16="http://schemas.microsoft.com/office/drawing/2014/main" id="{C8C3CD35-CE62-3EB9-BF50-8BF3AA4D9814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30A01390-769F-ED87-1641-5BCFF238CF53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1F70E018-E3AD-3266-2CB8-157A812D65C9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DC00A3E9-F6C7-9B27-8F48-75DDB2A099F5}"/>
                </a:ext>
              </a:extLst>
            </p:cNvPr>
            <p:cNvSpPr/>
            <p:nvPr/>
          </p:nvSpPr>
          <p:spPr>
            <a:xfrm>
              <a:off x="3615543" y="3949386"/>
              <a:ext cx="350874" cy="360389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3" name="TextBox 122">
            <a:extLst>
              <a:ext uri="{FF2B5EF4-FFF2-40B4-BE49-F238E27FC236}">
                <a16:creationId xmlns:a16="http://schemas.microsoft.com/office/drawing/2014/main" id="{2952A051-12E6-0242-3935-3B9151E2B00F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BE50F5BE-158D-D828-415E-AAA10807CE26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EDC774F9-6405-F134-D873-7EA1DE5AD9CE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126" name="Straight Arrow Connector 125">
            <a:extLst>
              <a:ext uri="{FF2B5EF4-FFF2-40B4-BE49-F238E27FC236}">
                <a16:creationId xmlns:a16="http://schemas.microsoft.com/office/drawing/2014/main" id="{DE098CFE-C20D-B623-6735-CCD040896E69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A18C348D-E90A-A27C-8C70-A6EA85F1A868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Arrow Connector 127">
            <a:extLst>
              <a:ext uri="{FF2B5EF4-FFF2-40B4-BE49-F238E27FC236}">
                <a16:creationId xmlns:a16="http://schemas.microsoft.com/office/drawing/2014/main" id="{BE6B2C61-7CEC-0A9B-6FF4-75CCDD7973FD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95300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7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indefinite"/>
                                        <p:tgtEl>
                                          <p:spTgt spid="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2" dur="indefinite"/>
                                        <p:tgtEl>
                                          <p:spTgt spid="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indefinite"/>
                                        <p:tgtEl>
                                          <p:spTgt spid="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5" dur="indefinite"/>
                                        <p:tgtEl>
                                          <p:spTgt spid="6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indefinite"/>
                                        <p:tgtEl>
                                          <p:spTgt spid="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8" dur="indefinite"/>
                                        <p:tgtEl>
                                          <p:spTgt spid="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7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indefinite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3" dur="indefinite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indefinite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6" dur="indefinite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indefinite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9" dur="indefinite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13ACFC2-AACB-7F9A-D2E9-B085BCCEEBE0}"/>
              </a:ext>
            </a:extLst>
          </p:cNvPr>
          <p:cNvSpPr/>
          <p:nvPr/>
        </p:nvSpPr>
        <p:spPr>
          <a:xfrm>
            <a:off x="1271773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73EC492-7531-56A9-8065-7FF5BCD081D0}"/>
              </a:ext>
            </a:extLst>
          </p:cNvPr>
          <p:cNvSpPr/>
          <p:nvPr/>
        </p:nvSpPr>
        <p:spPr>
          <a:xfrm>
            <a:off x="1626232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14" idx="4"/>
            <a:endCxn id="49" idx="0"/>
          </p:cNvCxnSpPr>
          <p:nvPr/>
        </p:nvCxnSpPr>
        <p:spPr>
          <a:xfrm>
            <a:off x="1644520" y="4935899"/>
            <a:ext cx="1896" cy="45560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12" idx="4"/>
            <a:endCxn id="48" idx="0"/>
          </p:cNvCxnSpPr>
          <p:nvPr/>
        </p:nvCxnSpPr>
        <p:spPr>
          <a:xfrm flipH="1">
            <a:off x="1281749" y="4935899"/>
            <a:ext cx="8312" cy="44817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20021"/>
            <a:ext cx="1385293" cy="221411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rgbClr val="C00000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7" y="2939780"/>
            <a:ext cx="1038116" cy="207192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387600" y="3170240"/>
            <a:ext cx="1403726" cy="28110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1281749" y="4390440"/>
            <a:ext cx="1484857" cy="5240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432809" y="170500"/>
                  <a:pt x="707420" y="217645"/>
                </a:cubicBezTo>
                <a:cubicBezTo>
                  <a:pt x="982031" y="264790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619275" y="4379059"/>
            <a:ext cx="1234975" cy="54078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1662808" y="4364389"/>
            <a:ext cx="5581938" cy="55008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548665" y="237367"/>
                  <a:pt x="712118" y="254790"/>
                </a:cubicBezTo>
                <a:cubicBezTo>
                  <a:pt x="875571" y="272213"/>
                  <a:pt x="1103735" y="282410"/>
                  <a:pt x="1254444" y="274032"/>
                </a:cubicBezTo>
                <a:cubicBezTo>
                  <a:pt x="1405285" y="265647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CD672F3-234F-E3C8-93E5-C6F23A8F7B36}"/>
              </a:ext>
            </a:extLst>
          </p:cNvPr>
          <p:cNvGrpSpPr/>
          <p:nvPr/>
        </p:nvGrpSpPr>
        <p:grpSpPr>
          <a:xfrm>
            <a:off x="2542140" y="3416344"/>
            <a:ext cx="1424277" cy="1079520"/>
            <a:chOff x="2542140" y="3416344"/>
            <a:chExt cx="1424277" cy="1079520"/>
          </a:xfrm>
        </p:grpSpPr>
        <p:grpSp>
          <p:nvGrpSpPr>
            <p:cNvPr id="117" name="Group 116">
              <a:extLst>
                <a:ext uri="{FF2B5EF4-FFF2-40B4-BE49-F238E27FC236}">
                  <a16:creationId xmlns:a16="http://schemas.microsoft.com/office/drawing/2014/main" id="{88D90963-A31D-EABB-8DCA-B6559C6A42BE}"/>
                </a:ext>
              </a:extLst>
            </p:cNvPr>
            <p:cNvGrpSpPr/>
            <p:nvPr/>
          </p:nvGrpSpPr>
          <p:grpSpPr>
            <a:xfrm>
              <a:off x="2542140" y="3416344"/>
              <a:ext cx="1381499" cy="1079520"/>
              <a:chOff x="2542140" y="3416344"/>
              <a:chExt cx="1381499" cy="1079520"/>
            </a:xfrm>
          </p:grpSpPr>
          <p:sp>
            <p:nvSpPr>
              <p:cNvPr id="263" name="Oval 262">
                <a:extLst>
                  <a:ext uri="{FF2B5EF4-FFF2-40B4-BE49-F238E27FC236}">
                    <a16:creationId xmlns:a16="http://schemas.microsoft.com/office/drawing/2014/main" id="{E3859C5A-8AEE-9829-535C-248C097D3AE9}"/>
                  </a:ext>
                </a:extLst>
              </p:cNvPr>
              <p:cNvSpPr/>
              <p:nvPr/>
            </p:nvSpPr>
            <p:spPr>
              <a:xfrm>
                <a:off x="2542140" y="3416344"/>
                <a:ext cx="547425" cy="1079520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36CAB3A0-E170-DB07-7A97-7702608A19ED}"/>
                  </a:ext>
                </a:extLst>
              </p:cNvPr>
              <p:cNvGrpSpPr/>
              <p:nvPr/>
            </p:nvGrpSpPr>
            <p:grpSpPr>
              <a:xfrm>
                <a:off x="3208807" y="3507597"/>
                <a:ext cx="350874" cy="360389"/>
                <a:chOff x="3195085" y="2057961"/>
                <a:chExt cx="350874" cy="360389"/>
              </a:xfrm>
            </p:grpSpPr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0AC99F2F-5DEE-D6BF-C755-D9C3A5771BA4}"/>
                    </a:ext>
                  </a:extLst>
                </p:cNvPr>
                <p:cNvSpPr/>
                <p:nvPr/>
              </p:nvSpPr>
              <p:spPr>
                <a:xfrm>
                  <a:off x="3195085" y="2057961"/>
                  <a:ext cx="350874" cy="360389"/>
                </a:xfrm>
                <a:prstGeom prst="ellipse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" name="Oval 288">
                  <a:extLst>
                    <a:ext uri="{FF2B5EF4-FFF2-40B4-BE49-F238E27FC236}">
                      <a16:creationId xmlns:a16="http://schemas.microsoft.com/office/drawing/2014/main" id="{8DE7A9AA-2CC9-0F10-B264-93D134E1B2C0}"/>
                    </a:ext>
                  </a:extLst>
                </p:cNvPr>
                <p:cNvSpPr/>
                <p:nvPr/>
              </p:nvSpPr>
              <p:spPr>
                <a:xfrm>
                  <a:off x="3255327" y="231139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" name="Oval 289">
                  <a:extLst>
                    <a:ext uri="{FF2B5EF4-FFF2-40B4-BE49-F238E27FC236}">
                      <a16:creationId xmlns:a16="http://schemas.microsoft.com/office/drawing/2014/main" id="{732D7D1C-4601-074B-E2C0-D69F72EC2F65}"/>
                    </a:ext>
                  </a:extLst>
                </p:cNvPr>
                <p:cNvSpPr/>
                <p:nvPr/>
              </p:nvSpPr>
              <p:spPr>
                <a:xfrm>
                  <a:off x="3352234" y="209132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" name="Oval 290">
                  <a:extLst>
                    <a:ext uri="{FF2B5EF4-FFF2-40B4-BE49-F238E27FC236}">
                      <a16:creationId xmlns:a16="http://schemas.microsoft.com/office/drawing/2014/main" id="{136D3E71-60E8-12CD-FB9A-6411F1DF0A21}"/>
                    </a:ext>
                  </a:extLst>
                </p:cNvPr>
                <p:cNvSpPr/>
                <p:nvPr/>
              </p:nvSpPr>
              <p:spPr>
                <a:xfrm>
                  <a:off x="3465247" y="23026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292" name="Straight Arrow Connector 291">
                  <a:extLst>
                    <a:ext uri="{FF2B5EF4-FFF2-40B4-BE49-F238E27FC236}">
                      <a16:creationId xmlns:a16="http://schemas.microsoft.com/office/drawing/2014/main" id="{135031AE-3594-C3A9-548C-721AE098920F}"/>
                    </a:ext>
                  </a:extLst>
                </p:cNvPr>
                <p:cNvCxnSpPr>
                  <a:cxnSpLocks/>
                  <a:stCxn id="290" idx="5"/>
                  <a:endCxn id="291" idx="0"/>
                </p:cNvCxnSpPr>
                <p:nvPr/>
              </p:nvCxnSpPr>
              <p:spPr>
                <a:xfrm>
                  <a:off x="3383454" y="2122543"/>
                  <a:ext cx="100081" cy="180127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3" name="Straight Arrow Connector 292">
                  <a:extLst>
                    <a:ext uri="{FF2B5EF4-FFF2-40B4-BE49-F238E27FC236}">
                      <a16:creationId xmlns:a16="http://schemas.microsoft.com/office/drawing/2014/main" id="{DC579A22-D361-3B0D-CBD5-9D444BEC6ED8}"/>
                    </a:ext>
                  </a:extLst>
                </p:cNvPr>
                <p:cNvCxnSpPr>
                  <a:cxnSpLocks/>
                  <a:stCxn id="290" idx="3"/>
                </p:cNvCxnSpPr>
                <p:nvPr/>
              </p:nvCxnSpPr>
              <p:spPr>
                <a:xfrm flipH="1">
                  <a:off x="3270441" y="2122543"/>
                  <a:ext cx="87149" cy="188850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FB623544-86D7-F0B8-F8FA-80C067A167F5}"/>
                  </a:ext>
                </a:extLst>
              </p:cNvPr>
              <p:cNvGrpSpPr/>
              <p:nvPr/>
            </p:nvGrpSpPr>
            <p:grpSpPr>
              <a:xfrm>
                <a:off x="3677143" y="3977148"/>
                <a:ext cx="246496" cy="256646"/>
                <a:chOff x="3255327" y="2091323"/>
                <a:chExt cx="246496" cy="256646"/>
              </a:xfrm>
            </p:grpSpPr>
            <p:sp>
              <p:nvSpPr>
                <p:cNvPr id="283" name="Oval 282">
                  <a:extLst>
                    <a:ext uri="{FF2B5EF4-FFF2-40B4-BE49-F238E27FC236}">
                      <a16:creationId xmlns:a16="http://schemas.microsoft.com/office/drawing/2014/main" id="{C9361461-1AE1-3529-211F-7F35AB0410DE}"/>
                    </a:ext>
                  </a:extLst>
                </p:cNvPr>
                <p:cNvSpPr/>
                <p:nvPr/>
              </p:nvSpPr>
              <p:spPr>
                <a:xfrm>
                  <a:off x="3255327" y="231139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" name="Oval 283">
                  <a:extLst>
                    <a:ext uri="{FF2B5EF4-FFF2-40B4-BE49-F238E27FC236}">
                      <a16:creationId xmlns:a16="http://schemas.microsoft.com/office/drawing/2014/main" id="{3055B22A-C08A-29F2-D51C-B2B593521D7E}"/>
                    </a:ext>
                  </a:extLst>
                </p:cNvPr>
                <p:cNvSpPr/>
                <p:nvPr/>
              </p:nvSpPr>
              <p:spPr>
                <a:xfrm>
                  <a:off x="3352234" y="209132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5" name="Oval 284">
                  <a:extLst>
                    <a:ext uri="{FF2B5EF4-FFF2-40B4-BE49-F238E27FC236}">
                      <a16:creationId xmlns:a16="http://schemas.microsoft.com/office/drawing/2014/main" id="{5978E255-7557-5A63-2E7D-7C7FE3730606}"/>
                    </a:ext>
                  </a:extLst>
                </p:cNvPr>
                <p:cNvSpPr/>
                <p:nvPr/>
              </p:nvSpPr>
              <p:spPr>
                <a:xfrm>
                  <a:off x="3465247" y="23026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286" name="Straight Arrow Connector 285">
                  <a:extLst>
                    <a:ext uri="{FF2B5EF4-FFF2-40B4-BE49-F238E27FC236}">
                      <a16:creationId xmlns:a16="http://schemas.microsoft.com/office/drawing/2014/main" id="{9848C4D1-CA3A-C3D4-ED1B-675F9E4C5569}"/>
                    </a:ext>
                  </a:extLst>
                </p:cNvPr>
                <p:cNvCxnSpPr>
                  <a:cxnSpLocks/>
                  <a:stCxn id="284" idx="5"/>
                </p:cNvCxnSpPr>
                <p:nvPr/>
              </p:nvCxnSpPr>
              <p:spPr>
                <a:xfrm>
                  <a:off x="3383454" y="2122543"/>
                  <a:ext cx="96863" cy="180127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7" name="Straight Arrow Connector 286">
                  <a:extLst>
                    <a:ext uri="{FF2B5EF4-FFF2-40B4-BE49-F238E27FC236}">
                      <a16:creationId xmlns:a16="http://schemas.microsoft.com/office/drawing/2014/main" id="{F957F638-E211-8EC7-4EDA-32DB79C49975}"/>
                    </a:ext>
                  </a:extLst>
                </p:cNvPr>
                <p:cNvCxnSpPr>
                  <a:cxnSpLocks/>
                  <a:stCxn id="284" idx="3"/>
                  <a:endCxn id="283" idx="0"/>
                </p:cNvCxnSpPr>
                <p:nvPr/>
              </p:nvCxnSpPr>
              <p:spPr>
                <a:xfrm flipH="1">
                  <a:off x="3273615" y="2122543"/>
                  <a:ext cx="83975" cy="188850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70" name="Oval 269">
                <a:extLst>
                  <a:ext uri="{FF2B5EF4-FFF2-40B4-BE49-F238E27FC236}">
                    <a16:creationId xmlns:a16="http://schemas.microsoft.com/office/drawing/2014/main" id="{C4FD14BC-FE3D-1870-2213-AE1014A08EC2}"/>
                  </a:ext>
                </a:extLst>
              </p:cNvPr>
              <p:cNvSpPr/>
              <p:nvPr/>
            </p:nvSpPr>
            <p:spPr>
              <a:xfrm>
                <a:off x="2760332" y="4348496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1" name="Oval 270">
                <a:extLst>
                  <a:ext uri="{FF2B5EF4-FFF2-40B4-BE49-F238E27FC236}">
                    <a16:creationId xmlns:a16="http://schemas.microsoft.com/office/drawing/2014/main" id="{1A8DE9D8-5644-06F4-FC76-6E351D45B928}"/>
                  </a:ext>
                </a:extLst>
              </p:cNvPr>
              <p:cNvSpPr/>
              <p:nvPr/>
            </p:nvSpPr>
            <p:spPr>
              <a:xfrm>
                <a:off x="2846201" y="4348496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3" name="Oval 272">
                <a:extLst>
                  <a:ext uri="{FF2B5EF4-FFF2-40B4-BE49-F238E27FC236}">
                    <a16:creationId xmlns:a16="http://schemas.microsoft.com/office/drawing/2014/main" id="{6D78983F-4B9F-A9D9-2C98-DA23C899731B}"/>
                  </a:ext>
                </a:extLst>
              </p:cNvPr>
              <p:cNvSpPr/>
              <p:nvPr/>
            </p:nvSpPr>
            <p:spPr>
              <a:xfrm>
                <a:off x="2716800" y="388569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4" name="Oval 273">
                <a:extLst>
                  <a:ext uri="{FF2B5EF4-FFF2-40B4-BE49-F238E27FC236}">
                    <a16:creationId xmlns:a16="http://schemas.microsoft.com/office/drawing/2014/main" id="{286D4EA7-3928-00DC-9A7D-4C5007A911CC}"/>
                  </a:ext>
                </a:extLst>
              </p:cNvPr>
              <p:cNvSpPr/>
              <p:nvPr/>
            </p:nvSpPr>
            <p:spPr>
              <a:xfrm>
                <a:off x="2854250" y="389365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5" name="Oval 274">
                <a:extLst>
                  <a:ext uri="{FF2B5EF4-FFF2-40B4-BE49-F238E27FC236}">
                    <a16:creationId xmlns:a16="http://schemas.microsoft.com/office/drawing/2014/main" id="{EBFDCA11-761F-DE28-7DD1-5570BDF27E09}"/>
                  </a:ext>
                </a:extLst>
              </p:cNvPr>
              <p:cNvSpPr/>
              <p:nvPr/>
            </p:nvSpPr>
            <p:spPr>
              <a:xfrm>
                <a:off x="2787771" y="344409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E971769F-BCF7-E16A-8901-3F91D3934D88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824691F0-4040-F259-971B-7B92B77B23C2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85101558-F498-0DF8-C2D5-156F364E401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8112FFF2-B536-52D8-4D78-CBFA97794973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7AC4AA20-E972-EAA8-EB18-16D9D81A07FF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3130C61-48AE-FF81-78B3-B37C3C9A97A8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524DA33E-01C3-50AE-DCC7-36DB766453C9}"/>
                </a:ext>
              </a:extLst>
            </p:cNvPr>
            <p:cNvGrpSpPr/>
            <p:nvPr/>
          </p:nvGrpSpPr>
          <p:grpSpPr>
            <a:xfrm>
              <a:off x="2774116" y="4217804"/>
              <a:ext cx="1117197" cy="212678"/>
              <a:chOff x="2774116" y="4217804"/>
              <a:chExt cx="1117197" cy="212678"/>
            </a:xfrm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FDB29301-E66F-749B-0969-3E4465C9B757}"/>
                  </a:ext>
                </a:extLst>
              </p:cNvPr>
              <p:cNvSpPr/>
              <p:nvPr/>
            </p:nvSpPr>
            <p:spPr>
              <a:xfrm flipH="1">
                <a:off x="2774116" y="4227525"/>
                <a:ext cx="597196" cy="13778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50378 h 181386"/>
                  <a:gd name="connsiteX1" fmla="*/ 193653 w 581733"/>
                  <a:gd name="connsiteY1" fmla="*/ 91070 h 181386"/>
                  <a:gd name="connsiteX2" fmla="*/ 410855 w 581733"/>
                  <a:gd name="connsiteY2" fmla="*/ 2820 h 181386"/>
                  <a:gd name="connsiteX3" fmla="*/ 581733 w 581733"/>
                  <a:gd name="connsiteY3" fmla="*/ 181386 h 181386"/>
                  <a:gd name="connsiteX0" fmla="*/ 0 w 581733"/>
                  <a:gd name="connsiteY0" fmla="*/ 53131 h 184139"/>
                  <a:gd name="connsiteX1" fmla="*/ 203440 w 581733"/>
                  <a:gd name="connsiteY1" fmla="*/ 36365 h 184139"/>
                  <a:gd name="connsiteX2" fmla="*/ 410855 w 581733"/>
                  <a:gd name="connsiteY2" fmla="*/ 5573 h 184139"/>
                  <a:gd name="connsiteX3" fmla="*/ 581733 w 581733"/>
                  <a:gd name="connsiteY3" fmla="*/ 184139 h 184139"/>
                  <a:gd name="connsiteX0" fmla="*/ 0 w 581733"/>
                  <a:gd name="connsiteY0" fmla="*/ 92116 h 223124"/>
                  <a:gd name="connsiteX1" fmla="*/ 203440 w 581733"/>
                  <a:gd name="connsiteY1" fmla="*/ 75350 h 223124"/>
                  <a:gd name="connsiteX2" fmla="*/ 410855 w 581733"/>
                  <a:gd name="connsiteY2" fmla="*/ 3516 h 223124"/>
                  <a:gd name="connsiteX3" fmla="*/ 581733 w 581733"/>
                  <a:gd name="connsiteY3" fmla="*/ 223124 h 223124"/>
                  <a:gd name="connsiteX0" fmla="*/ 0 w 581733"/>
                  <a:gd name="connsiteY0" fmla="*/ 92864 h 223872"/>
                  <a:gd name="connsiteX1" fmla="*/ 252381 w 581733"/>
                  <a:gd name="connsiteY1" fmla="*/ 59680 h 223872"/>
                  <a:gd name="connsiteX2" fmla="*/ 410855 w 581733"/>
                  <a:gd name="connsiteY2" fmla="*/ 4264 h 223872"/>
                  <a:gd name="connsiteX3" fmla="*/ 581733 w 581733"/>
                  <a:gd name="connsiteY3" fmla="*/ 223872 h 223872"/>
                  <a:gd name="connsiteX0" fmla="*/ 0 w 581733"/>
                  <a:gd name="connsiteY0" fmla="*/ 95494 h 226502"/>
                  <a:gd name="connsiteX1" fmla="*/ 252381 w 581733"/>
                  <a:gd name="connsiteY1" fmla="*/ 62310 h 226502"/>
                  <a:gd name="connsiteX2" fmla="*/ 410855 w 581733"/>
                  <a:gd name="connsiteY2" fmla="*/ 6894 h 226502"/>
                  <a:gd name="connsiteX3" fmla="*/ 581733 w 581733"/>
                  <a:gd name="connsiteY3" fmla="*/ 226502 h 226502"/>
                  <a:gd name="connsiteX0" fmla="*/ 0 w 581733"/>
                  <a:gd name="connsiteY0" fmla="*/ 94107 h 225115"/>
                  <a:gd name="connsiteX1" fmla="*/ 205910 w 581733"/>
                  <a:gd name="connsiteY1" fmla="*/ 73915 h 225115"/>
                  <a:gd name="connsiteX2" fmla="*/ 410855 w 581733"/>
                  <a:gd name="connsiteY2" fmla="*/ 5507 h 225115"/>
                  <a:gd name="connsiteX3" fmla="*/ 581733 w 581733"/>
                  <a:gd name="connsiteY3" fmla="*/ 225115 h 225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733" h="225115">
                    <a:moveTo>
                      <a:pt x="0" y="94107"/>
                    </a:moveTo>
                    <a:cubicBezTo>
                      <a:pt x="62983" y="135703"/>
                      <a:pt x="132539" y="121516"/>
                      <a:pt x="205910" y="73915"/>
                    </a:cubicBezTo>
                    <a:cubicBezTo>
                      <a:pt x="279281" y="26314"/>
                      <a:pt x="332845" y="-15324"/>
                      <a:pt x="410855" y="5507"/>
                    </a:cubicBezTo>
                    <a:cubicBezTo>
                      <a:pt x="488865" y="26338"/>
                      <a:pt x="534067" y="141295"/>
                      <a:pt x="581733" y="22511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02EE62C0-3A8C-56A4-CBB5-3B792F2E1913}"/>
                  </a:ext>
                </a:extLst>
              </p:cNvPr>
              <p:cNvSpPr/>
              <p:nvPr/>
            </p:nvSpPr>
            <p:spPr>
              <a:xfrm flipH="1">
                <a:off x="2791326" y="4217804"/>
                <a:ext cx="902301" cy="15935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49712"/>
                  <a:gd name="connsiteX1" fmla="*/ 177156 w 635314"/>
                  <a:gd name="connsiteY1" fmla="*/ 149300 h 149712"/>
                  <a:gd name="connsiteX2" fmla="*/ 428111 w 635314"/>
                  <a:gd name="connsiteY2" fmla="*/ 61448 h 149712"/>
                  <a:gd name="connsiteX3" fmla="*/ 635314 w 635314"/>
                  <a:gd name="connsiteY3" fmla="*/ 126673 h 149712"/>
                  <a:gd name="connsiteX0" fmla="*/ 0 w 635314"/>
                  <a:gd name="connsiteY0" fmla="*/ 0 h 136739"/>
                  <a:gd name="connsiteX1" fmla="*/ 173619 w 635314"/>
                  <a:gd name="connsiteY1" fmla="*/ 136275 h 136739"/>
                  <a:gd name="connsiteX2" fmla="*/ 428111 w 635314"/>
                  <a:gd name="connsiteY2" fmla="*/ 61448 h 136739"/>
                  <a:gd name="connsiteX3" fmla="*/ 635314 w 635314"/>
                  <a:gd name="connsiteY3" fmla="*/ 126673 h 136739"/>
                  <a:gd name="connsiteX0" fmla="*/ 0 w 635314"/>
                  <a:gd name="connsiteY0" fmla="*/ 0 h 137493"/>
                  <a:gd name="connsiteX1" fmla="*/ 173619 w 635314"/>
                  <a:gd name="connsiteY1" fmla="*/ 136275 h 137493"/>
                  <a:gd name="connsiteX2" fmla="*/ 428111 w 635314"/>
                  <a:gd name="connsiteY2" fmla="*/ 70131 h 137493"/>
                  <a:gd name="connsiteX3" fmla="*/ 635314 w 635314"/>
                  <a:gd name="connsiteY3" fmla="*/ 126673 h 137493"/>
                  <a:gd name="connsiteX0" fmla="*/ 0 w 635314"/>
                  <a:gd name="connsiteY0" fmla="*/ 0 h 137708"/>
                  <a:gd name="connsiteX1" fmla="*/ 173619 w 635314"/>
                  <a:gd name="connsiteY1" fmla="*/ 136275 h 137708"/>
                  <a:gd name="connsiteX2" fmla="*/ 428111 w 635314"/>
                  <a:gd name="connsiteY2" fmla="*/ 70131 h 137708"/>
                  <a:gd name="connsiteX3" fmla="*/ 635314 w 635314"/>
                  <a:gd name="connsiteY3" fmla="*/ 126673 h 13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5314" h="137708">
                    <a:moveTo>
                      <a:pt x="0" y="0"/>
                    </a:moveTo>
                    <a:cubicBezTo>
                      <a:pt x="27021" y="52856"/>
                      <a:pt x="102267" y="124587"/>
                      <a:pt x="173619" y="136275"/>
                    </a:cubicBezTo>
                    <a:cubicBezTo>
                      <a:pt x="244971" y="147964"/>
                      <a:pt x="347624" y="84755"/>
                      <a:pt x="428111" y="70131"/>
                    </a:cubicBezTo>
                    <a:cubicBezTo>
                      <a:pt x="503837" y="56372"/>
                      <a:pt x="587648" y="42853"/>
                      <a:pt x="635314" y="12667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87818BB3-FDF4-8245-183F-147FEB11BA6D}"/>
                  </a:ext>
                </a:extLst>
              </p:cNvPr>
              <p:cNvSpPr/>
              <p:nvPr/>
            </p:nvSpPr>
            <p:spPr>
              <a:xfrm flipH="1">
                <a:off x="2879314" y="4219991"/>
                <a:ext cx="1011999" cy="21049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40847"/>
                  <a:gd name="connsiteY0" fmla="*/ 0 h 121178"/>
                  <a:gd name="connsiteX1" fmla="*/ 134247 w 640847"/>
                  <a:gd name="connsiteY1" fmla="*/ 96672 h 121178"/>
                  <a:gd name="connsiteX2" fmla="*/ 397679 w 640847"/>
                  <a:gd name="connsiteY2" fmla="*/ 121083 h 121178"/>
                  <a:gd name="connsiteX3" fmla="*/ 640847 w 640847"/>
                  <a:gd name="connsiteY3" fmla="*/ 114746 h 121178"/>
                  <a:gd name="connsiteX0" fmla="*/ 0 w 640847"/>
                  <a:gd name="connsiteY0" fmla="*/ 0 h 133092"/>
                  <a:gd name="connsiteX1" fmla="*/ 134247 w 640847"/>
                  <a:gd name="connsiteY1" fmla="*/ 96672 h 133092"/>
                  <a:gd name="connsiteX2" fmla="*/ 331280 w 640847"/>
                  <a:gd name="connsiteY2" fmla="*/ 133010 h 133092"/>
                  <a:gd name="connsiteX3" fmla="*/ 640847 w 640847"/>
                  <a:gd name="connsiteY3" fmla="*/ 114746 h 133092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71128"/>
                  <a:gd name="connsiteX1" fmla="*/ 134247 w 640847"/>
                  <a:gd name="connsiteY1" fmla="*/ 96672 h 171128"/>
                  <a:gd name="connsiteX2" fmla="*/ 292270 w 640847"/>
                  <a:gd name="connsiteY2" fmla="*/ 171072 h 171128"/>
                  <a:gd name="connsiteX3" fmla="*/ 640847 w 640847"/>
                  <a:gd name="connsiteY3" fmla="*/ 114746 h 171128"/>
                  <a:gd name="connsiteX0" fmla="*/ 0 w 640847"/>
                  <a:gd name="connsiteY0" fmla="*/ 0 h 171078"/>
                  <a:gd name="connsiteX1" fmla="*/ 99250 w 640847"/>
                  <a:gd name="connsiteY1" fmla="*/ 108922 h 171078"/>
                  <a:gd name="connsiteX2" fmla="*/ 292270 w 640847"/>
                  <a:gd name="connsiteY2" fmla="*/ 171072 h 171078"/>
                  <a:gd name="connsiteX3" fmla="*/ 640847 w 640847"/>
                  <a:gd name="connsiteY3" fmla="*/ 114746 h 171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0847" h="171078">
                    <a:moveTo>
                      <a:pt x="0" y="0"/>
                    </a:moveTo>
                    <a:cubicBezTo>
                      <a:pt x="41917" y="53733"/>
                      <a:pt x="50538" y="80410"/>
                      <a:pt x="99250" y="108922"/>
                    </a:cubicBezTo>
                    <a:cubicBezTo>
                      <a:pt x="147962" y="137434"/>
                      <a:pt x="202004" y="170101"/>
                      <a:pt x="292270" y="171072"/>
                    </a:cubicBezTo>
                    <a:cubicBezTo>
                      <a:pt x="382536" y="172043"/>
                      <a:pt x="584881" y="54780"/>
                      <a:pt x="640847" y="11474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9B03E3-E6DC-9E23-AEDD-51D431FC0688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570F4BCD-8C56-F09F-EB75-5726D54B8AAF}"/>
                </a:ext>
              </a:extLst>
            </p:cNvPr>
            <p:cNvGrpSpPr/>
            <p:nvPr/>
          </p:nvGrpSpPr>
          <p:grpSpPr>
            <a:xfrm>
              <a:off x="3252473" y="3940274"/>
              <a:ext cx="239814" cy="404255"/>
              <a:chOff x="5541091" y="5149144"/>
              <a:chExt cx="239814" cy="404255"/>
            </a:xfrm>
          </p:grpSpPr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49EABD48-07EC-9F89-8B25-31F4314F63D7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9D2E8F86-2948-B574-EBC7-440A5105C10A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6B4B7EA3-9748-3DF8-1CF4-3D86BABBFCB0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B177F108-5201-C431-5DBE-1B5F075E8C69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DE209672-1E4D-BD84-84D3-7501C86A45CD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87E251D1-A6FA-2EA6-4D9F-4040456DDE7F}"/>
                </a:ext>
              </a:extLst>
            </p:cNvPr>
            <p:cNvSpPr/>
            <p:nvPr/>
          </p:nvSpPr>
          <p:spPr>
            <a:xfrm>
              <a:off x="3615543" y="3949386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87E4F130-C008-4180-3CD8-54805661B331}"/>
              </a:ext>
            </a:extLst>
          </p:cNvPr>
          <p:cNvGrpSpPr/>
          <p:nvPr/>
        </p:nvGrpSpPr>
        <p:grpSpPr>
          <a:xfrm>
            <a:off x="2518691" y="1971052"/>
            <a:ext cx="1381499" cy="1079520"/>
            <a:chOff x="2542140" y="3416344"/>
            <a:chExt cx="1381499" cy="1079520"/>
          </a:xfrm>
        </p:grpSpPr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E99E7247-12AE-3672-364A-D9414FE13D60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88AC2F45-207A-B909-C342-D68FFEE65C1B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94976022-F10D-A64D-C293-138707696891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388E8D3E-9806-E23D-2068-AA8F8B83DBE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659620BF-75BE-9F0D-CA86-EB9E4D77B1FA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0CF07797-51D5-749F-01DC-086477382982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06" name="Straight Arrow Connector 105">
                <a:extLst>
                  <a:ext uri="{FF2B5EF4-FFF2-40B4-BE49-F238E27FC236}">
                    <a16:creationId xmlns:a16="http://schemas.microsoft.com/office/drawing/2014/main" id="{F199CCAE-CFCE-B6D3-6C7E-A0D426408427}"/>
                  </a:ext>
                </a:extLst>
              </p:cNvPr>
              <p:cNvCxnSpPr>
                <a:cxnSpLocks/>
                <a:stCxn id="104" idx="5"/>
                <a:endCxn id="105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Straight Arrow Connector 106">
                <a:extLst>
                  <a:ext uri="{FF2B5EF4-FFF2-40B4-BE49-F238E27FC236}">
                    <a16:creationId xmlns:a16="http://schemas.microsoft.com/office/drawing/2014/main" id="{A122792D-5534-9233-29A1-1B461EBAC16E}"/>
                  </a:ext>
                </a:extLst>
              </p:cNvPr>
              <p:cNvCxnSpPr>
                <a:cxnSpLocks/>
                <a:stCxn id="104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1" name="Group 90">
              <a:extLst>
                <a:ext uri="{FF2B5EF4-FFF2-40B4-BE49-F238E27FC236}">
                  <a16:creationId xmlns:a16="http://schemas.microsoft.com/office/drawing/2014/main" id="{78D67335-2D6B-74DE-4302-ECDEB0877C32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97" name="Oval 96">
                <a:extLst>
                  <a:ext uri="{FF2B5EF4-FFF2-40B4-BE49-F238E27FC236}">
                    <a16:creationId xmlns:a16="http://schemas.microsoft.com/office/drawing/2014/main" id="{06AB7443-E59D-3B7A-B6B2-97F2E0E7174A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D0FBAB23-0E13-44C3-DBB1-D83AA6B4746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1AD3A4B2-C9E5-1D88-7EA8-5699E8FD5222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00" name="Straight Arrow Connector 99">
                <a:extLst>
                  <a:ext uri="{FF2B5EF4-FFF2-40B4-BE49-F238E27FC236}">
                    <a16:creationId xmlns:a16="http://schemas.microsoft.com/office/drawing/2014/main" id="{FC3A070D-48AF-155A-FEA6-20CF03084976}"/>
                  </a:ext>
                </a:extLst>
              </p:cNvPr>
              <p:cNvCxnSpPr>
                <a:cxnSpLocks/>
                <a:stCxn id="9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Straight Arrow Connector 100">
                <a:extLst>
                  <a:ext uri="{FF2B5EF4-FFF2-40B4-BE49-F238E27FC236}">
                    <a16:creationId xmlns:a16="http://schemas.microsoft.com/office/drawing/2014/main" id="{66800164-DB03-8A2B-D7F4-1DE024C047BD}"/>
                  </a:ext>
                </a:extLst>
              </p:cNvPr>
              <p:cNvCxnSpPr>
                <a:cxnSpLocks/>
                <a:stCxn id="98" idx="3"/>
                <a:endCxn id="9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C2F0D12F-BF00-86F6-F151-E1100B3599F1}"/>
                </a:ext>
              </a:extLst>
            </p:cNvPr>
            <p:cNvSpPr/>
            <p:nvPr/>
          </p:nvSpPr>
          <p:spPr>
            <a:xfrm>
              <a:off x="2760332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2765A335-B8CD-A44C-0664-8ACB3AC99D2F}"/>
                </a:ext>
              </a:extLst>
            </p:cNvPr>
            <p:cNvSpPr/>
            <p:nvPr/>
          </p:nvSpPr>
          <p:spPr>
            <a:xfrm>
              <a:off x="2846201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830EC368-5227-2185-E994-DE1A419D636C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A143030B-E57E-0DBD-74E6-2780D3B8949B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8F6D1A17-B02C-B179-A2A5-5939E40EA881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92813D58-B6ED-C2BE-A49D-75F67F3F1284}"/>
              </a:ext>
            </a:extLst>
          </p:cNvPr>
          <p:cNvGrpSpPr/>
          <p:nvPr/>
        </p:nvGrpSpPr>
        <p:grpSpPr>
          <a:xfrm>
            <a:off x="2716205" y="2335833"/>
            <a:ext cx="747402" cy="132635"/>
            <a:chOff x="2879697" y="2486108"/>
            <a:chExt cx="747402" cy="132635"/>
          </a:xfrm>
        </p:grpSpPr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4750474-B3FE-7468-1F8A-4D4B472C21A1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5C3178E9-2FAE-06A3-B79F-582BCF68A076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992447ED-D08A-97C7-C049-30E71588CA5D}"/>
              </a:ext>
            </a:extLst>
          </p:cNvPr>
          <p:cNvGrpSpPr/>
          <p:nvPr/>
        </p:nvGrpSpPr>
        <p:grpSpPr>
          <a:xfrm>
            <a:off x="2714975" y="2464465"/>
            <a:ext cx="1063751" cy="94682"/>
            <a:chOff x="4768029" y="2603237"/>
            <a:chExt cx="1063751" cy="94682"/>
          </a:xfrm>
        </p:grpSpPr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A3F40CBF-B73B-A4F9-A07C-DC164E8F62CA}"/>
                </a:ext>
              </a:extLst>
            </p:cNvPr>
            <p:cNvSpPr/>
            <p:nvPr/>
          </p:nvSpPr>
          <p:spPr>
            <a:xfrm>
              <a:off x="4917381" y="2603237"/>
              <a:ext cx="914399" cy="91182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14399"/>
                <a:gd name="connsiteY0" fmla="*/ 5773 h 91182"/>
                <a:gd name="connsiteX1" fmla="*/ 185895 w 914399"/>
                <a:gd name="connsiteY1" fmla="*/ 45965 h 91182"/>
                <a:gd name="connsiteX2" fmla="*/ 482321 w 914399"/>
                <a:gd name="connsiteY2" fmla="*/ 748 h 91182"/>
                <a:gd name="connsiteX3" fmla="*/ 914399 w 914399"/>
                <a:gd name="connsiteY3" fmla="*/ 91182 h 9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9" h="91182">
                  <a:moveTo>
                    <a:pt x="0" y="5773"/>
                  </a:moveTo>
                  <a:cubicBezTo>
                    <a:pt x="19678" y="27544"/>
                    <a:pt x="105508" y="46802"/>
                    <a:pt x="185895" y="45965"/>
                  </a:cubicBezTo>
                  <a:cubicBezTo>
                    <a:pt x="266282" y="45128"/>
                    <a:pt x="360904" y="-6788"/>
                    <a:pt x="482321" y="748"/>
                  </a:cubicBezTo>
                  <a:cubicBezTo>
                    <a:pt x="603738" y="8284"/>
                    <a:pt x="755300" y="7447"/>
                    <a:pt x="914399" y="91182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0D87D6CC-733E-590E-BACD-3FF84D9BE73E}"/>
                </a:ext>
              </a:extLst>
            </p:cNvPr>
            <p:cNvSpPr/>
            <p:nvPr/>
          </p:nvSpPr>
          <p:spPr>
            <a:xfrm>
              <a:off x="4768029" y="2614033"/>
              <a:ext cx="641724" cy="8388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653 w 641724"/>
                <a:gd name="connsiteY0" fmla="*/ 0 h 83886"/>
                <a:gd name="connsiteX1" fmla="*/ 73991 w 641724"/>
                <a:gd name="connsiteY1" fmla="*/ 75362 h 83886"/>
                <a:gd name="connsiteX2" fmla="*/ 342031 w 641724"/>
                <a:gd name="connsiteY2" fmla="*/ 82143 h 83886"/>
                <a:gd name="connsiteX3" fmla="*/ 641724 w 641724"/>
                <a:gd name="connsiteY3" fmla="*/ 70338 h 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724" h="83886">
                  <a:moveTo>
                    <a:pt x="3653" y="0"/>
                  </a:moveTo>
                  <a:cubicBezTo>
                    <a:pt x="-10582" y="37262"/>
                    <a:pt x="17595" y="61672"/>
                    <a:pt x="73991" y="75362"/>
                  </a:cubicBezTo>
                  <a:cubicBezTo>
                    <a:pt x="130387" y="89052"/>
                    <a:pt x="342031" y="82143"/>
                    <a:pt x="342031" y="82143"/>
                  </a:cubicBezTo>
                  <a:cubicBezTo>
                    <a:pt x="447539" y="83818"/>
                    <a:pt x="536216" y="68663"/>
                    <a:pt x="64172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DB96BC32-A341-C1D3-CD4A-0A542C0FB57A}"/>
              </a:ext>
            </a:extLst>
          </p:cNvPr>
          <p:cNvGrpSpPr/>
          <p:nvPr/>
        </p:nvGrpSpPr>
        <p:grpSpPr>
          <a:xfrm>
            <a:off x="2750667" y="2772512"/>
            <a:ext cx="1117197" cy="212678"/>
            <a:chOff x="2774116" y="4217804"/>
            <a:chExt cx="1117197" cy="212678"/>
          </a:xfrm>
        </p:grpSpPr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D116B3F-522F-7229-387D-73E1F9A07AEB}"/>
                </a:ext>
              </a:extLst>
            </p:cNvPr>
            <p:cNvSpPr/>
            <p:nvPr/>
          </p:nvSpPr>
          <p:spPr>
            <a:xfrm flipH="1">
              <a:off x="2774116" y="4227525"/>
              <a:ext cx="597196" cy="13778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4107 h 225115"/>
                <a:gd name="connsiteX1" fmla="*/ 205910 w 581733"/>
                <a:gd name="connsiteY1" fmla="*/ 73915 h 225115"/>
                <a:gd name="connsiteX2" fmla="*/ 410855 w 581733"/>
                <a:gd name="connsiteY2" fmla="*/ 5507 h 225115"/>
                <a:gd name="connsiteX3" fmla="*/ 581733 w 581733"/>
                <a:gd name="connsiteY3" fmla="*/ 225115 h 2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25115">
                  <a:moveTo>
                    <a:pt x="0" y="94107"/>
                  </a:moveTo>
                  <a:cubicBezTo>
                    <a:pt x="62983" y="135703"/>
                    <a:pt x="132539" y="121516"/>
                    <a:pt x="205910" y="73915"/>
                  </a:cubicBezTo>
                  <a:cubicBezTo>
                    <a:pt x="279281" y="26314"/>
                    <a:pt x="332845" y="-15324"/>
                    <a:pt x="410855" y="5507"/>
                  </a:cubicBezTo>
                  <a:cubicBezTo>
                    <a:pt x="488865" y="26338"/>
                    <a:pt x="534067" y="141295"/>
                    <a:pt x="581733" y="225115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600A22F6-CF44-B3B3-4C9A-4405FC7F4D18}"/>
                </a:ext>
              </a:extLst>
            </p:cNvPr>
            <p:cNvSpPr/>
            <p:nvPr/>
          </p:nvSpPr>
          <p:spPr>
            <a:xfrm flipH="1">
              <a:off x="2791326" y="4217804"/>
              <a:ext cx="902301" cy="159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37708">
                  <a:moveTo>
                    <a:pt x="0" y="0"/>
                  </a:moveTo>
                  <a:cubicBezTo>
                    <a:pt x="27021" y="52856"/>
                    <a:pt x="102267" y="124587"/>
                    <a:pt x="173619" y="136275"/>
                  </a:cubicBezTo>
                  <a:cubicBezTo>
                    <a:pt x="244971" y="147964"/>
                    <a:pt x="347624" y="84755"/>
                    <a:pt x="428111" y="70131"/>
                  </a:cubicBezTo>
                  <a:cubicBezTo>
                    <a:pt x="503837" y="5637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D5FF667-EB76-9195-6704-A0E424697A4D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21049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71078">
                  <a:moveTo>
                    <a:pt x="0" y="0"/>
                  </a:moveTo>
                  <a:cubicBezTo>
                    <a:pt x="41917" y="53733"/>
                    <a:pt x="50538" y="80410"/>
                    <a:pt x="99250" y="108922"/>
                  </a:cubicBezTo>
                  <a:cubicBezTo>
                    <a:pt x="147962" y="137434"/>
                    <a:pt x="202004" y="170101"/>
                    <a:pt x="292270" y="171072"/>
                  </a:cubicBezTo>
                  <a:cubicBezTo>
                    <a:pt x="382536" y="172043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9754188A-A797-1928-278A-01DAAEB93E05}"/>
              </a:ext>
            </a:extLst>
          </p:cNvPr>
          <p:cNvSpPr/>
          <p:nvPr/>
        </p:nvSpPr>
        <p:spPr>
          <a:xfrm>
            <a:off x="2800447" y="2020042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61D72904-D8C2-5FBC-61AF-F7D09E0C52A7}"/>
              </a:ext>
            </a:extLst>
          </p:cNvPr>
          <p:cNvGrpSpPr/>
          <p:nvPr/>
        </p:nvGrpSpPr>
        <p:grpSpPr>
          <a:xfrm>
            <a:off x="3229024" y="2494982"/>
            <a:ext cx="239814" cy="404255"/>
            <a:chOff x="5541091" y="5149144"/>
            <a:chExt cx="239814" cy="404255"/>
          </a:xfrm>
        </p:grpSpPr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56838B0E-6244-0463-E8A1-60EE0BB371D2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B0206B9A-49E0-3E7B-126C-B9045A193378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>
              <a:extLst>
                <a:ext uri="{FF2B5EF4-FFF2-40B4-BE49-F238E27FC236}">
                  <a16:creationId xmlns:a16="http://schemas.microsoft.com/office/drawing/2014/main" id="{DCD862BB-2DC5-DC30-6BBA-C1634FE1586A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0143EF2-83D2-FB99-5C53-F3BEDAD2C201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35D63B1-1D03-68D4-032E-40E21B1A7BCE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7" name="Oval 126">
            <a:extLst>
              <a:ext uri="{FF2B5EF4-FFF2-40B4-BE49-F238E27FC236}">
                <a16:creationId xmlns:a16="http://schemas.microsoft.com/office/drawing/2014/main" id="{E97DE5E2-6E63-C158-BF5D-C8A7249042EA}"/>
              </a:ext>
            </a:extLst>
          </p:cNvPr>
          <p:cNvSpPr/>
          <p:nvPr/>
        </p:nvSpPr>
        <p:spPr>
          <a:xfrm>
            <a:off x="3592094" y="2504094"/>
            <a:ext cx="350874" cy="3603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54829E9-8A0E-12C3-3ABD-FADA7F6DBB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67</a:t>
            </a:fld>
            <a:endParaRPr lang="en-US" dirty="0"/>
          </a:p>
        </p:txBody>
      </p:sp>
      <p:grpSp>
        <p:nvGrpSpPr>
          <p:cNvPr id="83" name="Group 82">
            <a:extLst>
              <a:ext uri="{FF2B5EF4-FFF2-40B4-BE49-F238E27FC236}">
                <a16:creationId xmlns:a16="http://schemas.microsoft.com/office/drawing/2014/main" id="{C285506B-65A7-1BB7-3961-02E872E840AF}"/>
              </a:ext>
            </a:extLst>
          </p:cNvPr>
          <p:cNvGrpSpPr/>
          <p:nvPr/>
        </p:nvGrpSpPr>
        <p:grpSpPr>
          <a:xfrm>
            <a:off x="6966555" y="3398556"/>
            <a:ext cx="960791" cy="1079520"/>
            <a:chOff x="6076712" y="5107374"/>
            <a:chExt cx="960791" cy="1079520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F1A7A9C2-F861-2520-2884-A9A1B284BB78}"/>
                </a:ext>
              </a:extLst>
            </p:cNvPr>
            <p:cNvSpPr/>
            <p:nvPr/>
          </p:nvSpPr>
          <p:spPr>
            <a:xfrm>
              <a:off x="6076712" y="510737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890D4B78-0388-1D05-8D37-06E4088A6994}"/>
                </a:ext>
              </a:extLst>
            </p:cNvPr>
            <p:cNvSpPr/>
            <p:nvPr/>
          </p:nvSpPr>
          <p:spPr>
            <a:xfrm>
              <a:off x="6344332" y="603952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4D727FA6-BAF7-9CC3-01C7-57834E42795F}"/>
                </a:ext>
              </a:extLst>
            </p:cNvPr>
            <p:cNvSpPr/>
            <p:nvPr/>
          </p:nvSpPr>
          <p:spPr>
            <a:xfrm>
              <a:off x="6342810" y="558920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2A02826F-DD9F-EE1A-58F9-46219CA42549}"/>
                </a:ext>
              </a:extLst>
            </p:cNvPr>
            <p:cNvSpPr/>
            <p:nvPr/>
          </p:nvSpPr>
          <p:spPr>
            <a:xfrm>
              <a:off x="6322343" y="513512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1F23435F-F5F0-FC6E-D12A-3B7F8B4DF8AB}"/>
                </a:ext>
              </a:extLst>
            </p:cNvPr>
            <p:cNvSpPr/>
            <p:nvPr/>
          </p:nvSpPr>
          <p:spPr>
            <a:xfrm>
              <a:off x="6348563" y="5503845"/>
              <a:ext cx="556343" cy="107086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CDDFEB5E-C4E2-D0E4-839C-C281809D9AEB}"/>
                </a:ext>
              </a:extLst>
            </p:cNvPr>
            <p:cNvSpPr/>
            <p:nvPr/>
          </p:nvSpPr>
          <p:spPr>
            <a:xfrm>
              <a:off x="6375999" y="5248283"/>
              <a:ext cx="526921" cy="404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274 w 641345"/>
                <a:gd name="connsiteY0" fmla="*/ 0 h 81351"/>
                <a:gd name="connsiteX1" fmla="*/ 73612 w 641345"/>
                <a:gd name="connsiteY1" fmla="*/ 75362 h 81351"/>
                <a:gd name="connsiteX2" fmla="*/ 307993 w 641345"/>
                <a:gd name="connsiteY2" fmla="*/ 76534 h 81351"/>
                <a:gd name="connsiteX3" fmla="*/ 641345 w 641345"/>
                <a:gd name="connsiteY3" fmla="*/ 70338 h 81351"/>
                <a:gd name="connsiteX0" fmla="*/ 3379 w 641450"/>
                <a:gd name="connsiteY0" fmla="*/ 0 h 75394"/>
                <a:gd name="connsiteX1" fmla="*/ 73717 w 641450"/>
                <a:gd name="connsiteY1" fmla="*/ 75362 h 75394"/>
                <a:gd name="connsiteX2" fmla="*/ 318172 w 641450"/>
                <a:gd name="connsiteY2" fmla="*/ 10261 h 75394"/>
                <a:gd name="connsiteX3" fmla="*/ 641450 w 641450"/>
                <a:gd name="connsiteY3" fmla="*/ 70338 h 75394"/>
                <a:gd name="connsiteX0" fmla="*/ 3380 w 641451"/>
                <a:gd name="connsiteY0" fmla="*/ 0 h 75394"/>
                <a:gd name="connsiteX1" fmla="*/ 73718 w 641451"/>
                <a:gd name="connsiteY1" fmla="*/ 75362 h 75394"/>
                <a:gd name="connsiteX2" fmla="*/ 318173 w 641451"/>
                <a:gd name="connsiteY2" fmla="*/ 10261 h 75394"/>
                <a:gd name="connsiteX3" fmla="*/ 641451 w 641451"/>
                <a:gd name="connsiteY3" fmla="*/ 70338 h 75394"/>
                <a:gd name="connsiteX0" fmla="*/ 3380 w 641451"/>
                <a:gd name="connsiteY0" fmla="*/ 0 h 75394"/>
                <a:gd name="connsiteX1" fmla="*/ 73718 w 641451"/>
                <a:gd name="connsiteY1" fmla="*/ 75362 h 75394"/>
                <a:gd name="connsiteX2" fmla="*/ 318173 w 641451"/>
                <a:gd name="connsiteY2" fmla="*/ 10261 h 75394"/>
                <a:gd name="connsiteX3" fmla="*/ 641451 w 641451"/>
                <a:gd name="connsiteY3" fmla="*/ 70338 h 75394"/>
                <a:gd name="connsiteX0" fmla="*/ 0 w 638071"/>
                <a:gd name="connsiteY0" fmla="*/ 0 h 70338"/>
                <a:gd name="connsiteX1" fmla="*/ 314793 w 638071"/>
                <a:gd name="connsiteY1" fmla="*/ 10261 h 70338"/>
                <a:gd name="connsiteX2" fmla="*/ 638071 w 638071"/>
                <a:gd name="connsiteY2" fmla="*/ 70338 h 70338"/>
                <a:gd name="connsiteX0" fmla="*/ 0 w 638071"/>
                <a:gd name="connsiteY0" fmla="*/ 0 h 70338"/>
                <a:gd name="connsiteX1" fmla="*/ 294647 w 638071"/>
                <a:gd name="connsiteY1" fmla="*/ 32352 h 70338"/>
                <a:gd name="connsiteX2" fmla="*/ 638071 w 638071"/>
                <a:gd name="connsiteY2" fmla="*/ 70338 h 70338"/>
                <a:gd name="connsiteX0" fmla="*/ 0 w 638071"/>
                <a:gd name="connsiteY0" fmla="*/ 0 h 70338"/>
                <a:gd name="connsiteX1" fmla="*/ 294647 w 638071"/>
                <a:gd name="connsiteY1" fmla="*/ 32352 h 70338"/>
                <a:gd name="connsiteX2" fmla="*/ 638071 w 638071"/>
                <a:gd name="connsiteY2" fmla="*/ 70338 h 70338"/>
                <a:gd name="connsiteX0" fmla="*/ 0 w 627998"/>
                <a:gd name="connsiteY0" fmla="*/ 0 h 57714"/>
                <a:gd name="connsiteX1" fmla="*/ 284574 w 627998"/>
                <a:gd name="connsiteY1" fmla="*/ 19728 h 57714"/>
                <a:gd name="connsiteX2" fmla="*/ 627998 w 627998"/>
                <a:gd name="connsiteY2" fmla="*/ 57714 h 57714"/>
                <a:gd name="connsiteX0" fmla="*/ 0 w 627998"/>
                <a:gd name="connsiteY0" fmla="*/ 0 h 57714"/>
                <a:gd name="connsiteX1" fmla="*/ 304721 w 627998"/>
                <a:gd name="connsiteY1" fmla="*/ 22883 h 57714"/>
                <a:gd name="connsiteX2" fmla="*/ 627998 w 627998"/>
                <a:gd name="connsiteY2" fmla="*/ 57714 h 57714"/>
                <a:gd name="connsiteX0" fmla="*/ 0 w 627998"/>
                <a:gd name="connsiteY0" fmla="*/ 0 h 57714"/>
                <a:gd name="connsiteX1" fmla="*/ 304721 w 627998"/>
                <a:gd name="connsiteY1" fmla="*/ 22883 h 57714"/>
                <a:gd name="connsiteX2" fmla="*/ 627998 w 627998"/>
                <a:gd name="connsiteY2" fmla="*/ 57714 h 57714"/>
                <a:gd name="connsiteX0" fmla="*/ 0 w 634086"/>
                <a:gd name="connsiteY0" fmla="*/ 286989 h 314981"/>
                <a:gd name="connsiteX1" fmla="*/ 304721 w 634086"/>
                <a:gd name="connsiteY1" fmla="*/ 309872 h 314981"/>
                <a:gd name="connsiteX2" fmla="*/ 634086 w 634086"/>
                <a:gd name="connsiteY2" fmla="*/ 5187 h 314981"/>
                <a:gd name="connsiteX0" fmla="*/ 0 w 634086"/>
                <a:gd name="connsiteY0" fmla="*/ 281802 h 309794"/>
                <a:gd name="connsiteX1" fmla="*/ 304721 w 634086"/>
                <a:gd name="connsiteY1" fmla="*/ 304685 h 309794"/>
                <a:gd name="connsiteX2" fmla="*/ 634086 w 634086"/>
                <a:gd name="connsiteY2" fmla="*/ 0 h 309794"/>
                <a:gd name="connsiteX0" fmla="*/ 0 w 634086"/>
                <a:gd name="connsiteY0" fmla="*/ 281802 h 286911"/>
                <a:gd name="connsiteX1" fmla="*/ 335163 w 634086"/>
                <a:gd name="connsiteY1" fmla="*/ 79613 h 286911"/>
                <a:gd name="connsiteX2" fmla="*/ 634086 w 634086"/>
                <a:gd name="connsiteY2" fmla="*/ 0 h 286911"/>
                <a:gd name="connsiteX0" fmla="*/ 0 w 634086"/>
                <a:gd name="connsiteY0" fmla="*/ 281802 h 288654"/>
                <a:gd name="connsiteX1" fmla="*/ 335163 w 634086"/>
                <a:gd name="connsiteY1" fmla="*/ 79613 h 288654"/>
                <a:gd name="connsiteX2" fmla="*/ 634086 w 634086"/>
                <a:gd name="connsiteY2" fmla="*/ 0 h 288654"/>
                <a:gd name="connsiteX0" fmla="*/ 0 w 634086"/>
                <a:gd name="connsiteY0" fmla="*/ 281802 h 286870"/>
                <a:gd name="connsiteX1" fmla="*/ 335163 w 634086"/>
                <a:gd name="connsiteY1" fmla="*/ 79613 h 286870"/>
                <a:gd name="connsiteX2" fmla="*/ 634086 w 634086"/>
                <a:gd name="connsiteY2" fmla="*/ 0 h 286870"/>
                <a:gd name="connsiteX0" fmla="*/ 0 w 634086"/>
                <a:gd name="connsiteY0" fmla="*/ 281802 h 287550"/>
                <a:gd name="connsiteX1" fmla="*/ 335163 w 634086"/>
                <a:gd name="connsiteY1" fmla="*/ 79613 h 287550"/>
                <a:gd name="connsiteX2" fmla="*/ 634086 w 634086"/>
                <a:gd name="connsiteY2" fmla="*/ 0 h 287550"/>
                <a:gd name="connsiteX0" fmla="*/ 0 w 634086"/>
                <a:gd name="connsiteY0" fmla="*/ 281802 h 286932"/>
                <a:gd name="connsiteX1" fmla="*/ 335163 w 634086"/>
                <a:gd name="connsiteY1" fmla="*/ 79613 h 286932"/>
                <a:gd name="connsiteX2" fmla="*/ 634086 w 634086"/>
                <a:gd name="connsiteY2" fmla="*/ 0 h 286932"/>
                <a:gd name="connsiteX0" fmla="*/ 0 w 634086"/>
                <a:gd name="connsiteY0" fmla="*/ 281802 h 281802"/>
                <a:gd name="connsiteX1" fmla="*/ 169416 w 634086"/>
                <a:gd name="connsiteY1" fmla="*/ 251899 h 281802"/>
                <a:gd name="connsiteX2" fmla="*/ 335163 w 634086"/>
                <a:gd name="connsiteY2" fmla="*/ 79613 h 281802"/>
                <a:gd name="connsiteX3" fmla="*/ 634086 w 634086"/>
                <a:gd name="connsiteY3" fmla="*/ 0 h 281802"/>
                <a:gd name="connsiteX0" fmla="*/ 0 w 585133"/>
                <a:gd name="connsiteY0" fmla="*/ 318049 h 318049"/>
                <a:gd name="connsiteX1" fmla="*/ 120463 w 585133"/>
                <a:gd name="connsiteY1" fmla="*/ 251899 h 318049"/>
                <a:gd name="connsiteX2" fmla="*/ 286210 w 585133"/>
                <a:gd name="connsiteY2" fmla="*/ 79613 h 318049"/>
                <a:gd name="connsiteX3" fmla="*/ 585133 w 585133"/>
                <a:gd name="connsiteY3" fmla="*/ 0 h 318049"/>
                <a:gd name="connsiteX0" fmla="*/ 0 w 638536"/>
                <a:gd name="connsiteY0" fmla="*/ 284590 h 284590"/>
                <a:gd name="connsiteX1" fmla="*/ 173866 w 638536"/>
                <a:gd name="connsiteY1" fmla="*/ 251899 h 284590"/>
                <a:gd name="connsiteX2" fmla="*/ 339613 w 638536"/>
                <a:gd name="connsiteY2" fmla="*/ 79613 h 284590"/>
                <a:gd name="connsiteX3" fmla="*/ 638536 w 638536"/>
                <a:gd name="connsiteY3" fmla="*/ 0 h 284590"/>
                <a:gd name="connsiteX0" fmla="*/ 0 w 638536"/>
                <a:gd name="connsiteY0" fmla="*/ 284590 h 295442"/>
                <a:gd name="connsiteX1" fmla="*/ 173866 w 638536"/>
                <a:gd name="connsiteY1" fmla="*/ 251899 h 295442"/>
                <a:gd name="connsiteX2" fmla="*/ 339613 w 638536"/>
                <a:gd name="connsiteY2" fmla="*/ 79613 h 295442"/>
                <a:gd name="connsiteX3" fmla="*/ 638536 w 638536"/>
                <a:gd name="connsiteY3" fmla="*/ 0 h 295442"/>
                <a:gd name="connsiteX0" fmla="*/ 0 w 638536"/>
                <a:gd name="connsiteY0" fmla="*/ 284590 h 295442"/>
                <a:gd name="connsiteX1" fmla="*/ 173867 w 638536"/>
                <a:gd name="connsiteY1" fmla="*/ 251899 h 295442"/>
                <a:gd name="connsiteX2" fmla="*/ 339613 w 638536"/>
                <a:gd name="connsiteY2" fmla="*/ 79613 h 295442"/>
                <a:gd name="connsiteX3" fmla="*/ 638536 w 638536"/>
                <a:gd name="connsiteY3" fmla="*/ 0 h 295442"/>
                <a:gd name="connsiteX0" fmla="*/ 0 w 638536"/>
                <a:gd name="connsiteY0" fmla="*/ 284590 h 295442"/>
                <a:gd name="connsiteX1" fmla="*/ 173867 w 638536"/>
                <a:gd name="connsiteY1" fmla="*/ 251899 h 295442"/>
                <a:gd name="connsiteX2" fmla="*/ 339613 w 638536"/>
                <a:gd name="connsiteY2" fmla="*/ 79613 h 295442"/>
                <a:gd name="connsiteX3" fmla="*/ 638536 w 638536"/>
                <a:gd name="connsiteY3" fmla="*/ 0 h 295442"/>
                <a:gd name="connsiteX0" fmla="*/ 0 w 638536"/>
                <a:gd name="connsiteY0" fmla="*/ 284590 h 298361"/>
                <a:gd name="connsiteX1" fmla="*/ 173867 w 638536"/>
                <a:gd name="connsiteY1" fmla="*/ 251899 h 298361"/>
                <a:gd name="connsiteX2" fmla="*/ 339613 w 638536"/>
                <a:gd name="connsiteY2" fmla="*/ 79613 h 298361"/>
                <a:gd name="connsiteX3" fmla="*/ 638536 w 638536"/>
                <a:gd name="connsiteY3" fmla="*/ 0 h 298361"/>
                <a:gd name="connsiteX0" fmla="*/ 0 w 638536"/>
                <a:gd name="connsiteY0" fmla="*/ 284590 h 307023"/>
                <a:gd name="connsiteX1" fmla="*/ 173867 w 638536"/>
                <a:gd name="connsiteY1" fmla="*/ 251899 h 307023"/>
                <a:gd name="connsiteX2" fmla="*/ 339613 w 638536"/>
                <a:gd name="connsiteY2" fmla="*/ 79613 h 307023"/>
                <a:gd name="connsiteX3" fmla="*/ 638536 w 638536"/>
                <a:gd name="connsiteY3" fmla="*/ 0 h 307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536" h="307023">
                  <a:moveTo>
                    <a:pt x="0" y="284590"/>
                  </a:moveTo>
                  <a:cubicBezTo>
                    <a:pt x="69771" y="330260"/>
                    <a:pt x="131358" y="299538"/>
                    <a:pt x="173867" y="251899"/>
                  </a:cubicBezTo>
                  <a:cubicBezTo>
                    <a:pt x="217302" y="203222"/>
                    <a:pt x="262168" y="121596"/>
                    <a:pt x="339613" y="79613"/>
                  </a:cubicBezTo>
                  <a:cubicBezTo>
                    <a:pt x="417058" y="37630"/>
                    <a:pt x="471923" y="16497"/>
                    <a:pt x="638536" y="0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ot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3F168C9-8260-4DC8-D981-28469E54EA4A}"/>
                </a:ext>
              </a:extLst>
            </p:cNvPr>
            <p:cNvSpPr/>
            <p:nvPr/>
          </p:nvSpPr>
          <p:spPr>
            <a:xfrm flipH="1">
              <a:off x="6369889" y="5515895"/>
              <a:ext cx="552740" cy="51922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67985 h 198993"/>
                <a:gd name="connsiteX1" fmla="*/ 193653 w 581733"/>
                <a:gd name="connsiteY1" fmla="*/ 108677 h 198993"/>
                <a:gd name="connsiteX2" fmla="*/ 415177 w 581733"/>
                <a:gd name="connsiteY2" fmla="*/ 2494 h 198993"/>
                <a:gd name="connsiteX3" fmla="*/ 581733 w 581733"/>
                <a:gd name="connsiteY3" fmla="*/ 198993 h 198993"/>
                <a:gd name="connsiteX0" fmla="*/ 0 w 581733"/>
                <a:gd name="connsiteY0" fmla="*/ 69533 h 200541"/>
                <a:gd name="connsiteX1" fmla="*/ 189239 w 581733"/>
                <a:gd name="connsiteY1" fmla="*/ 60064 h 200541"/>
                <a:gd name="connsiteX2" fmla="*/ 415177 w 581733"/>
                <a:gd name="connsiteY2" fmla="*/ 4042 h 200541"/>
                <a:gd name="connsiteX3" fmla="*/ 581733 w 581733"/>
                <a:gd name="connsiteY3" fmla="*/ 200541 h 200541"/>
                <a:gd name="connsiteX0" fmla="*/ 0 w 540320"/>
                <a:gd name="connsiteY0" fmla="*/ 0 h 277497"/>
                <a:gd name="connsiteX1" fmla="*/ 147826 w 540320"/>
                <a:gd name="connsiteY1" fmla="*/ 137020 h 277497"/>
                <a:gd name="connsiteX2" fmla="*/ 373764 w 540320"/>
                <a:gd name="connsiteY2" fmla="*/ 80998 h 277497"/>
                <a:gd name="connsiteX3" fmla="*/ 540320 w 540320"/>
                <a:gd name="connsiteY3" fmla="*/ 277497 h 277497"/>
                <a:gd name="connsiteX0" fmla="*/ 0 w 540320"/>
                <a:gd name="connsiteY0" fmla="*/ 0 h 277497"/>
                <a:gd name="connsiteX1" fmla="*/ 147826 w 540320"/>
                <a:gd name="connsiteY1" fmla="*/ 137020 h 277497"/>
                <a:gd name="connsiteX2" fmla="*/ 373764 w 540320"/>
                <a:gd name="connsiteY2" fmla="*/ 80998 h 277497"/>
                <a:gd name="connsiteX3" fmla="*/ 540320 w 540320"/>
                <a:gd name="connsiteY3" fmla="*/ 277497 h 277497"/>
                <a:gd name="connsiteX0" fmla="*/ 0 w 540320"/>
                <a:gd name="connsiteY0" fmla="*/ 0 h 277497"/>
                <a:gd name="connsiteX1" fmla="*/ 147826 w 540320"/>
                <a:gd name="connsiteY1" fmla="*/ 137020 h 277497"/>
                <a:gd name="connsiteX2" fmla="*/ 373764 w 540320"/>
                <a:gd name="connsiteY2" fmla="*/ 80998 h 277497"/>
                <a:gd name="connsiteX3" fmla="*/ 540320 w 540320"/>
                <a:gd name="connsiteY3" fmla="*/ 277497 h 277497"/>
                <a:gd name="connsiteX0" fmla="*/ 0 w 540320"/>
                <a:gd name="connsiteY0" fmla="*/ 0 h 277497"/>
                <a:gd name="connsiteX1" fmla="*/ 147826 w 540320"/>
                <a:gd name="connsiteY1" fmla="*/ 137020 h 277497"/>
                <a:gd name="connsiteX2" fmla="*/ 540320 w 540320"/>
                <a:gd name="connsiteY2" fmla="*/ 277497 h 277497"/>
                <a:gd name="connsiteX0" fmla="*/ 0 w 540320"/>
                <a:gd name="connsiteY0" fmla="*/ 0 h 277497"/>
                <a:gd name="connsiteX1" fmla="*/ 234418 w 540320"/>
                <a:gd name="connsiteY1" fmla="*/ 94294 h 277497"/>
                <a:gd name="connsiteX2" fmla="*/ 540320 w 540320"/>
                <a:gd name="connsiteY2" fmla="*/ 277497 h 277497"/>
                <a:gd name="connsiteX0" fmla="*/ 0 w 540320"/>
                <a:gd name="connsiteY0" fmla="*/ 0 h 277497"/>
                <a:gd name="connsiteX1" fmla="*/ 234418 w 540320"/>
                <a:gd name="connsiteY1" fmla="*/ 94294 h 277497"/>
                <a:gd name="connsiteX2" fmla="*/ 540320 w 540320"/>
                <a:gd name="connsiteY2" fmla="*/ 277497 h 277497"/>
                <a:gd name="connsiteX0" fmla="*/ 0 w 540320"/>
                <a:gd name="connsiteY0" fmla="*/ 0 h 277497"/>
                <a:gd name="connsiteX1" fmla="*/ 313480 w 540320"/>
                <a:gd name="connsiteY1" fmla="*/ 100398 h 277497"/>
                <a:gd name="connsiteX2" fmla="*/ 540320 w 540320"/>
                <a:gd name="connsiteY2" fmla="*/ 277497 h 277497"/>
                <a:gd name="connsiteX0" fmla="*/ 0 w 540320"/>
                <a:gd name="connsiteY0" fmla="*/ 0 h 277497"/>
                <a:gd name="connsiteX1" fmla="*/ 313480 w 540320"/>
                <a:gd name="connsiteY1" fmla="*/ 100398 h 277497"/>
                <a:gd name="connsiteX2" fmla="*/ 540320 w 540320"/>
                <a:gd name="connsiteY2" fmla="*/ 277497 h 277497"/>
                <a:gd name="connsiteX0" fmla="*/ 0 w 551615"/>
                <a:gd name="connsiteY0" fmla="*/ 0 h 275462"/>
                <a:gd name="connsiteX1" fmla="*/ 313480 w 551615"/>
                <a:gd name="connsiteY1" fmla="*/ 100398 h 275462"/>
                <a:gd name="connsiteX2" fmla="*/ 551615 w 551615"/>
                <a:gd name="connsiteY2" fmla="*/ 275462 h 275462"/>
                <a:gd name="connsiteX0" fmla="*/ 0 w 566674"/>
                <a:gd name="connsiteY0" fmla="*/ 0 h 287669"/>
                <a:gd name="connsiteX1" fmla="*/ 328539 w 566674"/>
                <a:gd name="connsiteY1" fmla="*/ 112605 h 287669"/>
                <a:gd name="connsiteX2" fmla="*/ 566674 w 566674"/>
                <a:gd name="connsiteY2" fmla="*/ 287669 h 287669"/>
                <a:gd name="connsiteX0" fmla="*/ 0 w 566674"/>
                <a:gd name="connsiteY0" fmla="*/ 0 h 287669"/>
                <a:gd name="connsiteX1" fmla="*/ 328539 w 566674"/>
                <a:gd name="connsiteY1" fmla="*/ 112605 h 287669"/>
                <a:gd name="connsiteX2" fmla="*/ 566674 w 566674"/>
                <a:gd name="connsiteY2" fmla="*/ 287669 h 287669"/>
                <a:gd name="connsiteX0" fmla="*/ 0 w 566674"/>
                <a:gd name="connsiteY0" fmla="*/ 0 h 287669"/>
                <a:gd name="connsiteX1" fmla="*/ 328539 w 566674"/>
                <a:gd name="connsiteY1" fmla="*/ 112605 h 287669"/>
                <a:gd name="connsiteX2" fmla="*/ 566674 w 566674"/>
                <a:gd name="connsiteY2" fmla="*/ 287669 h 28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674" h="287669">
                  <a:moveTo>
                    <a:pt x="0" y="0"/>
                  </a:moveTo>
                  <a:cubicBezTo>
                    <a:pt x="74276" y="51769"/>
                    <a:pt x="200211" y="66694"/>
                    <a:pt x="328539" y="112605"/>
                  </a:cubicBezTo>
                  <a:cubicBezTo>
                    <a:pt x="456867" y="158516"/>
                    <a:pt x="526320" y="229919"/>
                    <a:pt x="566674" y="28766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ot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7C3787A8-4E35-B98E-9E2E-DF1D325FFA74}"/>
                </a:ext>
              </a:extLst>
            </p:cNvPr>
            <p:cNvSpPr/>
            <p:nvPr/>
          </p:nvSpPr>
          <p:spPr>
            <a:xfrm>
              <a:off x="6358253" y="516729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9E4F5C88-E162-F5DE-6241-20906BC61609}"/>
                </a:ext>
              </a:extLst>
            </p:cNvPr>
            <p:cNvGrpSpPr/>
            <p:nvPr/>
          </p:nvGrpSpPr>
          <p:grpSpPr>
            <a:xfrm>
              <a:off x="6797689" y="5167295"/>
              <a:ext cx="239814" cy="404255"/>
              <a:chOff x="5541091" y="5149144"/>
              <a:chExt cx="239814" cy="404255"/>
            </a:xfrm>
          </p:grpSpPr>
          <p:sp>
            <p:nvSpPr>
              <p:cNvPr id="131" name="Oval 130">
                <a:extLst>
                  <a:ext uri="{FF2B5EF4-FFF2-40B4-BE49-F238E27FC236}">
                    <a16:creationId xmlns:a16="http://schemas.microsoft.com/office/drawing/2014/main" id="{34FB1BB4-AE54-F5F0-FE7D-E59A7B8C97D6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4EA054CE-C046-8A76-4963-C47F60730146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Oval 132">
                <a:extLst>
                  <a:ext uri="{FF2B5EF4-FFF2-40B4-BE49-F238E27FC236}">
                    <a16:creationId xmlns:a16="http://schemas.microsoft.com/office/drawing/2014/main" id="{50517405-1560-0AE4-4B51-90CFAA51AD65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49448E49-0FF2-26E4-361D-D3CB866B98EC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5436C5B4-13D6-0804-275B-FECFAB98EFE1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748A5A60-3486-F3F1-BCB6-3DF77EB6DDDB}"/>
              </a:ext>
            </a:extLst>
          </p:cNvPr>
          <p:cNvSpPr/>
          <p:nvPr/>
        </p:nvSpPr>
        <p:spPr>
          <a:xfrm flipH="1">
            <a:off x="2751988" y="2783558"/>
            <a:ext cx="597196" cy="13778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50378 h 181386"/>
              <a:gd name="connsiteX1" fmla="*/ 193653 w 581733"/>
              <a:gd name="connsiteY1" fmla="*/ 91070 h 181386"/>
              <a:gd name="connsiteX2" fmla="*/ 410855 w 581733"/>
              <a:gd name="connsiteY2" fmla="*/ 2820 h 181386"/>
              <a:gd name="connsiteX3" fmla="*/ 581733 w 581733"/>
              <a:gd name="connsiteY3" fmla="*/ 181386 h 181386"/>
              <a:gd name="connsiteX0" fmla="*/ 0 w 581733"/>
              <a:gd name="connsiteY0" fmla="*/ 53131 h 184139"/>
              <a:gd name="connsiteX1" fmla="*/ 203440 w 581733"/>
              <a:gd name="connsiteY1" fmla="*/ 36365 h 184139"/>
              <a:gd name="connsiteX2" fmla="*/ 410855 w 581733"/>
              <a:gd name="connsiteY2" fmla="*/ 5573 h 184139"/>
              <a:gd name="connsiteX3" fmla="*/ 581733 w 581733"/>
              <a:gd name="connsiteY3" fmla="*/ 184139 h 184139"/>
              <a:gd name="connsiteX0" fmla="*/ 0 w 581733"/>
              <a:gd name="connsiteY0" fmla="*/ 92116 h 223124"/>
              <a:gd name="connsiteX1" fmla="*/ 203440 w 581733"/>
              <a:gd name="connsiteY1" fmla="*/ 75350 h 223124"/>
              <a:gd name="connsiteX2" fmla="*/ 410855 w 581733"/>
              <a:gd name="connsiteY2" fmla="*/ 3516 h 223124"/>
              <a:gd name="connsiteX3" fmla="*/ 581733 w 581733"/>
              <a:gd name="connsiteY3" fmla="*/ 223124 h 223124"/>
              <a:gd name="connsiteX0" fmla="*/ 0 w 581733"/>
              <a:gd name="connsiteY0" fmla="*/ 92864 h 223872"/>
              <a:gd name="connsiteX1" fmla="*/ 252381 w 581733"/>
              <a:gd name="connsiteY1" fmla="*/ 59680 h 223872"/>
              <a:gd name="connsiteX2" fmla="*/ 410855 w 581733"/>
              <a:gd name="connsiteY2" fmla="*/ 4264 h 223872"/>
              <a:gd name="connsiteX3" fmla="*/ 581733 w 581733"/>
              <a:gd name="connsiteY3" fmla="*/ 223872 h 223872"/>
              <a:gd name="connsiteX0" fmla="*/ 0 w 581733"/>
              <a:gd name="connsiteY0" fmla="*/ 95494 h 226502"/>
              <a:gd name="connsiteX1" fmla="*/ 252381 w 581733"/>
              <a:gd name="connsiteY1" fmla="*/ 62310 h 226502"/>
              <a:gd name="connsiteX2" fmla="*/ 410855 w 581733"/>
              <a:gd name="connsiteY2" fmla="*/ 6894 h 226502"/>
              <a:gd name="connsiteX3" fmla="*/ 581733 w 581733"/>
              <a:gd name="connsiteY3" fmla="*/ 226502 h 226502"/>
              <a:gd name="connsiteX0" fmla="*/ 0 w 581733"/>
              <a:gd name="connsiteY0" fmla="*/ 94107 h 225115"/>
              <a:gd name="connsiteX1" fmla="*/ 205910 w 581733"/>
              <a:gd name="connsiteY1" fmla="*/ 73915 h 225115"/>
              <a:gd name="connsiteX2" fmla="*/ 410855 w 581733"/>
              <a:gd name="connsiteY2" fmla="*/ 5507 h 225115"/>
              <a:gd name="connsiteX3" fmla="*/ 581733 w 581733"/>
              <a:gd name="connsiteY3" fmla="*/ 225115 h 225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225115">
                <a:moveTo>
                  <a:pt x="0" y="94107"/>
                </a:moveTo>
                <a:cubicBezTo>
                  <a:pt x="62983" y="135703"/>
                  <a:pt x="132539" y="121516"/>
                  <a:pt x="205910" y="73915"/>
                </a:cubicBezTo>
                <a:cubicBezTo>
                  <a:pt x="279281" y="26314"/>
                  <a:pt x="332845" y="-15324"/>
                  <a:pt x="410855" y="5507"/>
                </a:cubicBezTo>
                <a:cubicBezTo>
                  <a:pt x="488865" y="26338"/>
                  <a:pt x="534067" y="141295"/>
                  <a:pt x="581733" y="225115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A7FA9612-0CCA-04EC-E842-F4F3D50A4DAE}"/>
              </a:ext>
            </a:extLst>
          </p:cNvPr>
          <p:cNvSpPr/>
          <p:nvPr/>
        </p:nvSpPr>
        <p:spPr>
          <a:xfrm flipH="1">
            <a:off x="2769198" y="2773837"/>
            <a:ext cx="902301" cy="15935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49712"/>
              <a:gd name="connsiteX1" fmla="*/ 177156 w 635314"/>
              <a:gd name="connsiteY1" fmla="*/ 149300 h 149712"/>
              <a:gd name="connsiteX2" fmla="*/ 428111 w 635314"/>
              <a:gd name="connsiteY2" fmla="*/ 61448 h 149712"/>
              <a:gd name="connsiteX3" fmla="*/ 635314 w 635314"/>
              <a:gd name="connsiteY3" fmla="*/ 126673 h 149712"/>
              <a:gd name="connsiteX0" fmla="*/ 0 w 635314"/>
              <a:gd name="connsiteY0" fmla="*/ 0 h 136739"/>
              <a:gd name="connsiteX1" fmla="*/ 173619 w 635314"/>
              <a:gd name="connsiteY1" fmla="*/ 136275 h 136739"/>
              <a:gd name="connsiteX2" fmla="*/ 428111 w 635314"/>
              <a:gd name="connsiteY2" fmla="*/ 61448 h 136739"/>
              <a:gd name="connsiteX3" fmla="*/ 635314 w 635314"/>
              <a:gd name="connsiteY3" fmla="*/ 126673 h 136739"/>
              <a:gd name="connsiteX0" fmla="*/ 0 w 635314"/>
              <a:gd name="connsiteY0" fmla="*/ 0 h 137493"/>
              <a:gd name="connsiteX1" fmla="*/ 173619 w 635314"/>
              <a:gd name="connsiteY1" fmla="*/ 136275 h 137493"/>
              <a:gd name="connsiteX2" fmla="*/ 428111 w 635314"/>
              <a:gd name="connsiteY2" fmla="*/ 70131 h 137493"/>
              <a:gd name="connsiteX3" fmla="*/ 635314 w 635314"/>
              <a:gd name="connsiteY3" fmla="*/ 126673 h 137493"/>
              <a:gd name="connsiteX0" fmla="*/ 0 w 635314"/>
              <a:gd name="connsiteY0" fmla="*/ 0 h 137708"/>
              <a:gd name="connsiteX1" fmla="*/ 173619 w 635314"/>
              <a:gd name="connsiteY1" fmla="*/ 136275 h 137708"/>
              <a:gd name="connsiteX2" fmla="*/ 428111 w 635314"/>
              <a:gd name="connsiteY2" fmla="*/ 70131 h 137708"/>
              <a:gd name="connsiteX3" fmla="*/ 635314 w 635314"/>
              <a:gd name="connsiteY3" fmla="*/ 126673 h 137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37708">
                <a:moveTo>
                  <a:pt x="0" y="0"/>
                </a:moveTo>
                <a:cubicBezTo>
                  <a:pt x="27021" y="52856"/>
                  <a:pt x="102267" y="124587"/>
                  <a:pt x="173619" y="136275"/>
                </a:cubicBezTo>
                <a:cubicBezTo>
                  <a:pt x="244971" y="147964"/>
                  <a:pt x="347624" y="84755"/>
                  <a:pt x="428111" y="70131"/>
                </a:cubicBezTo>
                <a:cubicBezTo>
                  <a:pt x="503837" y="56372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rgbClr val="C0000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F633BFF-C90A-47A1-D833-37288333251E}"/>
              </a:ext>
            </a:extLst>
          </p:cNvPr>
          <p:cNvGrpSpPr/>
          <p:nvPr/>
        </p:nvGrpSpPr>
        <p:grpSpPr>
          <a:xfrm>
            <a:off x="2541682" y="3418436"/>
            <a:ext cx="1424277" cy="1079520"/>
            <a:chOff x="2542140" y="3416344"/>
            <a:chExt cx="1424277" cy="1079520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C4AE38AA-5FBF-3127-634E-0480C62404EE}"/>
                </a:ext>
              </a:extLst>
            </p:cNvPr>
            <p:cNvGrpSpPr/>
            <p:nvPr/>
          </p:nvGrpSpPr>
          <p:grpSpPr>
            <a:xfrm>
              <a:off x="2542140" y="3416344"/>
              <a:ext cx="1381499" cy="1079520"/>
              <a:chOff x="2542140" y="3416344"/>
              <a:chExt cx="1381499" cy="1079520"/>
            </a:xfrm>
          </p:grpSpPr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307FBC97-3438-CBE8-A363-39B103ACC912}"/>
                  </a:ext>
                </a:extLst>
              </p:cNvPr>
              <p:cNvSpPr/>
              <p:nvPr/>
            </p:nvSpPr>
            <p:spPr>
              <a:xfrm>
                <a:off x="2542140" y="3416344"/>
                <a:ext cx="547425" cy="1079520"/>
              </a:xfrm>
              <a:prstGeom prst="ellipse">
                <a:avLst/>
              </a:prstGeom>
              <a:noFill/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" name="Group 51">
                <a:extLst>
                  <a:ext uri="{FF2B5EF4-FFF2-40B4-BE49-F238E27FC236}">
                    <a16:creationId xmlns:a16="http://schemas.microsoft.com/office/drawing/2014/main" id="{4119986E-AC15-BA84-1B1E-5E0CD4A3727E}"/>
                  </a:ext>
                </a:extLst>
              </p:cNvPr>
              <p:cNvGrpSpPr/>
              <p:nvPr/>
            </p:nvGrpSpPr>
            <p:grpSpPr>
              <a:xfrm>
                <a:off x="3208807" y="3507597"/>
                <a:ext cx="350874" cy="360389"/>
                <a:chOff x="3195085" y="2057961"/>
                <a:chExt cx="350874" cy="360389"/>
              </a:xfrm>
            </p:grpSpPr>
            <p:sp>
              <p:nvSpPr>
                <p:cNvPr id="66" name="Oval 65">
                  <a:extLst>
                    <a:ext uri="{FF2B5EF4-FFF2-40B4-BE49-F238E27FC236}">
                      <a16:creationId xmlns:a16="http://schemas.microsoft.com/office/drawing/2014/main" id="{7C265275-B80E-3F12-41E9-34238382F3BB}"/>
                    </a:ext>
                  </a:extLst>
                </p:cNvPr>
                <p:cNvSpPr/>
                <p:nvPr/>
              </p:nvSpPr>
              <p:spPr>
                <a:xfrm>
                  <a:off x="3195085" y="2057961"/>
                  <a:ext cx="350874" cy="360389"/>
                </a:xfrm>
                <a:prstGeom prst="ellipse">
                  <a:avLst/>
                </a:prstGeom>
                <a:noFill/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Oval 66">
                  <a:extLst>
                    <a:ext uri="{FF2B5EF4-FFF2-40B4-BE49-F238E27FC236}">
                      <a16:creationId xmlns:a16="http://schemas.microsoft.com/office/drawing/2014/main" id="{2145BB66-109A-3667-1A5D-5C9F86099447}"/>
                    </a:ext>
                  </a:extLst>
                </p:cNvPr>
                <p:cNvSpPr/>
                <p:nvPr/>
              </p:nvSpPr>
              <p:spPr>
                <a:xfrm>
                  <a:off x="3255327" y="231139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Oval 67">
                  <a:extLst>
                    <a:ext uri="{FF2B5EF4-FFF2-40B4-BE49-F238E27FC236}">
                      <a16:creationId xmlns:a16="http://schemas.microsoft.com/office/drawing/2014/main" id="{D1C72B91-D3B2-E96C-8609-01BA6838BCDA}"/>
                    </a:ext>
                  </a:extLst>
                </p:cNvPr>
                <p:cNvSpPr/>
                <p:nvPr/>
              </p:nvSpPr>
              <p:spPr>
                <a:xfrm>
                  <a:off x="3352234" y="209132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Oval 68">
                  <a:extLst>
                    <a:ext uri="{FF2B5EF4-FFF2-40B4-BE49-F238E27FC236}">
                      <a16:creationId xmlns:a16="http://schemas.microsoft.com/office/drawing/2014/main" id="{89BD0042-A88D-2344-9198-B152310A5E24}"/>
                    </a:ext>
                  </a:extLst>
                </p:cNvPr>
                <p:cNvSpPr/>
                <p:nvPr/>
              </p:nvSpPr>
              <p:spPr>
                <a:xfrm>
                  <a:off x="3465247" y="23026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71" name="Straight Arrow Connector 70">
                  <a:extLst>
                    <a:ext uri="{FF2B5EF4-FFF2-40B4-BE49-F238E27FC236}">
                      <a16:creationId xmlns:a16="http://schemas.microsoft.com/office/drawing/2014/main" id="{174A50E9-D8F1-B875-FCE7-E004B787A927}"/>
                    </a:ext>
                  </a:extLst>
                </p:cNvPr>
                <p:cNvCxnSpPr>
                  <a:cxnSpLocks/>
                  <a:stCxn id="68" idx="5"/>
                  <a:endCxn id="69" idx="0"/>
                </p:cNvCxnSpPr>
                <p:nvPr/>
              </p:nvCxnSpPr>
              <p:spPr>
                <a:xfrm>
                  <a:off x="3383454" y="2122543"/>
                  <a:ext cx="100081" cy="180127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" name="Straight Arrow Connector 72">
                  <a:extLst>
                    <a:ext uri="{FF2B5EF4-FFF2-40B4-BE49-F238E27FC236}">
                      <a16:creationId xmlns:a16="http://schemas.microsoft.com/office/drawing/2014/main" id="{D7380589-965A-C8AD-C949-9A0B2FE39DC7}"/>
                    </a:ext>
                  </a:extLst>
                </p:cNvPr>
                <p:cNvCxnSpPr>
                  <a:cxnSpLocks/>
                  <a:stCxn id="68" idx="3"/>
                </p:cNvCxnSpPr>
                <p:nvPr/>
              </p:nvCxnSpPr>
              <p:spPr>
                <a:xfrm flipH="1">
                  <a:off x="3270441" y="2122543"/>
                  <a:ext cx="87149" cy="188850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" name="Group 52">
                <a:extLst>
                  <a:ext uri="{FF2B5EF4-FFF2-40B4-BE49-F238E27FC236}">
                    <a16:creationId xmlns:a16="http://schemas.microsoft.com/office/drawing/2014/main" id="{10FCF4A2-F901-3DDE-2908-C15255847840}"/>
                  </a:ext>
                </a:extLst>
              </p:cNvPr>
              <p:cNvGrpSpPr/>
              <p:nvPr/>
            </p:nvGrpSpPr>
            <p:grpSpPr>
              <a:xfrm>
                <a:off x="3677143" y="3977148"/>
                <a:ext cx="246496" cy="256646"/>
                <a:chOff x="3255327" y="2091323"/>
                <a:chExt cx="246496" cy="256646"/>
              </a:xfrm>
            </p:grpSpPr>
            <p:sp>
              <p:nvSpPr>
                <p:cNvPr id="61" name="Oval 60">
                  <a:extLst>
                    <a:ext uri="{FF2B5EF4-FFF2-40B4-BE49-F238E27FC236}">
                      <a16:creationId xmlns:a16="http://schemas.microsoft.com/office/drawing/2014/main" id="{B54607F9-EB13-A96B-3733-296D5F416A78}"/>
                    </a:ext>
                  </a:extLst>
                </p:cNvPr>
                <p:cNvSpPr/>
                <p:nvPr/>
              </p:nvSpPr>
              <p:spPr>
                <a:xfrm>
                  <a:off x="3255327" y="231139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Oval 61">
                  <a:extLst>
                    <a:ext uri="{FF2B5EF4-FFF2-40B4-BE49-F238E27FC236}">
                      <a16:creationId xmlns:a16="http://schemas.microsoft.com/office/drawing/2014/main" id="{1E37F29B-382A-9150-5269-10B5BB507F64}"/>
                    </a:ext>
                  </a:extLst>
                </p:cNvPr>
                <p:cNvSpPr/>
                <p:nvPr/>
              </p:nvSpPr>
              <p:spPr>
                <a:xfrm>
                  <a:off x="3352234" y="209132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Oval 62">
                  <a:extLst>
                    <a:ext uri="{FF2B5EF4-FFF2-40B4-BE49-F238E27FC236}">
                      <a16:creationId xmlns:a16="http://schemas.microsoft.com/office/drawing/2014/main" id="{096B95C2-D3BE-5BFA-0A1C-27429F8CA63D}"/>
                    </a:ext>
                  </a:extLst>
                </p:cNvPr>
                <p:cNvSpPr/>
                <p:nvPr/>
              </p:nvSpPr>
              <p:spPr>
                <a:xfrm>
                  <a:off x="3465247" y="23026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64" name="Straight Arrow Connector 63">
                  <a:extLst>
                    <a:ext uri="{FF2B5EF4-FFF2-40B4-BE49-F238E27FC236}">
                      <a16:creationId xmlns:a16="http://schemas.microsoft.com/office/drawing/2014/main" id="{CBEDE5C6-3857-8C3A-B0B2-19A0B0563F93}"/>
                    </a:ext>
                  </a:extLst>
                </p:cNvPr>
                <p:cNvCxnSpPr>
                  <a:cxnSpLocks/>
                  <a:stCxn id="62" idx="5"/>
                </p:cNvCxnSpPr>
                <p:nvPr/>
              </p:nvCxnSpPr>
              <p:spPr>
                <a:xfrm>
                  <a:off x="3383454" y="2122543"/>
                  <a:ext cx="96863" cy="180127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" name="Straight Arrow Connector 64">
                  <a:extLst>
                    <a:ext uri="{FF2B5EF4-FFF2-40B4-BE49-F238E27FC236}">
                      <a16:creationId xmlns:a16="http://schemas.microsoft.com/office/drawing/2014/main" id="{ADD19F29-4B21-CD16-6949-00B7989BA063}"/>
                    </a:ext>
                  </a:extLst>
                </p:cNvPr>
                <p:cNvCxnSpPr>
                  <a:cxnSpLocks/>
                  <a:stCxn id="62" idx="3"/>
                  <a:endCxn id="61" idx="0"/>
                </p:cNvCxnSpPr>
                <p:nvPr/>
              </p:nvCxnSpPr>
              <p:spPr>
                <a:xfrm flipH="1">
                  <a:off x="3273615" y="2122543"/>
                  <a:ext cx="83975" cy="188850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4" name="Oval 53">
                <a:extLst>
                  <a:ext uri="{FF2B5EF4-FFF2-40B4-BE49-F238E27FC236}">
                    <a16:creationId xmlns:a16="http://schemas.microsoft.com/office/drawing/2014/main" id="{F05D9D07-7FD9-57FE-E128-9F53E9541B4C}"/>
                  </a:ext>
                </a:extLst>
              </p:cNvPr>
              <p:cNvSpPr/>
              <p:nvPr/>
            </p:nvSpPr>
            <p:spPr>
              <a:xfrm>
                <a:off x="2760332" y="4348496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81AA019B-D928-54C6-CC26-5B7FC7D305BA}"/>
                  </a:ext>
                </a:extLst>
              </p:cNvPr>
              <p:cNvSpPr/>
              <p:nvPr/>
            </p:nvSpPr>
            <p:spPr>
              <a:xfrm>
                <a:off x="2846201" y="4348496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Oval 55">
                <a:extLst>
                  <a:ext uri="{FF2B5EF4-FFF2-40B4-BE49-F238E27FC236}">
                    <a16:creationId xmlns:a16="http://schemas.microsoft.com/office/drawing/2014/main" id="{01744524-3AB0-795C-EEB5-2F35D79E9F1E}"/>
                  </a:ext>
                </a:extLst>
              </p:cNvPr>
              <p:cNvSpPr/>
              <p:nvPr/>
            </p:nvSpPr>
            <p:spPr>
              <a:xfrm>
                <a:off x="2716800" y="388569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005C2A3D-9438-8CF1-9463-8C666C34EDEF}"/>
                  </a:ext>
                </a:extLst>
              </p:cNvPr>
              <p:cNvSpPr/>
              <p:nvPr/>
            </p:nvSpPr>
            <p:spPr>
              <a:xfrm>
                <a:off x="2854250" y="389365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C1568EE2-6380-4185-E823-0B8D20A3E53E}"/>
                  </a:ext>
                </a:extLst>
              </p:cNvPr>
              <p:cNvSpPr/>
              <p:nvPr/>
            </p:nvSpPr>
            <p:spPr>
              <a:xfrm>
                <a:off x="2787771" y="344409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17E5C5AD-94EE-409C-92DD-66AB15F8D52B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37E85C52-04D2-1A42-F1F8-0F3B7952EACC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E369C83B-E9E9-CC61-98B7-94EDB761A284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1D80B152-31ED-05A9-18FB-AEBAD17E24EC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57A7B9E9-B627-CBAB-C0D1-F56E38BFAB7A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A87E6E5E-31B2-6325-FE02-F89A602AD5BF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BFB7F359-DDE6-27B8-8A02-7851CB355AEA}"/>
                </a:ext>
              </a:extLst>
            </p:cNvPr>
            <p:cNvGrpSpPr/>
            <p:nvPr/>
          </p:nvGrpSpPr>
          <p:grpSpPr>
            <a:xfrm>
              <a:off x="2774116" y="4217804"/>
              <a:ext cx="1117197" cy="212678"/>
              <a:chOff x="2774116" y="4217804"/>
              <a:chExt cx="1117197" cy="212678"/>
            </a:xfrm>
          </p:grpSpPr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9F13B6C3-6F80-1ACC-888D-48A2EE144870}"/>
                  </a:ext>
                </a:extLst>
              </p:cNvPr>
              <p:cNvSpPr/>
              <p:nvPr/>
            </p:nvSpPr>
            <p:spPr>
              <a:xfrm flipH="1">
                <a:off x="2774116" y="4227525"/>
                <a:ext cx="597196" cy="13778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50378 h 181386"/>
                  <a:gd name="connsiteX1" fmla="*/ 193653 w 581733"/>
                  <a:gd name="connsiteY1" fmla="*/ 91070 h 181386"/>
                  <a:gd name="connsiteX2" fmla="*/ 410855 w 581733"/>
                  <a:gd name="connsiteY2" fmla="*/ 2820 h 181386"/>
                  <a:gd name="connsiteX3" fmla="*/ 581733 w 581733"/>
                  <a:gd name="connsiteY3" fmla="*/ 181386 h 181386"/>
                  <a:gd name="connsiteX0" fmla="*/ 0 w 581733"/>
                  <a:gd name="connsiteY0" fmla="*/ 53131 h 184139"/>
                  <a:gd name="connsiteX1" fmla="*/ 203440 w 581733"/>
                  <a:gd name="connsiteY1" fmla="*/ 36365 h 184139"/>
                  <a:gd name="connsiteX2" fmla="*/ 410855 w 581733"/>
                  <a:gd name="connsiteY2" fmla="*/ 5573 h 184139"/>
                  <a:gd name="connsiteX3" fmla="*/ 581733 w 581733"/>
                  <a:gd name="connsiteY3" fmla="*/ 184139 h 184139"/>
                  <a:gd name="connsiteX0" fmla="*/ 0 w 581733"/>
                  <a:gd name="connsiteY0" fmla="*/ 92116 h 223124"/>
                  <a:gd name="connsiteX1" fmla="*/ 203440 w 581733"/>
                  <a:gd name="connsiteY1" fmla="*/ 75350 h 223124"/>
                  <a:gd name="connsiteX2" fmla="*/ 410855 w 581733"/>
                  <a:gd name="connsiteY2" fmla="*/ 3516 h 223124"/>
                  <a:gd name="connsiteX3" fmla="*/ 581733 w 581733"/>
                  <a:gd name="connsiteY3" fmla="*/ 223124 h 223124"/>
                  <a:gd name="connsiteX0" fmla="*/ 0 w 581733"/>
                  <a:gd name="connsiteY0" fmla="*/ 92864 h 223872"/>
                  <a:gd name="connsiteX1" fmla="*/ 252381 w 581733"/>
                  <a:gd name="connsiteY1" fmla="*/ 59680 h 223872"/>
                  <a:gd name="connsiteX2" fmla="*/ 410855 w 581733"/>
                  <a:gd name="connsiteY2" fmla="*/ 4264 h 223872"/>
                  <a:gd name="connsiteX3" fmla="*/ 581733 w 581733"/>
                  <a:gd name="connsiteY3" fmla="*/ 223872 h 223872"/>
                  <a:gd name="connsiteX0" fmla="*/ 0 w 581733"/>
                  <a:gd name="connsiteY0" fmla="*/ 95494 h 226502"/>
                  <a:gd name="connsiteX1" fmla="*/ 252381 w 581733"/>
                  <a:gd name="connsiteY1" fmla="*/ 62310 h 226502"/>
                  <a:gd name="connsiteX2" fmla="*/ 410855 w 581733"/>
                  <a:gd name="connsiteY2" fmla="*/ 6894 h 226502"/>
                  <a:gd name="connsiteX3" fmla="*/ 581733 w 581733"/>
                  <a:gd name="connsiteY3" fmla="*/ 226502 h 226502"/>
                  <a:gd name="connsiteX0" fmla="*/ 0 w 581733"/>
                  <a:gd name="connsiteY0" fmla="*/ 94107 h 225115"/>
                  <a:gd name="connsiteX1" fmla="*/ 205910 w 581733"/>
                  <a:gd name="connsiteY1" fmla="*/ 73915 h 225115"/>
                  <a:gd name="connsiteX2" fmla="*/ 410855 w 581733"/>
                  <a:gd name="connsiteY2" fmla="*/ 5507 h 225115"/>
                  <a:gd name="connsiteX3" fmla="*/ 581733 w 581733"/>
                  <a:gd name="connsiteY3" fmla="*/ 225115 h 225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733" h="225115">
                    <a:moveTo>
                      <a:pt x="0" y="94107"/>
                    </a:moveTo>
                    <a:cubicBezTo>
                      <a:pt x="62983" y="135703"/>
                      <a:pt x="132539" y="121516"/>
                      <a:pt x="205910" y="73915"/>
                    </a:cubicBezTo>
                    <a:cubicBezTo>
                      <a:pt x="279281" y="26314"/>
                      <a:pt x="332845" y="-15324"/>
                      <a:pt x="410855" y="5507"/>
                    </a:cubicBezTo>
                    <a:cubicBezTo>
                      <a:pt x="488865" y="26338"/>
                      <a:pt x="534067" y="141295"/>
                      <a:pt x="581733" y="225115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DBCC98F4-42F6-DE3A-6F2D-7CE2F090F5F7}"/>
                  </a:ext>
                </a:extLst>
              </p:cNvPr>
              <p:cNvSpPr/>
              <p:nvPr/>
            </p:nvSpPr>
            <p:spPr>
              <a:xfrm flipH="1">
                <a:off x="2791326" y="4217804"/>
                <a:ext cx="902301" cy="15935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49712"/>
                  <a:gd name="connsiteX1" fmla="*/ 177156 w 635314"/>
                  <a:gd name="connsiteY1" fmla="*/ 149300 h 149712"/>
                  <a:gd name="connsiteX2" fmla="*/ 428111 w 635314"/>
                  <a:gd name="connsiteY2" fmla="*/ 61448 h 149712"/>
                  <a:gd name="connsiteX3" fmla="*/ 635314 w 635314"/>
                  <a:gd name="connsiteY3" fmla="*/ 126673 h 149712"/>
                  <a:gd name="connsiteX0" fmla="*/ 0 w 635314"/>
                  <a:gd name="connsiteY0" fmla="*/ 0 h 136739"/>
                  <a:gd name="connsiteX1" fmla="*/ 173619 w 635314"/>
                  <a:gd name="connsiteY1" fmla="*/ 136275 h 136739"/>
                  <a:gd name="connsiteX2" fmla="*/ 428111 w 635314"/>
                  <a:gd name="connsiteY2" fmla="*/ 61448 h 136739"/>
                  <a:gd name="connsiteX3" fmla="*/ 635314 w 635314"/>
                  <a:gd name="connsiteY3" fmla="*/ 126673 h 136739"/>
                  <a:gd name="connsiteX0" fmla="*/ 0 w 635314"/>
                  <a:gd name="connsiteY0" fmla="*/ 0 h 137493"/>
                  <a:gd name="connsiteX1" fmla="*/ 173619 w 635314"/>
                  <a:gd name="connsiteY1" fmla="*/ 136275 h 137493"/>
                  <a:gd name="connsiteX2" fmla="*/ 428111 w 635314"/>
                  <a:gd name="connsiteY2" fmla="*/ 70131 h 137493"/>
                  <a:gd name="connsiteX3" fmla="*/ 635314 w 635314"/>
                  <a:gd name="connsiteY3" fmla="*/ 126673 h 137493"/>
                  <a:gd name="connsiteX0" fmla="*/ 0 w 635314"/>
                  <a:gd name="connsiteY0" fmla="*/ 0 h 137708"/>
                  <a:gd name="connsiteX1" fmla="*/ 173619 w 635314"/>
                  <a:gd name="connsiteY1" fmla="*/ 136275 h 137708"/>
                  <a:gd name="connsiteX2" fmla="*/ 428111 w 635314"/>
                  <a:gd name="connsiteY2" fmla="*/ 70131 h 137708"/>
                  <a:gd name="connsiteX3" fmla="*/ 635314 w 635314"/>
                  <a:gd name="connsiteY3" fmla="*/ 126673 h 13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5314" h="137708">
                    <a:moveTo>
                      <a:pt x="0" y="0"/>
                    </a:moveTo>
                    <a:cubicBezTo>
                      <a:pt x="27021" y="52856"/>
                      <a:pt x="102267" y="124587"/>
                      <a:pt x="173619" y="136275"/>
                    </a:cubicBezTo>
                    <a:cubicBezTo>
                      <a:pt x="244971" y="147964"/>
                      <a:pt x="347624" y="84755"/>
                      <a:pt x="428111" y="70131"/>
                    </a:cubicBezTo>
                    <a:cubicBezTo>
                      <a:pt x="503837" y="56372"/>
                      <a:pt x="587648" y="42853"/>
                      <a:pt x="635314" y="126673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DB8B71D0-5D74-E89D-487D-28B621CE4E4B}"/>
                  </a:ext>
                </a:extLst>
              </p:cNvPr>
              <p:cNvSpPr/>
              <p:nvPr/>
            </p:nvSpPr>
            <p:spPr>
              <a:xfrm flipH="1">
                <a:off x="2879314" y="4219991"/>
                <a:ext cx="1011999" cy="21049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40847"/>
                  <a:gd name="connsiteY0" fmla="*/ 0 h 121178"/>
                  <a:gd name="connsiteX1" fmla="*/ 134247 w 640847"/>
                  <a:gd name="connsiteY1" fmla="*/ 96672 h 121178"/>
                  <a:gd name="connsiteX2" fmla="*/ 397679 w 640847"/>
                  <a:gd name="connsiteY2" fmla="*/ 121083 h 121178"/>
                  <a:gd name="connsiteX3" fmla="*/ 640847 w 640847"/>
                  <a:gd name="connsiteY3" fmla="*/ 114746 h 121178"/>
                  <a:gd name="connsiteX0" fmla="*/ 0 w 640847"/>
                  <a:gd name="connsiteY0" fmla="*/ 0 h 133092"/>
                  <a:gd name="connsiteX1" fmla="*/ 134247 w 640847"/>
                  <a:gd name="connsiteY1" fmla="*/ 96672 h 133092"/>
                  <a:gd name="connsiteX2" fmla="*/ 331280 w 640847"/>
                  <a:gd name="connsiteY2" fmla="*/ 133010 h 133092"/>
                  <a:gd name="connsiteX3" fmla="*/ 640847 w 640847"/>
                  <a:gd name="connsiteY3" fmla="*/ 114746 h 133092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71128"/>
                  <a:gd name="connsiteX1" fmla="*/ 134247 w 640847"/>
                  <a:gd name="connsiteY1" fmla="*/ 96672 h 171128"/>
                  <a:gd name="connsiteX2" fmla="*/ 292270 w 640847"/>
                  <a:gd name="connsiteY2" fmla="*/ 171072 h 171128"/>
                  <a:gd name="connsiteX3" fmla="*/ 640847 w 640847"/>
                  <a:gd name="connsiteY3" fmla="*/ 114746 h 171128"/>
                  <a:gd name="connsiteX0" fmla="*/ 0 w 640847"/>
                  <a:gd name="connsiteY0" fmla="*/ 0 h 171078"/>
                  <a:gd name="connsiteX1" fmla="*/ 99250 w 640847"/>
                  <a:gd name="connsiteY1" fmla="*/ 108922 h 171078"/>
                  <a:gd name="connsiteX2" fmla="*/ 292270 w 640847"/>
                  <a:gd name="connsiteY2" fmla="*/ 171072 h 171078"/>
                  <a:gd name="connsiteX3" fmla="*/ 640847 w 640847"/>
                  <a:gd name="connsiteY3" fmla="*/ 114746 h 171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0847" h="171078">
                    <a:moveTo>
                      <a:pt x="0" y="0"/>
                    </a:moveTo>
                    <a:cubicBezTo>
                      <a:pt x="41917" y="53733"/>
                      <a:pt x="50538" y="80410"/>
                      <a:pt x="99250" y="108922"/>
                    </a:cubicBezTo>
                    <a:cubicBezTo>
                      <a:pt x="147962" y="137434"/>
                      <a:pt x="202004" y="170101"/>
                      <a:pt x="292270" y="171072"/>
                    </a:cubicBezTo>
                    <a:cubicBezTo>
                      <a:pt x="382536" y="172043"/>
                      <a:pt x="584881" y="54780"/>
                      <a:pt x="640847" y="114746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CDB42DE-5D36-3549-73A7-F8A35EEC9D80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rgbClr val="C0000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8687A75F-BCD2-66B7-58AF-71F04C03B00C}"/>
                </a:ext>
              </a:extLst>
            </p:cNvPr>
            <p:cNvGrpSpPr/>
            <p:nvPr/>
          </p:nvGrpSpPr>
          <p:grpSpPr>
            <a:xfrm>
              <a:off x="3252473" y="3940274"/>
              <a:ext cx="239814" cy="404255"/>
              <a:chOff x="5541091" y="5149144"/>
              <a:chExt cx="239814" cy="404255"/>
            </a:xfrm>
          </p:grpSpPr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6BBC721F-31FA-AC8E-F35A-401C27087A26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F2C8F167-EFF1-A714-FAD4-63439906C2D7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AEC6CC78-51E0-B3C9-D955-CB161D99A208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A476F61E-4303-CB4F-0B86-A00527269EEF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C682436C-D1FA-B950-3764-228F75DEB21B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62D87A88-26B8-A5D6-8929-E64F57A278F3}"/>
                </a:ext>
              </a:extLst>
            </p:cNvPr>
            <p:cNvSpPr/>
            <p:nvPr/>
          </p:nvSpPr>
          <p:spPr>
            <a:xfrm>
              <a:off x="3615543" y="3949386"/>
              <a:ext cx="350874" cy="360389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796CA9D7-2E49-EB0B-A72F-01D668AE9D3C}"/>
              </a:ext>
            </a:extLst>
          </p:cNvPr>
          <p:cNvGrpSpPr/>
          <p:nvPr/>
        </p:nvGrpSpPr>
        <p:grpSpPr>
          <a:xfrm>
            <a:off x="2516349" y="1972934"/>
            <a:ext cx="1424277" cy="1079520"/>
            <a:chOff x="2542140" y="3416344"/>
            <a:chExt cx="1424277" cy="1079520"/>
          </a:xfrm>
        </p:grpSpPr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80B3E44E-71D5-D86C-E0D2-70AB01E555C9}"/>
                </a:ext>
              </a:extLst>
            </p:cNvPr>
            <p:cNvGrpSpPr/>
            <p:nvPr/>
          </p:nvGrpSpPr>
          <p:grpSpPr>
            <a:xfrm>
              <a:off x="2542140" y="3416344"/>
              <a:ext cx="1381499" cy="1079520"/>
              <a:chOff x="2542140" y="3416344"/>
              <a:chExt cx="1381499" cy="1079520"/>
            </a:xfrm>
          </p:grpSpPr>
          <p:sp>
            <p:nvSpPr>
              <p:cNvPr id="154" name="Oval 153">
                <a:extLst>
                  <a:ext uri="{FF2B5EF4-FFF2-40B4-BE49-F238E27FC236}">
                    <a16:creationId xmlns:a16="http://schemas.microsoft.com/office/drawing/2014/main" id="{68C2A513-BB63-1E63-FAC6-0DCA8166344D}"/>
                  </a:ext>
                </a:extLst>
              </p:cNvPr>
              <p:cNvSpPr/>
              <p:nvPr/>
            </p:nvSpPr>
            <p:spPr>
              <a:xfrm>
                <a:off x="2542140" y="3416344"/>
                <a:ext cx="547425" cy="1079520"/>
              </a:xfrm>
              <a:prstGeom prst="ellipse">
                <a:avLst/>
              </a:prstGeom>
              <a:noFill/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55" name="Group 154">
                <a:extLst>
                  <a:ext uri="{FF2B5EF4-FFF2-40B4-BE49-F238E27FC236}">
                    <a16:creationId xmlns:a16="http://schemas.microsoft.com/office/drawing/2014/main" id="{F3507D90-E66A-D07F-C693-9F092396391D}"/>
                  </a:ext>
                </a:extLst>
              </p:cNvPr>
              <p:cNvGrpSpPr/>
              <p:nvPr/>
            </p:nvGrpSpPr>
            <p:grpSpPr>
              <a:xfrm>
                <a:off x="3208807" y="3507597"/>
                <a:ext cx="350874" cy="360389"/>
                <a:chOff x="3195085" y="2057961"/>
                <a:chExt cx="350874" cy="360389"/>
              </a:xfrm>
            </p:grpSpPr>
            <p:sp>
              <p:nvSpPr>
                <p:cNvPr id="167" name="Oval 166">
                  <a:extLst>
                    <a:ext uri="{FF2B5EF4-FFF2-40B4-BE49-F238E27FC236}">
                      <a16:creationId xmlns:a16="http://schemas.microsoft.com/office/drawing/2014/main" id="{79347CF4-03BC-A38A-73A0-3147267FDC5B}"/>
                    </a:ext>
                  </a:extLst>
                </p:cNvPr>
                <p:cNvSpPr/>
                <p:nvPr/>
              </p:nvSpPr>
              <p:spPr>
                <a:xfrm>
                  <a:off x="3195085" y="2057961"/>
                  <a:ext cx="350874" cy="360389"/>
                </a:xfrm>
                <a:prstGeom prst="ellipse">
                  <a:avLst/>
                </a:prstGeom>
                <a:noFill/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Oval 167">
                  <a:extLst>
                    <a:ext uri="{FF2B5EF4-FFF2-40B4-BE49-F238E27FC236}">
                      <a16:creationId xmlns:a16="http://schemas.microsoft.com/office/drawing/2014/main" id="{B5AB278C-6E3C-D890-E7D2-D6BF83348083}"/>
                    </a:ext>
                  </a:extLst>
                </p:cNvPr>
                <p:cNvSpPr/>
                <p:nvPr/>
              </p:nvSpPr>
              <p:spPr>
                <a:xfrm>
                  <a:off x="3255327" y="231139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Oval 168">
                  <a:extLst>
                    <a:ext uri="{FF2B5EF4-FFF2-40B4-BE49-F238E27FC236}">
                      <a16:creationId xmlns:a16="http://schemas.microsoft.com/office/drawing/2014/main" id="{8FA8D220-1FC2-267C-E3DB-5C65C7D77B37}"/>
                    </a:ext>
                  </a:extLst>
                </p:cNvPr>
                <p:cNvSpPr/>
                <p:nvPr/>
              </p:nvSpPr>
              <p:spPr>
                <a:xfrm>
                  <a:off x="3352234" y="209132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Oval 169">
                  <a:extLst>
                    <a:ext uri="{FF2B5EF4-FFF2-40B4-BE49-F238E27FC236}">
                      <a16:creationId xmlns:a16="http://schemas.microsoft.com/office/drawing/2014/main" id="{101007E1-6DBB-FBAE-9A83-432F1222CEFE}"/>
                    </a:ext>
                  </a:extLst>
                </p:cNvPr>
                <p:cNvSpPr/>
                <p:nvPr/>
              </p:nvSpPr>
              <p:spPr>
                <a:xfrm>
                  <a:off x="3465247" y="23026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171" name="Straight Arrow Connector 170">
                  <a:extLst>
                    <a:ext uri="{FF2B5EF4-FFF2-40B4-BE49-F238E27FC236}">
                      <a16:creationId xmlns:a16="http://schemas.microsoft.com/office/drawing/2014/main" id="{9366FC3B-E744-B1A5-9057-E6EF39F1C37F}"/>
                    </a:ext>
                  </a:extLst>
                </p:cNvPr>
                <p:cNvCxnSpPr>
                  <a:cxnSpLocks/>
                  <a:stCxn id="169" idx="5"/>
                  <a:endCxn id="170" idx="0"/>
                </p:cNvCxnSpPr>
                <p:nvPr/>
              </p:nvCxnSpPr>
              <p:spPr>
                <a:xfrm>
                  <a:off x="3383454" y="2122543"/>
                  <a:ext cx="100081" cy="180127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2" name="Straight Arrow Connector 171">
                  <a:extLst>
                    <a:ext uri="{FF2B5EF4-FFF2-40B4-BE49-F238E27FC236}">
                      <a16:creationId xmlns:a16="http://schemas.microsoft.com/office/drawing/2014/main" id="{060C061C-57BC-9086-66DF-37535E32CFBA}"/>
                    </a:ext>
                  </a:extLst>
                </p:cNvPr>
                <p:cNvCxnSpPr>
                  <a:cxnSpLocks/>
                  <a:stCxn id="169" idx="3"/>
                </p:cNvCxnSpPr>
                <p:nvPr/>
              </p:nvCxnSpPr>
              <p:spPr>
                <a:xfrm flipH="1">
                  <a:off x="3270441" y="2122543"/>
                  <a:ext cx="87149" cy="188850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6" name="Group 155">
                <a:extLst>
                  <a:ext uri="{FF2B5EF4-FFF2-40B4-BE49-F238E27FC236}">
                    <a16:creationId xmlns:a16="http://schemas.microsoft.com/office/drawing/2014/main" id="{BE4DF2BE-1915-7338-F7A2-7B7214D75A7B}"/>
                  </a:ext>
                </a:extLst>
              </p:cNvPr>
              <p:cNvGrpSpPr/>
              <p:nvPr/>
            </p:nvGrpSpPr>
            <p:grpSpPr>
              <a:xfrm>
                <a:off x="3677143" y="3977148"/>
                <a:ext cx="246496" cy="256646"/>
                <a:chOff x="3255327" y="2091323"/>
                <a:chExt cx="246496" cy="256646"/>
              </a:xfrm>
            </p:grpSpPr>
            <p:sp>
              <p:nvSpPr>
                <p:cNvPr id="162" name="Oval 161">
                  <a:extLst>
                    <a:ext uri="{FF2B5EF4-FFF2-40B4-BE49-F238E27FC236}">
                      <a16:creationId xmlns:a16="http://schemas.microsoft.com/office/drawing/2014/main" id="{BBF4F7FD-2B2B-260F-AAD1-38215B56CF53}"/>
                    </a:ext>
                  </a:extLst>
                </p:cNvPr>
                <p:cNvSpPr/>
                <p:nvPr/>
              </p:nvSpPr>
              <p:spPr>
                <a:xfrm>
                  <a:off x="3255327" y="231139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" name="Oval 162">
                  <a:extLst>
                    <a:ext uri="{FF2B5EF4-FFF2-40B4-BE49-F238E27FC236}">
                      <a16:creationId xmlns:a16="http://schemas.microsoft.com/office/drawing/2014/main" id="{3C39F99D-94FC-03CD-DF7C-1FDD0776809D}"/>
                    </a:ext>
                  </a:extLst>
                </p:cNvPr>
                <p:cNvSpPr/>
                <p:nvPr/>
              </p:nvSpPr>
              <p:spPr>
                <a:xfrm>
                  <a:off x="3352234" y="209132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Oval 163">
                  <a:extLst>
                    <a:ext uri="{FF2B5EF4-FFF2-40B4-BE49-F238E27FC236}">
                      <a16:creationId xmlns:a16="http://schemas.microsoft.com/office/drawing/2014/main" id="{7AD5EBEE-28CB-DCBD-C547-B34673AFB53D}"/>
                    </a:ext>
                  </a:extLst>
                </p:cNvPr>
                <p:cNvSpPr/>
                <p:nvPr/>
              </p:nvSpPr>
              <p:spPr>
                <a:xfrm>
                  <a:off x="3465247" y="23026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165" name="Straight Arrow Connector 164">
                  <a:extLst>
                    <a:ext uri="{FF2B5EF4-FFF2-40B4-BE49-F238E27FC236}">
                      <a16:creationId xmlns:a16="http://schemas.microsoft.com/office/drawing/2014/main" id="{3453485C-500E-417B-5796-6789716EE5FD}"/>
                    </a:ext>
                  </a:extLst>
                </p:cNvPr>
                <p:cNvCxnSpPr>
                  <a:cxnSpLocks/>
                  <a:stCxn id="163" idx="5"/>
                </p:cNvCxnSpPr>
                <p:nvPr/>
              </p:nvCxnSpPr>
              <p:spPr>
                <a:xfrm>
                  <a:off x="3383454" y="2122543"/>
                  <a:ext cx="96863" cy="180127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6" name="Straight Arrow Connector 165">
                  <a:extLst>
                    <a:ext uri="{FF2B5EF4-FFF2-40B4-BE49-F238E27FC236}">
                      <a16:creationId xmlns:a16="http://schemas.microsoft.com/office/drawing/2014/main" id="{A4775180-BE61-5F03-15BB-F9F841CF05CD}"/>
                    </a:ext>
                  </a:extLst>
                </p:cNvPr>
                <p:cNvCxnSpPr>
                  <a:cxnSpLocks/>
                  <a:stCxn id="163" idx="3"/>
                  <a:endCxn id="162" idx="0"/>
                </p:cNvCxnSpPr>
                <p:nvPr/>
              </p:nvCxnSpPr>
              <p:spPr>
                <a:xfrm flipH="1">
                  <a:off x="3273615" y="2122543"/>
                  <a:ext cx="83975" cy="188850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7" name="Oval 156">
                <a:extLst>
                  <a:ext uri="{FF2B5EF4-FFF2-40B4-BE49-F238E27FC236}">
                    <a16:creationId xmlns:a16="http://schemas.microsoft.com/office/drawing/2014/main" id="{0C7B6A27-1314-78BF-9FD7-450E6D4C59AC}"/>
                  </a:ext>
                </a:extLst>
              </p:cNvPr>
              <p:cNvSpPr/>
              <p:nvPr/>
            </p:nvSpPr>
            <p:spPr>
              <a:xfrm>
                <a:off x="2760332" y="4348496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Oval 157">
                <a:extLst>
                  <a:ext uri="{FF2B5EF4-FFF2-40B4-BE49-F238E27FC236}">
                    <a16:creationId xmlns:a16="http://schemas.microsoft.com/office/drawing/2014/main" id="{06CA8FD1-4D48-495B-E87C-ECE04C317F43}"/>
                  </a:ext>
                </a:extLst>
              </p:cNvPr>
              <p:cNvSpPr/>
              <p:nvPr/>
            </p:nvSpPr>
            <p:spPr>
              <a:xfrm>
                <a:off x="2846201" y="4348496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F3BECDBF-3430-88EC-44B0-0DBCD0EEF947}"/>
                  </a:ext>
                </a:extLst>
              </p:cNvPr>
              <p:cNvSpPr/>
              <p:nvPr/>
            </p:nvSpPr>
            <p:spPr>
              <a:xfrm>
                <a:off x="2716800" y="388569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3F032EC2-C6FF-3FD4-8F7E-DEA2066D152F}"/>
                  </a:ext>
                </a:extLst>
              </p:cNvPr>
              <p:cNvSpPr/>
              <p:nvPr/>
            </p:nvSpPr>
            <p:spPr>
              <a:xfrm>
                <a:off x="2854250" y="389365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7BE0708C-392C-A3C5-8BF0-462A97BD9A03}"/>
                  </a:ext>
                </a:extLst>
              </p:cNvPr>
              <p:cNvSpPr/>
              <p:nvPr/>
            </p:nvSpPr>
            <p:spPr>
              <a:xfrm>
                <a:off x="2787771" y="344409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D2C26EE0-1AF7-018D-53AC-6E9206DCF42C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3A29DBD4-D8F2-2E9C-CF7F-4F5E3B7C0770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910CB394-8114-4352-3221-9802DC646414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id="{3C6CDA88-9C58-1BB7-C342-64E594F12898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07619693-A770-C0E7-2957-EB1A53726FE1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901ED14C-322F-F03C-12BA-BD5AC65BE645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2FF7D584-3175-2DB8-C39D-D5A7885C501A}"/>
                </a:ext>
              </a:extLst>
            </p:cNvPr>
            <p:cNvGrpSpPr/>
            <p:nvPr/>
          </p:nvGrpSpPr>
          <p:grpSpPr>
            <a:xfrm>
              <a:off x="2774116" y="4217804"/>
              <a:ext cx="1117197" cy="212678"/>
              <a:chOff x="2774116" y="4217804"/>
              <a:chExt cx="1117197" cy="212678"/>
            </a:xfrm>
          </p:grpSpPr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2516ED71-E8DD-25C6-4D9A-2BD15E23EADF}"/>
                  </a:ext>
                </a:extLst>
              </p:cNvPr>
              <p:cNvSpPr/>
              <p:nvPr/>
            </p:nvSpPr>
            <p:spPr>
              <a:xfrm flipH="1">
                <a:off x="2774116" y="4227525"/>
                <a:ext cx="597196" cy="13778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50378 h 181386"/>
                  <a:gd name="connsiteX1" fmla="*/ 193653 w 581733"/>
                  <a:gd name="connsiteY1" fmla="*/ 91070 h 181386"/>
                  <a:gd name="connsiteX2" fmla="*/ 410855 w 581733"/>
                  <a:gd name="connsiteY2" fmla="*/ 2820 h 181386"/>
                  <a:gd name="connsiteX3" fmla="*/ 581733 w 581733"/>
                  <a:gd name="connsiteY3" fmla="*/ 181386 h 181386"/>
                  <a:gd name="connsiteX0" fmla="*/ 0 w 581733"/>
                  <a:gd name="connsiteY0" fmla="*/ 53131 h 184139"/>
                  <a:gd name="connsiteX1" fmla="*/ 203440 w 581733"/>
                  <a:gd name="connsiteY1" fmla="*/ 36365 h 184139"/>
                  <a:gd name="connsiteX2" fmla="*/ 410855 w 581733"/>
                  <a:gd name="connsiteY2" fmla="*/ 5573 h 184139"/>
                  <a:gd name="connsiteX3" fmla="*/ 581733 w 581733"/>
                  <a:gd name="connsiteY3" fmla="*/ 184139 h 184139"/>
                  <a:gd name="connsiteX0" fmla="*/ 0 w 581733"/>
                  <a:gd name="connsiteY0" fmla="*/ 92116 h 223124"/>
                  <a:gd name="connsiteX1" fmla="*/ 203440 w 581733"/>
                  <a:gd name="connsiteY1" fmla="*/ 75350 h 223124"/>
                  <a:gd name="connsiteX2" fmla="*/ 410855 w 581733"/>
                  <a:gd name="connsiteY2" fmla="*/ 3516 h 223124"/>
                  <a:gd name="connsiteX3" fmla="*/ 581733 w 581733"/>
                  <a:gd name="connsiteY3" fmla="*/ 223124 h 223124"/>
                  <a:gd name="connsiteX0" fmla="*/ 0 w 581733"/>
                  <a:gd name="connsiteY0" fmla="*/ 92864 h 223872"/>
                  <a:gd name="connsiteX1" fmla="*/ 252381 w 581733"/>
                  <a:gd name="connsiteY1" fmla="*/ 59680 h 223872"/>
                  <a:gd name="connsiteX2" fmla="*/ 410855 w 581733"/>
                  <a:gd name="connsiteY2" fmla="*/ 4264 h 223872"/>
                  <a:gd name="connsiteX3" fmla="*/ 581733 w 581733"/>
                  <a:gd name="connsiteY3" fmla="*/ 223872 h 223872"/>
                  <a:gd name="connsiteX0" fmla="*/ 0 w 581733"/>
                  <a:gd name="connsiteY0" fmla="*/ 95494 h 226502"/>
                  <a:gd name="connsiteX1" fmla="*/ 252381 w 581733"/>
                  <a:gd name="connsiteY1" fmla="*/ 62310 h 226502"/>
                  <a:gd name="connsiteX2" fmla="*/ 410855 w 581733"/>
                  <a:gd name="connsiteY2" fmla="*/ 6894 h 226502"/>
                  <a:gd name="connsiteX3" fmla="*/ 581733 w 581733"/>
                  <a:gd name="connsiteY3" fmla="*/ 226502 h 226502"/>
                  <a:gd name="connsiteX0" fmla="*/ 0 w 581733"/>
                  <a:gd name="connsiteY0" fmla="*/ 94107 h 225115"/>
                  <a:gd name="connsiteX1" fmla="*/ 205910 w 581733"/>
                  <a:gd name="connsiteY1" fmla="*/ 73915 h 225115"/>
                  <a:gd name="connsiteX2" fmla="*/ 410855 w 581733"/>
                  <a:gd name="connsiteY2" fmla="*/ 5507 h 225115"/>
                  <a:gd name="connsiteX3" fmla="*/ 581733 w 581733"/>
                  <a:gd name="connsiteY3" fmla="*/ 225115 h 225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733" h="225115">
                    <a:moveTo>
                      <a:pt x="0" y="94107"/>
                    </a:moveTo>
                    <a:cubicBezTo>
                      <a:pt x="62983" y="135703"/>
                      <a:pt x="132539" y="121516"/>
                      <a:pt x="205910" y="73915"/>
                    </a:cubicBezTo>
                    <a:cubicBezTo>
                      <a:pt x="279281" y="26314"/>
                      <a:pt x="332845" y="-15324"/>
                      <a:pt x="410855" y="5507"/>
                    </a:cubicBezTo>
                    <a:cubicBezTo>
                      <a:pt x="488865" y="26338"/>
                      <a:pt x="534067" y="141295"/>
                      <a:pt x="581733" y="225115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E3C847CD-D71D-B9A9-39B1-DA7D905FD1AB}"/>
                  </a:ext>
                </a:extLst>
              </p:cNvPr>
              <p:cNvSpPr/>
              <p:nvPr/>
            </p:nvSpPr>
            <p:spPr>
              <a:xfrm flipH="1">
                <a:off x="2791326" y="4217804"/>
                <a:ext cx="902301" cy="15935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49712"/>
                  <a:gd name="connsiteX1" fmla="*/ 177156 w 635314"/>
                  <a:gd name="connsiteY1" fmla="*/ 149300 h 149712"/>
                  <a:gd name="connsiteX2" fmla="*/ 428111 w 635314"/>
                  <a:gd name="connsiteY2" fmla="*/ 61448 h 149712"/>
                  <a:gd name="connsiteX3" fmla="*/ 635314 w 635314"/>
                  <a:gd name="connsiteY3" fmla="*/ 126673 h 149712"/>
                  <a:gd name="connsiteX0" fmla="*/ 0 w 635314"/>
                  <a:gd name="connsiteY0" fmla="*/ 0 h 136739"/>
                  <a:gd name="connsiteX1" fmla="*/ 173619 w 635314"/>
                  <a:gd name="connsiteY1" fmla="*/ 136275 h 136739"/>
                  <a:gd name="connsiteX2" fmla="*/ 428111 w 635314"/>
                  <a:gd name="connsiteY2" fmla="*/ 61448 h 136739"/>
                  <a:gd name="connsiteX3" fmla="*/ 635314 w 635314"/>
                  <a:gd name="connsiteY3" fmla="*/ 126673 h 136739"/>
                  <a:gd name="connsiteX0" fmla="*/ 0 w 635314"/>
                  <a:gd name="connsiteY0" fmla="*/ 0 h 137493"/>
                  <a:gd name="connsiteX1" fmla="*/ 173619 w 635314"/>
                  <a:gd name="connsiteY1" fmla="*/ 136275 h 137493"/>
                  <a:gd name="connsiteX2" fmla="*/ 428111 w 635314"/>
                  <a:gd name="connsiteY2" fmla="*/ 70131 h 137493"/>
                  <a:gd name="connsiteX3" fmla="*/ 635314 w 635314"/>
                  <a:gd name="connsiteY3" fmla="*/ 126673 h 137493"/>
                  <a:gd name="connsiteX0" fmla="*/ 0 w 635314"/>
                  <a:gd name="connsiteY0" fmla="*/ 0 h 137708"/>
                  <a:gd name="connsiteX1" fmla="*/ 173619 w 635314"/>
                  <a:gd name="connsiteY1" fmla="*/ 136275 h 137708"/>
                  <a:gd name="connsiteX2" fmla="*/ 428111 w 635314"/>
                  <a:gd name="connsiteY2" fmla="*/ 70131 h 137708"/>
                  <a:gd name="connsiteX3" fmla="*/ 635314 w 635314"/>
                  <a:gd name="connsiteY3" fmla="*/ 126673 h 13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5314" h="137708">
                    <a:moveTo>
                      <a:pt x="0" y="0"/>
                    </a:moveTo>
                    <a:cubicBezTo>
                      <a:pt x="27021" y="52856"/>
                      <a:pt x="102267" y="124587"/>
                      <a:pt x="173619" y="136275"/>
                    </a:cubicBezTo>
                    <a:cubicBezTo>
                      <a:pt x="244971" y="147964"/>
                      <a:pt x="347624" y="84755"/>
                      <a:pt x="428111" y="70131"/>
                    </a:cubicBezTo>
                    <a:cubicBezTo>
                      <a:pt x="503837" y="56372"/>
                      <a:pt x="587648" y="42853"/>
                      <a:pt x="635314" y="126673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CF4E7273-2068-5826-54CD-8FFC9D611F92}"/>
                  </a:ext>
                </a:extLst>
              </p:cNvPr>
              <p:cNvSpPr/>
              <p:nvPr/>
            </p:nvSpPr>
            <p:spPr>
              <a:xfrm flipH="1">
                <a:off x="2879314" y="4219991"/>
                <a:ext cx="1011999" cy="21049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40847"/>
                  <a:gd name="connsiteY0" fmla="*/ 0 h 121178"/>
                  <a:gd name="connsiteX1" fmla="*/ 134247 w 640847"/>
                  <a:gd name="connsiteY1" fmla="*/ 96672 h 121178"/>
                  <a:gd name="connsiteX2" fmla="*/ 397679 w 640847"/>
                  <a:gd name="connsiteY2" fmla="*/ 121083 h 121178"/>
                  <a:gd name="connsiteX3" fmla="*/ 640847 w 640847"/>
                  <a:gd name="connsiteY3" fmla="*/ 114746 h 121178"/>
                  <a:gd name="connsiteX0" fmla="*/ 0 w 640847"/>
                  <a:gd name="connsiteY0" fmla="*/ 0 h 133092"/>
                  <a:gd name="connsiteX1" fmla="*/ 134247 w 640847"/>
                  <a:gd name="connsiteY1" fmla="*/ 96672 h 133092"/>
                  <a:gd name="connsiteX2" fmla="*/ 331280 w 640847"/>
                  <a:gd name="connsiteY2" fmla="*/ 133010 h 133092"/>
                  <a:gd name="connsiteX3" fmla="*/ 640847 w 640847"/>
                  <a:gd name="connsiteY3" fmla="*/ 114746 h 133092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71128"/>
                  <a:gd name="connsiteX1" fmla="*/ 134247 w 640847"/>
                  <a:gd name="connsiteY1" fmla="*/ 96672 h 171128"/>
                  <a:gd name="connsiteX2" fmla="*/ 292270 w 640847"/>
                  <a:gd name="connsiteY2" fmla="*/ 171072 h 171128"/>
                  <a:gd name="connsiteX3" fmla="*/ 640847 w 640847"/>
                  <a:gd name="connsiteY3" fmla="*/ 114746 h 171128"/>
                  <a:gd name="connsiteX0" fmla="*/ 0 w 640847"/>
                  <a:gd name="connsiteY0" fmla="*/ 0 h 171078"/>
                  <a:gd name="connsiteX1" fmla="*/ 99250 w 640847"/>
                  <a:gd name="connsiteY1" fmla="*/ 108922 h 171078"/>
                  <a:gd name="connsiteX2" fmla="*/ 292270 w 640847"/>
                  <a:gd name="connsiteY2" fmla="*/ 171072 h 171078"/>
                  <a:gd name="connsiteX3" fmla="*/ 640847 w 640847"/>
                  <a:gd name="connsiteY3" fmla="*/ 114746 h 171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0847" h="171078">
                    <a:moveTo>
                      <a:pt x="0" y="0"/>
                    </a:moveTo>
                    <a:cubicBezTo>
                      <a:pt x="41917" y="53733"/>
                      <a:pt x="50538" y="80410"/>
                      <a:pt x="99250" y="108922"/>
                    </a:cubicBezTo>
                    <a:cubicBezTo>
                      <a:pt x="147962" y="137434"/>
                      <a:pt x="202004" y="170101"/>
                      <a:pt x="292270" y="171072"/>
                    </a:cubicBezTo>
                    <a:cubicBezTo>
                      <a:pt x="382536" y="172043"/>
                      <a:pt x="584881" y="54780"/>
                      <a:pt x="640847" y="114746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C4C9230F-3F17-7362-DAD9-EB879D9221EC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rgbClr val="C0000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735F6FD0-E970-EFF7-9472-5F916F0874A6}"/>
                </a:ext>
              </a:extLst>
            </p:cNvPr>
            <p:cNvGrpSpPr/>
            <p:nvPr/>
          </p:nvGrpSpPr>
          <p:grpSpPr>
            <a:xfrm>
              <a:off x="3252473" y="3940274"/>
              <a:ext cx="239814" cy="404255"/>
              <a:chOff x="5541091" y="5149144"/>
              <a:chExt cx="239814" cy="404255"/>
            </a:xfrm>
          </p:grpSpPr>
          <p:sp>
            <p:nvSpPr>
              <p:cNvPr id="142" name="Oval 141">
                <a:extLst>
                  <a:ext uri="{FF2B5EF4-FFF2-40B4-BE49-F238E27FC236}">
                    <a16:creationId xmlns:a16="http://schemas.microsoft.com/office/drawing/2014/main" id="{80D230C1-200C-55E8-D97D-565149615FF5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Oval 142">
                <a:extLst>
                  <a:ext uri="{FF2B5EF4-FFF2-40B4-BE49-F238E27FC236}">
                    <a16:creationId xmlns:a16="http://schemas.microsoft.com/office/drawing/2014/main" id="{B9C17DB6-F58E-9F6A-9559-42D27ABC37A9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Oval 143">
                <a:extLst>
                  <a:ext uri="{FF2B5EF4-FFF2-40B4-BE49-F238E27FC236}">
                    <a16:creationId xmlns:a16="http://schemas.microsoft.com/office/drawing/2014/main" id="{904996F4-C34E-B06D-22C5-C8196871DE7B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B50E5579-4EFC-90E9-DC41-5627028AAC62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CBCF4A86-9446-5B04-75DE-67B25ABB1C9D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15BDA40F-2623-D80B-E0B6-427686992B61}"/>
                </a:ext>
              </a:extLst>
            </p:cNvPr>
            <p:cNvSpPr/>
            <p:nvPr/>
          </p:nvSpPr>
          <p:spPr>
            <a:xfrm>
              <a:off x="3615543" y="3949386"/>
              <a:ext cx="350874" cy="360389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3" name="TextBox 172">
            <a:extLst>
              <a:ext uri="{FF2B5EF4-FFF2-40B4-BE49-F238E27FC236}">
                <a16:creationId xmlns:a16="http://schemas.microsoft.com/office/drawing/2014/main" id="{9EE8F74A-7028-DF8F-0CC8-A2054FBB5E79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E8954C96-0B52-65ED-A36D-557352743DE7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742482C0-E868-EB97-4B94-09F3BDD006BA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176" name="Straight Arrow Connector 175">
            <a:extLst>
              <a:ext uri="{FF2B5EF4-FFF2-40B4-BE49-F238E27FC236}">
                <a16:creationId xmlns:a16="http://schemas.microsoft.com/office/drawing/2014/main" id="{6B9C5014-DBC3-7D6E-FFD5-52095A98EB9C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Arrow Connector 176">
            <a:extLst>
              <a:ext uri="{FF2B5EF4-FFF2-40B4-BE49-F238E27FC236}">
                <a16:creationId xmlns:a16="http://schemas.microsoft.com/office/drawing/2014/main" id="{F582D42A-DC5A-D1ED-2761-B7C225D06B74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Straight Arrow Connector 177">
            <a:extLst>
              <a:ext uri="{FF2B5EF4-FFF2-40B4-BE49-F238E27FC236}">
                <a16:creationId xmlns:a16="http://schemas.microsoft.com/office/drawing/2014/main" id="{CBCCD153-9B88-51FE-D08C-1CBC801D3E64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977756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/>
                                        <p:tgtEl>
                                          <p:spTgt spid="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indefinite"/>
                                        <p:tgtEl>
                                          <p:spTgt spid="6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5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13ACFC2-AACB-7F9A-D2E9-B085BCCEEBE0}"/>
              </a:ext>
            </a:extLst>
          </p:cNvPr>
          <p:cNvSpPr/>
          <p:nvPr/>
        </p:nvSpPr>
        <p:spPr>
          <a:xfrm>
            <a:off x="1271773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73EC492-7531-56A9-8065-7FF5BCD081D0}"/>
              </a:ext>
            </a:extLst>
          </p:cNvPr>
          <p:cNvSpPr/>
          <p:nvPr/>
        </p:nvSpPr>
        <p:spPr>
          <a:xfrm>
            <a:off x="1626232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14" idx="4"/>
            <a:endCxn id="49" idx="0"/>
          </p:cNvCxnSpPr>
          <p:nvPr/>
        </p:nvCxnSpPr>
        <p:spPr>
          <a:xfrm>
            <a:off x="1644520" y="4935899"/>
            <a:ext cx="1896" cy="45560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12" idx="4"/>
            <a:endCxn id="48" idx="0"/>
          </p:cNvCxnSpPr>
          <p:nvPr/>
        </p:nvCxnSpPr>
        <p:spPr>
          <a:xfrm flipH="1">
            <a:off x="1281749" y="4935899"/>
            <a:ext cx="8312" cy="44817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20021"/>
            <a:ext cx="1385293" cy="221411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7" y="2939780"/>
            <a:ext cx="1038116" cy="207192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 flipV="1">
            <a:off x="1370016" y="2020042"/>
            <a:ext cx="1387049" cy="124229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30878"/>
              <a:gd name="connsiteY0" fmla="*/ 0 h 307167"/>
              <a:gd name="connsiteX1" fmla="*/ 393345 w 1630878"/>
              <a:gd name="connsiteY1" fmla="*/ 183414 h 307167"/>
              <a:gd name="connsiteX2" fmla="*/ 881483 w 1630878"/>
              <a:gd name="connsiteY2" fmla="*/ 228103 h 307167"/>
              <a:gd name="connsiteX3" fmla="*/ 1328370 w 1630878"/>
              <a:gd name="connsiteY3" fmla="*/ 252166 h 307167"/>
              <a:gd name="connsiteX4" fmla="*/ 1630878 w 1630878"/>
              <a:gd name="connsiteY4" fmla="*/ 307167 h 307167"/>
              <a:gd name="connsiteX0" fmla="*/ 0 w 1630878"/>
              <a:gd name="connsiteY0" fmla="*/ 177 h 307344"/>
              <a:gd name="connsiteX1" fmla="*/ 393345 w 1630878"/>
              <a:gd name="connsiteY1" fmla="*/ 183591 h 307344"/>
              <a:gd name="connsiteX2" fmla="*/ 881483 w 1630878"/>
              <a:gd name="connsiteY2" fmla="*/ 228280 h 307344"/>
              <a:gd name="connsiteX3" fmla="*/ 1328370 w 1630878"/>
              <a:gd name="connsiteY3" fmla="*/ 252343 h 307344"/>
              <a:gd name="connsiteX4" fmla="*/ 1630878 w 1630878"/>
              <a:gd name="connsiteY4" fmla="*/ 307344 h 307344"/>
              <a:gd name="connsiteX0" fmla="*/ 0 w 1648536"/>
              <a:gd name="connsiteY0" fmla="*/ 186 h 299464"/>
              <a:gd name="connsiteX1" fmla="*/ 411003 w 1648536"/>
              <a:gd name="connsiteY1" fmla="*/ 175711 h 299464"/>
              <a:gd name="connsiteX2" fmla="*/ 899141 w 1648536"/>
              <a:gd name="connsiteY2" fmla="*/ 220400 h 299464"/>
              <a:gd name="connsiteX3" fmla="*/ 1346028 w 1648536"/>
              <a:gd name="connsiteY3" fmla="*/ 244463 h 299464"/>
              <a:gd name="connsiteX4" fmla="*/ 1648536 w 1648536"/>
              <a:gd name="connsiteY4" fmla="*/ 299464 h 299464"/>
              <a:gd name="connsiteX0" fmla="*/ 0 w 1648536"/>
              <a:gd name="connsiteY0" fmla="*/ 609 h 299887"/>
              <a:gd name="connsiteX1" fmla="*/ 411003 w 1648536"/>
              <a:gd name="connsiteY1" fmla="*/ 176134 h 299887"/>
              <a:gd name="connsiteX2" fmla="*/ 899141 w 1648536"/>
              <a:gd name="connsiteY2" fmla="*/ 220823 h 299887"/>
              <a:gd name="connsiteX3" fmla="*/ 1346028 w 1648536"/>
              <a:gd name="connsiteY3" fmla="*/ 244886 h 299887"/>
              <a:gd name="connsiteX4" fmla="*/ 1648536 w 1648536"/>
              <a:gd name="connsiteY4" fmla="*/ 299887 h 299887"/>
              <a:gd name="connsiteX0" fmla="*/ 0 w 1648536"/>
              <a:gd name="connsiteY0" fmla="*/ 22219 h 321497"/>
              <a:gd name="connsiteX1" fmla="*/ 207866 w 1648536"/>
              <a:gd name="connsiteY1" fmla="*/ 8638 h 321497"/>
              <a:gd name="connsiteX2" fmla="*/ 411003 w 1648536"/>
              <a:gd name="connsiteY2" fmla="*/ 197744 h 321497"/>
              <a:gd name="connsiteX3" fmla="*/ 899141 w 1648536"/>
              <a:gd name="connsiteY3" fmla="*/ 242433 h 321497"/>
              <a:gd name="connsiteX4" fmla="*/ 1346028 w 1648536"/>
              <a:gd name="connsiteY4" fmla="*/ 266496 h 321497"/>
              <a:gd name="connsiteX5" fmla="*/ 1648536 w 1648536"/>
              <a:gd name="connsiteY5" fmla="*/ 321497 h 321497"/>
              <a:gd name="connsiteX0" fmla="*/ 0 w 1695624"/>
              <a:gd name="connsiteY0" fmla="*/ 0 h 332150"/>
              <a:gd name="connsiteX1" fmla="*/ 254954 w 1695624"/>
              <a:gd name="connsiteY1" fmla="*/ 19291 h 332150"/>
              <a:gd name="connsiteX2" fmla="*/ 458091 w 1695624"/>
              <a:gd name="connsiteY2" fmla="*/ 208397 h 332150"/>
              <a:gd name="connsiteX3" fmla="*/ 946229 w 1695624"/>
              <a:gd name="connsiteY3" fmla="*/ 253086 h 332150"/>
              <a:gd name="connsiteX4" fmla="*/ 1393116 w 1695624"/>
              <a:gd name="connsiteY4" fmla="*/ 277149 h 332150"/>
              <a:gd name="connsiteX5" fmla="*/ 1695624 w 1695624"/>
              <a:gd name="connsiteY5" fmla="*/ 332150 h 332150"/>
              <a:gd name="connsiteX0" fmla="*/ 0 w 1695624"/>
              <a:gd name="connsiteY0" fmla="*/ 1290 h 333440"/>
              <a:gd name="connsiteX1" fmla="*/ 254954 w 1695624"/>
              <a:gd name="connsiteY1" fmla="*/ 20581 h 333440"/>
              <a:gd name="connsiteX2" fmla="*/ 458091 w 1695624"/>
              <a:gd name="connsiteY2" fmla="*/ 209687 h 333440"/>
              <a:gd name="connsiteX3" fmla="*/ 946229 w 1695624"/>
              <a:gd name="connsiteY3" fmla="*/ 254376 h 333440"/>
              <a:gd name="connsiteX4" fmla="*/ 1393116 w 1695624"/>
              <a:gd name="connsiteY4" fmla="*/ 278439 h 333440"/>
              <a:gd name="connsiteX5" fmla="*/ 1695624 w 1695624"/>
              <a:gd name="connsiteY5" fmla="*/ 333440 h 333440"/>
              <a:gd name="connsiteX0" fmla="*/ 0 w 1624992"/>
              <a:gd name="connsiteY0" fmla="*/ 23688 h 322966"/>
              <a:gd name="connsiteX1" fmla="*/ 184322 w 1624992"/>
              <a:gd name="connsiteY1" fmla="*/ 10107 h 322966"/>
              <a:gd name="connsiteX2" fmla="*/ 387459 w 1624992"/>
              <a:gd name="connsiteY2" fmla="*/ 199213 h 322966"/>
              <a:gd name="connsiteX3" fmla="*/ 875597 w 1624992"/>
              <a:gd name="connsiteY3" fmla="*/ 243902 h 322966"/>
              <a:gd name="connsiteX4" fmla="*/ 1322484 w 1624992"/>
              <a:gd name="connsiteY4" fmla="*/ 267965 h 322966"/>
              <a:gd name="connsiteX5" fmla="*/ 1624992 w 1624992"/>
              <a:gd name="connsiteY5" fmla="*/ 322966 h 322966"/>
              <a:gd name="connsiteX0" fmla="*/ 0 w 1624992"/>
              <a:gd name="connsiteY0" fmla="*/ 27879 h 327157"/>
              <a:gd name="connsiteX1" fmla="*/ 184322 w 1624992"/>
              <a:gd name="connsiteY1" fmla="*/ 14298 h 327157"/>
              <a:gd name="connsiteX2" fmla="*/ 387459 w 1624992"/>
              <a:gd name="connsiteY2" fmla="*/ 203404 h 327157"/>
              <a:gd name="connsiteX3" fmla="*/ 875597 w 1624992"/>
              <a:gd name="connsiteY3" fmla="*/ 248093 h 327157"/>
              <a:gd name="connsiteX4" fmla="*/ 1322484 w 1624992"/>
              <a:gd name="connsiteY4" fmla="*/ 272156 h 327157"/>
              <a:gd name="connsiteX5" fmla="*/ 1624992 w 1624992"/>
              <a:gd name="connsiteY5" fmla="*/ 327157 h 327157"/>
              <a:gd name="connsiteX0" fmla="*/ 0 w 1624992"/>
              <a:gd name="connsiteY0" fmla="*/ 27879 h 327157"/>
              <a:gd name="connsiteX1" fmla="*/ 184322 w 1624992"/>
              <a:gd name="connsiteY1" fmla="*/ 14298 h 327157"/>
              <a:gd name="connsiteX2" fmla="*/ 387459 w 1624992"/>
              <a:gd name="connsiteY2" fmla="*/ 203404 h 327157"/>
              <a:gd name="connsiteX3" fmla="*/ 1322484 w 1624992"/>
              <a:gd name="connsiteY3" fmla="*/ 272156 h 327157"/>
              <a:gd name="connsiteX4" fmla="*/ 1624992 w 1624992"/>
              <a:gd name="connsiteY4" fmla="*/ 327157 h 327157"/>
              <a:gd name="connsiteX0" fmla="*/ 0 w 1624992"/>
              <a:gd name="connsiteY0" fmla="*/ 27879 h 327157"/>
              <a:gd name="connsiteX1" fmla="*/ 184322 w 1624992"/>
              <a:gd name="connsiteY1" fmla="*/ 14298 h 327157"/>
              <a:gd name="connsiteX2" fmla="*/ 628786 w 1624992"/>
              <a:gd name="connsiteY2" fmla="*/ 208663 h 327157"/>
              <a:gd name="connsiteX3" fmla="*/ 1322484 w 1624992"/>
              <a:gd name="connsiteY3" fmla="*/ 272156 h 327157"/>
              <a:gd name="connsiteX4" fmla="*/ 1624992 w 1624992"/>
              <a:gd name="connsiteY4" fmla="*/ 327157 h 327157"/>
              <a:gd name="connsiteX0" fmla="*/ 0 w 1624992"/>
              <a:gd name="connsiteY0" fmla="*/ 27879 h 327157"/>
              <a:gd name="connsiteX1" fmla="*/ 184322 w 1624992"/>
              <a:gd name="connsiteY1" fmla="*/ 14298 h 327157"/>
              <a:gd name="connsiteX2" fmla="*/ 628786 w 1624992"/>
              <a:gd name="connsiteY2" fmla="*/ 208663 h 327157"/>
              <a:gd name="connsiteX3" fmla="*/ 1322484 w 1624992"/>
              <a:gd name="connsiteY3" fmla="*/ 272156 h 327157"/>
              <a:gd name="connsiteX4" fmla="*/ 1624992 w 1624992"/>
              <a:gd name="connsiteY4" fmla="*/ 327157 h 327157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1322484 w 1624992"/>
              <a:gd name="connsiteY2" fmla="*/ 277242 h 332243"/>
              <a:gd name="connsiteX3" fmla="*/ 1624992 w 1624992"/>
              <a:gd name="connsiteY3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1322484 w 1624992"/>
              <a:gd name="connsiteY2" fmla="*/ 277242 h 332243"/>
              <a:gd name="connsiteX3" fmla="*/ 1624992 w 1624992"/>
              <a:gd name="connsiteY3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839826 w 1624992"/>
              <a:gd name="connsiteY2" fmla="*/ 198349 h 332243"/>
              <a:gd name="connsiteX3" fmla="*/ 1624992 w 1624992"/>
              <a:gd name="connsiteY3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839826 w 1624992"/>
              <a:gd name="connsiteY2" fmla="*/ 198349 h 332243"/>
              <a:gd name="connsiteX3" fmla="*/ 1220268 w 1624992"/>
              <a:gd name="connsiteY3" fmla="*/ 294196 h 332243"/>
              <a:gd name="connsiteX4" fmla="*/ 1624992 w 1624992"/>
              <a:gd name="connsiteY4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839826 w 1624992"/>
              <a:gd name="connsiteY2" fmla="*/ 198349 h 332243"/>
              <a:gd name="connsiteX3" fmla="*/ 1220268 w 1624992"/>
              <a:gd name="connsiteY3" fmla="*/ 294196 h 332243"/>
              <a:gd name="connsiteX4" fmla="*/ 1624992 w 1624992"/>
              <a:gd name="connsiteY4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839826 w 1624992"/>
              <a:gd name="connsiteY2" fmla="*/ 198349 h 332243"/>
              <a:gd name="connsiteX3" fmla="*/ 1202610 w 1624992"/>
              <a:gd name="connsiteY3" fmla="*/ 288936 h 332243"/>
              <a:gd name="connsiteX4" fmla="*/ 1624992 w 1624992"/>
              <a:gd name="connsiteY4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669131 w 1624992"/>
              <a:gd name="connsiteY2" fmla="*/ 154958 h 332243"/>
              <a:gd name="connsiteX3" fmla="*/ 1202610 w 1624992"/>
              <a:gd name="connsiteY3" fmla="*/ 288936 h 332243"/>
              <a:gd name="connsiteX4" fmla="*/ 1624992 w 1624992"/>
              <a:gd name="connsiteY4" fmla="*/ 332243 h 332243"/>
              <a:gd name="connsiteX0" fmla="*/ 0 w 1624992"/>
              <a:gd name="connsiteY0" fmla="*/ 38872 h 338150"/>
              <a:gd name="connsiteX1" fmla="*/ 213752 w 1624992"/>
              <a:gd name="connsiteY1" fmla="*/ 17402 h 338150"/>
              <a:gd name="connsiteX2" fmla="*/ 669131 w 1624992"/>
              <a:gd name="connsiteY2" fmla="*/ 160865 h 338150"/>
              <a:gd name="connsiteX3" fmla="*/ 1202610 w 1624992"/>
              <a:gd name="connsiteY3" fmla="*/ 294843 h 338150"/>
              <a:gd name="connsiteX4" fmla="*/ 1624992 w 1624992"/>
              <a:gd name="connsiteY4" fmla="*/ 338150 h 338150"/>
              <a:gd name="connsiteX0" fmla="*/ 0 w 1624992"/>
              <a:gd name="connsiteY0" fmla="*/ 37183 h 336461"/>
              <a:gd name="connsiteX1" fmla="*/ 213752 w 1624992"/>
              <a:gd name="connsiteY1" fmla="*/ 15713 h 336461"/>
              <a:gd name="connsiteX2" fmla="*/ 669131 w 1624992"/>
              <a:gd name="connsiteY2" fmla="*/ 159176 h 336461"/>
              <a:gd name="connsiteX3" fmla="*/ 1202610 w 1624992"/>
              <a:gd name="connsiteY3" fmla="*/ 293154 h 336461"/>
              <a:gd name="connsiteX4" fmla="*/ 1624992 w 1624992"/>
              <a:gd name="connsiteY4" fmla="*/ 336461 h 336461"/>
              <a:gd name="connsiteX0" fmla="*/ 0 w 1624992"/>
              <a:gd name="connsiteY0" fmla="*/ 37874 h 337152"/>
              <a:gd name="connsiteX1" fmla="*/ 213752 w 1624992"/>
              <a:gd name="connsiteY1" fmla="*/ 16404 h 337152"/>
              <a:gd name="connsiteX2" fmla="*/ 669131 w 1624992"/>
              <a:gd name="connsiteY2" fmla="*/ 159867 h 337152"/>
              <a:gd name="connsiteX3" fmla="*/ 1202610 w 1624992"/>
              <a:gd name="connsiteY3" fmla="*/ 293845 h 337152"/>
              <a:gd name="connsiteX4" fmla="*/ 1624992 w 1624992"/>
              <a:gd name="connsiteY4" fmla="*/ 337152 h 337152"/>
              <a:gd name="connsiteX0" fmla="*/ 0 w 1624992"/>
              <a:gd name="connsiteY0" fmla="*/ 28720 h 327998"/>
              <a:gd name="connsiteX1" fmla="*/ 213752 w 1624992"/>
              <a:gd name="connsiteY1" fmla="*/ 7250 h 327998"/>
              <a:gd name="connsiteX2" fmla="*/ 669131 w 1624992"/>
              <a:gd name="connsiteY2" fmla="*/ 150713 h 327998"/>
              <a:gd name="connsiteX3" fmla="*/ 1202610 w 1624992"/>
              <a:gd name="connsiteY3" fmla="*/ 284691 h 327998"/>
              <a:gd name="connsiteX4" fmla="*/ 1624992 w 1624992"/>
              <a:gd name="connsiteY4" fmla="*/ 327998 h 327998"/>
              <a:gd name="connsiteX0" fmla="*/ 0 w 1624992"/>
              <a:gd name="connsiteY0" fmla="*/ 28720 h 327998"/>
              <a:gd name="connsiteX1" fmla="*/ 213752 w 1624992"/>
              <a:gd name="connsiteY1" fmla="*/ 7250 h 327998"/>
              <a:gd name="connsiteX2" fmla="*/ 669131 w 1624992"/>
              <a:gd name="connsiteY2" fmla="*/ 150713 h 327998"/>
              <a:gd name="connsiteX3" fmla="*/ 1202610 w 1624992"/>
              <a:gd name="connsiteY3" fmla="*/ 284691 h 327998"/>
              <a:gd name="connsiteX4" fmla="*/ 1624992 w 1624992"/>
              <a:gd name="connsiteY4" fmla="*/ 327998 h 327998"/>
              <a:gd name="connsiteX0" fmla="*/ 0 w 1624992"/>
              <a:gd name="connsiteY0" fmla="*/ 26394 h 325672"/>
              <a:gd name="connsiteX1" fmla="*/ 213752 w 1624992"/>
              <a:gd name="connsiteY1" fmla="*/ 4924 h 325672"/>
              <a:gd name="connsiteX2" fmla="*/ 669131 w 1624992"/>
              <a:gd name="connsiteY2" fmla="*/ 148387 h 325672"/>
              <a:gd name="connsiteX3" fmla="*/ 1202610 w 1624992"/>
              <a:gd name="connsiteY3" fmla="*/ 282365 h 325672"/>
              <a:gd name="connsiteX4" fmla="*/ 1624992 w 1624992"/>
              <a:gd name="connsiteY4" fmla="*/ 325672 h 325672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4992" h="325124">
                <a:moveTo>
                  <a:pt x="0" y="25846"/>
                </a:moveTo>
                <a:cubicBezTo>
                  <a:pt x="16985" y="9557"/>
                  <a:pt x="127351" y="-8494"/>
                  <a:pt x="213752" y="4376"/>
                </a:cubicBezTo>
                <a:cubicBezTo>
                  <a:pt x="329353" y="21596"/>
                  <a:pt x="493477" y="101841"/>
                  <a:pt x="669131" y="147839"/>
                </a:cubicBezTo>
                <a:cubicBezTo>
                  <a:pt x="845713" y="194080"/>
                  <a:pt x="936370" y="230573"/>
                  <a:pt x="1202610" y="281817"/>
                </a:cubicBezTo>
                <a:cubicBezTo>
                  <a:pt x="1332968" y="306907"/>
                  <a:pt x="1479057" y="319222"/>
                  <a:pt x="1624992" y="325124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1281748" y="2947690"/>
            <a:ext cx="1458491" cy="196678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432809" y="170500"/>
                  <a:pt x="707420" y="217645"/>
                </a:cubicBezTo>
                <a:cubicBezTo>
                  <a:pt x="982031" y="264790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619275" y="2947690"/>
            <a:ext cx="1213146" cy="197215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87E4F130-C008-4180-3CD8-54805661B331}"/>
              </a:ext>
            </a:extLst>
          </p:cNvPr>
          <p:cNvGrpSpPr/>
          <p:nvPr/>
        </p:nvGrpSpPr>
        <p:grpSpPr>
          <a:xfrm>
            <a:off x="2518691" y="1971052"/>
            <a:ext cx="1381499" cy="1079520"/>
            <a:chOff x="2542140" y="3416344"/>
            <a:chExt cx="1381499" cy="1079520"/>
          </a:xfrm>
        </p:grpSpPr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E99E7247-12AE-3672-364A-D9414FE13D60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88AC2F45-207A-B909-C342-D68FFEE65C1B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94976022-F10D-A64D-C293-138707696891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388E8D3E-9806-E23D-2068-AA8F8B83DBE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659620BF-75BE-9F0D-CA86-EB9E4D77B1FA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0CF07797-51D5-749F-01DC-086477382982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06" name="Straight Arrow Connector 105">
                <a:extLst>
                  <a:ext uri="{FF2B5EF4-FFF2-40B4-BE49-F238E27FC236}">
                    <a16:creationId xmlns:a16="http://schemas.microsoft.com/office/drawing/2014/main" id="{F199CCAE-CFCE-B6D3-6C7E-A0D426408427}"/>
                  </a:ext>
                </a:extLst>
              </p:cNvPr>
              <p:cNvCxnSpPr>
                <a:cxnSpLocks/>
                <a:stCxn id="104" idx="5"/>
                <a:endCxn id="105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Straight Arrow Connector 106">
                <a:extLst>
                  <a:ext uri="{FF2B5EF4-FFF2-40B4-BE49-F238E27FC236}">
                    <a16:creationId xmlns:a16="http://schemas.microsoft.com/office/drawing/2014/main" id="{A122792D-5534-9233-29A1-1B461EBAC16E}"/>
                  </a:ext>
                </a:extLst>
              </p:cNvPr>
              <p:cNvCxnSpPr>
                <a:cxnSpLocks/>
                <a:stCxn id="104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1" name="Group 90">
              <a:extLst>
                <a:ext uri="{FF2B5EF4-FFF2-40B4-BE49-F238E27FC236}">
                  <a16:creationId xmlns:a16="http://schemas.microsoft.com/office/drawing/2014/main" id="{78D67335-2D6B-74DE-4302-ECDEB0877C32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97" name="Oval 96">
                <a:extLst>
                  <a:ext uri="{FF2B5EF4-FFF2-40B4-BE49-F238E27FC236}">
                    <a16:creationId xmlns:a16="http://schemas.microsoft.com/office/drawing/2014/main" id="{06AB7443-E59D-3B7A-B6B2-97F2E0E7174A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D0FBAB23-0E13-44C3-DBB1-D83AA6B4746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1AD3A4B2-C9E5-1D88-7EA8-5699E8FD5222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00" name="Straight Arrow Connector 99">
                <a:extLst>
                  <a:ext uri="{FF2B5EF4-FFF2-40B4-BE49-F238E27FC236}">
                    <a16:creationId xmlns:a16="http://schemas.microsoft.com/office/drawing/2014/main" id="{FC3A070D-48AF-155A-FEA6-20CF03084976}"/>
                  </a:ext>
                </a:extLst>
              </p:cNvPr>
              <p:cNvCxnSpPr>
                <a:cxnSpLocks/>
                <a:stCxn id="9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Straight Arrow Connector 100">
                <a:extLst>
                  <a:ext uri="{FF2B5EF4-FFF2-40B4-BE49-F238E27FC236}">
                    <a16:creationId xmlns:a16="http://schemas.microsoft.com/office/drawing/2014/main" id="{66800164-DB03-8A2B-D7F4-1DE024C047BD}"/>
                  </a:ext>
                </a:extLst>
              </p:cNvPr>
              <p:cNvCxnSpPr>
                <a:cxnSpLocks/>
                <a:stCxn id="98" idx="3"/>
                <a:endCxn id="9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C2F0D12F-BF00-86F6-F151-E1100B3599F1}"/>
                </a:ext>
              </a:extLst>
            </p:cNvPr>
            <p:cNvSpPr/>
            <p:nvPr/>
          </p:nvSpPr>
          <p:spPr>
            <a:xfrm>
              <a:off x="2760332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2765A335-B8CD-A44C-0664-8ACB3AC99D2F}"/>
                </a:ext>
              </a:extLst>
            </p:cNvPr>
            <p:cNvSpPr/>
            <p:nvPr/>
          </p:nvSpPr>
          <p:spPr>
            <a:xfrm>
              <a:off x="2846201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830EC368-5227-2185-E994-DE1A419D636C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A143030B-E57E-0DBD-74E6-2780D3B8949B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8F6D1A17-B02C-B179-A2A5-5939E40EA881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92813D58-B6ED-C2BE-A49D-75F67F3F1284}"/>
              </a:ext>
            </a:extLst>
          </p:cNvPr>
          <p:cNvGrpSpPr/>
          <p:nvPr/>
        </p:nvGrpSpPr>
        <p:grpSpPr>
          <a:xfrm>
            <a:off x="2716205" y="2335833"/>
            <a:ext cx="747402" cy="132635"/>
            <a:chOff x="2879697" y="2486108"/>
            <a:chExt cx="747402" cy="132635"/>
          </a:xfrm>
        </p:grpSpPr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4750474-B3FE-7468-1F8A-4D4B472C21A1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5C3178E9-2FAE-06A3-B79F-582BCF68A076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992447ED-D08A-97C7-C049-30E71588CA5D}"/>
              </a:ext>
            </a:extLst>
          </p:cNvPr>
          <p:cNvGrpSpPr/>
          <p:nvPr/>
        </p:nvGrpSpPr>
        <p:grpSpPr>
          <a:xfrm>
            <a:off x="2714975" y="2464465"/>
            <a:ext cx="1063751" cy="94682"/>
            <a:chOff x="4768029" y="2603237"/>
            <a:chExt cx="1063751" cy="94682"/>
          </a:xfrm>
        </p:grpSpPr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A3F40CBF-B73B-A4F9-A07C-DC164E8F62CA}"/>
                </a:ext>
              </a:extLst>
            </p:cNvPr>
            <p:cNvSpPr/>
            <p:nvPr/>
          </p:nvSpPr>
          <p:spPr>
            <a:xfrm>
              <a:off x="4917381" y="2603237"/>
              <a:ext cx="914399" cy="91182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14399"/>
                <a:gd name="connsiteY0" fmla="*/ 5773 h 91182"/>
                <a:gd name="connsiteX1" fmla="*/ 185895 w 914399"/>
                <a:gd name="connsiteY1" fmla="*/ 45965 h 91182"/>
                <a:gd name="connsiteX2" fmla="*/ 482321 w 914399"/>
                <a:gd name="connsiteY2" fmla="*/ 748 h 91182"/>
                <a:gd name="connsiteX3" fmla="*/ 914399 w 914399"/>
                <a:gd name="connsiteY3" fmla="*/ 91182 h 9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9" h="91182">
                  <a:moveTo>
                    <a:pt x="0" y="5773"/>
                  </a:moveTo>
                  <a:cubicBezTo>
                    <a:pt x="19678" y="27544"/>
                    <a:pt x="105508" y="46802"/>
                    <a:pt x="185895" y="45965"/>
                  </a:cubicBezTo>
                  <a:cubicBezTo>
                    <a:pt x="266282" y="45128"/>
                    <a:pt x="360904" y="-6788"/>
                    <a:pt x="482321" y="748"/>
                  </a:cubicBezTo>
                  <a:cubicBezTo>
                    <a:pt x="603738" y="8284"/>
                    <a:pt x="755300" y="7447"/>
                    <a:pt x="914399" y="91182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0D87D6CC-733E-590E-BACD-3FF84D9BE73E}"/>
                </a:ext>
              </a:extLst>
            </p:cNvPr>
            <p:cNvSpPr/>
            <p:nvPr/>
          </p:nvSpPr>
          <p:spPr>
            <a:xfrm>
              <a:off x="4768029" y="2614033"/>
              <a:ext cx="641724" cy="8388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653 w 641724"/>
                <a:gd name="connsiteY0" fmla="*/ 0 h 83886"/>
                <a:gd name="connsiteX1" fmla="*/ 73991 w 641724"/>
                <a:gd name="connsiteY1" fmla="*/ 75362 h 83886"/>
                <a:gd name="connsiteX2" fmla="*/ 342031 w 641724"/>
                <a:gd name="connsiteY2" fmla="*/ 82143 h 83886"/>
                <a:gd name="connsiteX3" fmla="*/ 641724 w 641724"/>
                <a:gd name="connsiteY3" fmla="*/ 70338 h 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724" h="83886">
                  <a:moveTo>
                    <a:pt x="3653" y="0"/>
                  </a:moveTo>
                  <a:cubicBezTo>
                    <a:pt x="-10582" y="37262"/>
                    <a:pt x="17595" y="61672"/>
                    <a:pt x="73991" y="75362"/>
                  </a:cubicBezTo>
                  <a:cubicBezTo>
                    <a:pt x="130387" y="89052"/>
                    <a:pt x="342031" y="82143"/>
                    <a:pt x="342031" y="82143"/>
                  </a:cubicBezTo>
                  <a:cubicBezTo>
                    <a:pt x="447539" y="83818"/>
                    <a:pt x="536216" y="68663"/>
                    <a:pt x="64172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DB96BC32-A341-C1D3-CD4A-0A542C0FB57A}"/>
              </a:ext>
            </a:extLst>
          </p:cNvPr>
          <p:cNvGrpSpPr/>
          <p:nvPr/>
        </p:nvGrpSpPr>
        <p:grpSpPr>
          <a:xfrm>
            <a:off x="2750667" y="2772512"/>
            <a:ext cx="1117197" cy="212678"/>
            <a:chOff x="2774116" y="4217804"/>
            <a:chExt cx="1117197" cy="212678"/>
          </a:xfrm>
        </p:grpSpPr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D116B3F-522F-7229-387D-73E1F9A07AEB}"/>
                </a:ext>
              </a:extLst>
            </p:cNvPr>
            <p:cNvSpPr/>
            <p:nvPr/>
          </p:nvSpPr>
          <p:spPr>
            <a:xfrm flipH="1">
              <a:off x="2774116" y="4227525"/>
              <a:ext cx="597196" cy="13778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4107 h 225115"/>
                <a:gd name="connsiteX1" fmla="*/ 205910 w 581733"/>
                <a:gd name="connsiteY1" fmla="*/ 73915 h 225115"/>
                <a:gd name="connsiteX2" fmla="*/ 410855 w 581733"/>
                <a:gd name="connsiteY2" fmla="*/ 5507 h 225115"/>
                <a:gd name="connsiteX3" fmla="*/ 581733 w 581733"/>
                <a:gd name="connsiteY3" fmla="*/ 225115 h 2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25115">
                  <a:moveTo>
                    <a:pt x="0" y="94107"/>
                  </a:moveTo>
                  <a:cubicBezTo>
                    <a:pt x="62983" y="135703"/>
                    <a:pt x="132539" y="121516"/>
                    <a:pt x="205910" y="73915"/>
                  </a:cubicBezTo>
                  <a:cubicBezTo>
                    <a:pt x="279281" y="26314"/>
                    <a:pt x="332845" y="-15324"/>
                    <a:pt x="410855" y="5507"/>
                  </a:cubicBezTo>
                  <a:cubicBezTo>
                    <a:pt x="488865" y="26338"/>
                    <a:pt x="534067" y="141295"/>
                    <a:pt x="581733" y="225115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600A22F6-CF44-B3B3-4C9A-4405FC7F4D18}"/>
                </a:ext>
              </a:extLst>
            </p:cNvPr>
            <p:cNvSpPr/>
            <p:nvPr/>
          </p:nvSpPr>
          <p:spPr>
            <a:xfrm flipH="1">
              <a:off x="2791326" y="4217804"/>
              <a:ext cx="902301" cy="159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37708">
                  <a:moveTo>
                    <a:pt x="0" y="0"/>
                  </a:moveTo>
                  <a:cubicBezTo>
                    <a:pt x="27021" y="52856"/>
                    <a:pt x="102267" y="124587"/>
                    <a:pt x="173619" y="136275"/>
                  </a:cubicBezTo>
                  <a:cubicBezTo>
                    <a:pt x="244971" y="147964"/>
                    <a:pt x="347624" y="84755"/>
                    <a:pt x="428111" y="70131"/>
                  </a:cubicBezTo>
                  <a:cubicBezTo>
                    <a:pt x="503837" y="5637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D5FF667-EB76-9195-6704-A0E424697A4D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21049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71078">
                  <a:moveTo>
                    <a:pt x="0" y="0"/>
                  </a:moveTo>
                  <a:cubicBezTo>
                    <a:pt x="41917" y="53733"/>
                    <a:pt x="50538" y="80410"/>
                    <a:pt x="99250" y="108922"/>
                  </a:cubicBezTo>
                  <a:cubicBezTo>
                    <a:pt x="147962" y="137434"/>
                    <a:pt x="202004" y="170101"/>
                    <a:pt x="292270" y="171072"/>
                  </a:cubicBezTo>
                  <a:cubicBezTo>
                    <a:pt x="382536" y="172043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9754188A-A797-1928-278A-01DAAEB93E05}"/>
              </a:ext>
            </a:extLst>
          </p:cNvPr>
          <p:cNvSpPr/>
          <p:nvPr/>
        </p:nvSpPr>
        <p:spPr>
          <a:xfrm>
            <a:off x="2800447" y="2020042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61D72904-D8C2-5FBC-61AF-F7D09E0C52A7}"/>
              </a:ext>
            </a:extLst>
          </p:cNvPr>
          <p:cNvGrpSpPr/>
          <p:nvPr/>
        </p:nvGrpSpPr>
        <p:grpSpPr>
          <a:xfrm>
            <a:off x="3229024" y="2494982"/>
            <a:ext cx="239814" cy="404255"/>
            <a:chOff x="5541091" y="5149144"/>
            <a:chExt cx="239814" cy="404255"/>
          </a:xfrm>
        </p:grpSpPr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56838B0E-6244-0463-E8A1-60EE0BB371D2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B0206B9A-49E0-3E7B-126C-B9045A193378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>
              <a:extLst>
                <a:ext uri="{FF2B5EF4-FFF2-40B4-BE49-F238E27FC236}">
                  <a16:creationId xmlns:a16="http://schemas.microsoft.com/office/drawing/2014/main" id="{DCD862BB-2DC5-DC30-6BBA-C1634FE1586A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0143EF2-83D2-FB99-5C53-F3BEDAD2C201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35D63B1-1D03-68D4-032E-40E21B1A7BCE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7" name="Oval 126">
            <a:extLst>
              <a:ext uri="{FF2B5EF4-FFF2-40B4-BE49-F238E27FC236}">
                <a16:creationId xmlns:a16="http://schemas.microsoft.com/office/drawing/2014/main" id="{E97DE5E2-6E63-C158-BF5D-C8A7249042EA}"/>
              </a:ext>
            </a:extLst>
          </p:cNvPr>
          <p:cNvSpPr/>
          <p:nvPr/>
        </p:nvSpPr>
        <p:spPr>
          <a:xfrm>
            <a:off x="3592094" y="2504094"/>
            <a:ext cx="350874" cy="3603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ADE2C62-776F-1644-5D8B-686F223E30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68</a:t>
            </a:fld>
            <a:endParaRPr lang="en-US" dirty="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6B5C48CC-FB41-6AC7-84D5-B44C58FB2F4A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5B38ACEB-C63C-CE74-DB78-ED9BCF1DF1BF}"/>
              </a:ext>
            </a:extLst>
          </p:cNvPr>
          <p:cNvSpPr/>
          <p:nvPr/>
        </p:nvSpPr>
        <p:spPr>
          <a:xfrm flipH="1">
            <a:off x="1662808" y="4364389"/>
            <a:ext cx="5581938" cy="55008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548665" y="237367"/>
                  <a:pt x="712118" y="254790"/>
                </a:cubicBezTo>
                <a:cubicBezTo>
                  <a:pt x="875571" y="272213"/>
                  <a:pt x="1103735" y="282410"/>
                  <a:pt x="1254444" y="274032"/>
                </a:cubicBezTo>
                <a:cubicBezTo>
                  <a:pt x="1405285" y="265647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69D7F3D5-0544-BCF5-2E54-7557467E33FF}"/>
              </a:ext>
            </a:extLst>
          </p:cNvPr>
          <p:cNvGrpSpPr/>
          <p:nvPr/>
        </p:nvGrpSpPr>
        <p:grpSpPr>
          <a:xfrm>
            <a:off x="6966555" y="3398556"/>
            <a:ext cx="960791" cy="1079520"/>
            <a:chOff x="6076712" y="5107374"/>
            <a:chExt cx="960791" cy="1079520"/>
          </a:xfrm>
        </p:grpSpPr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9408AC93-AFBA-1992-545C-0C11927FAEA8}"/>
                </a:ext>
              </a:extLst>
            </p:cNvPr>
            <p:cNvSpPr/>
            <p:nvPr/>
          </p:nvSpPr>
          <p:spPr>
            <a:xfrm>
              <a:off x="6076712" y="510737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E8B49E3C-E49D-71AE-7FCE-A1E29B48C6F0}"/>
                </a:ext>
              </a:extLst>
            </p:cNvPr>
            <p:cNvSpPr/>
            <p:nvPr/>
          </p:nvSpPr>
          <p:spPr>
            <a:xfrm>
              <a:off x="6344332" y="603952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3DE5DE3D-C2F2-1359-EF7C-F9D0CA81E1CE}"/>
                </a:ext>
              </a:extLst>
            </p:cNvPr>
            <p:cNvSpPr/>
            <p:nvPr/>
          </p:nvSpPr>
          <p:spPr>
            <a:xfrm>
              <a:off x="6342810" y="558920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73234BF8-EA7B-7E17-4677-32A33D7594E0}"/>
                </a:ext>
              </a:extLst>
            </p:cNvPr>
            <p:cNvSpPr/>
            <p:nvPr/>
          </p:nvSpPr>
          <p:spPr>
            <a:xfrm>
              <a:off x="6322343" y="513512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6D928C6E-32E9-52DA-4183-A27A1657903F}"/>
                </a:ext>
              </a:extLst>
            </p:cNvPr>
            <p:cNvSpPr/>
            <p:nvPr/>
          </p:nvSpPr>
          <p:spPr>
            <a:xfrm>
              <a:off x="6348563" y="5503845"/>
              <a:ext cx="556343" cy="107086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ED937569-9365-2670-332A-77363CDA6FF6}"/>
                </a:ext>
              </a:extLst>
            </p:cNvPr>
            <p:cNvSpPr/>
            <p:nvPr/>
          </p:nvSpPr>
          <p:spPr>
            <a:xfrm>
              <a:off x="6375999" y="5248283"/>
              <a:ext cx="526921" cy="404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274 w 641345"/>
                <a:gd name="connsiteY0" fmla="*/ 0 h 81351"/>
                <a:gd name="connsiteX1" fmla="*/ 73612 w 641345"/>
                <a:gd name="connsiteY1" fmla="*/ 75362 h 81351"/>
                <a:gd name="connsiteX2" fmla="*/ 307993 w 641345"/>
                <a:gd name="connsiteY2" fmla="*/ 76534 h 81351"/>
                <a:gd name="connsiteX3" fmla="*/ 641345 w 641345"/>
                <a:gd name="connsiteY3" fmla="*/ 70338 h 81351"/>
                <a:gd name="connsiteX0" fmla="*/ 3379 w 641450"/>
                <a:gd name="connsiteY0" fmla="*/ 0 h 75394"/>
                <a:gd name="connsiteX1" fmla="*/ 73717 w 641450"/>
                <a:gd name="connsiteY1" fmla="*/ 75362 h 75394"/>
                <a:gd name="connsiteX2" fmla="*/ 318172 w 641450"/>
                <a:gd name="connsiteY2" fmla="*/ 10261 h 75394"/>
                <a:gd name="connsiteX3" fmla="*/ 641450 w 641450"/>
                <a:gd name="connsiteY3" fmla="*/ 70338 h 75394"/>
                <a:gd name="connsiteX0" fmla="*/ 3380 w 641451"/>
                <a:gd name="connsiteY0" fmla="*/ 0 h 75394"/>
                <a:gd name="connsiteX1" fmla="*/ 73718 w 641451"/>
                <a:gd name="connsiteY1" fmla="*/ 75362 h 75394"/>
                <a:gd name="connsiteX2" fmla="*/ 318173 w 641451"/>
                <a:gd name="connsiteY2" fmla="*/ 10261 h 75394"/>
                <a:gd name="connsiteX3" fmla="*/ 641451 w 641451"/>
                <a:gd name="connsiteY3" fmla="*/ 70338 h 75394"/>
                <a:gd name="connsiteX0" fmla="*/ 3380 w 641451"/>
                <a:gd name="connsiteY0" fmla="*/ 0 h 75394"/>
                <a:gd name="connsiteX1" fmla="*/ 73718 w 641451"/>
                <a:gd name="connsiteY1" fmla="*/ 75362 h 75394"/>
                <a:gd name="connsiteX2" fmla="*/ 318173 w 641451"/>
                <a:gd name="connsiteY2" fmla="*/ 10261 h 75394"/>
                <a:gd name="connsiteX3" fmla="*/ 641451 w 641451"/>
                <a:gd name="connsiteY3" fmla="*/ 70338 h 75394"/>
                <a:gd name="connsiteX0" fmla="*/ 0 w 638071"/>
                <a:gd name="connsiteY0" fmla="*/ 0 h 70338"/>
                <a:gd name="connsiteX1" fmla="*/ 314793 w 638071"/>
                <a:gd name="connsiteY1" fmla="*/ 10261 h 70338"/>
                <a:gd name="connsiteX2" fmla="*/ 638071 w 638071"/>
                <a:gd name="connsiteY2" fmla="*/ 70338 h 70338"/>
                <a:gd name="connsiteX0" fmla="*/ 0 w 638071"/>
                <a:gd name="connsiteY0" fmla="*/ 0 h 70338"/>
                <a:gd name="connsiteX1" fmla="*/ 294647 w 638071"/>
                <a:gd name="connsiteY1" fmla="*/ 32352 h 70338"/>
                <a:gd name="connsiteX2" fmla="*/ 638071 w 638071"/>
                <a:gd name="connsiteY2" fmla="*/ 70338 h 70338"/>
                <a:gd name="connsiteX0" fmla="*/ 0 w 638071"/>
                <a:gd name="connsiteY0" fmla="*/ 0 h 70338"/>
                <a:gd name="connsiteX1" fmla="*/ 294647 w 638071"/>
                <a:gd name="connsiteY1" fmla="*/ 32352 h 70338"/>
                <a:gd name="connsiteX2" fmla="*/ 638071 w 638071"/>
                <a:gd name="connsiteY2" fmla="*/ 70338 h 70338"/>
                <a:gd name="connsiteX0" fmla="*/ 0 w 627998"/>
                <a:gd name="connsiteY0" fmla="*/ 0 h 57714"/>
                <a:gd name="connsiteX1" fmla="*/ 284574 w 627998"/>
                <a:gd name="connsiteY1" fmla="*/ 19728 h 57714"/>
                <a:gd name="connsiteX2" fmla="*/ 627998 w 627998"/>
                <a:gd name="connsiteY2" fmla="*/ 57714 h 57714"/>
                <a:gd name="connsiteX0" fmla="*/ 0 w 627998"/>
                <a:gd name="connsiteY0" fmla="*/ 0 h 57714"/>
                <a:gd name="connsiteX1" fmla="*/ 304721 w 627998"/>
                <a:gd name="connsiteY1" fmla="*/ 22883 h 57714"/>
                <a:gd name="connsiteX2" fmla="*/ 627998 w 627998"/>
                <a:gd name="connsiteY2" fmla="*/ 57714 h 57714"/>
                <a:gd name="connsiteX0" fmla="*/ 0 w 627998"/>
                <a:gd name="connsiteY0" fmla="*/ 0 h 57714"/>
                <a:gd name="connsiteX1" fmla="*/ 304721 w 627998"/>
                <a:gd name="connsiteY1" fmla="*/ 22883 h 57714"/>
                <a:gd name="connsiteX2" fmla="*/ 627998 w 627998"/>
                <a:gd name="connsiteY2" fmla="*/ 57714 h 57714"/>
                <a:gd name="connsiteX0" fmla="*/ 0 w 634086"/>
                <a:gd name="connsiteY0" fmla="*/ 286989 h 314981"/>
                <a:gd name="connsiteX1" fmla="*/ 304721 w 634086"/>
                <a:gd name="connsiteY1" fmla="*/ 309872 h 314981"/>
                <a:gd name="connsiteX2" fmla="*/ 634086 w 634086"/>
                <a:gd name="connsiteY2" fmla="*/ 5187 h 314981"/>
                <a:gd name="connsiteX0" fmla="*/ 0 w 634086"/>
                <a:gd name="connsiteY0" fmla="*/ 281802 h 309794"/>
                <a:gd name="connsiteX1" fmla="*/ 304721 w 634086"/>
                <a:gd name="connsiteY1" fmla="*/ 304685 h 309794"/>
                <a:gd name="connsiteX2" fmla="*/ 634086 w 634086"/>
                <a:gd name="connsiteY2" fmla="*/ 0 h 309794"/>
                <a:gd name="connsiteX0" fmla="*/ 0 w 634086"/>
                <a:gd name="connsiteY0" fmla="*/ 281802 h 286911"/>
                <a:gd name="connsiteX1" fmla="*/ 335163 w 634086"/>
                <a:gd name="connsiteY1" fmla="*/ 79613 h 286911"/>
                <a:gd name="connsiteX2" fmla="*/ 634086 w 634086"/>
                <a:gd name="connsiteY2" fmla="*/ 0 h 286911"/>
                <a:gd name="connsiteX0" fmla="*/ 0 w 634086"/>
                <a:gd name="connsiteY0" fmla="*/ 281802 h 288654"/>
                <a:gd name="connsiteX1" fmla="*/ 335163 w 634086"/>
                <a:gd name="connsiteY1" fmla="*/ 79613 h 288654"/>
                <a:gd name="connsiteX2" fmla="*/ 634086 w 634086"/>
                <a:gd name="connsiteY2" fmla="*/ 0 h 288654"/>
                <a:gd name="connsiteX0" fmla="*/ 0 w 634086"/>
                <a:gd name="connsiteY0" fmla="*/ 281802 h 286870"/>
                <a:gd name="connsiteX1" fmla="*/ 335163 w 634086"/>
                <a:gd name="connsiteY1" fmla="*/ 79613 h 286870"/>
                <a:gd name="connsiteX2" fmla="*/ 634086 w 634086"/>
                <a:gd name="connsiteY2" fmla="*/ 0 h 286870"/>
                <a:gd name="connsiteX0" fmla="*/ 0 w 634086"/>
                <a:gd name="connsiteY0" fmla="*/ 281802 h 287550"/>
                <a:gd name="connsiteX1" fmla="*/ 335163 w 634086"/>
                <a:gd name="connsiteY1" fmla="*/ 79613 h 287550"/>
                <a:gd name="connsiteX2" fmla="*/ 634086 w 634086"/>
                <a:gd name="connsiteY2" fmla="*/ 0 h 287550"/>
                <a:gd name="connsiteX0" fmla="*/ 0 w 634086"/>
                <a:gd name="connsiteY0" fmla="*/ 281802 h 286932"/>
                <a:gd name="connsiteX1" fmla="*/ 335163 w 634086"/>
                <a:gd name="connsiteY1" fmla="*/ 79613 h 286932"/>
                <a:gd name="connsiteX2" fmla="*/ 634086 w 634086"/>
                <a:gd name="connsiteY2" fmla="*/ 0 h 286932"/>
                <a:gd name="connsiteX0" fmla="*/ 0 w 634086"/>
                <a:gd name="connsiteY0" fmla="*/ 281802 h 281802"/>
                <a:gd name="connsiteX1" fmla="*/ 169416 w 634086"/>
                <a:gd name="connsiteY1" fmla="*/ 251899 h 281802"/>
                <a:gd name="connsiteX2" fmla="*/ 335163 w 634086"/>
                <a:gd name="connsiteY2" fmla="*/ 79613 h 281802"/>
                <a:gd name="connsiteX3" fmla="*/ 634086 w 634086"/>
                <a:gd name="connsiteY3" fmla="*/ 0 h 281802"/>
                <a:gd name="connsiteX0" fmla="*/ 0 w 585133"/>
                <a:gd name="connsiteY0" fmla="*/ 318049 h 318049"/>
                <a:gd name="connsiteX1" fmla="*/ 120463 w 585133"/>
                <a:gd name="connsiteY1" fmla="*/ 251899 h 318049"/>
                <a:gd name="connsiteX2" fmla="*/ 286210 w 585133"/>
                <a:gd name="connsiteY2" fmla="*/ 79613 h 318049"/>
                <a:gd name="connsiteX3" fmla="*/ 585133 w 585133"/>
                <a:gd name="connsiteY3" fmla="*/ 0 h 318049"/>
                <a:gd name="connsiteX0" fmla="*/ 0 w 638536"/>
                <a:gd name="connsiteY0" fmla="*/ 284590 h 284590"/>
                <a:gd name="connsiteX1" fmla="*/ 173866 w 638536"/>
                <a:gd name="connsiteY1" fmla="*/ 251899 h 284590"/>
                <a:gd name="connsiteX2" fmla="*/ 339613 w 638536"/>
                <a:gd name="connsiteY2" fmla="*/ 79613 h 284590"/>
                <a:gd name="connsiteX3" fmla="*/ 638536 w 638536"/>
                <a:gd name="connsiteY3" fmla="*/ 0 h 284590"/>
                <a:gd name="connsiteX0" fmla="*/ 0 w 638536"/>
                <a:gd name="connsiteY0" fmla="*/ 284590 h 295442"/>
                <a:gd name="connsiteX1" fmla="*/ 173866 w 638536"/>
                <a:gd name="connsiteY1" fmla="*/ 251899 h 295442"/>
                <a:gd name="connsiteX2" fmla="*/ 339613 w 638536"/>
                <a:gd name="connsiteY2" fmla="*/ 79613 h 295442"/>
                <a:gd name="connsiteX3" fmla="*/ 638536 w 638536"/>
                <a:gd name="connsiteY3" fmla="*/ 0 h 295442"/>
                <a:gd name="connsiteX0" fmla="*/ 0 w 638536"/>
                <a:gd name="connsiteY0" fmla="*/ 284590 h 295442"/>
                <a:gd name="connsiteX1" fmla="*/ 173867 w 638536"/>
                <a:gd name="connsiteY1" fmla="*/ 251899 h 295442"/>
                <a:gd name="connsiteX2" fmla="*/ 339613 w 638536"/>
                <a:gd name="connsiteY2" fmla="*/ 79613 h 295442"/>
                <a:gd name="connsiteX3" fmla="*/ 638536 w 638536"/>
                <a:gd name="connsiteY3" fmla="*/ 0 h 295442"/>
                <a:gd name="connsiteX0" fmla="*/ 0 w 638536"/>
                <a:gd name="connsiteY0" fmla="*/ 284590 h 295442"/>
                <a:gd name="connsiteX1" fmla="*/ 173867 w 638536"/>
                <a:gd name="connsiteY1" fmla="*/ 251899 h 295442"/>
                <a:gd name="connsiteX2" fmla="*/ 339613 w 638536"/>
                <a:gd name="connsiteY2" fmla="*/ 79613 h 295442"/>
                <a:gd name="connsiteX3" fmla="*/ 638536 w 638536"/>
                <a:gd name="connsiteY3" fmla="*/ 0 h 295442"/>
                <a:gd name="connsiteX0" fmla="*/ 0 w 638536"/>
                <a:gd name="connsiteY0" fmla="*/ 284590 h 298361"/>
                <a:gd name="connsiteX1" fmla="*/ 173867 w 638536"/>
                <a:gd name="connsiteY1" fmla="*/ 251899 h 298361"/>
                <a:gd name="connsiteX2" fmla="*/ 339613 w 638536"/>
                <a:gd name="connsiteY2" fmla="*/ 79613 h 298361"/>
                <a:gd name="connsiteX3" fmla="*/ 638536 w 638536"/>
                <a:gd name="connsiteY3" fmla="*/ 0 h 298361"/>
                <a:gd name="connsiteX0" fmla="*/ 0 w 638536"/>
                <a:gd name="connsiteY0" fmla="*/ 284590 h 307023"/>
                <a:gd name="connsiteX1" fmla="*/ 173867 w 638536"/>
                <a:gd name="connsiteY1" fmla="*/ 251899 h 307023"/>
                <a:gd name="connsiteX2" fmla="*/ 339613 w 638536"/>
                <a:gd name="connsiteY2" fmla="*/ 79613 h 307023"/>
                <a:gd name="connsiteX3" fmla="*/ 638536 w 638536"/>
                <a:gd name="connsiteY3" fmla="*/ 0 h 307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536" h="307023">
                  <a:moveTo>
                    <a:pt x="0" y="284590"/>
                  </a:moveTo>
                  <a:cubicBezTo>
                    <a:pt x="69771" y="330260"/>
                    <a:pt x="131358" y="299538"/>
                    <a:pt x="173867" y="251899"/>
                  </a:cubicBezTo>
                  <a:cubicBezTo>
                    <a:pt x="217302" y="203222"/>
                    <a:pt x="262168" y="121596"/>
                    <a:pt x="339613" y="79613"/>
                  </a:cubicBezTo>
                  <a:cubicBezTo>
                    <a:pt x="417058" y="37630"/>
                    <a:pt x="471923" y="16497"/>
                    <a:pt x="638536" y="0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ot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4ED45ACB-6830-F189-2D98-4CF309BA3494}"/>
                </a:ext>
              </a:extLst>
            </p:cNvPr>
            <p:cNvSpPr/>
            <p:nvPr/>
          </p:nvSpPr>
          <p:spPr>
            <a:xfrm flipH="1">
              <a:off x="6369889" y="5515895"/>
              <a:ext cx="552740" cy="51922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67985 h 198993"/>
                <a:gd name="connsiteX1" fmla="*/ 193653 w 581733"/>
                <a:gd name="connsiteY1" fmla="*/ 108677 h 198993"/>
                <a:gd name="connsiteX2" fmla="*/ 415177 w 581733"/>
                <a:gd name="connsiteY2" fmla="*/ 2494 h 198993"/>
                <a:gd name="connsiteX3" fmla="*/ 581733 w 581733"/>
                <a:gd name="connsiteY3" fmla="*/ 198993 h 198993"/>
                <a:gd name="connsiteX0" fmla="*/ 0 w 581733"/>
                <a:gd name="connsiteY0" fmla="*/ 69533 h 200541"/>
                <a:gd name="connsiteX1" fmla="*/ 189239 w 581733"/>
                <a:gd name="connsiteY1" fmla="*/ 60064 h 200541"/>
                <a:gd name="connsiteX2" fmla="*/ 415177 w 581733"/>
                <a:gd name="connsiteY2" fmla="*/ 4042 h 200541"/>
                <a:gd name="connsiteX3" fmla="*/ 581733 w 581733"/>
                <a:gd name="connsiteY3" fmla="*/ 200541 h 200541"/>
                <a:gd name="connsiteX0" fmla="*/ 0 w 540320"/>
                <a:gd name="connsiteY0" fmla="*/ 0 h 277497"/>
                <a:gd name="connsiteX1" fmla="*/ 147826 w 540320"/>
                <a:gd name="connsiteY1" fmla="*/ 137020 h 277497"/>
                <a:gd name="connsiteX2" fmla="*/ 373764 w 540320"/>
                <a:gd name="connsiteY2" fmla="*/ 80998 h 277497"/>
                <a:gd name="connsiteX3" fmla="*/ 540320 w 540320"/>
                <a:gd name="connsiteY3" fmla="*/ 277497 h 277497"/>
                <a:gd name="connsiteX0" fmla="*/ 0 w 540320"/>
                <a:gd name="connsiteY0" fmla="*/ 0 h 277497"/>
                <a:gd name="connsiteX1" fmla="*/ 147826 w 540320"/>
                <a:gd name="connsiteY1" fmla="*/ 137020 h 277497"/>
                <a:gd name="connsiteX2" fmla="*/ 373764 w 540320"/>
                <a:gd name="connsiteY2" fmla="*/ 80998 h 277497"/>
                <a:gd name="connsiteX3" fmla="*/ 540320 w 540320"/>
                <a:gd name="connsiteY3" fmla="*/ 277497 h 277497"/>
                <a:gd name="connsiteX0" fmla="*/ 0 w 540320"/>
                <a:gd name="connsiteY0" fmla="*/ 0 h 277497"/>
                <a:gd name="connsiteX1" fmla="*/ 147826 w 540320"/>
                <a:gd name="connsiteY1" fmla="*/ 137020 h 277497"/>
                <a:gd name="connsiteX2" fmla="*/ 373764 w 540320"/>
                <a:gd name="connsiteY2" fmla="*/ 80998 h 277497"/>
                <a:gd name="connsiteX3" fmla="*/ 540320 w 540320"/>
                <a:gd name="connsiteY3" fmla="*/ 277497 h 277497"/>
                <a:gd name="connsiteX0" fmla="*/ 0 w 540320"/>
                <a:gd name="connsiteY0" fmla="*/ 0 h 277497"/>
                <a:gd name="connsiteX1" fmla="*/ 147826 w 540320"/>
                <a:gd name="connsiteY1" fmla="*/ 137020 h 277497"/>
                <a:gd name="connsiteX2" fmla="*/ 540320 w 540320"/>
                <a:gd name="connsiteY2" fmla="*/ 277497 h 277497"/>
                <a:gd name="connsiteX0" fmla="*/ 0 w 540320"/>
                <a:gd name="connsiteY0" fmla="*/ 0 h 277497"/>
                <a:gd name="connsiteX1" fmla="*/ 234418 w 540320"/>
                <a:gd name="connsiteY1" fmla="*/ 94294 h 277497"/>
                <a:gd name="connsiteX2" fmla="*/ 540320 w 540320"/>
                <a:gd name="connsiteY2" fmla="*/ 277497 h 277497"/>
                <a:gd name="connsiteX0" fmla="*/ 0 w 540320"/>
                <a:gd name="connsiteY0" fmla="*/ 0 h 277497"/>
                <a:gd name="connsiteX1" fmla="*/ 234418 w 540320"/>
                <a:gd name="connsiteY1" fmla="*/ 94294 h 277497"/>
                <a:gd name="connsiteX2" fmla="*/ 540320 w 540320"/>
                <a:gd name="connsiteY2" fmla="*/ 277497 h 277497"/>
                <a:gd name="connsiteX0" fmla="*/ 0 w 540320"/>
                <a:gd name="connsiteY0" fmla="*/ 0 h 277497"/>
                <a:gd name="connsiteX1" fmla="*/ 313480 w 540320"/>
                <a:gd name="connsiteY1" fmla="*/ 100398 h 277497"/>
                <a:gd name="connsiteX2" fmla="*/ 540320 w 540320"/>
                <a:gd name="connsiteY2" fmla="*/ 277497 h 277497"/>
                <a:gd name="connsiteX0" fmla="*/ 0 w 540320"/>
                <a:gd name="connsiteY0" fmla="*/ 0 h 277497"/>
                <a:gd name="connsiteX1" fmla="*/ 313480 w 540320"/>
                <a:gd name="connsiteY1" fmla="*/ 100398 h 277497"/>
                <a:gd name="connsiteX2" fmla="*/ 540320 w 540320"/>
                <a:gd name="connsiteY2" fmla="*/ 277497 h 277497"/>
                <a:gd name="connsiteX0" fmla="*/ 0 w 551615"/>
                <a:gd name="connsiteY0" fmla="*/ 0 h 275462"/>
                <a:gd name="connsiteX1" fmla="*/ 313480 w 551615"/>
                <a:gd name="connsiteY1" fmla="*/ 100398 h 275462"/>
                <a:gd name="connsiteX2" fmla="*/ 551615 w 551615"/>
                <a:gd name="connsiteY2" fmla="*/ 275462 h 275462"/>
                <a:gd name="connsiteX0" fmla="*/ 0 w 566674"/>
                <a:gd name="connsiteY0" fmla="*/ 0 h 287669"/>
                <a:gd name="connsiteX1" fmla="*/ 328539 w 566674"/>
                <a:gd name="connsiteY1" fmla="*/ 112605 h 287669"/>
                <a:gd name="connsiteX2" fmla="*/ 566674 w 566674"/>
                <a:gd name="connsiteY2" fmla="*/ 287669 h 287669"/>
                <a:gd name="connsiteX0" fmla="*/ 0 w 566674"/>
                <a:gd name="connsiteY0" fmla="*/ 0 h 287669"/>
                <a:gd name="connsiteX1" fmla="*/ 328539 w 566674"/>
                <a:gd name="connsiteY1" fmla="*/ 112605 h 287669"/>
                <a:gd name="connsiteX2" fmla="*/ 566674 w 566674"/>
                <a:gd name="connsiteY2" fmla="*/ 287669 h 287669"/>
                <a:gd name="connsiteX0" fmla="*/ 0 w 566674"/>
                <a:gd name="connsiteY0" fmla="*/ 0 h 287669"/>
                <a:gd name="connsiteX1" fmla="*/ 328539 w 566674"/>
                <a:gd name="connsiteY1" fmla="*/ 112605 h 287669"/>
                <a:gd name="connsiteX2" fmla="*/ 566674 w 566674"/>
                <a:gd name="connsiteY2" fmla="*/ 287669 h 28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674" h="287669">
                  <a:moveTo>
                    <a:pt x="0" y="0"/>
                  </a:moveTo>
                  <a:cubicBezTo>
                    <a:pt x="74276" y="51769"/>
                    <a:pt x="200211" y="66694"/>
                    <a:pt x="328539" y="112605"/>
                  </a:cubicBezTo>
                  <a:cubicBezTo>
                    <a:pt x="456867" y="158516"/>
                    <a:pt x="526320" y="229919"/>
                    <a:pt x="566674" y="28766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ot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162BF1D-1375-8860-DD59-6D4FF639618B}"/>
                </a:ext>
              </a:extLst>
            </p:cNvPr>
            <p:cNvSpPr/>
            <p:nvPr/>
          </p:nvSpPr>
          <p:spPr>
            <a:xfrm>
              <a:off x="6358253" y="516729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05771843-63CC-4505-8B73-32E9E37F3A30}"/>
                </a:ext>
              </a:extLst>
            </p:cNvPr>
            <p:cNvGrpSpPr/>
            <p:nvPr/>
          </p:nvGrpSpPr>
          <p:grpSpPr>
            <a:xfrm>
              <a:off x="6797689" y="5167295"/>
              <a:ext cx="239814" cy="404255"/>
              <a:chOff x="5541091" y="5149144"/>
              <a:chExt cx="239814" cy="404255"/>
            </a:xfrm>
          </p:grpSpPr>
          <p:sp>
            <p:nvSpPr>
              <p:cNvPr id="143" name="Oval 142">
                <a:extLst>
                  <a:ext uri="{FF2B5EF4-FFF2-40B4-BE49-F238E27FC236}">
                    <a16:creationId xmlns:a16="http://schemas.microsoft.com/office/drawing/2014/main" id="{D5EA7AC5-76ED-C80D-7E69-616870C90FD4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Oval 143">
                <a:extLst>
                  <a:ext uri="{FF2B5EF4-FFF2-40B4-BE49-F238E27FC236}">
                    <a16:creationId xmlns:a16="http://schemas.microsoft.com/office/drawing/2014/main" id="{EC2A39F6-D0DF-38C8-9832-0C064544BA34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Oval 144">
                <a:extLst>
                  <a:ext uri="{FF2B5EF4-FFF2-40B4-BE49-F238E27FC236}">
                    <a16:creationId xmlns:a16="http://schemas.microsoft.com/office/drawing/2014/main" id="{67BD050A-80EF-59E4-3655-69416D348379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A7A58D52-16A2-E3C2-88D8-D76F73CE0FF3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B89A358E-1AA1-A85A-71EE-30825C82E91F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5B98DAB-A31F-A204-E23B-8F2AF6B9CA9E}"/>
              </a:ext>
            </a:extLst>
          </p:cNvPr>
          <p:cNvGrpSpPr/>
          <p:nvPr/>
        </p:nvGrpSpPr>
        <p:grpSpPr>
          <a:xfrm>
            <a:off x="2519689" y="1971052"/>
            <a:ext cx="1424277" cy="1079520"/>
            <a:chOff x="2542140" y="3416344"/>
            <a:chExt cx="1424277" cy="1079520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4D53574C-172A-7F9B-248C-670C0D65CEFA}"/>
                </a:ext>
              </a:extLst>
            </p:cNvPr>
            <p:cNvGrpSpPr/>
            <p:nvPr/>
          </p:nvGrpSpPr>
          <p:grpSpPr>
            <a:xfrm>
              <a:off x="2542140" y="3416344"/>
              <a:ext cx="1381499" cy="1079520"/>
              <a:chOff x="2542140" y="3416344"/>
              <a:chExt cx="1381499" cy="1079520"/>
            </a:xfrm>
          </p:grpSpPr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397D70D0-056E-CF85-7E1A-EF58D00EC883}"/>
                  </a:ext>
                </a:extLst>
              </p:cNvPr>
              <p:cNvSpPr/>
              <p:nvPr/>
            </p:nvSpPr>
            <p:spPr>
              <a:xfrm>
                <a:off x="2542140" y="3416344"/>
                <a:ext cx="547425" cy="1079520"/>
              </a:xfrm>
              <a:prstGeom prst="ellipse">
                <a:avLst/>
              </a:prstGeom>
              <a:noFill/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5A5084D4-3C40-0DA7-6DE6-973E2E9FE12E}"/>
                  </a:ext>
                </a:extLst>
              </p:cNvPr>
              <p:cNvGrpSpPr/>
              <p:nvPr/>
            </p:nvGrpSpPr>
            <p:grpSpPr>
              <a:xfrm>
                <a:off x="3208807" y="3507597"/>
                <a:ext cx="350874" cy="360389"/>
                <a:chOff x="3195085" y="2057961"/>
                <a:chExt cx="350874" cy="360389"/>
              </a:xfrm>
            </p:grpSpPr>
            <p:sp>
              <p:nvSpPr>
                <p:cNvPr id="56" name="Oval 55">
                  <a:extLst>
                    <a:ext uri="{FF2B5EF4-FFF2-40B4-BE49-F238E27FC236}">
                      <a16:creationId xmlns:a16="http://schemas.microsoft.com/office/drawing/2014/main" id="{CE0CEF21-226B-0336-23B1-0813E3DC23B5}"/>
                    </a:ext>
                  </a:extLst>
                </p:cNvPr>
                <p:cNvSpPr/>
                <p:nvPr/>
              </p:nvSpPr>
              <p:spPr>
                <a:xfrm>
                  <a:off x="3195085" y="2057961"/>
                  <a:ext cx="350874" cy="360389"/>
                </a:xfrm>
                <a:prstGeom prst="ellipse">
                  <a:avLst/>
                </a:prstGeom>
                <a:noFill/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Oval 56">
                  <a:extLst>
                    <a:ext uri="{FF2B5EF4-FFF2-40B4-BE49-F238E27FC236}">
                      <a16:creationId xmlns:a16="http://schemas.microsoft.com/office/drawing/2014/main" id="{C47BCA05-CBF9-8A65-ABB6-C16C67A94A5E}"/>
                    </a:ext>
                  </a:extLst>
                </p:cNvPr>
                <p:cNvSpPr/>
                <p:nvPr/>
              </p:nvSpPr>
              <p:spPr>
                <a:xfrm>
                  <a:off x="3255327" y="231139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Oval 57">
                  <a:extLst>
                    <a:ext uri="{FF2B5EF4-FFF2-40B4-BE49-F238E27FC236}">
                      <a16:creationId xmlns:a16="http://schemas.microsoft.com/office/drawing/2014/main" id="{B9C3775A-9872-114E-457B-9389BD21EEB0}"/>
                    </a:ext>
                  </a:extLst>
                </p:cNvPr>
                <p:cNvSpPr/>
                <p:nvPr/>
              </p:nvSpPr>
              <p:spPr>
                <a:xfrm>
                  <a:off x="3352234" y="209132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Oval 58">
                  <a:extLst>
                    <a:ext uri="{FF2B5EF4-FFF2-40B4-BE49-F238E27FC236}">
                      <a16:creationId xmlns:a16="http://schemas.microsoft.com/office/drawing/2014/main" id="{BAA37E88-30CB-0AFF-5A17-6BC4DB2E3D16}"/>
                    </a:ext>
                  </a:extLst>
                </p:cNvPr>
                <p:cNvSpPr/>
                <p:nvPr/>
              </p:nvSpPr>
              <p:spPr>
                <a:xfrm>
                  <a:off x="3465247" y="23026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61" name="Straight Arrow Connector 60">
                  <a:extLst>
                    <a:ext uri="{FF2B5EF4-FFF2-40B4-BE49-F238E27FC236}">
                      <a16:creationId xmlns:a16="http://schemas.microsoft.com/office/drawing/2014/main" id="{36D63607-DE9B-D8DA-02A5-B6C8EEF1176D}"/>
                    </a:ext>
                  </a:extLst>
                </p:cNvPr>
                <p:cNvCxnSpPr>
                  <a:cxnSpLocks/>
                  <a:stCxn id="58" idx="5"/>
                  <a:endCxn id="59" idx="0"/>
                </p:cNvCxnSpPr>
                <p:nvPr/>
              </p:nvCxnSpPr>
              <p:spPr>
                <a:xfrm>
                  <a:off x="3383454" y="2122543"/>
                  <a:ext cx="100081" cy="180127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2" name="Straight Arrow Connector 61">
                  <a:extLst>
                    <a:ext uri="{FF2B5EF4-FFF2-40B4-BE49-F238E27FC236}">
                      <a16:creationId xmlns:a16="http://schemas.microsoft.com/office/drawing/2014/main" id="{110F134B-05E7-3EBE-9827-D2255C52D32C}"/>
                    </a:ext>
                  </a:extLst>
                </p:cNvPr>
                <p:cNvCxnSpPr>
                  <a:cxnSpLocks/>
                  <a:stCxn id="58" idx="3"/>
                </p:cNvCxnSpPr>
                <p:nvPr/>
              </p:nvCxnSpPr>
              <p:spPr>
                <a:xfrm flipH="1">
                  <a:off x="3270441" y="2122543"/>
                  <a:ext cx="87149" cy="188850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11096B1F-A913-422C-9F91-4DFDBF1A9B1B}"/>
                  </a:ext>
                </a:extLst>
              </p:cNvPr>
              <p:cNvGrpSpPr/>
              <p:nvPr/>
            </p:nvGrpSpPr>
            <p:grpSpPr>
              <a:xfrm>
                <a:off x="3677143" y="3977148"/>
                <a:ext cx="246496" cy="256646"/>
                <a:chOff x="3255327" y="2091323"/>
                <a:chExt cx="246496" cy="256646"/>
              </a:xfrm>
            </p:grpSpPr>
            <p:sp>
              <p:nvSpPr>
                <p:cNvPr id="51" name="Oval 50">
                  <a:extLst>
                    <a:ext uri="{FF2B5EF4-FFF2-40B4-BE49-F238E27FC236}">
                      <a16:creationId xmlns:a16="http://schemas.microsoft.com/office/drawing/2014/main" id="{38AC915E-E7A8-4D10-9ADD-D4C564FB26C1}"/>
                    </a:ext>
                  </a:extLst>
                </p:cNvPr>
                <p:cNvSpPr/>
                <p:nvPr/>
              </p:nvSpPr>
              <p:spPr>
                <a:xfrm>
                  <a:off x="3255327" y="231139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Oval 51">
                  <a:extLst>
                    <a:ext uri="{FF2B5EF4-FFF2-40B4-BE49-F238E27FC236}">
                      <a16:creationId xmlns:a16="http://schemas.microsoft.com/office/drawing/2014/main" id="{F6CD69C5-2B8A-2432-FEDA-4494476381BE}"/>
                    </a:ext>
                  </a:extLst>
                </p:cNvPr>
                <p:cNvSpPr/>
                <p:nvPr/>
              </p:nvSpPr>
              <p:spPr>
                <a:xfrm>
                  <a:off x="3352234" y="209132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Oval 52">
                  <a:extLst>
                    <a:ext uri="{FF2B5EF4-FFF2-40B4-BE49-F238E27FC236}">
                      <a16:creationId xmlns:a16="http://schemas.microsoft.com/office/drawing/2014/main" id="{CE7BB9AD-55E0-37A4-C530-31B943BC0D21}"/>
                    </a:ext>
                  </a:extLst>
                </p:cNvPr>
                <p:cNvSpPr/>
                <p:nvPr/>
              </p:nvSpPr>
              <p:spPr>
                <a:xfrm>
                  <a:off x="3465247" y="23026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54" name="Straight Arrow Connector 53">
                  <a:extLst>
                    <a:ext uri="{FF2B5EF4-FFF2-40B4-BE49-F238E27FC236}">
                      <a16:creationId xmlns:a16="http://schemas.microsoft.com/office/drawing/2014/main" id="{B4D49422-D4AD-38CB-194B-3BF1920AFD26}"/>
                    </a:ext>
                  </a:extLst>
                </p:cNvPr>
                <p:cNvCxnSpPr>
                  <a:cxnSpLocks/>
                  <a:stCxn id="52" idx="5"/>
                </p:cNvCxnSpPr>
                <p:nvPr/>
              </p:nvCxnSpPr>
              <p:spPr>
                <a:xfrm>
                  <a:off x="3383454" y="2122543"/>
                  <a:ext cx="96863" cy="180127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" name="Straight Arrow Connector 54">
                  <a:extLst>
                    <a:ext uri="{FF2B5EF4-FFF2-40B4-BE49-F238E27FC236}">
                      <a16:creationId xmlns:a16="http://schemas.microsoft.com/office/drawing/2014/main" id="{5EE37200-EFCA-0DD4-936A-9DC7E8122D07}"/>
                    </a:ext>
                  </a:extLst>
                </p:cNvPr>
                <p:cNvCxnSpPr>
                  <a:cxnSpLocks/>
                  <a:stCxn id="52" idx="3"/>
                  <a:endCxn id="51" idx="0"/>
                </p:cNvCxnSpPr>
                <p:nvPr/>
              </p:nvCxnSpPr>
              <p:spPr>
                <a:xfrm flipH="1">
                  <a:off x="3273615" y="2122543"/>
                  <a:ext cx="83975" cy="188850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56BA445E-E295-822D-F63E-2BF0BCF656AC}"/>
                  </a:ext>
                </a:extLst>
              </p:cNvPr>
              <p:cNvSpPr/>
              <p:nvPr/>
            </p:nvSpPr>
            <p:spPr>
              <a:xfrm>
                <a:off x="2760332" y="4348496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B7C28F56-E931-5198-A6D1-DB879480CE32}"/>
                  </a:ext>
                </a:extLst>
              </p:cNvPr>
              <p:cNvSpPr/>
              <p:nvPr/>
            </p:nvSpPr>
            <p:spPr>
              <a:xfrm>
                <a:off x="2846201" y="4348496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7AE6A21E-57E5-0613-C496-385E57AF4124}"/>
                  </a:ext>
                </a:extLst>
              </p:cNvPr>
              <p:cNvSpPr/>
              <p:nvPr/>
            </p:nvSpPr>
            <p:spPr>
              <a:xfrm>
                <a:off x="2716800" y="388569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A4CED226-449D-3E6C-5EFA-8C85956EEB02}"/>
                  </a:ext>
                </a:extLst>
              </p:cNvPr>
              <p:cNvSpPr/>
              <p:nvPr/>
            </p:nvSpPr>
            <p:spPr>
              <a:xfrm>
                <a:off x="2854250" y="389365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Oval 49">
                <a:extLst>
                  <a:ext uri="{FF2B5EF4-FFF2-40B4-BE49-F238E27FC236}">
                    <a16:creationId xmlns:a16="http://schemas.microsoft.com/office/drawing/2014/main" id="{204C86BA-DEB9-B53F-6FC6-03FB58283141}"/>
                  </a:ext>
                </a:extLst>
              </p:cNvPr>
              <p:cNvSpPr/>
              <p:nvPr/>
            </p:nvSpPr>
            <p:spPr>
              <a:xfrm>
                <a:off x="2787771" y="344409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1348C744-2281-F9F5-74FB-F945C6DCC460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B5C98F23-8A9E-8AEA-F279-B55DFA07C70F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C3E302E8-DC7B-5E14-7BC7-3AB00BFA1A75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4ADC7EFD-B269-5B3E-7C20-C5694054A44B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7A614968-1150-03AE-FA44-92F40ED0E2DC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9ACF45BE-75B9-9014-5B3C-8EC174C67030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D33B128A-43AF-4F7B-905E-B5435085BDF1}"/>
                </a:ext>
              </a:extLst>
            </p:cNvPr>
            <p:cNvGrpSpPr/>
            <p:nvPr/>
          </p:nvGrpSpPr>
          <p:grpSpPr>
            <a:xfrm>
              <a:off x="2774116" y="4217804"/>
              <a:ext cx="1117197" cy="212678"/>
              <a:chOff x="2774116" y="4217804"/>
              <a:chExt cx="1117197" cy="212678"/>
            </a:xfrm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FC7AEEA5-6DCE-8245-FB60-3FEED842073E}"/>
                  </a:ext>
                </a:extLst>
              </p:cNvPr>
              <p:cNvSpPr/>
              <p:nvPr/>
            </p:nvSpPr>
            <p:spPr>
              <a:xfrm flipH="1">
                <a:off x="2774116" y="4227525"/>
                <a:ext cx="597196" cy="13778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50378 h 181386"/>
                  <a:gd name="connsiteX1" fmla="*/ 193653 w 581733"/>
                  <a:gd name="connsiteY1" fmla="*/ 91070 h 181386"/>
                  <a:gd name="connsiteX2" fmla="*/ 410855 w 581733"/>
                  <a:gd name="connsiteY2" fmla="*/ 2820 h 181386"/>
                  <a:gd name="connsiteX3" fmla="*/ 581733 w 581733"/>
                  <a:gd name="connsiteY3" fmla="*/ 181386 h 181386"/>
                  <a:gd name="connsiteX0" fmla="*/ 0 w 581733"/>
                  <a:gd name="connsiteY0" fmla="*/ 53131 h 184139"/>
                  <a:gd name="connsiteX1" fmla="*/ 203440 w 581733"/>
                  <a:gd name="connsiteY1" fmla="*/ 36365 h 184139"/>
                  <a:gd name="connsiteX2" fmla="*/ 410855 w 581733"/>
                  <a:gd name="connsiteY2" fmla="*/ 5573 h 184139"/>
                  <a:gd name="connsiteX3" fmla="*/ 581733 w 581733"/>
                  <a:gd name="connsiteY3" fmla="*/ 184139 h 184139"/>
                  <a:gd name="connsiteX0" fmla="*/ 0 w 581733"/>
                  <a:gd name="connsiteY0" fmla="*/ 92116 h 223124"/>
                  <a:gd name="connsiteX1" fmla="*/ 203440 w 581733"/>
                  <a:gd name="connsiteY1" fmla="*/ 75350 h 223124"/>
                  <a:gd name="connsiteX2" fmla="*/ 410855 w 581733"/>
                  <a:gd name="connsiteY2" fmla="*/ 3516 h 223124"/>
                  <a:gd name="connsiteX3" fmla="*/ 581733 w 581733"/>
                  <a:gd name="connsiteY3" fmla="*/ 223124 h 223124"/>
                  <a:gd name="connsiteX0" fmla="*/ 0 w 581733"/>
                  <a:gd name="connsiteY0" fmla="*/ 92864 h 223872"/>
                  <a:gd name="connsiteX1" fmla="*/ 252381 w 581733"/>
                  <a:gd name="connsiteY1" fmla="*/ 59680 h 223872"/>
                  <a:gd name="connsiteX2" fmla="*/ 410855 w 581733"/>
                  <a:gd name="connsiteY2" fmla="*/ 4264 h 223872"/>
                  <a:gd name="connsiteX3" fmla="*/ 581733 w 581733"/>
                  <a:gd name="connsiteY3" fmla="*/ 223872 h 223872"/>
                  <a:gd name="connsiteX0" fmla="*/ 0 w 581733"/>
                  <a:gd name="connsiteY0" fmla="*/ 95494 h 226502"/>
                  <a:gd name="connsiteX1" fmla="*/ 252381 w 581733"/>
                  <a:gd name="connsiteY1" fmla="*/ 62310 h 226502"/>
                  <a:gd name="connsiteX2" fmla="*/ 410855 w 581733"/>
                  <a:gd name="connsiteY2" fmla="*/ 6894 h 226502"/>
                  <a:gd name="connsiteX3" fmla="*/ 581733 w 581733"/>
                  <a:gd name="connsiteY3" fmla="*/ 226502 h 226502"/>
                  <a:gd name="connsiteX0" fmla="*/ 0 w 581733"/>
                  <a:gd name="connsiteY0" fmla="*/ 94107 h 225115"/>
                  <a:gd name="connsiteX1" fmla="*/ 205910 w 581733"/>
                  <a:gd name="connsiteY1" fmla="*/ 73915 h 225115"/>
                  <a:gd name="connsiteX2" fmla="*/ 410855 w 581733"/>
                  <a:gd name="connsiteY2" fmla="*/ 5507 h 225115"/>
                  <a:gd name="connsiteX3" fmla="*/ 581733 w 581733"/>
                  <a:gd name="connsiteY3" fmla="*/ 225115 h 225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733" h="225115">
                    <a:moveTo>
                      <a:pt x="0" y="94107"/>
                    </a:moveTo>
                    <a:cubicBezTo>
                      <a:pt x="62983" y="135703"/>
                      <a:pt x="132539" y="121516"/>
                      <a:pt x="205910" y="73915"/>
                    </a:cubicBezTo>
                    <a:cubicBezTo>
                      <a:pt x="279281" y="26314"/>
                      <a:pt x="332845" y="-15324"/>
                      <a:pt x="410855" y="5507"/>
                    </a:cubicBezTo>
                    <a:cubicBezTo>
                      <a:pt x="488865" y="26338"/>
                      <a:pt x="534067" y="141295"/>
                      <a:pt x="581733" y="225115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8E242556-B116-B072-1F26-26E341696DD8}"/>
                  </a:ext>
                </a:extLst>
              </p:cNvPr>
              <p:cNvSpPr/>
              <p:nvPr/>
            </p:nvSpPr>
            <p:spPr>
              <a:xfrm flipH="1">
                <a:off x="2791326" y="4217804"/>
                <a:ext cx="902301" cy="15935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49712"/>
                  <a:gd name="connsiteX1" fmla="*/ 177156 w 635314"/>
                  <a:gd name="connsiteY1" fmla="*/ 149300 h 149712"/>
                  <a:gd name="connsiteX2" fmla="*/ 428111 w 635314"/>
                  <a:gd name="connsiteY2" fmla="*/ 61448 h 149712"/>
                  <a:gd name="connsiteX3" fmla="*/ 635314 w 635314"/>
                  <a:gd name="connsiteY3" fmla="*/ 126673 h 149712"/>
                  <a:gd name="connsiteX0" fmla="*/ 0 w 635314"/>
                  <a:gd name="connsiteY0" fmla="*/ 0 h 136739"/>
                  <a:gd name="connsiteX1" fmla="*/ 173619 w 635314"/>
                  <a:gd name="connsiteY1" fmla="*/ 136275 h 136739"/>
                  <a:gd name="connsiteX2" fmla="*/ 428111 w 635314"/>
                  <a:gd name="connsiteY2" fmla="*/ 61448 h 136739"/>
                  <a:gd name="connsiteX3" fmla="*/ 635314 w 635314"/>
                  <a:gd name="connsiteY3" fmla="*/ 126673 h 136739"/>
                  <a:gd name="connsiteX0" fmla="*/ 0 w 635314"/>
                  <a:gd name="connsiteY0" fmla="*/ 0 h 137493"/>
                  <a:gd name="connsiteX1" fmla="*/ 173619 w 635314"/>
                  <a:gd name="connsiteY1" fmla="*/ 136275 h 137493"/>
                  <a:gd name="connsiteX2" fmla="*/ 428111 w 635314"/>
                  <a:gd name="connsiteY2" fmla="*/ 70131 h 137493"/>
                  <a:gd name="connsiteX3" fmla="*/ 635314 w 635314"/>
                  <a:gd name="connsiteY3" fmla="*/ 126673 h 137493"/>
                  <a:gd name="connsiteX0" fmla="*/ 0 w 635314"/>
                  <a:gd name="connsiteY0" fmla="*/ 0 h 137708"/>
                  <a:gd name="connsiteX1" fmla="*/ 173619 w 635314"/>
                  <a:gd name="connsiteY1" fmla="*/ 136275 h 137708"/>
                  <a:gd name="connsiteX2" fmla="*/ 428111 w 635314"/>
                  <a:gd name="connsiteY2" fmla="*/ 70131 h 137708"/>
                  <a:gd name="connsiteX3" fmla="*/ 635314 w 635314"/>
                  <a:gd name="connsiteY3" fmla="*/ 126673 h 13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5314" h="137708">
                    <a:moveTo>
                      <a:pt x="0" y="0"/>
                    </a:moveTo>
                    <a:cubicBezTo>
                      <a:pt x="27021" y="52856"/>
                      <a:pt x="102267" y="124587"/>
                      <a:pt x="173619" y="136275"/>
                    </a:cubicBezTo>
                    <a:cubicBezTo>
                      <a:pt x="244971" y="147964"/>
                      <a:pt x="347624" y="84755"/>
                      <a:pt x="428111" y="70131"/>
                    </a:cubicBezTo>
                    <a:cubicBezTo>
                      <a:pt x="503837" y="56372"/>
                      <a:pt x="587648" y="42853"/>
                      <a:pt x="635314" y="126673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07E75E68-A2E2-8760-089C-29DD47F6EDD4}"/>
                  </a:ext>
                </a:extLst>
              </p:cNvPr>
              <p:cNvSpPr/>
              <p:nvPr/>
            </p:nvSpPr>
            <p:spPr>
              <a:xfrm flipH="1">
                <a:off x="2879314" y="4219991"/>
                <a:ext cx="1011999" cy="21049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40847"/>
                  <a:gd name="connsiteY0" fmla="*/ 0 h 121178"/>
                  <a:gd name="connsiteX1" fmla="*/ 134247 w 640847"/>
                  <a:gd name="connsiteY1" fmla="*/ 96672 h 121178"/>
                  <a:gd name="connsiteX2" fmla="*/ 397679 w 640847"/>
                  <a:gd name="connsiteY2" fmla="*/ 121083 h 121178"/>
                  <a:gd name="connsiteX3" fmla="*/ 640847 w 640847"/>
                  <a:gd name="connsiteY3" fmla="*/ 114746 h 121178"/>
                  <a:gd name="connsiteX0" fmla="*/ 0 w 640847"/>
                  <a:gd name="connsiteY0" fmla="*/ 0 h 133092"/>
                  <a:gd name="connsiteX1" fmla="*/ 134247 w 640847"/>
                  <a:gd name="connsiteY1" fmla="*/ 96672 h 133092"/>
                  <a:gd name="connsiteX2" fmla="*/ 331280 w 640847"/>
                  <a:gd name="connsiteY2" fmla="*/ 133010 h 133092"/>
                  <a:gd name="connsiteX3" fmla="*/ 640847 w 640847"/>
                  <a:gd name="connsiteY3" fmla="*/ 114746 h 133092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71128"/>
                  <a:gd name="connsiteX1" fmla="*/ 134247 w 640847"/>
                  <a:gd name="connsiteY1" fmla="*/ 96672 h 171128"/>
                  <a:gd name="connsiteX2" fmla="*/ 292270 w 640847"/>
                  <a:gd name="connsiteY2" fmla="*/ 171072 h 171128"/>
                  <a:gd name="connsiteX3" fmla="*/ 640847 w 640847"/>
                  <a:gd name="connsiteY3" fmla="*/ 114746 h 171128"/>
                  <a:gd name="connsiteX0" fmla="*/ 0 w 640847"/>
                  <a:gd name="connsiteY0" fmla="*/ 0 h 171078"/>
                  <a:gd name="connsiteX1" fmla="*/ 99250 w 640847"/>
                  <a:gd name="connsiteY1" fmla="*/ 108922 h 171078"/>
                  <a:gd name="connsiteX2" fmla="*/ 292270 w 640847"/>
                  <a:gd name="connsiteY2" fmla="*/ 171072 h 171078"/>
                  <a:gd name="connsiteX3" fmla="*/ 640847 w 640847"/>
                  <a:gd name="connsiteY3" fmla="*/ 114746 h 171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0847" h="171078">
                    <a:moveTo>
                      <a:pt x="0" y="0"/>
                    </a:moveTo>
                    <a:cubicBezTo>
                      <a:pt x="41917" y="53733"/>
                      <a:pt x="50538" y="80410"/>
                      <a:pt x="99250" y="108922"/>
                    </a:cubicBezTo>
                    <a:cubicBezTo>
                      <a:pt x="147962" y="137434"/>
                      <a:pt x="202004" y="170101"/>
                      <a:pt x="292270" y="171072"/>
                    </a:cubicBezTo>
                    <a:cubicBezTo>
                      <a:pt x="382536" y="172043"/>
                      <a:pt x="584881" y="54780"/>
                      <a:pt x="640847" y="114746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02ABE4F-9B5B-1F5F-0BAA-E0A4FCDC5B1E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rgbClr val="C0000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DF7AB7E4-BF92-3E41-07A0-F57D4D49045A}"/>
                </a:ext>
              </a:extLst>
            </p:cNvPr>
            <p:cNvGrpSpPr/>
            <p:nvPr/>
          </p:nvGrpSpPr>
          <p:grpSpPr>
            <a:xfrm>
              <a:off x="3252473" y="3940274"/>
              <a:ext cx="239814" cy="404255"/>
              <a:chOff x="5541091" y="5149144"/>
              <a:chExt cx="239814" cy="404255"/>
            </a:xfrm>
          </p:grpSpPr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CE9F5BD8-EB55-3F4D-EFD8-6308F5892919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0288738E-5F17-9E23-13DD-837A183B578C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000919D5-3F4E-A878-7BF3-E60BE622A3BD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F45779F8-23A4-00EA-FC22-8C00FBF39E3A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8D5B0E29-D8CA-85AB-AC3E-EDDEFEA100E5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837F8237-B2A7-3507-8651-D1545430FB23}"/>
                </a:ext>
              </a:extLst>
            </p:cNvPr>
            <p:cNvSpPr/>
            <p:nvPr/>
          </p:nvSpPr>
          <p:spPr>
            <a:xfrm>
              <a:off x="3615543" y="3949386"/>
              <a:ext cx="350874" cy="360389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88F4BAD0-891B-AE25-4435-BF8E83E7092B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D26A1B18-9444-6A5A-16BB-FA7472CEE9E0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0240140F-C6D9-6E32-D1C4-DBA0C7D2606E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03A2D2D7-F258-6574-D9CA-895F370EE32C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Arrow Connector 66">
            <a:extLst>
              <a:ext uri="{FF2B5EF4-FFF2-40B4-BE49-F238E27FC236}">
                <a16:creationId xmlns:a16="http://schemas.microsoft.com/office/drawing/2014/main" id="{E4F25AFF-1A25-6B15-C13A-9F76917F4E77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Arrow Connector 67">
            <a:extLst>
              <a:ext uri="{FF2B5EF4-FFF2-40B4-BE49-F238E27FC236}">
                <a16:creationId xmlns:a16="http://schemas.microsoft.com/office/drawing/2014/main" id="{8E177930-07FA-6DA5-30AD-429397EB3398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462181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13ACFC2-AACB-7F9A-D2E9-B085BCCEEBE0}"/>
              </a:ext>
            </a:extLst>
          </p:cNvPr>
          <p:cNvSpPr/>
          <p:nvPr/>
        </p:nvSpPr>
        <p:spPr>
          <a:xfrm>
            <a:off x="1271773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73EC492-7531-56A9-8065-7FF5BCD081D0}"/>
              </a:ext>
            </a:extLst>
          </p:cNvPr>
          <p:cNvSpPr/>
          <p:nvPr/>
        </p:nvSpPr>
        <p:spPr>
          <a:xfrm>
            <a:off x="1626232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14" idx="4"/>
            <a:endCxn id="49" idx="0"/>
          </p:cNvCxnSpPr>
          <p:nvPr/>
        </p:nvCxnSpPr>
        <p:spPr>
          <a:xfrm>
            <a:off x="1644520" y="4935899"/>
            <a:ext cx="1896" cy="45560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12" idx="4"/>
            <a:endCxn id="48" idx="0"/>
          </p:cNvCxnSpPr>
          <p:nvPr/>
        </p:nvCxnSpPr>
        <p:spPr>
          <a:xfrm flipH="1">
            <a:off x="1281749" y="4935899"/>
            <a:ext cx="8312" cy="44817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20021"/>
            <a:ext cx="1385293" cy="221411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7" y="2939780"/>
            <a:ext cx="1038116" cy="207192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 flipV="1">
            <a:off x="1370016" y="2020042"/>
            <a:ext cx="1387049" cy="124229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30878"/>
              <a:gd name="connsiteY0" fmla="*/ 0 h 307167"/>
              <a:gd name="connsiteX1" fmla="*/ 393345 w 1630878"/>
              <a:gd name="connsiteY1" fmla="*/ 183414 h 307167"/>
              <a:gd name="connsiteX2" fmla="*/ 881483 w 1630878"/>
              <a:gd name="connsiteY2" fmla="*/ 228103 h 307167"/>
              <a:gd name="connsiteX3" fmla="*/ 1328370 w 1630878"/>
              <a:gd name="connsiteY3" fmla="*/ 252166 h 307167"/>
              <a:gd name="connsiteX4" fmla="*/ 1630878 w 1630878"/>
              <a:gd name="connsiteY4" fmla="*/ 307167 h 307167"/>
              <a:gd name="connsiteX0" fmla="*/ 0 w 1630878"/>
              <a:gd name="connsiteY0" fmla="*/ 177 h 307344"/>
              <a:gd name="connsiteX1" fmla="*/ 393345 w 1630878"/>
              <a:gd name="connsiteY1" fmla="*/ 183591 h 307344"/>
              <a:gd name="connsiteX2" fmla="*/ 881483 w 1630878"/>
              <a:gd name="connsiteY2" fmla="*/ 228280 h 307344"/>
              <a:gd name="connsiteX3" fmla="*/ 1328370 w 1630878"/>
              <a:gd name="connsiteY3" fmla="*/ 252343 h 307344"/>
              <a:gd name="connsiteX4" fmla="*/ 1630878 w 1630878"/>
              <a:gd name="connsiteY4" fmla="*/ 307344 h 307344"/>
              <a:gd name="connsiteX0" fmla="*/ 0 w 1648536"/>
              <a:gd name="connsiteY0" fmla="*/ 186 h 299464"/>
              <a:gd name="connsiteX1" fmla="*/ 411003 w 1648536"/>
              <a:gd name="connsiteY1" fmla="*/ 175711 h 299464"/>
              <a:gd name="connsiteX2" fmla="*/ 899141 w 1648536"/>
              <a:gd name="connsiteY2" fmla="*/ 220400 h 299464"/>
              <a:gd name="connsiteX3" fmla="*/ 1346028 w 1648536"/>
              <a:gd name="connsiteY3" fmla="*/ 244463 h 299464"/>
              <a:gd name="connsiteX4" fmla="*/ 1648536 w 1648536"/>
              <a:gd name="connsiteY4" fmla="*/ 299464 h 299464"/>
              <a:gd name="connsiteX0" fmla="*/ 0 w 1648536"/>
              <a:gd name="connsiteY0" fmla="*/ 609 h 299887"/>
              <a:gd name="connsiteX1" fmla="*/ 411003 w 1648536"/>
              <a:gd name="connsiteY1" fmla="*/ 176134 h 299887"/>
              <a:gd name="connsiteX2" fmla="*/ 899141 w 1648536"/>
              <a:gd name="connsiteY2" fmla="*/ 220823 h 299887"/>
              <a:gd name="connsiteX3" fmla="*/ 1346028 w 1648536"/>
              <a:gd name="connsiteY3" fmla="*/ 244886 h 299887"/>
              <a:gd name="connsiteX4" fmla="*/ 1648536 w 1648536"/>
              <a:gd name="connsiteY4" fmla="*/ 299887 h 299887"/>
              <a:gd name="connsiteX0" fmla="*/ 0 w 1648536"/>
              <a:gd name="connsiteY0" fmla="*/ 22219 h 321497"/>
              <a:gd name="connsiteX1" fmla="*/ 207866 w 1648536"/>
              <a:gd name="connsiteY1" fmla="*/ 8638 h 321497"/>
              <a:gd name="connsiteX2" fmla="*/ 411003 w 1648536"/>
              <a:gd name="connsiteY2" fmla="*/ 197744 h 321497"/>
              <a:gd name="connsiteX3" fmla="*/ 899141 w 1648536"/>
              <a:gd name="connsiteY3" fmla="*/ 242433 h 321497"/>
              <a:gd name="connsiteX4" fmla="*/ 1346028 w 1648536"/>
              <a:gd name="connsiteY4" fmla="*/ 266496 h 321497"/>
              <a:gd name="connsiteX5" fmla="*/ 1648536 w 1648536"/>
              <a:gd name="connsiteY5" fmla="*/ 321497 h 321497"/>
              <a:gd name="connsiteX0" fmla="*/ 0 w 1695624"/>
              <a:gd name="connsiteY0" fmla="*/ 0 h 332150"/>
              <a:gd name="connsiteX1" fmla="*/ 254954 w 1695624"/>
              <a:gd name="connsiteY1" fmla="*/ 19291 h 332150"/>
              <a:gd name="connsiteX2" fmla="*/ 458091 w 1695624"/>
              <a:gd name="connsiteY2" fmla="*/ 208397 h 332150"/>
              <a:gd name="connsiteX3" fmla="*/ 946229 w 1695624"/>
              <a:gd name="connsiteY3" fmla="*/ 253086 h 332150"/>
              <a:gd name="connsiteX4" fmla="*/ 1393116 w 1695624"/>
              <a:gd name="connsiteY4" fmla="*/ 277149 h 332150"/>
              <a:gd name="connsiteX5" fmla="*/ 1695624 w 1695624"/>
              <a:gd name="connsiteY5" fmla="*/ 332150 h 332150"/>
              <a:gd name="connsiteX0" fmla="*/ 0 w 1695624"/>
              <a:gd name="connsiteY0" fmla="*/ 1290 h 333440"/>
              <a:gd name="connsiteX1" fmla="*/ 254954 w 1695624"/>
              <a:gd name="connsiteY1" fmla="*/ 20581 h 333440"/>
              <a:gd name="connsiteX2" fmla="*/ 458091 w 1695624"/>
              <a:gd name="connsiteY2" fmla="*/ 209687 h 333440"/>
              <a:gd name="connsiteX3" fmla="*/ 946229 w 1695624"/>
              <a:gd name="connsiteY3" fmla="*/ 254376 h 333440"/>
              <a:gd name="connsiteX4" fmla="*/ 1393116 w 1695624"/>
              <a:gd name="connsiteY4" fmla="*/ 278439 h 333440"/>
              <a:gd name="connsiteX5" fmla="*/ 1695624 w 1695624"/>
              <a:gd name="connsiteY5" fmla="*/ 333440 h 333440"/>
              <a:gd name="connsiteX0" fmla="*/ 0 w 1624992"/>
              <a:gd name="connsiteY0" fmla="*/ 23688 h 322966"/>
              <a:gd name="connsiteX1" fmla="*/ 184322 w 1624992"/>
              <a:gd name="connsiteY1" fmla="*/ 10107 h 322966"/>
              <a:gd name="connsiteX2" fmla="*/ 387459 w 1624992"/>
              <a:gd name="connsiteY2" fmla="*/ 199213 h 322966"/>
              <a:gd name="connsiteX3" fmla="*/ 875597 w 1624992"/>
              <a:gd name="connsiteY3" fmla="*/ 243902 h 322966"/>
              <a:gd name="connsiteX4" fmla="*/ 1322484 w 1624992"/>
              <a:gd name="connsiteY4" fmla="*/ 267965 h 322966"/>
              <a:gd name="connsiteX5" fmla="*/ 1624992 w 1624992"/>
              <a:gd name="connsiteY5" fmla="*/ 322966 h 322966"/>
              <a:gd name="connsiteX0" fmla="*/ 0 w 1624992"/>
              <a:gd name="connsiteY0" fmla="*/ 27879 h 327157"/>
              <a:gd name="connsiteX1" fmla="*/ 184322 w 1624992"/>
              <a:gd name="connsiteY1" fmla="*/ 14298 h 327157"/>
              <a:gd name="connsiteX2" fmla="*/ 387459 w 1624992"/>
              <a:gd name="connsiteY2" fmla="*/ 203404 h 327157"/>
              <a:gd name="connsiteX3" fmla="*/ 875597 w 1624992"/>
              <a:gd name="connsiteY3" fmla="*/ 248093 h 327157"/>
              <a:gd name="connsiteX4" fmla="*/ 1322484 w 1624992"/>
              <a:gd name="connsiteY4" fmla="*/ 272156 h 327157"/>
              <a:gd name="connsiteX5" fmla="*/ 1624992 w 1624992"/>
              <a:gd name="connsiteY5" fmla="*/ 327157 h 327157"/>
              <a:gd name="connsiteX0" fmla="*/ 0 w 1624992"/>
              <a:gd name="connsiteY0" fmla="*/ 27879 h 327157"/>
              <a:gd name="connsiteX1" fmla="*/ 184322 w 1624992"/>
              <a:gd name="connsiteY1" fmla="*/ 14298 h 327157"/>
              <a:gd name="connsiteX2" fmla="*/ 387459 w 1624992"/>
              <a:gd name="connsiteY2" fmla="*/ 203404 h 327157"/>
              <a:gd name="connsiteX3" fmla="*/ 1322484 w 1624992"/>
              <a:gd name="connsiteY3" fmla="*/ 272156 h 327157"/>
              <a:gd name="connsiteX4" fmla="*/ 1624992 w 1624992"/>
              <a:gd name="connsiteY4" fmla="*/ 327157 h 327157"/>
              <a:gd name="connsiteX0" fmla="*/ 0 w 1624992"/>
              <a:gd name="connsiteY0" fmla="*/ 27879 h 327157"/>
              <a:gd name="connsiteX1" fmla="*/ 184322 w 1624992"/>
              <a:gd name="connsiteY1" fmla="*/ 14298 h 327157"/>
              <a:gd name="connsiteX2" fmla="*/ 628786 w 1624992"/>
              <a:gd name="connsiteY2" fmla="*/ 208663 h 327157"/>
              <a:gd name="connsiteX3" fmla="*/ 1322484 w 1624992"/>
              <a:gd name="connsiteY3" fmla="*/ 272156 h 327157"/>
              <a:gd name="connsiteX4" fmla="*/ 1624992 w 1624992"/>
              <a:gd name="connsiteY4" fmla="*/ 327157 h 327157"/>
              <a:gd name="connsiteX0" fmla="*/ 0 w 1624992"/>
              <a:gd name="connsiteY0" fmla="*/ 27879 h 327157"/>
              <a:gd name="connsiteX1" fmla="*/ 184322 w 1624992"/>
              <a:gd name="connsiteY1" fmla="*/ 14298 h 327157"/>
              <a:gd name="connsiteX2" fmla="*/ 628786 w 1624992"/>
              <a:gd name="connsiteY2" fmla="*/ 208663 h 327157"/>
              <a:gd name="connsiteX3" fmla="*/ 1322484 w 1624992"/>
              <a:gd name="connsiteY3" fmla="*/ 272156 h 327157"/>
              <a:gd name="connsiteX4" fmla="*/ 1624992 w 1624992"/>
              <a:gd name="connsiteY4" fmla="*/ 327157 h 327157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1322484 w 1624992"/>
              <a:gd name="connsiteY2" fmla="*/ 277242 h 332243"/>
              <a:gd name="connsiteX3" fmla="*/ 1624992 w 1624992"/>
              <a:gd name="connsiteY3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1322484 w 1624992"/>
              <a:gd name="connsiteY2" fmla="*/ 277242 h 332243"/>
              <a:gd name="connsiteX3" fmla="*/ 1624992 w 1624992"/>
              <a:gd name="connsiteY3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839826 w 1624992"/>
              <a:gd name="connsiteY2" fmla="*/ 198349 h 332243"/>
              <a:gd name="connsiteX3" fmla="*/ 1624992 w 1624992"/>
              <a:gd name="connsiteY3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839826 w 1624992"/>
              <a:gd name="connsiteY2" fmla="*/ 198349 h 332243"/>
              <a:gd name="connsiteX3" fmla="*/ 1220268 w 1624992"/>
              <a:gd name="connsiteY3" fmla="*/ 294196 h 332243"/>
              <a:gd name="connsiteX4" fmla="*/ 1624992 w 1624992"/>
              <a:gd name="connsiteY4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839826 w 1624992"/>
              <a:gd name="connsiteY2" fmla="*/ 198349 h 332243"/>
              <a:gd name="connsiteX3" fmla="*/ 1220268 w 1624992"/>
              <a:gd name="connsiteY3" fmla="*/ 294196 h 332243"/>
              <a:gd name="connsiteX4" fmla="*/ 1624992 w 1624992"/>
              <a:gd name="connsiteY4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839826 w 1624992"/>
              <a:gd name="connsiteY2" fmla="*/ 198349 h 332243"/>
              <a:gd name="connsiteX3" fmla="*/ 1202610 w 1624992"/>
              <a:gd name="connsiteY3" fmla="*/ 288936 h 332243"/>
              <a:gd name="connsiteX4" fmla="*/ 1624992 w 1624992"/>
              <a:gd name="connsiteY4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669131 w 1624992"/>
              <a:gd name="connsiteY2" fmla="*/ 154958 h 332243"/>
              <a:gd name="connsiteX3" fmla="*/ 1202610 w 1624992"/>
              <a:gd name="connsiteY3" fmla="*/ 288936 h 332243"/>
              <a:gd name="connsiteX4" fmla="*/ 1624992 w 1624992"/>
              <a:gd name="connsiteY4" fmla="*/ 332243 h 332243"/>
              <a:gd name="connsiteX0" fmla="*/ 0 w 1624992"/>
              <a:gd name="connsiteY0" fmla="*/ 38872 h 338150"/>
              <a:gd name="connsiteX1" fmla="*/ 213752 w 1624992"/>
              <a:gd name="connsiteY1" fmla="*/ 17402 h 338150"/>
              <a:gd name="connsiteX2" fmla="*/ 669131 w 1624992"/>
              <a:gd name="connsiteY2" fmla="*/ 160865 h 338150"/>
              <a:gd name="connsiteX3" fmla="*/ 1202610 w 1624992"/>
              <a:gd name="connsiteY3" fmla="*/ 294843 h 338150"/>
              <a:gd name="connsiteX4" fmla="*/ 1624992 w 1624992"/>
              <a:gd name="connsiteY4" fmla="*/ 338150 h 338150"/>
              <a:gd name="connsiteX0" fmla="*/ 0 w 1624992"/>
              <a:gd name="connsiteY0" fmla="*/ 37183 h 336461"/>
              <a:gd name="connsiteX1" fmla="*/ 213752 w 1624992"/>
              <a:gd name="connsiteY1" fmla="*/ 15713 h 336461"/>
              <a:gd name="connsiteX2" fmla="*/ 669131 w 1624992"/>
              <a:gd name="connsiteY2" fmla="*/ 159176 h 336461"/>
              <a:gd name="connsiteX3" fmla="*/ 1202610 w 1624992"/>
              <a:gd name="connsiteY3" fmla="*/ 293154 h 336461"/>
              <a:gd name="connsiteX4" fmla="*/ 1624992 w 1624992"/>
              <a:gd name="connsiteY4" fmla="*/ 336461 h 336461"/>
              <a:gd name="connsiteX0" fmla="*/ 0 w 1624992"/>
              <a:gd name="connsiteY0" fmla="*/ 37874 h 337152"/>
              <a:gd name="connsiteX1" fmla="*/ 213752 w 1624992"/>
              <a:gd name="connsiteY1" fmla="*/ 16404 h 337152"/>
              <a:gd name="connsiteX2" fmla="*/ 669131 w 1624992"/>
              <a:gd name="connsiteY2" fmla="*/ 159867 h 337152"/>
              <a:gd name="connsiteX3" fmla="*/ 1202610 w 1624992"/>
              <a:gd name="connsiteY3" fmla="*/ 293845 h 337152"/>
              <a:gd name="connsiteX4" fmla="*/ 1624992 w 1624992"/>
              <a:gd name="connsiteY4" fmla="*/ 337152 h 337152"/>
              <a:gd name="connsiteX0" fmla="*/ 0 w 1624992"/>
              <a:gd name="connsiteY0" fmla="*/ 28720 h 327998"/>
              <a:gd name="connsiteX1" fmla="*/ 213752 w 1624992"/>
              <a:gd name="connsiteY1" fmla="*/ 7250 h 327998"/>
              <a:gd name="connsiteX2" fmla="*/ 669131 w 1624992"/>
              <a:gd name="connsiteY2" fmla="*/ 150713 h 327998"/>
              <a:gd name="connsiteX3" fmla="*/ 1202610 w 1624992"/>
              <a:gd name="connsiteY3" fmla="*/ 284691 h 327998"/>
              <a:gd name="connsiteX4" fmla="*/ 1624992 w 1624992"/>
              <a:gd name="connsiteY4" fmla="*/ 327998 h 327998"/>
              <a:gd name="connsiteX0" fmla="*/ 0 w 1624992"/>
              <a:gd name="connsiteY0" fmla="*/ 28720 h 327998"/>
              <a:gd name="connsiteX1" fmla="*/ 213752 w 1624992"/>
              <a:gd name="connsiteY1" fmla="*/ 7250 h 327998"/>
              <a:gd name="connsiteX2" fmla="*/ 669131 w 1624992"/>
              <a:gd name="connsiteY2" fmla="*/ 150713 h 327998"/>
              <a:gd name="connsiteX3" fmla="*/ 1202610 w 1624992"/>
              <a:gd name="connsiteY3" fmla="*/ 284691 h 327998"/>
              <a:gd name="connsiteX4" fmla="*/ 1624992 w 1624992"/>
              <a:gd name="connsiteY4" fmla="*/ 327998 h 327998"/>
              <a:gd name="connsiteX0" fmla="*/ 0 w 1624992"/>
              <a:gd name="connsiteY0" fmla="*/ 26394 h 325672"/>
              <a:gd name="connsiteX1" fmla="*/ 213752 w 1624992"/>
              <a:gd name="connsiteY1" fmla="*/ 4924 h 325672"/>
              <a:gd name="connsiteX2" fmla="*/ 669131 w 1624992"/>
              <a:gd name="connsiteY2" fmla="*/ 148387 h 325672"/>
              <a:gd name="connsiteX3" fmla="*/ 1202610 w 1624992"/>
              <a:gd name="connsiteY3" fmla="*/ 282365 h 325672"/>
              <a:gd name="connsiteX4" fmla="*/ 1624992 w 1624992"/>
              <a:gd name="connsiteY4" fmla="*/ 325672 h 325672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4992" h="325124">
                <a:moveTo>
                  <a:pt x="0" y="25846"/>
                </a:moveTo>
                <a:cubicBezTo>
                  <a:pt x="16985" y="9557"/>
                  <a:pt x="127351" y="-8494"/>
                  <a:pt x="213752" y="4376"/>
                </a:cubicBezTo>
                <a:cubicBezTo>
                  <a:pt x="329353" y="21596"/>
                  <a:pt x="493477" y="101841"/>
                  <a:pt x="669131" y="147839"/>
                </a:cubicBezTo>
                <a:cubicBezTo>
                  <a:pt x="845713" y="194080"/>
                  <a:pt x="936370" y="230573"/>
                  <a:pt x="1202610" y="281817"/>
                </a:cubicBezTo>
                <a:cubicBezTo>
                  <a:pt x="1332968" y="306907"/>
                  <a:pt x="1479057" y="319222"/>
                  <a:pt x="1624992" y="325124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88515" y="3161723"/>
            <a:ext cx="1341450" cy="30420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406385 w 1612972"/>
              <a:gd name="connsiteY1" fmla="*/ 58453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861702 w 1612972"/>
              <a:gd name="connsiteY1" fmla="*/ 64990 h 284872"/>
              <a:gd name="connsiteX2" fmla="*/ 1307363 w 1612972"/>
              <a:gd name="connsiteY2" fmla="*/ 146232 h 284872"/>
              <a:gd name="connsiteX3" fmla="*/ 1612972 w 1612972"/>
              <a:gd name="connsiteY3" fmla="*/ 284872 h 284872"/>
              <a:gd name="connsiteX0" fmla="*/ 0 w 1583322"/>
              <a:gd name="connsiteY0" fmla="*/ 0 h 271423"/>
              <a:gd name="connsiteX1" fmla="*/ 832052 w 1583322"/>
              <a:gd name="connsiteY1" fmla="*/ 51541 h 271423"/>
              <a:gd name="connsiteX2" fmla="*/ 1277713 w 1583322"/>
              <a:gd name="connsiteY2" fmla="*/ 132783 h 271423"/>
              <a:gd name="connsiteX3" fmla="*/ 1583322 w 1583322"/>
              <a:gd name="connsiteY3" fmla="*/ 271423 h 271423"/>
              <a:gd name="connsiteX0" fmla="*/ 0 w 1583322"/>
              <a:gd name="connsiteY0" fmla="*/ 0 h 271423"/>
              <a:gd name="connsiteX1" fmla="*/ 832052 w 1583322"/>
              <a:gd name="connsiteY1" fmla="*/ 51541 h 271423"/>
              <a:gd name="connsiteX2" fmla="*/ 1277713 w 1583322"/>
              <a:gd name="connsiteY2" fmla="*/ 132783 h 271423"/>
              <a:gd name="connsiteX3" fmla="*/ 1583322 w 1583322"/>
              <a:gd name="connsiteY3" fmla="*/ 271423 h 27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83322" h="271423">
                <a:moveTo>
                  <a:pt x="0" y="0"/>
                </a:moveTo>
                <a:cubicBezTo>
                  <a:pt x="185451" y="76299"/>
                  <a:pt x="619100" y="29411"/>
                  <a:pt x="832052" y="51541"/>
                </a:cubicBezTo>
                <a:cubicBezTo>
                  <a:pt x="1045004" y="73671"/>
                  <a:pt x="1158323" y="93802"/>
                  <a:pt x="1277713" y="132783"/>
                </a:cubicBezTo>
                <a:cubicBezTo>
                  <a:pt x="1401385" y="173162"/>
                  <a:pt x="1507737" y="198961"/>
                  <a:pt x="1583322" y="27142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1281748" y="2947690"/>
            <a:ext cx="1458491" cy="196678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432809" y="170500"/>
                  <a:pt x="707420" y="217645"/>
                </a:cubicBezTo>
                <a:cubicBezTo>
                  <a:pt x="982031" y="264790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619275" y="2947690"/>
            <a:ext cx="1213146" cy="197215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1662808" y="4396597"/>
            <a:ext cx="1492776" cy="51787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617850 w 1617850"/>
              <a:gd name="connsiteY3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617850 w 1617850"/>
              <a:gd name="connsiteY3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488098" y="234572"/>
                  <a:pt x="712118" y="254790"/>
                </a:cubicBezTo>
                <a:cubicBezTo>
                  <a:pt x="936138" y="275008"/>
                  <a:pt x="1227686" y="224054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B4B01D0C-ED87-7321-0076-782346478C14}"/>
              </a:ext>
            </a:extLst>
          </p:cNvPr>
          <p:cNvSpPr/>
          <p:nvPr/>
        </p:nvSpPr>
        <p:spPr>
          <a:xfrm>
            <a:off x="2884333" y="3419960"/>
            <a:ext cx="547425" cy="10795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99CD30B4-1E4E-D739-E0CB-2C8AC61CBC78}"/>
              </a:ext>
            </a:extLst>
          </p:cNvPr>
          <p:cNvSpPr/>
          <p:nvPr/>
        </p:nvSpPr>
        <p:spPr>
          <a:xfrm>
            <a:off x="3151953" y="435211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AEBD63B1-99D1-8B7C-8726-3CB85B3285EE}"/>
              </a:ext>
            </a:extLst>
          </p:cNvPr>
          <p:cNvSpPr/>
          <p:nvPr/>
        </p:nvSpPr>
        <p:spPr>
          <a:xfrm>
            <a:off x="3150431" y="3901791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E1ADDD83-8B5F-F30E-526D-8E776CBAF155}"/>
              </a:ext>
            </a:extLst>
          </p:cNvPr>
          <p:cNvSpPr/>
          <p:nvPr/>
        </p:nvSpPr>
        <p:spPr>
          <a:xfrm>
            <a:off x="3129964" y="344770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62ACECDD-6361-0803-D6DF-78ABF249FF81}"/>
              </a:ext>
            </a:extLst>
          </p:cNvPr>
          <p:cNvSpPr/>
          <p:nvPr/>
        </p:nvSpPr>
        <p:spPr>
          <a:xfrm>
            <a:off x="3156184" y="3816431"/>
            <a:ext cx="556343" cy="107086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68DCF4FF-8D55-177F-C0F3-A3C63FF95883}"/>
              </a:ext>
            </a:extLst>
          </p:cNvPr>
          <p:cNvSpPr/>
          <p:nvPr/>
        </p:nvSpPr>
        <p:spPr>
          <a:xfrm>
            <a:off x="3183620" y="3560869"/>
            <a:ext cx="526921" cy="40435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3274 w 641345"/>
              <a:gd name="connsiteY0" fmla="*/ 0 h 81351"/>
              <a:gd name="connsiteX1" fmla="*/ 73612 w 641345"/>
              <a:gd name="connsiteY1" fmla="*/ 75362 h 81351"/>
              <a:gd name="connsiteX2" fmla="*/ 307993 w 641345"/>
              <a:gd name="connsiteY2" fmla="*/ 76534 h 81351"/>
              <a:gd name="connsiteX3" fmla="*/ 641345 w 641345"/>
              <a:gd name="connsiteY3" fmla="*/ 70338 h 81351"/>
              <a:gd name="connsiteX0" fmla="*/ 3379 w 641450"/>
              <a:gd name="connsiteY0" fmla="*/ 0 h 75394"/>
              <a:gd name="connsiteX1" fmla="*/ 73717 w 641450"/>
              <a:gd name="connsiteY1" fmla="*/ 75362 h 75394"/>
              <a:gd name="connsiteX2" fmla="*/ 318172 w 641450"/>
              <a:gd name="connsiteY2" fmla="*/ 10261 h 75394"/>
              <a:gd name="connsiteX3" fmla="*/ 641450 w 641450"/>
              <a:gd name="connsiteY3" fmla="*/ 70338 h 75394"/>
              <a:gd name="connsiteX0" fmla="*/ 3380 w 641451"/>
              <a:gd name="connsiteY0" fmla="*/ 0 h 75394"/>
              <a:gd name="connsiteX1" fmla="*/ 73718 w 641451"/>
              <a:gd name="connsiteY1" fmla="*/ 75362 h 75394"/>
              <a:gd name="connsiteX2" fmla="*/ 318173 w 641451"/>
              <a:gd name="connsiteY2" fmla="*/ 10261 h 75394"/>
              <a:gd name="connsiteX3" fmla="*/ 641451 w 641451"/>
              <a:gd name="connsiteY3" fmla="*/ 70338 h 75394"/>
              <a:gd name="connsiteX0" fmla="*/ 3380 w 641451"/>
              <a:gd name="connsiteY0" fmla="*/ 0 h 75394"/>
              <a:gd name="connsiteX1" fmla="*/ 73718 w 641451"/>
              <a:gd name="connsiteY1" fmla="*/ 75362 h 75394"/>
              <a:gd name="connsiteX2" fmla="*/ 318173 w 641451"/>
              <a:gd name="connsiteY2" fmla="*/ 10261 h 75394"/>
              <a:gd name="connsiteX3" fmla="*/ 641451 w 641451"/>
              <a:gd name="connsiteY3" fmla="*/ 70338 h 75394"/>
              <a:gd name="connsiteX0" fmla="*/ 0 w 638071"/>
              <a:gd name="connsiteY0" fmla="*/ 0 h 70338"/>
              <a:gd name="connsiteX1" fmla="*/ 314793 w 638071"/>
              <a:gd name="connsiteY1" fmla="*/ 10261 h 70338"/>
              <a:gd name="connsiteX2" fmla="*/ 638071 w 638071"/>
              <a:gd name="connsiteY2" fmla="*/ 70338 h 70338"/>
              <a:gd name="connsiteX0" fmla="*/ 0 w 638071"/>
              <a:gd name="connsiteY0" fmla="*/ 0 h 70338"/>
              <a:gd name="connsiteX1" fmla="*/ 294647 w 638071"/>
              <a:gd name="connsiteY1" fmla="*/ 32352 h 70338"/>
              <a:gd name="connsiteX2" fmla="*/ 638071 w 638071"/>
              <a:gd name="connsiteY2" fmla="*/ 70338 h 70338"/>
              <a:gd name="connsiteX0" fmla="*/ 0 w 638071"/>
              <a:gd name="connsiteY0" fmla="*/ 0 h 70338"/>
              <a:gd name="connsiteX1" fmla="*/ 294647 w 638071"/>
              <a:gd name="connsiteY1" fmla="*/ 32352 h 70338"/>
              <a:gd name="connsiteX2" fmla="*/ 638071 w 638071"/>
              <a:gd name="connsiteY2" fmla="*/ 70338 h 70338"/>
              <a:gd name="connsiteX0" fmla="*/ 0 w 627998"/>
              <a:gd name="connsiteY0" fmla="*/ 0 h 57714"/>
              <a:gd name="connsiteX1" fmla="*/ 284574 w 627998"/>
              <a:gd name="connsiteY1" fmla="*/ 19728 h 57714"/>
              <a:gd name="connsiteX2" fmla="*/ 627998 w 627998"/>
              <a:gd name="connsiteY2" fmla="*/ 57714 h 57714"/>
              <a:gd name="connsiteX0" fmla="*/ 0 w 627998"/>
              <a:gd name="connsiteY0" fmla="*/ 0 h 57714"/>
              <a:gd name="connsiteX1" fmla="*/ 304721 w 627998"/>
              <a:gd name="connsiteY1" fmla="*/ 22883 h 57714"/>
              <a:gd name="connsiteX2" fmla="*/ 627998 w 627998"/>
              <a:gd name="connsiteY2" fmla="*/ 57714 h 57714"/>
              <a:gd name="connsiteX0" fmla="*/ 0 w 627998"/>
              <a:gd name="connsiteY0" fmla="*/ 0 h 57714"/>
              <a:gd name="connsiteX1" fmla="*/ 304721 w 627998"/>
              <a:gd name="connsiteY1" fmla="*/ 22883 h 57714"/>
              <a:gd name="connsiteX2" fmla="*/ 627998 w 627998"/>
              <a:gd name="connsiteY2" fmla="*/ 57714 h 57714"/>
              <a:gd name="connsiteX0" fmla="*/ 0 w 634086"/>
              <a:gd name="connsiteY0" fmla="*/ 286989 h 314981"/>
              <a:gd name="connsiteX1" fmla="*/ 304721 w 634086"/>
              <a:gd name="connsiteY1" fmla="*/ 309872 h 314981"/>
              <a:gd name="connsiteX2" fmla="*/ 634086 w 634086"/>
              <a:gd name="connsiteY2" fmla="*/ 5187 h 314981"/>
              <a:gd name="connsiteX0" fmla="*/ 0 w 634086"/>
              <a:gd name="connsiteY0" fmla="*/ 281802 h 309794"/>
              <a:gd name="connsiteX1" fmla="*/ 304721 w 634086"/>
              <a:gd name="connsiteY1" fmla="*/ 304685 h 309794"/>
              <a:gd name="connsiteX2" fmla="*/ 634086 w 634086"/>
              <a:gd name="connsiteY2" fmla="*/ 0 h 309794"/>
              <a:gd name="connsiteX0" fmla="*/ 0 w 634086"/>
              <a:gd name="connsiteY0" fmla="*/ 281802 h 286911"/>
              <a:gd name="connsiteX1" fmla="*/ 335163 w 634086"/>
              <a:gd name="connsiteY1" fmla="*/ 79613 h 286911"/>
              <a:gd name="connsiteX2" fmla="*/ 634086 w 634086"/>
              <a:gd name="connsiteY2" fmla="*/ 0 h 286911"/>
              <a:gd name="connsiteX0" fmla="*/ 0 w 634086"/>
              <a:gd name="connsiteY0" fmla="*/ 281802 h 288654"/>
              <a:gd name="connsiteX1" fmla="*/ 335163 w 634086"/>
              <a:gd name="connsiteY1" fmla="*/ 79613 h 288654"/>
              <a:gd name="connsiteX2" fmla="*/ 634086 w 634086"/>
              <a:gd name="connsiteY2" fmla="*/ 0 h 288654"/>
              <a:gd name="connsiteX0" fmla="*/ 0 w 634086"/>
              <a:gd name="connsiteY0" fmla="*/ 281802 h 286870"/>
              <a:gd name="connsiteX1" fmla="*/ 335163 w 634086"/>
              <a:gd name="connsiteY1" fmla="*/ 79613 h 286870"/>
              <a:gd name="connsiteX2" fmla="*/ 634086 w 634086"/>
              <a:gd name="connsiteY2" fmla="*/ 0 h 286870"/>
              <a:gd name="connsiteX0" fmla="*/ 0 w 634086"/>
              <a:gd name="connsiteY0" fmla="*/ 281802 h 287550"/>
              <a:gd name="connsiteX1" fmla="*/ 335163 w 634086"/>
              <a:gd name="connsiteY1" fmla="*/ 79613 h 287550"/>
              <a:gd name="connsiteX2" fmla="*/ 634086 w 634086"/>
              <a:gd name="connsiteY2" fmla="*/ 0 h 287550"/>
              <a:gd name="connsiteX0" fmla="*/ 0 w 634086"/>
              <a:gd name="connsiteY0" fmla="*/ 281802 h 286932"/>
              <a:gd name="connsiteX1" fmla="*/ 335163 w 634086"/>
              <a:gd name="connsiteY1" fmla="*/ 79613 h 286932"/>
              <a:gd name="connsiteX2" fmla="*/ 634086 w 634086"/>
              <a:gd name="connsiteY2" fmla="*/ 0 h 286932"/>
              <a:gd name="connsiteX0" fmla="*/ 0 w 634086"/>
              <a:gd name="connsiteY0" fmla="*/ 281802 h 281802"/>
              <a:gd name="connsiteX1" fmla="*/ 169416 w 634086"/>
              <a:gd name="connsiteY1" fmla="*/ 251899 h 281802"/>
              <a:gd name="connsiteX2" fmla="*/ 335163 w 634086"/>
              <a:gd name="connsiteY2" fmla="*/ 79613 h 281802"/>
              <a:gd name="connsiteX3" fmla="*/ 634086 w 634086"/>
              <a:gd name="connsiteY3" fmla="*/ 0 h 281802"/>
              <a:gd name="connsiteX0" fmla="*/ 0 w 585133"/>
              <a:gd name="connsiteY0" fmla="*/ 318049 h 318049"/>
              <a:gd name="connsiteX1" fmla="*/ 120463 w 585133"/>
              <a:gd name="connsiteY1" fmla="*/ 251899 h 318049"/>
              <a:gd name="connsiteX2" fmla="*/ 286210 w 585133"/>
              <a:gd name="connsiteY2" fmla="*/ 79613 h 318049"/>
              <a:gd name="connsiteX3" fmla="*/ 585133 w 585133"/>
              <a:gd name="connsiteY3" fmla="*/ 0 h 318049"/>
              <a:gd name="connsiteX0" fmla="*/ 0 w 638536"/>
              <a:gd name="connsiteY0" fmla="*/ 284590 h 284590"/>
              <a:gd name="connsiteX1" fmla="*/ 173866 w 638536"/>
              <a:gd name="connsiteY1" fmla="*/ 251899 h 284590"/>
              <a:gd name="connsiteX2" fmla="*/ 339613 w 638536"/>
              <a:gd name="connsiteY2" fmla="*/ 79613 h 284590"/>
              <a:gd name="connsiteX3" fmla="*/ 638536 w 638536"/>
              <a:gd name="connsiteY3" fmla="*/ 0 h 284590"/>
              <a:gd name="connsiteX0" fmla="*/ 0 w 638536"/>
              <a:gd name="connsiteY0" fmla="*/ 284590 h 295442"/>
              <a:gd name="connsiteX1" fmla="*/ 173866 w 638536"/>
              <a:gd name="connsiteY1" fmla="*/ 251899 h 295442"/>
              <a:gd name="connsiteX2" fmla="*/ 339613 w 638536"/>
              <a:gd name="connsiteY2" fmla="*/ 79613 h 295442"/>
              <a:gd name="connsiteX3" fmla="*/ 638536 w 638536"/>
              <a:gd name="connsiteY3" fmla="*/ 0 h 295442"/>
              <a:gd name="connsiteX0" fmla="*/ 0 w 638536"/>
              <a:gd name="connsiteY0" fmla="*/ 284590 h 295442"/>
              <a:gd name="connsiteX1" fmla="*/ 173867 w 638536"/>
              <a:gd name="connsiteY1" fmla="*/ 251899 h 295442"/>
              <a:gd name="connsiteX2" fmla="*/ 339613 w 638536"/>
              <a:gd name="connsiteY2" fmla="*/ 79613 h 295442"/>
              <a:gd name="connsiteX3" fmla="*/ 638536 w 638536"/>
              <a:gd name="connsiteY3" fmla="*/ 0 h 295442"/>
              <a:gd name="connsiteX0" fmla="*/ 0 w 638536"/>
              <a:gd name="connsiteY0" fmla="*/ 284590 h 295442"/>
              <a:gd name="connsiteX1" fmla="*/ 173867 w 638536"/>
              <a:gd name="connsiteY1" fmla="*/ 251899 h 295442"/>
              <a:gd name="connsiteX2" fmla="*/ 339613 w 638536"/>
              <a:gd name="connsiteY2" fmla="*/ 79613 h 295442"/>
              <a:gd name="connsiteX3" fmla="*/ 638536 w 638536"/>
              <a:gd name="connsiteY3" fmla="*/ 0 h 295442"/>
              <a:gd name="connsiteX0" fmla="*/ 0 w 638536"/>
              <a:gd name="connsiteY0" fmla="*/ 284590 h 298361"/>
              <a:gd name="connsiteX1" fmla="*/ 173867 w 638536"/>
              <a:gd name="connsiteY1" fmla="*/ 251899 h 298361"/>
              <a:gd name="connsiteX2" fmla="*/ 339613 w 638536"/>
              <a:gd name="connsiteY2" fmla="*/ 79613 h 298361"/>
              <a:gd name="connsiteX3" fmla="*/ 638536 w 638536"/>
              <a:gd name="connsiteY3" fmla="*/ 0 h 298361"/>
              <a:gd name="connsiteX0" fmla="*/ 0 w 638536"/>
              <a:gd name="connsiteY0" fmla="*/ 284590 h 307023"/>
              <a:gd name="connsiteX1" fmla="*/ 173867 w 638536"/>
              <a:gd name="connsiteY1" fmla="*/ 251899 h 307023"/>
              <a:gd name="connsiteX2" fmla="*/ 339613 w 638536"/>
              <a:gd name="connsiteY2" fmla="*/ 79613 h 307023"/>
              <a:gd name="connsiteX3" fmla="*/ 638536 w 638536"/>
              <a:gd name="connsiteY3" fmla="*/ 0 h 307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8536" h="307023">
                <a:moveTo>
                  <a:pt x="0" y="284590"/>
                </a:moveTo>
                <a:cubicBezTo>
                  <a:pt x="69771" y="330260"/>
                  <a:pt x="131358" y="299538"/>
                  <a:pt x="173867" y="251899"/>
                </a:cubicBezTo>
                <a:cubicBezTo>
                  <a:pt x="217302" y="203222"/>
                  <a:pt x="262168" y="121596"/>
                  <a:pt x="339613" y="79613"/>
                </a:cubicBezTo>
                <a:cubicBezTo>
                  <a:pt x="417058" y="37630"/>
                  <a:pt x="471923" y="16497"/>
                  <a:pt x="638536" y="0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A85BF306-360E-2D4F-32BF-5E86B5C7127C}"/>
              </a:ext>
            </a:extLst>
          </p:cNvPr>
          <p:cNvSpPr/>
          <p:nvPr/>
        </p:nvSpPr>
        <p:spPr>
          <a:xfrm flipH="1">
            <a:off x="3177510" y="3828481"/>
            <a:ext cx="552740" cy="51922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67985 h 198993"/>
              <a:gd name="connsiteX1" fmla="*/ 193653 w 581733"/>
              <a:gd name="connsiteY1" fmla="*/ 108677 h 198993"/>
              <a:gd name="connsiteX2" fmla="*/ 415177 w 581733"/>
              <a:gd name="connsiteY2" fmla="*/ 2494 h 198993"/>
              <a:gd name="connsiteX3" fmla="*/ 581733 w 581733"/>
              <a:gd name="connsiteY3" fmla="*/ 198993 h 198993"/>
              <a:gd name="connsiteX0" fmla="*/ 0 w 581733"/>
              <a:gd name="connsiteY0" fmla="*/ 69533 h 200541"/>
              <a:gd name="connsiteX1" fmla="*/ 189239 w 581733"/>
              <a:gd name="connsiteY1" fmla="*/ 60064 h 200541"/>
              <a:gd name="connsiteX2" fmla="*/ 415177 w 581733"/>
              <a:gd name="connsiteY2" fmla="*/ 4042 h 200541"/>
              <a:gd name="connsiteX3" fmla="*/ 581733 w 581733"/>
              <a:gd name="connsiteY3" fmla="*/ 200541 h 200541"/>
              <a:gd name="connsiteX0" fmla="*/ 0 w 540320"/>
              <a:gd name="connsiteY0" fmla="*/ 0 h 277497"/>
              <a:gd name="connsiteX1" fmla="*/ 147826 w 540320"/>
              <a:gd name="connsiteY1" fmla="*/ 137020 h 277497"/>
              <a:gd name="connsiteX2" fmla="*/ 373764 w 540320"/>
              <a:gd name="connsiteY2" fmla="*/ 80998 h 277497"/>
              <a:gd name="connsiteX3" fmla="*/ 540320 w 540320"/>
              <a:gd name="connsiteY3" fmla="*/ 277497 h 277497"/>
              <a:gd name="connsiteX0" fmla="*/ 0 w 540320"/>
              <a:gd name="connsiteY0" fmla="*/ 0 h 277497"/>
              <a:gd name="connsiteX1" fmla="*/ 147826 w 540320"/>
              <a:gd name="connsiteY1" fmla="*/ 137020 h 277497"/>
              <a:gd name="connsiteX2" fmla="*/ 373764 w 540320"/>
              <a:gd name="connsiteY2" fmla="*/ 80998 h 277497"/>
              <a:gd name="connsiteX3" fmla="*/ 540320 w 540320"/>
              <a:gd name="connsiteY3" fmla="*/ 277497 h 277497"/>
              <a:gd name="connsiteX0" fmla="*/ 0 w 540320"/>
              <a:gd name="connsiteY0" fmla="*/ 0 h 277497"/>
              <a:gd name="connsiteX1" fmla="*/ 147826 w 540320"/>
              <a:gd name="connsiteY1" fmla="*/ 137020 h 277497"/>
              <a:gd name="connsiteX2" fmla="*/ 373764 w 540320"/>
              <a:gd name="connsiteY2" fmla="*/ 80998 h 277497"/>
              <a:gd name="connsiteX3" fmla="*/ 540320 w 540320"/>
              <a:gd name="connsiteY3" fmla="*/ 277497 h 277497"/>
              <a:gd name="connsiteX0" fmla="*/ 0 w 540320"/>
              <a:gd name="connsiteY0" fmla="*/ 0 h 277497"/>
              <a:gd name="connsiteX1" fmla="*/ 147826 w 540320"/>
              <a:gd name="connsiteY1" fmla="*/ 137020 h 277497"/>
              <a:gd name="connsiteX2" fmla="*/ 540320 w 540320"/>
              <a:gd name="connsiteY2" fmla="*/ 277497 h 277497"/>
              <a:gd name="connsiteX0" fmla="*/ 0 w 540320"/>
              <a:gd name="connsiteY0" fmla="*/ 0 h 277497"/>
              <a:gd name="connsiteX1" fmla="*/ 234418 w 540320"/>
              <a:gd name="connsiteY1" fmla="*/ 94294 h 277497"/>
              <a:gd name="connsiteX2" fmla="*/ 540320 w 540320"/>
              <a:gd name="connsiteY2" fmla="*/ 277497 h 277497"/>
              <a:gd name="connsiteX0" fmla="*/ 0 w 540320"/>
              <a:gd name="connsiteY0" fmla="*/ 0 h 277497"/>
              <a:gd name="connsiteX1" fmla="*/ 234418 w 540320"/>
              <a:gd name="connsiteY1" fmla="*/ 94294 h 277497"/>
              <a:gd name="connsiteX2" fmla="*/ 540320 w 540320"/>
              <a:gd name="connsiteY2" fmla="*/ 277497 h 277497"/>
              <a:gd name="connsiteX0" fmla="*/ 0 w 540320"/>
              <a:gd name="connsiteY0" fmla="*/ 0 h 277497"/>
              <a:gd name="connsiteX1" fmla="*/ 313480 w 540320"/>
              <a:gd name="connsiteY1" fmla="*/ 100398 h 277497"/>
              <a:gd name="connsiteX2" fmla="*/ 540320 w 540320"/>
              <a:gd name="connsiteY2" fmla="*/ 277497 h 277497"/>
              <a:gd name="connsiteX0" fmla="*/ 0 w 540320"/>
              <a:gd name="connsiteY0" fmla="*/ 0 h 277497"/>
              <a:gd name="connsiteX1" fmla="*/ 313480 w 540320"/>
              <a:gd name="connsiteY1" fmla="*/ 100398 h 277497"/>
              <a:gd name="connsiteX2" fmla="*/ 540320 w 540320"/>
              <a:gd name="connsiteY2" fmla="*/ 277497 h 277497"/>
              <a:gd name="connsiteX0" fmla="*/ 0 w 551615"/>
              <a:gd name="connsiteY0" fmla="*/ 0 h 275462"/>
              <a:gd name="connsiteX1" fmla="*/ 313480 w 551615"/>
              <a:gd name="connsiteY1" fmla="*/ 100398 h 275462"/>
              <a:gd name="connsiteX2" fmla="*/ 551615 w 551615"/>
              <a:gd name="connsiteY2" fmla="*/ 275462 h 275462"/>
              <a:gd name="connsiteX0" fmla="*/ 0 w 566674"/>
              <a:gd name="connsiteY0" fmla="*/ 0 h 287669"/>
              <a:gd name="connsiteX1" fmla="*/ 328539 w 566674"/>
              <a:gd name="connsiteY1" fmla="*/ 112605 h 287669"/>
              <a:gd name="connsiteX2" fmla="*/ 566674 w 566674"/>
              <a:gd name="connsiteY2" fmla="*/ 287669 h 287669"/>
              <a:gd name="connsiteX0" fmla="*/ 0 w 566674"/>
              <a:gd name="connsiteY0" fmla="*/ 0 h 287669"/>
              <a:gd name="connsiteX1" fmla="*/ 328539 w 566674"/>
              <a:gd name="connsiteY1" fmla="*/ 112605 h 287669"/>
              <a:gd name="connsiteX2" fmla="*/ 566674 w 566674"/>
              <a:gd name="connsiteY2" fmla="*/ 287669 h 287669"/>
              <a:gd name="connsiteX0" fmla="*/ 0 w 566674"/>
              <a:gd name="connsiteY0" fmla="*/ 0 h 287669"/>
              <a:gd name="connsiteX1" fmla="*/ 328539 w 566674"/>
              <a:gd name="connsiteY1" fmla="*/ 112605 h 287669"/>
              <a:gd name="connsiteX2" fmla="*/ 566674 w 566674"/>
              <a:gd name="connsiteY2" fmla="*/ 287669 h 28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66674" h="287669">
                <a:moveTo>
                  <a:pt x="0" y="0"/>
                </a:moveTo>
                <a:cubicBezTo>
                  <a:pt x="74276" y="51769"/>
                  <a:pt x="200211" y="66694"/>
                  <a:pt x="328539" y="112605"/>
                </a:cubicBezTo>
                <a:cubicBezTo>
                  <a:pt x="456867" y="158516"/>
                  <a:pt x="526320" y="229919"/>
                  <a:pt x="566674" y="287669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F4A988E7-5F39-6526-ECA6-83CD7FFF361B}"/>
              </a:ext>
            </a:extLst>
          </p:cNvPr>
          <p:cNvSpPr/>
          <p:nvPr/>
        </p:nvSpPr>
        <p:spPr>
          <a:xfrm>
            <a:off x="3165874" y="3479881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87E4F130-C008-4180-3CD8-54805661B331}"/>
              </a:ext>
            </a:extLst>
          </p:cNvPr>
          <p:cNvGrpSpPr/>
          <p:nvPr/>
        </p:nvGrpSpPr>
        <p:grpSpPr>
          <a:xfrm>
            <a:off x="2518691" y="1971052"/>
            <a:ext cx="1381499" cy="1079520"/>
            <a:chOff x="2542140" y="3416344"/>
            <a:chExt cx="1381499" cy="1079520"/>
          </a:xfrm>
        </p:grpSpPr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E99E7247-12AE-3672-364A-D9414FE13D60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88AC2F45-207A-B909-C342-D68FFEE65C1B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94976022-F10D-A64D-C293-138707696891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388E8D3E-9806-E23D-2068-AA8F8B83DBE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659620BF-75BE-9F0D-CA86-EB9E4D77B1FA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0CF07797-51D5-749F-01DC-086477382982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06" name="Straight Arrow Connector 105">
                <a:extLst>
                  <a:ext uri="{FF2B5EF4-FFF2-40B4-BE49-F238E27FC236}">
                    <a16:creationId xmlns:a16="http://schemas.microsoft.com/office/drawing/2014/main" id="{F199CCAE-CFCE-B6D3-6C7E-A0D426408427}"/>
                  </a:ext>
                </a:extLst>
              </p:cNvPr>
              <p:cNvCxnSpPr>
                <a:cxnSpLocks/>
                <a:stCxn id="104" idx="5"/>
                <a:endCxn id="105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Straight Arrow Connector 106">
                <a:extLst>
                  <a:ext uri="{FF2B5EF4-FFF2-40B4-BE49-F238E27FC236}">
                    <a16:creationId xmlns:a16="http://schemas.microsoft.com/office/drawing/2014/main" id="{A122792D-5534-9233-29A1-1B461EBAC16E}"/>
                  </a:ext>
                </a:extLst>
              </p:cNvPr>
              <p:cNvCxnSpPr>
                <a:cxnSpLocks/>
                <a:stCxn id="104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1" name="Group 90">
              <a:extLst>
                <a:ext uri="{FF2B5EF4-FFF2-40B4-BE49-F238E27FC236}">
                  <a16:creationId xmlns:a16="http://schemas.microsoft.com/office/drawing/2014/main" id="{78D67335-2D6B-74DE-4302-ECDEB0877C32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97" name="Oval 96">
                <a:extLst>
                  <a:ext uri="{FF2B5EF4-FFF2-40B4-BE49-F238E27FC236}">
                    <a16:creationId xmlns:a16="http://schemas.microsoft.com/office/drawing/2014/main" id="{06AB7443-E59D-3B7A-B6B2-97F2E0E7174A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D0FBAB23-0E13-44C3-DBB1-D83AA6B4746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1AD3A4B2-C9E5-1D88-7EA8-5699E8FD5222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00" name="Straight Arrow Connector 99">
                <a:extLst>
                  <a:ext uri="{FF2B5EF4-FFF2-40B4-BE49-F238E27FC236}">
                    <a16:creationId xmlns:a16="http://schemas.microsoft.com/office/drawing/2014/main" id="{FC3A070D-48AF-155A-FEA6-20CF03084976}"/>
                  </a:ext>
                </a:extLst>
              </p:cNvPr>
              <p:cNvCxnSpPr>
                <a:cxnSpLocks/>
                <a:stCxn id="9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Straight Arrow Connector 100">
                <a:extLst>
                  <a:ext uri="{FF2B5EF4-FFF2-40B4-BE49-F238E27FC236}">
                    <a16:creationId xmlns:a16="http://schemas.microsoft.com/office/drawing/2014/main" id="{66800164-DB03-8A2B-D7F4-1DE024C047BD}"/>
                  </a:ext>
                </a:extLst>
              </p:cNvPr>
              <p:cNvCxnSpPr>
                <a:cxnSpLocks/>
                <a:stCxn id="98" idx="3"/>
                <a:endCxn id="9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C2F0D12F-BF00-86F6-F151-E1100B3599F1}"/>
                </a:ext>
              </a:extLst>
            </p:cNvPr>
            <p:cNvSpPr/>
            <p:nvPr/>
          </p:nvSpPr>
          <p:spPr>
            <a:xfrm>
              <a:off x="2760332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2765A335-B8CD-A44C-0664-8ACB3AC99D2F}"/>
                </a:ext>
              </a:extLst>
            </p:cNvPr>
            <p:cNvSpPr/>
            <p:nvPr/>
          </p:nvSpPr>
          <p:spPr>
            <a:xfrm>
              <a:off x="2846201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830EC368-5227-2185-E994-DE1A419D636C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A143030B-E57E-0DBD-74E6-2780D3B8949B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8F6D1A17-B02C-B179-A2A5-5939E40EA881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92813D58-B6ED-C2BE-A49D-75F67F3F1284}"/>
              </a:ext>
            </a:extLst>
          </p:cNvPr>
          <p:cNvGrpSpPr/>
          <p:nvPr/>
        </p:nvGrpSpPr>
        <p:grpSpPr>
          <a:xfrm>
            <a:off x="2716205" y="2335833"/>
            <a:ext cx="747402" cy="132635"/>
            <a:chOff x="2879697" y="2486108"/>
            <a:chExt cx="747402" cy="132635"/>
          </a:xfrm>
        </p:grpSpPr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4750474-B3FE-7468-1F8A-4D4B472C21A1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5C3178E9-2FAE-06A3-B79F-582BCF68A076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992447ED-D08A-97C7-C049-30E71588CA5D}"/>
              </a:ext>
            </a:extLst>
          </p:cNvPr>
          <p:cNvGrpSpPr/>
          <p:nvPr/>
        </p:nvGrpSpPr>
        <p:grpSpPr>
          <a:xfrm>
            <a:off x="2714975" y="2464465"/>
            <a:ext cx="1063751" cy="94682"/>
            <a:chOff x="4768029" y="2603237"/>
            <a:chExt cx="1063751" cy="94682"/>
          </a:xfrm>
        </p:grpSpPr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A3F40CBF-B73B-A4F9-A07C-DC164E8F62CA}"/>
                </a:ext>
              </a:extLst>
            </p:cNvPr>
            <p:cNvSpPr/>
            <p:nvPr/>
          </p:nvSpPr>
          <p:spPr>
            <a:xfrm>
              <a:off x="4917381" y="2603237"/>
              <a:ext cx="914399" cy="91182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14399"/>
                <a:gd name="connsiteY0" fmla="*/ 5773 h 91182"/>
                <a:gd name="connsiteX1" fmla="*/ 185895 w 914399"/>
                <a:gd name="connsiteY1" fmla="*/ 45965 h 91182"/>
                <a:gd name="connsiteX2" fmla="*/ 482321 w 914399"/>
                <a:gd name="connsiteY2" fmla="*/ 748 h 91182"/>
                <a:gd name="connsiteX3" fmla="*/ 914399 w 914399"/>
                <a:gd name="connsiteY3" fmla="*/ 91182 h 9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9" h="91182">
                  <a:moveTo>
                    <a:pt x="0" y="5773"/>
                  </a:moveTo>
                  <a:cubicBezTo>
                    <a:pt x="19678" y="27544"/>
                    <a:pt x="105508" y="46802"/>
                    <a:pt x="185895" y="45965"/>
                  </a:cubicBezTo>
                  <a:cubicBezTo>
                    <a:pt x="266282" y="45128"/>
                    <a:pt x="360904" y="-6788"/>
                    <a:pt x="482321" y="748"/>
                  </a:cubicBezTo>
                  <a:cubicBezTo>
                    <a:pt x="603738" y="8284"/>
                    <a:pt x="755300" y="7447"/>
                    <a:pt x="914399" y="91182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0D87D6CC-733E-590E-BACD-3FF84D9BE73E}"/>
                </a:ext>
              </a:extLst>
            </p:cNvPr>
            <p:cNvSpPr/>
            <p:nvPr/>
          </p:nvSpPr>
          <p:spPr>
            <a:xfrm>
              <a:off x="4768029" y="2614033"/>
              <a:ext cx="641724" cy="8388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653 w 641724"/>
                <a:gd name="connsiteY0" fmla="*/ 0 h 83886"/>
                <a:gd name="connsiteX1" fmla="*/ 73991 w 641724"/>
                <a:gd name="connsiteY1" fmla="*/ 75362 h 83886"/>
                <a:gd name="connsiteX2" fmla="*/ 342031 w 641724"/>
                <a:gd name="connsiteY2" fmla="*/ 82143 h 83886"/>
                <a:gd name="connsiteX3" fmla="*/ 641724 w 641724"/>
                <a:gd name="connsiteY3" fmla="*/ 70338 h 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724" h="83886">
                  <a:moveTo>
                    <a:pt x="3653" y="0"/>
                  </a:moveTo>
                  <a:cubicBezTo>
                    <a:pt x="-10582" y="37262"/>
                    <a:pt x="17595" y="61672"/>
                    <a:pt x="73991" y="75362"/>
                  </a:cubicBezTo>
                  <a:cubicBezTo>
                    <a:pt x="130387" y="89052"/>
                    <a:pt x="342031" y="82143"/>
                    <a:pt x="342031" y="82143"/>
                  </a:cubicBezTo>
                  <a:cubicBezTo>
                    <a:pt x="447539" y="83818"/>
                    <a:pt x="536216" y="68663"/>
                    <a:pt x="64172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DB96BC32-A341-C1D3-CD4A-0A542C0FB57A}"/>
              </a:ext>
            </a:extLst>
          </p:cNvPr>
          <p:cNvGrpSpPr/>
          <p:nvPr/>
        </p:nvGrpSpPr>
        <p:grpSpPr>
          <a:xfrm>
            <a:off x="2750667" y="2772512"/>
            <a:ext cx="1117197" cy="212678"/>
            <a:chOff x="2774116" y="4217804"/>
            <a:chExt cx="1117197" cy="212678"/>
          </a:xfrm>
        </p:grpSpPr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D116B3F-522F-7229-387D-73E1F9A07AEB}"/>
                </a:ext>
              </a:extLst>
            </p:cNvPr>
            <p:cNvSpPr/>
            <p:nvPr/>
          </p:nvSpPr>
          <p:spPr>
            <a:xfrm flipH="1">
              <a:off x="2774116" y="4227525"/>
              <a:ext cx="597196" cy="13778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4107 h 225115"/>
                <a:gd name="connsiteX1" fmla="*/ 205910 w 581733"/>
                <a:gd name="connsiteY1" fmla="*/ 73915 h 225115"/>
                <a:gd name="connsiteX2" fmla="*/ 410855 w 581733"/>
                <a:gd name="connsiteY2" fmla="*/ 5507 h 225115"/>
                <a:gd name="connsiteX3" fmla="*/ 581733 w 581733"/>
                <a:gd name="connsiteY3" fmla="*/ 225115 h 2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25115">
                  <a:moveTo>
                    <a:pt x="0" y="94107"/>
                  </a:moveTo>
                  <a:cubicBezTo>
                    <a:pt x="62983" y="135703"/>
                    <a:pt x="132539" y="121516"/>
                    <a:pt x="205910" y="73915"/>
                  </a:cubicBezTo>
                  <a:cubicBezTo>
                    <a:pt x="279281" y="26314"/>
                    <a:pt x="332845" y="-15324"/>
                    <a:pt x="410855" y="5507"/>
                  </a:cubicBezTo>
                  <a:cubicBezTo>
                    <a:pt x="488865" y="26338"/>
                    <a:pt x="534067" y="141295"/>
                    <a:pt x="581733" y="225115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600A22F6-CF44-B3B3-4C9A-4405FC7F4D18}"/>
                </a:ext>
              </a:extLst>
            </p:cNvPr>
            <p:cNvSpPr/>
            <p:nvPr/>
          </p:nvSpPr>
          <p:spPr>
            <a:xfrm flipH="1">
              <a:off x="2791326" y="4217804"/>
              <a:ext cx="902301" cy="159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37708">
                  <a:moveTo>
                    <a:pt x="0" y="0"/>
                  </a:moveTo>
                  <a:cubicBezTo>
                    <a:pt x="27021" y="52856"/>
                    <a:pt x="102267" y="124587"/>
                    <a:pt x="173619" y="136275"/>
                  </a:cubicBezTo>
                  <a:cubicBezTo>
                    <a:pt x="244971" y="147964"/>
                    <a:pt x="347624" y="84755"/>
                    <a:pt x="428111" y="70131"/>
                  </a:cubicBezTo>
                  <a:cubicBezTo>
                    <a:pt x="503837" y="5637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D5FF667-EB76-9195-6704-A0E424697A4D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21049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71078">
                  <a:moveTo>
                    <a:pt x="0" y="0"/>
                  </a:moveTo>
                  <a:cubicBezTo>
                    <a:pt x="41917" y="53733"/>
                    <a:pt x="50538" y="80410"/>
                    <a:pt x="99250" y="108922"/>
                  </a:cubicBezTo>
                  <a:cubicBezTo>
                    <a:pt x="147962" y="137434"/>
                    <a:pt x="202004" y="170101"/>
                    <a:pt x="292270" y="171072"/>
                  </a:cubicBezTo>
                  <a:cubicBezTo>
                    <a:pt x="382536" y="172043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9754188A-A797-1928-278A-01DAAEB93E05}"/>
              </a:ext>
            </a:extLst>
          </p:cNvPr>
          <p:cNvSpPr/>
          <p:nvPr/>
        </p:nvSpPr>
        <p:spPr>
          <a:xfrm>
            <a:off x="2800447" y="2020042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61D72904-D8C2-5FBC-61AF-F7D09E0C52A7}"/>
              </a:ext>
            </a:extLst>
          </p:cNvPr>
          <p:cNvGrpSpPr/>
          <p:nvPr/>
        </p:nvGrpSpPr>
        <p:grpSpPr>
          <a:xfrm>
            <a:off x="3229024" y="2494982"/>
            <a:ext cx="239814" cy="404255"/>
            <a:chOff x="5541091" y="5149144"/>
            <a:chExt cx="239814" cy="404255"/>
          </a:xfrm>
        </p:grpSpPr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56838B0E-6244-0463-E8A1-60EE0BB371D2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B0206B9A-49E0-3E7B-126C-B9045A193378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>
              <a:extLst>
                <a:ext uri="{FF2B5EF4-FFF2-40B4-BE49-F238E27FC236}">
                  <a16:creationId xmlns:a16="http://schemas.microsoft.com/office/drawing/2014/main" id="{DCD862BB-2DC5-DC30-6BBA-C1634FE1586A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0143EF2-83D2-FB99-5C53-F3BEDAD2C201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35D63B1-1D03-68D4-032E-40E21B1A7BCE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7" name="Oval 126">
            <a:extLst>
              <a:ext uri="{FF2B5EF4-FFF2-40B4-BE49-F238E27FC236}">
                <a16:creationId xmlns:a16="http://schemas.microsoft.com/office/drawing/2014/main" id="{E97DE5E2-6E63-C158-BF5D-C8A7249042EA}"/>
              </a:ext>
            </a:extLst>
          </p:cNvPr>
          <p:cNvSpPr/>
          <p:nvPr/>
        </p:nvSpPr>
        <p:spPr>
          <a:xfrm>
            <a:off x="3592094" y="2504094"/>
            <a:ext cx="350874" cy="3603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5C8229D-E19A-20E8-29DD-B4B1E78F3391}"/>
              </a:ext>
            </a:extLst>
          </p:cNvPr>
          <p:cNvGrpSpPr/>
          <p:nvPr/>
        </p:nvGrpSpPr>
        <p:grpSpPr>
          <a:xfrm>
            <a:off x="3605310" y="3479881"/>
            <a:ext cx="239814" cy="404255"/>
            <a:chOff x="5541091" y="5149144"/>
            <a:chExt cx="239814" cy="404255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50D64A1B-EAED-7087-E0D7-AED166D921C0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955F0E5D-448D-A33C-F54C-773F4147278B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A69CF77E-8EC7-BD3E-2D43-92BD43C72468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5DB0785-986F-637C-FF62-2E846B791519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DBB3F33-0EEF-8303-99DB-DC90C42794EB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" name="Rectangle 5">
            <a:extLst>
              <a:ext uri="{FF2B5EF4-FFF2-40B4-BE49-F238E27FC236}">
                <a16:creationId xmlns:a16="http://schemas.microsoft.com/office/drawing/2014/main" id="{95D16AD4-4B3B-6805-3C65-02EE2D7AB9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69</a:t>
            </a:fld>
            <a:endParaRPr lang="en-US" dirty="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7636B39-85AB-9D5D-4D6C-46D5DB7EBB42}"/>
              </a:ext>
            </a:extLst>
          </p:cNvPr>
          <p:cNvGrpSpPr/>
          <p:nvPr/>
        </p:nvGrpSpPr>
        <p:grpSpPr>
          <a:xfrm>
            <a:off x="3225695" y="2496392"/>
            <a:ext cx="239814" cy="404255"/>
            <a:chOff x="8371934" y="4605402"/>
            <a:chExt cx="239814" cy="404255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C356A1ED-6E4C-41F1-1ED8-9111A1D852ED}"/>
                </a:ext>
              </a:extLst>
            </p:cNvPr>
            <p:cNvSpPr/>
            <p:nvPr/>
          </p:nvSpPr>
          <p:spPr>
            <a:xfrm>
              <a:off x="8371934" y="4605402"/>
              <a:ext cx="239814" cy="404255"/>
            </a:xfrm>
            <a:prstGeom prst="ellipse">
              <a:avLst/>
            </a:prstGeom>
            <a:noFill/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DC18868F-32F8-D5DE-884D-E2AE5555DFAA}"/>
                </a:ext>
              </a:extLst>
            </p:cNvPr>
            <p:cNvSpPr/>
            <p:nvPr/>
          </p:nvSpPr>
          <p:spPr>
            <a:xfrm>
              <a:off x="8478577" y="4664617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811BD506-A726-C5B3-C1DC-FBA0E5F4DFBA}"/>
                </a:ext>
              </a:extLst>
            </p:cNvPr>
            <p:cNvSpPr/>
            <p:nvPr/>
          </p:nvSpPr>
          <p:spPr>
            <a:xfrm>
              <a:off x="8482249" y="4920809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9835E8F-D7AD-CAD6-EB61-2FF80F904201}"/>
                </a:ext>
              </a:extLst>
            </p:cNvPr>
            <p:cNvSpPr/>
            <p:nvPr/>
          </p:nvSpPr>
          <p:spPr>
            <a:xfrm>
              <a:off x="8430984" y="4685598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B756936-5787-E514-B95A-F7476AA7A61A}"/>
                </a:ext>
              </a:extLst>
            </p:cNvPr>
            <p:cNvSpPr/>
            <p:nvPr/>
          </p:nvSpPr>
          <p:spPr>
            <a:xfrm flipH="1">
              <a:off x="8506759" y="4687851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7C0DCF2D-C028-885F-EEBE-F5380D5DA757}"/>
              </a:ext>
            </a:extLst>
          </p:cNvPr>
          <p:cNvGrpSpPr/>
          <p:nvPr/>
        </p:nvGrpSpPr>
        <p:grpSpPr>
          <a:xfrm>
            <a:off x="3600489" y="3482082"/>
            <a:ext cx="239814" cy="404255"/>
            <a:chOff x="8371934" y="4605402"/>
            <a:chExt cx="239814" cy="404255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58E032B5-9911-0984-1F97-1169D007139E}"/>
                </a:ext>
              </a:extLst>
            </p:cNvPr>
            <p:cNvSpPr/>
            <p:nvPr/>
          </p:nvSpPr>
          <p:spPr>
            <a:xfrm>
              <a:off x="8371934" y="4605402"/>
              <a:ext cx="239814" cy="404255"/>
            </a:xfrm>
            <a:prstGeom prst="ellipse">
              <a:avLst/>
            </a:prstGeom>
            <a:noFill/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F8D2CD24-402A-2987-9513-2E2E3B2211B9}"/>
                </a:ext>
              </a:extLst>
            </p:cNvPr>
            <p:cNvSpPr/>
            <p:nvPr/>
          </p:nvSpPr>
          <p:spPr>
            <a:xfrm>
              <a:off x="8478577" y="4664617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4A2428E6-6640-20B1-45AB-B4B1BE864BFA}"/>
                </a:ext>
              </a:extLst>
            </p:cNvPr>
            <p:cNvSpPr/>
            <p:nvPr/>
          </p:nvSpPr>
          <p:spPr>
            <a:xfrm>
              <a:off x="8482249" y="4920809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C5792BD-8729-F898-3631-BA927B04A610}"/>
                </a:ext>
              </a:extLst>
            </p:cNvPr>
            <p:cNvSpPr/>
            <p:nvPr/>
          </p:nvSpPr>
          <p:spPr>
            <a:xfrm>
              <a:off x="8430984" y="4685598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8778464-81A4-9284-A9DB-8E4888A80098}"/>
                </a:ext>
              </a:extLst>
            </p:cNvPr>
            <p:cNvSpPr/>
            <p:nvPr/>
          </p:nvSpPr>
          <p:spPr>
            <a:xfrm flipH="1">
              <a:off x="8506759" y="4687851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E9DE6C88-FD63-18BE-E0BA-8F4C04E94542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454CB9B0-B24A-49BA-2F41-1F69BCFEDAA0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532FBD77-02FE-E215-CB8E-D13EEB513407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43" name="Straight Arrow Connector 42">
            <a:extLst>
              <a:ext uri="{FF2B5EF4-FFF2-40B4-BE49-F238E27FC236}">
                <a16:creationId xmlns:a16="http://schemas.microsoft.com/office/drawing/2014/main" id="{922E3C61-A7B3-24AE-88E8-324FF3F53362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791F3C48-62FC-93FD-CAC7-42BB9E99654E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>
            <a:extLst>
              <a:ext uri="{FF2B5EF4-FFF2-40B4-BE49-F238E27FC236}">
                <a16:creationId xmlns:a16="http://schemas.microsoft.com/office/drawing/2014/main" id="{3CAF8CCD-BB83-4393-52AD-7D87F7C165B2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749330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3200" dirty="0"/>
              <a:t>The Story in a Nutshell, Part II</a:t>
            </a:r>
          </a:p>
        </p:txBody>
      </p:sp>
      <p:pic>
        <p:nvPicPr>
          <p:cNvPr id="5" name="Graphic 4" descr="A lightbulb">
            <a:extLst>
              <a:ext uri="{FF2B5EF4-FFF2-40B4-BE49-F238E27FC236}">
                <a16:creationId xmlns:a16="http://schemas.microsoft.com/office/drawing/2014/main" id="{127C680D-4002-227F-A561-D0D17B2CF28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201466" y="968351"/>
            <a:ext cx="693148" cy="693148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268448" y="1204920"/>
                <a:ext cx="8875551" cy="5619389"/>
              </a:xfrm>
              <a:ln>
                <a:noFill/>
              </a:ln>
            </p:spPr>
            <p:txBody>
              <a:bodyPr>
                <a:normAutofit lnSpcReduction="10000"/>
              </a:bodyPr>
              <a:lstStyle/>
              <a:p>
                <a:r>
                  <a:rPr lang="en-US" sz="2400" dirty="0"/>
                  <a:t>Idea: Hijack the bad for the good!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Make a data structure akin to BDDs in which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              “bad program graphs” (for </a:t>
                </a:r>
                <a:r>
                  <a:rPr lang="en-US" sz="2000" dirty="0" err="1"/>
                  <a:t>interprocedural</a:t>
                </a:r>
                <a:r>
                  <a:rPr lang="en-US" sz="2000" dirty="0"/>
                  <a:t> profiling)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         </a:t>
                </a:r>
                <a14:m>
                  <m:oMath xmlns:m="http://schemas.openxmlformats.org/officeDocument/2006/math">
                    <m:r>
                      <a:rPr lang="en-US" sz="2000" i="1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2000" dirty="0"/>
                  <a:t>  “good data structures” (for representing relations)</a:t>
                </a:r>
                <a:endParaRPr lang="en-US" sz="2400" dirty="0"/>
              </a:p>
              <a:p>
                <a:r>
                  <a:rPr lang="en-US" sz="2400" dirty="0"/>
                  <a:t>The benefit? </a:t>
                </a:r>
                <a:r>
                  <a:rPr lang="en-US" sz="2400" dirty="0">
                    <a:solidFill>
                      <a:srgbClr val="C00000"/>
                    </a:solidFill>
                  </a:rPr>
                  <a:t>Double-exponential compression!</a:t>
                </a:r>
              </a:p>
              <a:p>
                <a:pPr lvl="1"/>
                <a:r>
                  <a:rPr lang="en-US" sz="2000" dirty="0"/>
                  <a:t>If exponential compression is good, double-exponential compression should be better !!</a:t>
                </a:r>
              </a:p>
              <a:p>
                <a:r>
                  <a:rPr lang="en-US" sz="2400" dirty="0"/>
                  <a:t>The chronology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1999-2002: CFLOBDDs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2002: No killer app found; set aside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2013: Read about a similar idea in Lipton’s blog post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          “BDD’s and factoring”</a:t>
                </a:r>
              </a:p>
              <a:p>
                <a:pPr lvl="3"/>
                <a:r>
                  <a:rPr lang="en-US" dirty="0"/>
                  <a:t>Obtained a few new results about CFLOBDDs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2017: Showed to Lipton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	    Q: “Good for what?” A: “Try quantum simulation”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2018-present: Applications to quantum simulation</a:t>
                </a:r>
              </a:p>
              <a:p>
                <a:endParaRPr lang="en-US" sz="24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268448" y="1204920"/>
                <a:ext cx="8875551" cy="5619389"/>
              </a:xfrm>
              <a:blipFill>
                <a:blip r:embed="rId5"/>
                <a:stretch>
                  <a:fillRect l="-893" t="-1412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307C38F5-D58E-6BC9-23E3-756E68BE0AA9}"/>
              </a:ext>
            </a:extLst>
          </p:cNvPr>
          <p:cNvSpPr/>
          <p:nvPr/>
        </p:nvSpPr>
        <p:spPr bwMode="auto">
          <a:xfrm>
            <a:off x="1130283" y="1417243"/>
            <a:ext cx="6467700" cy="730648"/>
          </a:xfrm>
          <a:prstGeom prst="wedgeRoundRectCallout">
            <a:avLst>
              <a:gd name="adj1" fmla="val 154"/>
              <a:gd name="adj2" fmla="val 124951"/>
              <a:gd name="adj3" fmla="val 16667"/>
            </a:avLst>
          </a:prstGeom>
          <a:solidFill>
            <a:schemeClr val="bg1"/>
          </a:solidFill>
          <a:ln w="3175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latin typeface="Arial" charset="0"/>
              </a:rPr>
              <a:t>A plug-compatible replacement for BDDs that potentially can </a:t>
            </a:r>
            <a:r>
              <a:rPr lang="en-US" dirty="0">
                <a:solidFill>
                  <a:srgbClr val="C00000"/>
                </a:solidFill>
                <a:latin typeface="Arial" charset="0"/>
              </a:rPr>
              <a:t>represent much larger sets, relations, vectors, matrices, …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E61C353-0D33-8368-EC94-DB259BEB05DE}"/>
              </a:ext>
            </a:extLst>
          </p:cNvPr>
          <p:cNvGrpSpPr/>
          <p:nvPr/>
        </p:nvGrpSpPr>
        <p:grpSpPr>
          <a:xfrm>
            <a:off x="7437163" y="4741329"/>
            <a:ext cx="1197764" cy="1619021"/>
            <a:chOff x="7528131" y="4019434"/>
            <a:chExt cx="1197764" cy="1619021"/>
          </a:xfrm>
        </p:grpSpPr>
        <p:pic>
          <p:nvPicPr>
            <p:cNvPr id="11" name="Picture 10" descr="A person with glasses and a beard&#10;&#10;AI-generated content may be incorrect.">
              <a:extLst>
                <a:ext uri="{FF2B5EF4-FFF2-40B4-BE49-F238E27FC236}">
                  <a16:creationId xmlns:a16="http://schemas.microsoft.com/office/drawing/2014/main" id="{802967CB-60B9-4FD0-B797-97ACE6860E4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611890" y="4019434"/>
              <a:ext cx="1030248" cy="1030248"/>
            </a:xfrm>
            <a:prstGeom prst="rect">
              <a:avLst/>
            </a:prstGeom>
          </p:spPr>
        </p:pic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25E23C30-40E4-6AC8-5334-463E06853EA0}"/>
                </a:ext>
              </a:extLst>
            </p:cNvPr>
            <p:cNvSpPr txBox="1"/>
            <p:nvPr/>
          </p:nvSpPr>
          <p:spPr>
            <a:xfrm>
              <a:off x="7528131" y="5053680"/>
              <a:ext cx="1197764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/>
                <a:t>Dick Lipton</a:t>
              </a:r>
            </a:p>
            <a:p>
              <a:pPr algn="ctr"/>
              <a:r>
                <a:rPr lang="en-US" sz="1600" dirty="0"/>
                <a:t>(Ga. Tech.)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531084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13ACFC2-AACB-7F9A-D2E9-B085BCCEEBE0}"/>
              </a:ext>
            </a:extLst>
          </p:cNvPr>
          <p:cNvSpPr/>
          <p:nvPr/>
        </p:nvSpPr>
        <p:spPr>
          <a:xfrm>
            <a:off x="1271773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73EC492-7531-56A9-8065-7FF5BCD081D0}"/>
              </a:ext>
            </a:extLst>
          </p:cNvPr>
          <p:cNvSpPr/>
          <p:nvPr/>
        </p:nvSpPr>
        <p:spPr>
          <a:xfrm>
            <a:off x="1626232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14" idx="4"/>
            <a:endCxn id="49" idx="0"/>
          </p:cNvCxnSpPr>
          <p:nvPr/>
        </p:nvCxnSpPr>
        <p:spPr>
          <a:xfrm>
            <a:off x="1644520" y="4935899"/>
            <a:ext cx="1896" cy="45560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12" idx="4"/>
            <a:endCxn id="48" idx="0"/>
          </p:cNvCxnSpPr>
          <p:nvPr/>
        </p:nvCxnSpPr>
        <p:spPr>
          <a:xfrm flipH="1">
            <a:off x="1281749" y="4935899"/>
            <a:ext cx="8312" cy="44817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20021"/>
            <a:ext cx="1385293" cy="221411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7" y="2939780"/>
            <a:ext cx="1038116" cy="207192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 flipV="1">
            <a:off x="1370016" y="2020042"/>
            <a:ext cx="1387049" cy="124229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30878"/>
              <a:gd name="connsiteY0" fmla="*/ 0 h 307167"/>
              <a:gd name="connsiteX1" fmla="*/ 393345 w 1630878"/>
              <a:gd name="connsiteY1" fmla="*/ 183414 h 307167"/>
              <a:gd name="connsiteX2" fmla="*/ 881483 w 1630878"/>
              <a:gd name="connsiteY2" fmla="*/ 228103 h 307167"/>
              <a:gd name="connsiteX3" fmla="*/ 1328370 w 1630878"/>
              <a:gd name="connsiteY3" fmla="*/ 252166 h 307167"/>
              <a:gd name="connsiteX4" fmla="*/ 1630878 w 1630878"/>
              <a:gd name="connsiteY4" fmla="*/ 307167 h 307167"/>
              <a:gd name="connsiteX0" fmla="*/ 0 w 1630878"/>
              <a:gd name="connsiteY0" fmla="*/ 177 h 307344"/>
              <a:gd name="connsiteX1" fmla="*/ 393345 w 1630878"/>
              <a:gd name="connsiteY1" fmla="*/ 183591 h 307344"/>
              <a:gd name="connsiteX2" fmla="*/ 881483 w 1630878"/>
              <a:gd name="connsiteY2" fmla="*/ 228280 h 307344"/>
              <a:gd name="connsiteX3" fmla="*/ 1328370 w 1630878"/>
              <a:gd name="connsiteY3" fmla="*/ 252343 h 307344"/>
              <a:gd name="connsiteX4" fmla="*/ 1630878 w 1630878"/>
              <a:gd name="connsiteY4" fmla="*/ 307344 h 307344"/>
              <a:gd name="connsiteX0" fmla="*/ 0 w 1648536"/>
              <a:gd name="connsiteY0" fmla="*/ 186 h 299464"/>
              <a:gd name="connsiteX1" fmla="*/ 411003 w 1648536"/>
              <a:gd name="connsiteY1" fmla="*/ 175711 h 299464"/>
              <a:gd name="connsiteX2" fmla="*/ 899141 w 1648536"/>
              <a:gd name="connsiteY2" fmla="*/ 220400 h 299464"/>
              <a:gd name="connsiteX3" fmla="*/ 1346028 w 1648536"/>
              <a:gd name="connsiteY3" fmla="*/ 244463 h 299464"/>
              <a:gd name="connsiteX4" fmla="*/ 1648536 w 1648536"/>
              <a:gd name="connsiteY4" fmla="*/ 299464 h 299464"/>
              <a:gd name="connsiteX0" fmla="*/ 0 w 1648536"/>
              <a:gd name="connsiteY0" fmla="*/ 609 h 299887"/>
              <a:gd name="connsiteX1" fmla="*/ 411003 w 1648536"/>
              <a:gd name="connsiteY1" fmla="*/ 176134 h 299887"/>
              <a:gd name="connsiteX2" fmla="*/ 899141 w 1648536"/>
              <a:gd name="connsiteY2" fmla="*/ 220823 h 299887"/>
              <a:gd name="connsiteX3" fmla="*/ 1346028 w 1648536"/>
              <a:gd name="connsiteY3" fmla="*/ 244886 h 299887"/>
              <a:gd name="connsiteX4" fmla="*/ 1648536 w 1648536"/>
              <a:gd name="connsiteY4" fmla="*/ 299887 h 299887"/>
              <a:gd name="connsiteX0" fmla="*/ 0 w 1648536"/>
              <a:gd name="connsiteY0" fmla="*/ 22219 h 321497"/>
              <a:gd name="connsiteX1" fmla="*/ 207866 w 1648536"/>
              <a:gd name="connsiteY1" fmla="*/ 8638 h 321497"/>
              <a:gd name="connsiteX2" fmla="*/ 411003 w 1648536"/>
              <a:gd name="connsiteY2" fmla="*/ 197744 h 321497"/>
              <a:gd name="connsiteX3" fmla="*/ 899141 w 1648536"/>
              <a:gd name="connsiteY3" fmla="*/ 242433 h 321497"/>
              <a:gd name="connsiteX4" fmla="*/ 1346028 w 1648536"/>
              <a:gd name="connsiteY4" fmla="*/ 266496 h 321497"/>
              <a:gd name="connsiteX5" fmla="*/ 1648536 w 1648536"/>
              <a:gd name="connsiteY5" fmla="*/ 321497 h 321497"/>
              <a:gd name="connsiteX0" fmla="*/ 0 w 1695624"/>
              <a:gd name="connsiteY0" fmla="*/ 0 h 332150"/>
              <a:gd name="connsiteX1" fmla="*/ 254954 w 1695624"/>
              <a:gd name="connsiteY1" fmla="*/ 19291 h 332150"/>
              <a:gd name="connsiteX2" fmla="*/ 458091 w 1695624"/>
              <a:gd name="connsiteY2" fmla="*/ 208397 h 332150"/>
              <a:gd name="connsiteX3" fmla="*/ 946229 w 1695624"/>
              <a:gd name="connsiteY3" fmla="*/ 253086 h 332150"/>
              <a:gd name="connsiteX4" fmla="*/ 1393116 w 1695624"/>
              <a:gd name="connsiteY4" fmla="*/ 277149 h 332150"/>
              <a:gd name="connsiteX5" fmla="*/ 1695624 w 1695624"/>
              <a:gd name="connsiteY5" fmla="*/ 332150 h 332150"/>
              <a:gd name="connsiteX0" fmla="*/ 0 w 1695624"/>
              <a:gd name="connsiteY0" fmla="*/ 1290 h 333440"/>
              <a:gd name="connsiteX1" fmla="*/ 254954 w 1695624"/>
              <a:gd name="connsiteY1" fmla="*/ 20581 h 333440"/>
              <a:gd name="connsiteX2" fmla="*/ 458091 w 1695624"/>
              <a:gd name="connsiteY2" fmla="*/ 209687 h 333440"/>
              <a:gd name="connsiteX3" fmla="*/ 946229 w 1695624"/>
              <a:gd name="connsiteY3" fmla="*/ 254376 h 333440"/>
              <a:gd name="connsiteX4" fmla="*/ 1393116 w 1695624"/>
              <a:gd name="connsiteY4" fmla="*/ 278439 h 333440"/>
              <a:gd name="connsiteX5" fmla="*/ 1695624 w 1695624"/>
              <a:gd name="connsiteY5" fmla="*/ 333440 h 333440"/>
              <a:gd name="connsiteX0" fmla="*/ 0 w 1624992"/>
              <a:gd name="connsiteY0" fmla="*/ 23688 h 322966"/>
              <a:gd name="connsiteX1" fmla="*/ 184322 w 1624992"/>
              <a:gd name="connsiteY1" fmla="*/ 10107 h 322966"/>
              <a:gd name="connsiteX2" fmla="*/ 387459 w 1624992"/>
              <a:gd name="connsiteY2" fmla="*/ 199213 h 322966"/>
              <a:gd name="connsiteX3" fmla="*/ 875597 w 1624992"/>
              <a:gd name="connsiteY3" fmla="*/ 243902 h 322966"/>
              <a:gd name="connsiteX4" fmla="*/ 1322484 w 1624992"/>
              <a:gd name="connsiteY4" fmla="*/ 267965 h 322966"/>
              <a:gd name="connsiteX5" fmla="*/ 1624992 w 1624992"/>
              <a:gd name="connsiteY5" fmla="*/ 322966 h 322966"/>
              <a:gd name="connsiteX0" fmla="*/ 0 w 1624992"/>
              <a:gd name="connsiteY0" fmla="*/ 27879 h 327157"/>
              <a:gd name="connsiteX1" fmla="*/ 184322 w 1624992"/>
              <a:gd name="connsiteY1" fmla="*/ 14298 h 327157"/>
              <a:gd name="connsiteX2" fmla="*/ 387459 w 1624992"/>
              <a:gd name="connsiteY2" fmla="*/ 203404 h 327157"/>
              <a:gd name="connsiteX3" fmla="*/ 875597 w 1624992"/>
              <a:gd name="connsiteY3" fmla="*/ 248093 h 327157"/>
              <a:gd name="connsiteX4" fmla="*/ 1322484 w 1624992"/>
              <a:gd name="connsiteY4" fmla="*/ 272156 h 327157"/>
              <a:gd name="connsiteX5" fmla="*/ 1624992 w 1624992"/>
              <a:gd name="connsiteY5" fmla="*/ 327157 h 327157"/>
              <a:gd name="connsiteX0" fmla="*/ 0 w 1624992"/>
              <a:gd name="connsiteY0" fmla="*/ 27879 h 327157"/>
              <a:gd name="connsiteX1" fmla="*/ 184322 w 1624992"/>
              <a:gd name="connsiteY1" fmla="*/ 14298 h 327157"/>
              <a:gd name="connsiteX2" fmla="*/ 387459 w 1624992"/>
              <a:gd name="connsiteY2" fmla="*/ 203404 h 327157"/>
              <a:gd name="connsiteX3" fmla="*/ 1322484 w 1624992"/>
              <a:gd name="connsiteY3" fmla="*/ 272156 h 327157"/>
              <a:gd name="connsiteX4" fmla="*/ 1624992 w 1624992"/>
              <a:gd name="connsiteY4" fmla="*/ 327157 h 327157"/>
              <a:gd name="connsiteX0" fmla="*/ 0 w 1624992"/>
              <a:gd name="connsiteY0" fmla="*/ 27879 h 327157"/>
              <a:gd name="connsiteX1" fmla="*/ 184322 w 1624992"/>
              <a:gd name="connsiteY1" fmla="*/ 14298 h 327157"/>
              <a:gd name="connsiteX2" fmla="*/ 628786 w 1624992"/>
              <a:gd name="connsiteY2" fmla="*/ 208663 h 327157"/>
              <a:gd name="connsiteX3" fmla="*/ 1322484 w 1624992"/>
              <a:gd name="connsiteY3" fmla="*/ 272156 h 327157"/>
              <a:gd name="connsiteX4" fmla="*/ 1624992 w 1624992"/>
              <a:gd name="connsiteY4" fmla="*/ 327157 h 327157"/>
              <a:gd name="connsiteX0" fmla="*/ 0 w 1624992"/>
              <a:gd name="connsiteY0" fmla="*/ 27879 h 327157"/>
              <a:gd name="connsiteX1" fmla="*/ 184322 w 1624992"/>
              <a:gd name="connsiteY1" fmla="*/ 14298 h 327157"/>
              <a:gd name="connsiteX2" fmla="*/ 628786 w 1624992"/>
              <a:gd name="connsiteY2" fmla="*/ 208663 h 327157"/>
              <a:gd name="connsiteX3" fmla="*/ 1322484 w 1624992"/>
              <a:gd name="connsiteY3" fmla="*/ 272156 h 327157"/>
              <a:gd name="connsiteX4" fmla="*/ 1624992 w 1624992"/>
              <a:gd name="connsiteY4" fmla="*/ 327157 h 327157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1322484 w 1624992"/>
              <a:gd name="connsiteY2" fmla="*/ 277242 h 332243"/>
              <a:gd name="connsiteX3" fmla="*/ 1624992 w 1624992"/>
              <a:gd name="connsiteY3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1322484 w 1624992"/>
              <a:gd name="connsiteY2" fmla="*/ 277242 h 332243"/>
              <a:gd name="connsiteX3" fmla="*/ 1624992 w 1624992"/>
              <a:gd name="connsiteY3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839826 w 1624992"/>
              <a:gd name="connsiteY2" fmla="*/ 198349 h 332243"/>
              <a:gd name="connsiteX3" fmla="*/ 1624992 w 1624992"/>
              <a:gd name="connsiteY3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839826 w 1624992"/>
              <a:gd name="connsiteY2" fmla="*/ 198349 h 332243"/>
              <a:gd name="connsiteX3" fmla="*/ 1220268 w 1624992"/>
              <a:gd name="connsiteY3" fmla="*/ 294196 h 332243"/>
              <a:gd name="connsiteX4" fmla="*/ 1624992 w 1624992"/>
              <a:gd name="connsiteY4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839826 w 1624992"/>
              <a:gd name="connsiteY2" fmla="*/ 198349 h 332243"/>
              <a:gd name="connsiteX3" fmla="*/ 1220268 w 1624992"/>
              <a:gd name="connsiteY3" fmla="*/ 294196 h 332243"/>
              <a:gd name="connsiteX4" fmla="*/ 1624992 w 1624992"/>
              <a:gd name="connsiteY4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839826 w 1624992"/>
              <a:gd name="connsiteY2" fmla="*/ 198349 h 332243"/>
              <a:gd name="connsiteX3" fmla="*/ 1202610 w 1624992"/>
              <a:gd name="connsiteY3" fmla="*/ 288936 h 332243"/>
              <a:gd name="connsiteX4" fmla="*/ 1624992 w 1624992"/>
              <a:gd name="connsiteY4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669131 w 1624992"/>
              <a:gd name="connsiteY2" fmla="*/ 154958 h 332243"/>
              <a:gd name="connsiteX3" fmla="*/ 1202610 w 1624992"/>
              <a:gd name="connsiteY3" fmla="*/ 288936 h 332243"/>
              <a:gd name="connsiteX4" fmla="*/ 1624992 w 1624992"/>
              <a:gd name="connsiteY4" fmla="*/ 332243 h 332243"/>
              <a:gd name="connsiteX0" fmla="*/ 0 w 1624992"/>
              <a:gd name="connsiteY0" fmla="*/ 38872 h 338150"/>
              <a:gd name="connsiteX1" fmla="*/ 213752 w 1624992"/>
              <a:gd name="connsiteY1" fmla="*/ 17402 h 338150"/>
              <a:gd name="connsiteX2" fmla="*/ 669131 w 1624992"/>
              <a:gd name="connsiteY2" fmla="*/ 160865 h 338150"/>
              <a:gd name="connsiteX3" fmla="*/ 1202610 w 1624992"/>
              <a:gd name="connsiteY3" fmla="*/ 294843 h 338150"/>
              <a:gd name="connsiteX4" fmla="*/ 1624992 w 1624992"/>
              <a:gd name="connsiteY4" fmla="*/ 338150 h 338150"/>
              <a:gd name="connsiteX0" fmla="*/ 0 w 1624992"/>
              <a:gd name="connsiteY0" fmla="*/ 37183 h 336461"/>
              <a:gd name="connsiteX1" fmla="*/ 213752 w 1624992"/>
              <a:gd name="connsiteY1" fmla="*/ 15713 h 336461"/>
              <a:gd name="connsiteX2" fmla="*/ 669131 w 1624992"/>
              <a:gd name="connsiteY2" fmla="*/ 159176 h 336461"/>
              <a:gd name="connsiteX3" fmla="*/ 1202610 w 1624992"/>
              <a:gd name="connsiteY3" fmla="*/ 293154 h 336461"/>
              <a:gd name="connsiteX4" fmla="*/ 1624992 w 1624992"/>
              <a:gd name="connsiteY4" fmla="*/ 336461 h 336461"/>
              <a:gd name="connsiteX0" fmla="*/ 0 w 1624992"/>
              <a:gd name="connsiteY0" fmla="*/ 37874 h 337152"/>
              <a:gd name="connsiteX1" fmla="*/ 213752 w 1624992"/>
              <a:gd name="connsiteY1" fmla="*/ 16404 h 337152"/>
              <a:gd name="connsiteX2" fmla="*/ 669131 w 1624992"/>
              <a:gd name="connsiteY2" fmla="*/ 159867 h 337152"/>
              <a:gd name="connsiteX3" fmla="*/ 1202610 w 1624992"/>
              <a:gd name="connsiteY3" fmla="*/ 293845 h 337152"/>
              <a:gd name="connsiteX4" fmla="*/ 1624992 w 1624992"/>
              <a:gd name="connsiteY4" fmla="*/ 337152 h 337152"/>
              <a:gd name="connsiteX0" fmla="*/ 0 w 1624992"/>
              <a:gd name="connsiteY0" fmla="*/ 28720 h 327998"/>
              <a:gd name="connsiteX1" fmla="*/ 213752 w 1624992"/>
              <a:gd name="connsiteY1" fmla="*/ 7250 h 327998"/>
              <a:gd name="connsiteX2" fmla="*/ 669131 w 1624992"/>
              <a:gd name="connsiteY2" fmla="*/ 150713 h 327998"/>
              <a:gd name="connsiteX3" fmla="*/ 1202610 w 1624992"/>
              <a:gd name="connsiteY3" fmla="*/ 284691 h 327998"/>
              <a:gd name="connsiteX4" fmla="*/ 1624992 w 1624992"/>
              <a:gd name="connsiteY4" fmla="*/ 327998 h 327998"/>
              <a:gd name="connsiteX0" fmla="*/ 0 w 1624992"/>
              <a:gd name="connsiteY0" fmla="*/ 28720 h 327998"/>
              <a:gd name="connsiteX1" fmla="*/ 213752 w 1624992"/>
              <a:gd name="connsiteY1" fmla="*/ 7250 h 327998"/>
              <a:gd name="connsiteX2" fmla="*/ 669131 w 1624992"/>
              <a:gd name="connsiteY2" fmla="*/ 150713 h 327998"/>
              <a:gd name="connsiteX3" fmla="*/ 1202610 w 1624992"/>
              <a:gd name="connsiteY3" fmla="*/ 284691 h 327998"/>
              <a:gd name="connsiteX4" fmla="*/ 1624992 w 1624992"/>
              <a:gd name="connsiteY4" fmla="*/ 327998 h 327998"/>
              <a:gd name="connsiteX0" fmla="*/ 0 w 1624992"/>
              <a:gd name="connsiteY0" fmla="*/ 26394 h 325672"/>
              <a:gd name="connsiteX1" fmla="*/ 213752 w 1624992"/>
              <a:gd name="connsiteY1" fmla="*/ 4924 h 325672"/>
              <a:gd name="connsiteX2" fmla="*/ 669131 w 1624992"/>
              <a:gd name="connsiteY2" fmla="*/ 148387 h 325672"/>
              <a:gd name="connsiteX3" fmla="*/ 1202610 w 1624992"/>
              <a:gd name="connsiteY3" fmla="*/ 282365 h 325672"/>
              <a:gd name="connsiteX4" fmla="*/ 1624992 w 1624992"/>
              <a:gd name="connsiteY4" fmla="*/ 325672 h 325672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4992" h="325124">
                <a:moveTo>
                  <a:pt x="0" y="25846"/>
                </a:moveTo>
                <a:cubicBezTo>
                  <a:pt x="16985" y="9557"/>
                  <a:pt x="127351" y="-8494"/>
                  <a:pt x="213752" y="4376"/>
                </a:cubicBezTo>
                <a:cubicBezTo>
                  <a:pt x="329353" y="21596"/>
                  <a:pt x="493477" y="101841"/>
                  <a:pt x="669131" y="147839"/>
                </a:cubicBezTo>
                <a:cubicBezTo>
                  <a:pt x="845713" y="194080"/>
                  <a:pt x="936370" y="230573"/>
                  <a:pt x="1202610" y="281817"/>
                </a:cubicBezTo>
                <a:cubicBezTo>
                  <a:pt x="1332968" y="306907"/>
                  <a:pt x="1479057" y="319222"/>
                  <a:pt x="1624992" y="325124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88515" y="3161723"/>
            <a:ext cx="1341450" cy="30420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406385 w 1612972"/>
              <a:gd name="connsiteY1" fmla="*/ 58453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861702 w 1612972"/>
              <a:gd name="connsiteY1" fmla="*/ 64990 h 284872"/>
              <a:gd name="connsiteX2" fmla="*/ 1307363 w 1612972"/>
              <a:gd name="connsiteY2" fmla="*/ 146232 h 284872"/>
              <a:gd name="connsiteX3" fmla="*/ 1612972 w 1612972"/>
              <a:gd name="connsiteY3" fmla="*/ 284872 h 284872"/>
              <a:gd name="connsiteX0" fmla="*/ 0 w 1583322"/>
              <a:gd name="connsiteY0" fmla="*/ 0 h 271423"/>
              <a:gd name="connsiteX1" fmla="*/ 832052 w 1583322"/>
              <a:gd name="connsiteY1" fmla="*/ 51541 h 271423"/>
              <a:gd name="connsiteX2" fmla="*/ 1277713 w 1583322"/>
              <a:gd name="connsiteY2" fmla="*/ 132783 h 271423"/>
              <a:gd name="connsiteX3" fmla="*/ 1583322 w 1583322"/>
              <a:gd name="connsiteY3" fmla="*/ 271423 h 271423"/>
              <a:gd name="connsiteX0" fmla="*/ 0 w 1583322"/>
              <a:gd name="connsiteY0" fmla="*/ 0 h 271423"/>
              <a:gd name="connsiteX1" fmla="*/ 832052 w 1583322"/>
              <a:gd name="connsiteY1" fmla="*/ 51541 h 271423"/>
              <a:gd name="connsiteX2" fmla="*/ 1277713 w 1583322"/>
              <a:gd name="connsiteY2" fmla="*/ 132783 h 271423"/>
              <a:gd name="connsiteX3" fmla="*/ 1583322 w 1583322"/>
              <a:gd name="connsiteY3" fmla="*/ 271423 h 27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83322" h="271423">
                <a:moveTo>
                  <a:pt x="0" y="0"/>
                </a:moveTo>
                <a:cubicBezTo>
                  <a:pt x="185451" y="76299"/>
                  <a:pt x="619100" y="29411"/>
                  <a:pt x="832052" y="51541"/>
                </a:cubicBezTo>
                <a:cubicBezTo>
                  <a:pt x="1045004" y="73671"/>
                  <a:pt x="1158323" y="93802"/>
                  <a:pt x="1277713" y="132783"/>
                </a:cubicBezTo>
                <a:cubicBezTo>
                  <a:pt x="1401385" y="173162"/>
                  <a:pt x="1507737" y="198961"/>
                  <a:pt x="1583322" y="27142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1281748" y="2947690"/>
            <a:ext cx="1458491" cy="196678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432809" y="170500"/>
                  <a:pt x="707420" y="217645"/>
                </a:cubicBezTo>
                <a:cubicBezTo>
                  <a:pt x="982031" y="264790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619275" y="2947690"/>
            <a:ext cx="1213146" cy="197215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1662808" y="4396597"/>
            <a:ext cx="1492776" cy="51787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617850 w 1617850"/>
              <a:gd name="connsiteY3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617850 w 1617850"/>
              <a:gd name="connsiteY3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488098" y="234572"/>
                  <a:pt x="712118" y="254790"/>
                </a:cubicBezTo>
                <a:cubicBezTo>
                  <a:pt x="936138" y="275008"/>
                  <a:pt x="1227686" y="224054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B4B01D0C-ED87-7321-0076-782346478C14}"/>
              </a:ext>
            </a:extLst>
          </p:cNvPr>
          <p:cNvSpPr/>
          <p:nvPr/>
        </p:nvSpPr>
        <p:spPr>
          <a:xfrm>
            <a:off x="2884333" y="3419960"/>
            <a:ext cx="547425" cy="10795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99CD30B4-1E4E-D739-E0CB-2C8AC61CBC78}"/>
              </a:ext>
            </a:extLst>
          </p:cNvPr>
          <p:cNvSpPr/>
          <p:nvPr/>
        </p:nvSpPr>
        <p:spPr>
          <a:xfrm>
            <a:off x="3151953" y="435211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AEBD63B1-99D1-8B7C-8726-3CB85B3285EE}"/>
              </a:ext>
            </a:extLst>
          </p:cNvPr>
          <p:cNvSpPr/>
          <p:nvPr/>
        </p:nvSpPr>
        <p:spPr>
          <a:xfrm>
            <a:off x="3150431" y="3901791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E1ADDD83-8B5F-F30E-526D-8E776CBAF155}"/>
              </a:ext>
            </a:extLst>
          </p:cNvPr>
          <p:cNvSpPr/>
          <p:nvPr/>
        </p:nvSpPr>
        <p:spPr>
          <a:xfrm>
            <a:off x="3129964" y="344770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62ACECDD-6361-0803-D6DF-78ABF249FF81}"/>
              </a:ext>
            </a:extLst>
          </p:cNvPr>
          <p:cNvSpPr/>
          <p:nvPr/>
        </p:nvSpPr>
        <p:spPr>
          <a:xfrm>
            <a:off x="3156184" y="3816431"/>
            <a:ext cx="556343" cy="107086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68DCF4FF-8D55-177F-C0F3-A3C63FF95883}"/>
              </a:ext>
            </a:extLst>
          </p:cNvPr>
          <p:cNvSpPr/>
          <p:nvPr/>
        </p:nvSpPr>
        <p:spPr>
          <a:xfrm>
            <a:off x="3183620" y="3560869"/>
            <a:ext cx="526921" cy="40435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3274 w 641345"/>
              <a:gd name="connsiteY0" fmla="*/ 0 h 81351"/>
              <a:gd name="connsiteX1" fmla="*/ 73612 w 641345"/>
              <a:gd name="connsiteY1" fmla="*/ 75362 h 81351"/>
              <a:gd name="connsiteX2" fmla="*/ 307993 w 641345"/>
              <a:gd name="connsiteY2" fmla="*/ 76534 h 81351"/>
              <a:gd name="connsiteX3" fmla="*/ 641345 w 641345"/>
              <a:gd name="connsiteY3" fmla="*/ 70338 h 81351"/>
              <a:gd name="connsiteX0" fmla="*/ 3379 w 641450"/>
              <a:gd name="connsiteY0" fmla="*/ 0 h 75394"/>
              <a:gd name="connsiteX1" fmla="*/ 73717 w 641450"/>
              <a:gd name="connsiteY1" fmla="*/ 75362 h 75394"/>
              <a:gd name="connsiteX2" fmla="*/ 318172 w 641450"/>
              <a:gd name="connsiteY2" fmla="*/ 10261 h 75394"/>
              <a:gd name="connsiteX3" fmla="*/ 641450 w 641450"/>
              <a:gd name="connsiteY3" fmla="*/ 70338 h 75394"/>
              <a:gd name="connsiteX0" fmla="*/ 3380 w 641451"/>
              <a:gd name="connsiteY0" fmla="*/ 0 h 75394"/>
              <a:gd name="connsiteX1" fmla="*/ 73718 w 641451"/>
              <a:gd name="connsiteY1" fmla="*/ 75362 h 75394"/>
              <a:gd name="connsiteX2" fmla="*/ 318173 w 641451"/>
              <a:gd name="connsiteY2" fmla="*/ 10261 h 75394"/>
              <a:gd name="connsiteX3" fmla="*/ 641451 w 641451"/>
              <a:gd name="connsiteY3" fmla="*/ 70338 h 75394"/>
              <a:gd name="connsiteX0" fmla="*/ 3380 w 641451"/>
              <a:gd name="connsiteY0" fmla="*/ 0 h 75394"/>
              <a:gd name="connsiteX1" fmla="*/ 73718 w 641451"/>
              <a:gd name="connsiteY1" fmla="*/ 75362 h 75394"/>
              <a:gd name="connsiteX2" fmla="*/ 318173 w 641451"/>
              <a:gd name="connsiteY2" fmla="*/ 10261 h 75394"/>
              <a:gd name="connsiteX3" fmla="*/ 641451 w 641451"/>
              <a:gd name="connsiteY3" fmla="*/ 70338 h 75394"/>
              <a:gd name="connsiteX0" fmla="*/ 0 w 638071"/>
              <a:gd name="connsiteY0" fmla="*/ 0 h 70338"/>
              <a:gd name="connsiteX1" fmla="*/ 314793 w 638071"/>
              <a:gd name="connsiteY1" fmla="*/ 10261 h 70338"/>
              <a:gd name="connsiteX2" fmla="*/ 638071 w 638071"/>
              <a:gd name="connsiteY2" fmla="*/ 70338 h 70338"/>
              <a:gd name="connsiteX0" fmla="*/ 0 w 638071"/>
              <a:gd name="connsiteY0" fmla="*/ 0 h 70338"/>
              <a:gd name="connsiteX1" fmla="*/ 294647 w 638071"/>
              <a:gd name="connsiteY1" fmla="*/ 32352 h 70338"/>
              <a:gd name="connsiteX2" fmla="*/ 638071 w 638071"/>
              <a:gd name="connsiteY2" fmla="*/ 70338 h 70338"/>
              <a:gd name="connsiteX0" fmla="*/ 0 w 638071"/>
              <a:gd name="connsiteY0" fmla="*/ 0 h 70338"/>
              <a:gd name="connsiteX1" fmla="*/ 294647 w 638071"/>
              <a:gd name="connsiteY1" fmla="*/ 32352 h 70338"/>
              <a:gd name="connsiteX2" fmla="*/ 638071 w 638071"/>
              <a:gd name="connsiteY2" fmla="*/ 70338 h 70338"/>
              <a:gd name="connsiteX0" fmla="*/ 0 w 627998"/>
              <a:gd name="connsiteY0" fmla="*/ 0 h 57714"/>
              <a:gd name="connsiteX1" fmla="*/ 284574 w 627998"/>
              <a:gd name="connsiteY1" fmla="*/ 19728 h 57714"/>
              <a:gd name="connsiteX2" fmla="*/ 627998 w 627998"/>
              <a:gd name="connsiteY2" fmla="*/ 57714 h 57714"/>
              <a:gd name="connsiteX0" fmla="*/ 0 w 627998"/>
              <a:gd name="connsiteY0" fmla="*/ 0 h 57714"/>
              <a:gd name="connsiteX1" fmla="*/ 304721 w 627998"/>
              <a:gd name="connsiteY1" fmla="*/ 22883 h 57714"/>
              <a:gd name="connsiteX2" fmla="*/ 627998 w 627998"/>
              <a:gd name="connsiteY2" fmla="*/ 57714 h 57714"/>
              <a:gd name="connsiteX0" fmla="*/ 0 w 627998"/>
              <a:gd name="connsiteY0" fmla="*/ 0 h 57714"/>
              <a:gd name="connsiteX1" fmla="*/ 304721 w 627998"/>
              <a:gd name="connsiteY1" fmla="*/ 22883 h 57714"/>
              <a:gd name="connsiteX2" fmla="*/ 627998 w 627998"/>
              <a:gd name="connsiteY2" fmla="*/ 57714 h 57714"/>
              <a:gd name="connsiteX0" fmla="*/ 0 w 634086"/>
              <a:gd name="connsiteY0" fmla="*/ 286989 h 314981"/>
              <a:gd name="connsiteX1" fmla="*/ 304721 w 634086"/>
              <a:gd name="connsiteY1" fmla="*/ 309872 h 314981"/>
              <a:gd name="connsiteX2" fmla="*/ 634086 w 634086"/>
              <a:gd name="connsiteY2" fmla="*/ 5187 h 314981"/>
              <a:gd name="connsiteX0" fmla="*/ 0 w 634086"/>
              <a:gd name="connsiteY0" fmla="*/ 281802 h 309794"/>
              <a:gd name="connsiteX1" fmla="*/ 304721 w 634086"/>
              <a:gd name="connsiteY1" fmla="*/ 304685 h 309794"/>
              <a:gd name="connsiteX2" fmla="*/ 634086 w 634086"/>
              <a:gd name="connsiteY2" fmla="*/ 0 h 309794"/>
              <a:gd name="connsiteX0" fmla="*/ 0 w 634086"/>
              <a:gd name="connsiteY0" fmla="*/ 281802 h 286911"/>
              <a:gd name="connsiteX1" fmla="*/ 335163 w 634086"/>
              <a:gd name="connsiteY1" fmla="*/ 79613 h 286911"/>
              <a:gd name="connsiteX2" fmla="*/ 634086 w 634086"/>
              <a:gd name="connsiteY2" fmla="*/ 0 h 286911"/>
              <a:gd name="connsiteX0" fmla="*/ 0 w 634086"/>
              <a:gd name="connsiteY0" fmla="*/ 281802 h 288654"/>
              <a:gd name="connsiteX1" fmla="*/ 335163 w 634086"/>
              <a:gd name="connsiteY1" fmla="*/ 79613 h 288654"/>
              <a:gd name="connsiteX2" fmla="*/ 634086 w 634086"/>
              <a:gd name="connsiteY2" fmla="*/ 0 h 288654"/>
              <a:gd name="connsiteX0" fmla="*/ 0 w 634086"/>
              <a:gd name="connsiteY0" fmla="*/ 281802 h 286870"/>
              <a:gd name="connsiteX1" fmla="*/ 335163 w 634086"/>
              <a:gd name="connsiteY1" fmla="*/ 79613 h 286870"/>
              <a:gd name="connsiteX2" fmla="*/ 634086 w 634086"/>
              <a:gd name="connsiteY2" fmla="*/ 0 h 286870"/>
              <a:gd name="connsiteX0" fmla="*/ 0 w 634086"/>
              <a:gd name="connsiteY0" fmla="*/ 281802 h 287550"/>
              <a:gd name="connsiteX1" fmla="*/ 335163 w 634086"/>
              <a:gd name="connsiteY1" fmla="*/ 79613 h 287550"/>
              <a:gd name="connsiteX2" fmla="*/ 634086 w 634086"/>
              <a:gd name="connsiteY2" fmla="*/ 0 h 287550"/>
              <a:gd name="connsiteX0" fmla="*/ 0 w 634086"/>
              <a:gd name="connsiteY0" fmla="*/ 281802 h 286932"/>
              <a:gd name="connsiteX1" fmla="*/ 335163 w 634086"/>
              <a:gd name="connsiteY1" fmla="*/ 79613 h 286932"/>
              <a:gd name="connsiteX2" fmla="*/ 634086 w 634086"/>
              <a:gd name="connsiteY2" fmla="*/ 0 h 286932"/>
              <a:gd name="connsiteX0" fmla="*/ 0 w 634086"/>
              <a:gd name="connsiteY0" fmla="*/ 281802 h 281802"/>
              <a:gd name="connsiteX1" fmla="*/ 169416 w 634086"/>
              <a:gd name="connsiteY1" fmla="*/ 251899 h 281802"/>
              <a:gd name="connsiteX2" fmla="*/ 335163 w 634086"/>
              <a:gd name="connsiteY2" fmla="*/ 79613 h 281802"/>
              <a:gd name="connsiteX3" fmla="*/ 634086 w 634086"/>
              <a:gd name="connsiteY3" fmla="*/ 0 h 281802"/>
              <a:gd name="connsiteX0" fmla="*/ 0 w 585133"/>
              <a:gd name="connsiteY0" fmla="*/ 318049 h 318049"/>
              <a:gd name="connsiteX1" fmla="*/ 120463 w 585133"/>
              <a:gd name="connsiteY1" fmla="*/ 251899 h 318049"/>
              <a:gd name="connsiteX2" fmla="*/ 286210 w 585133"/>
              <a:gd name="connsiteY2" fmla="*/ 79613 h 318049"/>
              <a:gd name="connsiteX3" fmla="*/ 585133 w 585133"/>
              <a:gd name="connsiteY3" fmla="*/ 0 h 318049"/>
              <a:gd name="connsiteX0" fmla="*/ 0 w 638536"/>
              <a:gd name="connsiteY0" fmla="*/ 284590 h 284590"/>
              <a:gd name="connsiteX1" fmla="*/ 173866 w 638536"/>
              <a:gd name="connsiteY1" fmla="*/ 251899 h 284590"/>
              <a:gd name="connsiteX2" fmla="*/ 339613 w 638536"/>
              <a:gd name="connsiteY2" fmla="*/ 79613 h 284590"/>
              <a:gd name="connsiteX3" fmla="*/ 638536 w 638536"/>
              <a:gd name="connsiteY3" fmla="*/ 0 h 284590"/>
              <a:gd name="connsiteX0" fmla="*/ 0 w 638536"/>
              <a:gd name="connsiteY0" fmla="*/ 284590 h 295442"/>
              <a:gd name="connsiteX1" fmla="*/ 173866 w 638536"/>
              <a:gd name="connsiteY1" fmla="*/ 251899 h 295442"/>
              <a:gd name="connsiteX2" fmla="*/ 339613 w 638536"/>
              <a:gd name="connsiteY2" fmla="*/ 79613 h 295442"/>
              <a:gd name="connsiteX3" fmla="*/ 638536 w 638536"/>
              <a:gd name="connsiteY3" fmla="*/ 0 h 295442"/>
              <a:gd name="connsiteX0" fmla="*/ 0 w 638536"/>
              <a:gd name="connsiteY0" fmla="*/ 284590 h 295442"/>
              <a:gd name="connsiteX1" fmla="*/ 173867 w 638536"/>
              <a:gd name="connsiteY1" fmla="*/ 251899 h 295442"/>
              <a:gd name="connsiteX2" fmla="*/ 339613 w 638536"/>
              <a:gd name="connsiteY2" fmla="*/ 79613 h 295442"/>
              <a:gd name="connsiteX3" fmla="*/ 638536 w 638536"/>
              <a:gd name="connsiteY3" fmla="*/ 0 h 295442"/>
              <a:gd name="connsiteX0" fmla="*/ 0 w 638536"/>
              <a:gd name="connsiteY0" fmla="*/ 284590 h 295442"/>
              <a:gd name="connsiteX1" fmla="*/ 173867 w 638536"/>
              <a:gd name="connsiteY1" fmla="*/ 251899 h 295442"/>
              <a:gd name="connsiteX2" fmla="*/ 339613 w 638536"/>
              <a:gd name="connsiteY2" fmla="*/ 79613 h 295442"/>
              <a:gd name="connsiteX3" fmla="*/ 638536 w 638536"/>
              <a:gd name="connsiteY3" fmla="*/ 0 h 295442"/>
              <a:gd name="connsiteX0" fmla="*/ 0 w 638536"/>
              <a:gd name="connsiteY0" fmla="*/ 284590 h 298361"/>
              <a:gd name="connsiteX1" fmla="*/ 173867 w 638536"/>
              <a:gd name="connsiteY1" fmla="*/ 251899 h 298361"/>
              <a:gd name="connsiteX2" fmla="*/ 339613 w 638536"/>
              <a:gd name="connsiteY2" fmla="*/ 79613 h 298361"/>
              <a:gd name="connsiteX3" fmla="*/ 638536 w 638536"/>
              <a:gd name="connsiteY3" fmla="*/ 0 h 298361"/>
              <a:gd name="connsiteX0" fmla="*/ 0 w 638536"/>
              <a:gd name="connsiteY0" fmla="*/ 284590 h 307023"/>
              <a:gd name="connsiteX1" fmla="*/ 173867 w 638536"/>
              <a:gd name="connsiteY1" fmla="*/ 251899 h 307023"/>
              <a:gd name="connsiteX2" fmla="*/ 339613 w 638536"/>
              <a:gd name="connsiteY2" fmla="*/ 79613 h 307023"/>
              <a:gd name="connsiteX3" fmla="*/ 638536 w 638536"/>
              <a:gd name="connsiteY3" fmla="*/ 0 h 307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8536" h="307023">
                <a:moveTo>
                  <a:pt x="0" y="284590"/>
                </a:moveTo>
                <a:cubicBezTo>
                  <a:pt x="69771" y="330260"/>
                  <a:pt x="131358" y="299538"/>
                  <a:pt x="173867" y="251899"/>
                </a:cubicBezTo>
                <a:cubicBezTo>
                  <a:pt x="217302" y="203222"/>
                  <a:pt x="262168" y="121596"/>
                  <a:pt x="339613" y="79613"/>
                </a:cubicBezTo>
                <a:cubicBezTo>
                  <a:pt x="417058" y="37630"/>
                  <a:pt x="471923" y="16497"/>
                  <a:pt x="638536" y="0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A85BF306-360E-2D4F-32BF-5E86B5C7127C}"/>
              </a:ext>
            </a:extLst>
          </p:cNvPr>
          <p:cNvSpPr/>
          <p:nvPr/>
        </p:nvSpPr>
        <p:spPr>
          <a:xfrm flipH="1">
            <a:off x="3177510" y="3828481"/>
            <a:ext cx="552740" cy="51922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67985 h 198993"/>
              <a:gd name="connsiteX1" fmla="*/ 193653 w 581733"/>
              <a:gd name="connsiteY1" fmla="*/ 108677 h 198993"/>
              <a:gd name="connsiteX2" fmla="*/ 415177 w 581733"/>
              <a:gd name="connsiteY2" fmla="*/ 2494 h 198993"/>
              <a:gd name="connsiteX3" fmla="*/ 581733 w 581733"/>
              <a:gd name="connsiteY3" fmla="*/ 198993 h 198993"/>
              <a:gd name="connsiteX0" fmla="*/ 0 w 581733"/>
              <a:gd name="connsiteY0" fmla="*/ 69533 h 200541"/>
              <a:gd name="connsiteX1" fmla="*/ 189239 w 581733"/>
              <a:gd name="connsiteY1" fmla="*/ 60064 h 200541"/>
              <a:gd name="connsiteX2" fmla="*/ 415177 w 581733"/>
              <a:gd name="connsiteY2" fmla="*/ 4042 h 200541"/>
              <a:gd name="connsiteX3" fmla="*/ 581733 w 581733"/>
              <a:gd name="connsiteY3" fmla="*/ 200541 h 200541"/>
              <a:gd name="connsiteX0" fmla="*/ 0 w 540320"/>
              <a:gd name="connsiteY0" fmla="*/ 0 h 277497"/>
              <a:gd name="connsiteX1" fmla="*/ 147826 w 540320"/>
              <a:gd name="connsiteY1" fmla="*/ 137020 h 277497"/>
              <a:gd name="connsiteX2" fmla="*/ 373764 w 540320"/>
              <a:gd name="connsiteY2" fmla="*/ 80998 h 277497"/>
              <a:gd name="connsiteX3" fmla="*/ 540320 w 540320"/>
              <a:gd name="connsiteY3" fmla="*/ 277497 h 277497"/>
              <a:gd name="connsiteX0" fmla="*/ 0 w 540320"/>
              <a:gd name="connsiteY0" fmla="*/ 0 h 277497"/>
              <a:gd name="connsiteX1" fmla="*/ 147826 w 540320"/>
              <a:gd name="connsiteY1" fmla="*/ 137020 h 277497"/>
              <a:gd name="connsiteX2" fmla="*/ 373764 w 540320"/>
              <a:gd name="connsiteY2" fmla="*/ 80998 h 277497"/>
              <a:gd name="connsiteX3" fmla="*/ 540320 w 540320"/>
              <a:gd name="connsiteY3" fmla="*/ 277497 h 277497"/>
              <a:gd name="connsiteX0" fmla="*/ 0 w 540320"/>
              <a:gd name="connsiteY0" fmla="*/ 0 h 277497"/>
              <a:gd name="connsiteX1" fmla="*/ 147826 w 540320"/>
              <a:gd name="connsiteY1" fmla="*/ 137020 h 277497"/>
              <a:gd name="connsiteX2" fmla="*/ 373764 w 540320"/>
              <a:gd name="connsiteY2" fmla="*/ 80998 h 277497"/>
              <a:gd name="connsiteX3" fmla="*/ 540320 w 540320"/>
              <a:gd name="connsiteY3" fmla="*/ 277497 h 277497"/>
              <a:gd name="connsiteX0" fmla="*/ 0 w 540320"/>
              <a:gd name="connsiteY0" fmla="*/ 0 h 277497"/>
              <a:gd name="connsiteX1" fmla="*/ 147826 w 540320"/>
              <a:gd name="connsiteY1" fmla="*/ 137020 h 277497"/>
              <a:gd name="connsiteX2" fmla="*/ 540320 w 540320"/>
              <a:gd name="connsiteY2" fmla="*/ 277497 h 277497"/>
              <a:gd name="connsiteX0" fmla="*/ 0 w 540320"/>
              <a:gd name="connsiteY0" fmla="*/ 0 h 277497"/>
              <a:gd name="connsiteX1" fmla="*/ 234418 w 540320"/>
              <a:gd name="connsiteY1" fmla="*/ 94294 h 277497"/>
              <a:gd name="connsiteX2" fmla="*/ 540320 w 540320"/>
              <a:gd name="connsiteY2" fmla="*/ 277497 h 277497"/>
              <a:gd name="connsiteX0" fmla="*/ 0 w 540320"/>
              <a:gd name="connsiteY0" fmla="*/ 0 h 277497"/>
              <a:gd name="connsiteX1" fmla="*/ 234418 w 540320"/>
              <a:gd name="connsiteY1" fmla="*/ 94294 h 277497"/>
              <a:gd name="connsiteX2" fmla="*/ 540320 w 540320"/>
              <a:gd name="connsiteY2" fmla="*/ 277497 h 277497"/>
              <a:gd name="connsiteX0" fmla="*/ 0 w 540320"/>
              <a:gd name="connsiteY0" fmla="*/ 0 h 277497"/>
              <a:gd name="connsiteX1" fmla="*/ 313480 w 540320"/>
              <a:gd name="connsiteY1" fmla="*/ 100398 h 277497"/>
              <a:gd name="connsiteX2" fmla="*/ 540320 w 540320"/>
              <a:gd name="connsiteY2" fmla="*/ 277497 h 277497"/>
              <a:gd name="connsiteX0" fmla="*/ 0 w 540320"/>
              <a:gd name="connsiteY0" fmla="*/ 0 h 277497"/>
              <a:gd name="connsiteX1" fmla="*/ 313480 w 540320"/>
              <a:gd name="connsiteY1" fmla="*/ 100398 h 277497"/>
              <a:gd name="connsiteX2" fmla="*/ 540320 w 540320"/>
              <a:gd name="connsiteY2" fmla="*/ 277497 h 277497"/>
              <a:gd name="connsiteX0" fmla="*/ 0 w 551615"/>
              <a:gd name="connsiteY0" fmla="*/ 0 h 275462"/>
              <a:gd name="connsiteX1" fmla="*/ 313480 w 551615"/>
              <a:gd name="connsiteY1" fmla="*/ 100398 h 275462"/>
              <a:gd name="connsiteX2" fmla="*/ 551615 w 551615"/>
              <a:gd name="connsiteY2" fmla="*/ 275462 h 275462"/>
              <a:gd name="connsiteX0" fmla="*/ 0 w 566674"/>
              <a:gd name="connsiteY0" fmla="*/ 0 h 287669"/>
              <a:gd name="connsiteX1" fmla="*/ 328539 w 566674"/>
              <a:gd name="connsiteY1" fmla="*/ 112605 h 287669"/>
              <a:gd name="connsiteX2" fmla="*/ 566674 w 566674"/>
              <a:gd name="connsiteY2" fmla="*/ 287669 h 287669"/>
              <a:gd name="connsiteX0" fmla="*/ 0 w 566674"/>
              <a:gd name="connsiteY0" fmla="*/ 0 h 287669"/>
              <a:gd name="connsiteX1" fmla="*/ 328539 w 566674"/>
              <a:gd name="connsiteY1" fmla="*/ 112605 h 287669"/>
              <a:gd name="connsiteX2" fmla="*/ 566674 w 566674"/>
              <a:gd name="connsiteY2" fmla="*/ 287669 h 287669"/>
              <a:gd name="connsiteX0" fmla="*/ 0 w 566674"/>
              <a:gd name="connsiteY0" fmla="*/ 0 h 287669"/>
              <a:gd name="connsiteX1" fmla="*/ 328539 w 566674"/>
              <a:gd name="connsiteY1" fmla="*/ 112605 h 287669"/>
              <a:gd name="connsiteX2" fmla="*/ 566674 w 566674"/>
              <a:gd name="connsiteY2" fmla="*/ 287669 h 28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66674" h="287669">
                <a:moveTo>
                  <a:pt x="0" y="0"/>
                </a:moveTo>
                <a:cubicBezTo>
                  <a:pt x="74276" y="51769"/>
                  <a:pt x="200211" y="66694"/>
                  <a:pt x="328539" y="112605"/>
                </a:cubicBezTo>
                <a:cubicBezTo>
                  <a:pt x="456867" y="158516"/>
                  <a:pt x="526320" y="229919"/>
                  <a:pt x="566674" y="287669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F4A988E7-5F39-6526-ECA6-83CD7FFF361B}"/>
              </a:ext>
            </a:extLst>
          </p:cNvPr>
          <p:cNvSpPr/>
          <p:nvPr/>
        </p:nvSpPr>
        <p:spPr>
          <a:xfrm>
            <a:off x="3165874" y="3479881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87E4F130-C008-4180-3CD8-54805661B331}"/>
              </a:ext>
            </a:extLst>
          </p:cNvPr>
          <p:cNvGrpSpPr/>
          <p:nvPr/>
        </p:nvGrpSpPr>
        <p:grpSpPr>
          <a:xfrm>
            <a:off x="2518691" y="1971052"/>
            <a:ext cx="1381499" cy="1079520"/>
            <a:chOff x="2542140" y="3416344"/>
            <a:chExt cx="1381499" cy="1079520"/>
          </a:xfrm>
        </p:grpSpPr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E99E7247-12AE-3672-364A-D9414FE13D60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88AC2F45-207A-B909-C342-D68FFEE65C1B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94976022-F10D-A64D-C293-138707696891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388E8D3E-9806-E23D-2068-AA8F8B83DBE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659620BF-75BE-9F0D-CA86-EB9E4D77B1FA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0CF07797-51D5-749F-01DC-086477382982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06" name="Straight Arrow Connector 105">
                <a:extLst>
                  <a:ext uri="{FF2B5EF4-FFF2-40B4-BE49-F238E27FC236}">
                    <a16:creationId xmlns:a16="http://schemas.microsoft.com/office/drawing/2014/main" id="{F199CCAE-CFCE-B6D3-6C7E-A0D426408427}"/>
                  </a:ext>
                </a:extLst>
              </p:cNvPr>
              <p:cNvCxnSpPr>
                <a:cxnSpLocks/>
                <a:stCxn id="104" idx="5"/>
                <a:endCxn id="105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Straight Arrow Connector 106">
                <a:extLst>
                  <a:ext uri="{FF2B5EF4-FFF2-40B4-BE49-F238E27FC236}">
                    <a16:creationId xmlns:a16="http://schemas.microsoft.com/office/drawing/2014/main" id="{A122792D-5534-9233-29A1-1B461EBAC16E}"/>
                  </a:ext>
                </a:extLst>
              </p:cNvPr>
              <p:cNvCxnSpPr>
                <a:cxnSpLocks/>
                <a:stCxn id="104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1" name="Group 90">
              <a:extLst>
                <a:ext uri="{FF2B5EF4-FFF2-40B4-BE49-F238E27FC236}">
                  <a16:creationId xmlns:a16="http://schemas.microsoft.com/office/drawing/2014/main" id="{78D67335-2D6B-74DE-4302-ECDEB0877C32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97" name="Oval 96">
                <a:extLst>
                  <a:ext uri="{FF2B5EF4-FFF2-40B4-BE49-F238E27FC236}">
                    <a16:creationId xmlns:a16="http://schemas.microsoft.com/office/drawing/2014/main" id="{06AB7443-E59D-3B7A-B6B2-97F2E0E7174A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D0FBAB23-0E13-44C3-DBB1-D83AA6B4746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1AD3A4B2-C9E5-1D88-7EA8-5699E8FD5222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00" name="Straight Arrow Connector 99">
                <a:extLst>
                  <a:ext uri="{FF2B5EF4-FFF2-40B4-BE49-F238E27FC236}">
                    <a16:creationId xmlns:a16="http://schemas.microsoft.com/office/drawing/2014/main" id="{FC3A070D-48AF-155A-FEA6-20CF03084976}"/>
                  </a:ext>
                </a:extLst>
              </p:cNvPr>
              <p:cNvCxnSpPr>
                <a:cxnSpLocks/>
                <a:stCxn id="9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Straight Arrow Connector 100">
                <a:extLst>
                  <a:ext uri="{FF2B5EF4-FFF2-40B4-BE49-F238E27FC236}">
                    <a16:creationId xmlns:a16="http://schemas.microsoft.com/office/drawing/2014/main" id="{66800164-DB03-8A2B-D7F4-1DE024C047BD}"/>
                  </a:ext>
                </a:extLst>
              </p:cNvPr>
              <p:cNvCxnSpPr>
                <a:cxnSpLocks/>
                <a:stCxn id="98" idx="3"/>
                <a:endCxn id="9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C2F0D12F-BF00-86F6-F151-E1100B3599F1}"/>
                </a:ext>
              </a:extLst>
            </p:cNvPr>
            <p:cNvSpPr/>
            <p:nvPr/>
          </p:nvSpPr>
          <p:spPr>
            <a:xfrm>
              <a:off x="2760332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2765A335-B8CD-A44C-0664-8ACB3AC99D2F}"/>
                </a:ext>
              </a:extLst>
            </p:cNvPr>
            <p:cNvSpPr/>
            <p:nvPr/>
          </p:nvSpPr>
          <p:spPr>
            <a:xfrm>
              <a:off x="2846201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830EC368-5227-2185-E994-DE1A419D636C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A143030B-E57E-0DBD-74E6-2780D3B8949B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8F6D1A17-B02C-B179-A2A5-5939E40EA881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92813D58-B6ED-C2BE-A49D-75F67F3F1284}"/>
              </a:ext>
            </a:extLst>
          </p:cNvPr>
          <p:cNvGrpSpPr/>
          <p:nvPr/>
        </p:nvGrpSpPr>
        <p:grpSpPr>
          <a:xfrm>
            <a:off x="2716205" y="2335833"/>
            <a:ext cx="747402" cy="132635"/>
            <a:chOff x="2879697" y="2486108"/>
            <a:chExt cx="747402" cy="132635"/>
          </a:xfrm>
        </p:grpSpPr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4750474-B3FE-7468-1F8A-4D4B472C21A1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5C3178E9-2FAE-06A3-B79F-582BCF68A076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992447ED-D08A-97C7-C049-30E71588CA5D}"/>
              </a:ext>
            </a:extLst>
          </p:cNvPr>
          <p:cNvGrpSpPr/>
          <p:nvPr/>
        </p:nvGrpSpPr>
        <p:grpSpPr>
          <a:xfrm>
            <a:off x="2714955" y="2464465"/>
            <a:ext cx="1063771" cy="1087342"/>
            <a:chOff x="4768009" y="2603237"/>
            <a:chExt cx="1063771" cy="1087342"/>
          </a:xfrm>
        </p:grpSpPr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A3F40CBF-B73B-A4F9-A07C-DC164E8F62CA}"/>
                </a:ext>
              </a:extLst>
            </p:cNvPr>
            <p:cNvSpPr/>
            <p:nvPr/>
          </p:nvSpPr>
          <p:spPr>
            <a:xfrm>
              <a:off x="4917381" y="2603237"/>
              <a:ext cx="914399" cy="91182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14399"/>
                <a:gd name="connsiteY0" fmla="*/ 5773 h 91182"/>
                <a:gd name="connsiteX1" fmla="*/ 185895 w 914399"/>
                <a:gd name="connsiteY1" fmla="*/ 45965 h 91182"/>
                <a:gd name="connsiteX2" fmla="*/ 482321 w 914399"/>
                <a:gd name="connsiteY2" fmla="*/ 748 h 91182"/>
                <a:gd name="connsiteX3" fmla="*/ 914399 w 914399"/>
                <a:gd name="connsiteY3" fmla="*/ 91182 h 9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9" h="91182">
                  <a:moveTo>
                    <a:pt x="0" y="5773"/>
                  </a:moveTo>
                  <a:cubicBezTo>
                    <a:pt x="19678" y="27544"/>
                    <a:pt x="105508" y="46802"/>
                    <a:pt x="185895" y="45965"/>
                  </a:cubicBezTo>
                  <a:cubicBezTo>
                    <a:pt x="266282" y="45128"/>
                    <a:pt x="360904" y="-6788"/>
                    <a:pt x="482321" y="748"/>
                  </a:cubicBezTo>
                  <a:cubicBezTo>
                    <a:pt x="603738" y="8284"/>
                    <a:pt x="755300" y="7447"/>
                    <a:pt x="914399" y="91182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0D87D6CC-733E-590E-BACD-3FF84D9BE73E}"/>
                </a:ext>
              </a:extLst>
            </p:cNvPr>
            <p:cNvSpPr/>
            <p:nvPr/>
          </p:nvSpPr>
          <p:spPr>
            <a:xfrm>
              <a:off x="4768009" y="2625050"/>
              <a:ext cx="1001627" cy="1065529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653 w 641724"/>
                <a:gd name="connsiteY0" fmla="*/ 0 h 83886"/>
                <a:gd name="connsiteX1" fmla="*/ 73991 w 641724"/>
                <a:gd name="connsiteY1" fmla="*/ 75362 h 83886"/>
                <a:gd name="connsiteX2" fmla="*/ 342031 w 641724"/>
                <a:gd name="connsiteY2" fmla="*/ 82143 h 83886"/>
                <a:gd name="connsiteX3" fmla="*/ 641724 w 641724"/>
                <a:gd name="connsiteY3" fmla="*/ 70338 h 83886"/>
                <a:gd name="connsiteX0" fmla="*/ 3653 w 1012625"/>
                <a:gd name="connsiteY0" fmla="*/ 0 h 1050840"/>
                <a:gd name="connsiteX1" fmla="*/ 73991 w 1012625"/>
                <a:gd name="connsiteY1" fmla="*/ 75362 h 1050840"/>
                <a:gd name="connsiteX2" fmla="*/ 342031 w 1012625"/>
                <a:gd name="connsiteY2" fmla="*/ 82143 h 1050840"/>
                <a:gd name="connsiteX3" fmla="*/ 1012625 w 1012625"/>
                <a:gd name="connsiteY3" fmla="*/ 1050840 h 1050840"/>
                <a:gd name="connsiteX0" fmla="*/ 3653 w 1012625"/>
                <a:gd name="connsiteY0" fmla="*/ 0 h 1050840"/>
                <a:gd name="connsiteX1" fmla="*/ 73991 w 1012625"/>
                <a:gd name="connsiteY1" fmla="*/ 75362 h 1050840"/>
                <a:gd name="connsiteX2" fmla="*/ 342031 w 1012625"/>
                <a:gd name="connsiteY2" fmla="*/ 82143 h 1050840"/>
                <a:gd name="connsiteX3" fmla="*/ 1012625 w 1012625"/>
                <a:gd name="connsiteY3" fmla="*/ 1050840 h 1050840"/>
                <a:gd name="connsiteX0" fmla="*/ 3653 w 1001608"/>
                <a:gd name="connsiteY0" fmla="*/ 0 h 1076546"/>
                <a:gd name="connsiteX1" fmla="*/ 73991 w 1001608"/>
                <a:gd name="connsiteY1" fmla="*/ 75362 h 1076546"/>
                <a:gd name="connsiteX2" fmla="*/ 342031 w 1001608"/>
                <a:gd name="connsiteY2" fmla="*/ 82143 h 1076546"/>
                <a:gd name="connsiteX3" fmla="*/ 1001608 w 1001608"/>
                <a:gd name="connsiteY3" fmla="*/ 1076546 h 1076546"/>
                <a:gd name="connsiteX0" fmla="*/ 3653 w 1001608"/>
                <a:gd name="connsiteY0" fmla="*/ 0 h 1076546"/>
                <a:gd name="connsiteX1" fmla="*/ 73991 w 1001608"/>
                <a:gd name="connsiteY1" fmla="*/ 75362 h 1076546"/>
                <a:gd name="connsiteX2" fmla="*/ 342031 w 1001608"/>
                <a:gd name="connsiteY2" fmla="*/ 82143 h 1076546"/>
                <a:gd name="connsiteX3" fmla="*/ 1001608 w 1001608"/>
                <a:gd name="connsiteY3" fmla="*/ 1076546 h 1076546"/>
                <a:gd name="connsiteX0" fmla="*/ 6646 w 1004601"/>
                <a:gd name="connsiteY0" fmla="*/ 0 h 1076546"/>
                <a:gd name="connsiteX1" fmla="*/ 76984 w 1004601"/>
                <a:gd name="connsiteY1" fmla="*/ 75362 h 1076546"/>
                <a:gd name="connsiteX2" fmla="*/ 499260 w 1004601"/>
                <a:gd name="connsiteY2" fmla="*/ 236379 h 1076546"/>
                <a:gd name="connsiteX3" fmla="*/ 1004601 w 1004601"/>
                <a:gd name="connsiteY3" fmla="*/ 1076546 h 1076546"/>
                <a:gd name="connsiteX0" fmla="*/ 6646 w 1004601"/>
                <a:gd name="connsiteY0" fmla="*/ 0 h 1076546"/>
                <a:gd name="connsiteX1" fmla="*/ 76984 w 1004601"/>
                <a:gd name="connsiteY1" fmla="*/ 75362 h 1076546"/>
                <a:gd name="connsiteX2" fmla="*/ 499260 w 1004601"/>
                <a:gd name="connsiteY2" fmla="*/ 236379 h 1076546"/>
                <a:gd name="connsiteX3" fmla="*/ 1004601 w 1004601"/>
                <a:gd name="connsiteY3" fmla="*/ 1076546 h 1076546"/>
                <a:gd name="connsiteX0" fmla="*/ 6646 w 1004601"/>
                <a:gd name="connsiteY0" fmla="*/ 0 h 1076546"/>
                <a:gd name="connsiteX1" fmla="*/ 76984 w 1004601"/>
                <a:gd name="connsiteY1" fmla="*/ 75362 h 1076546"/>
                <a:gd name="connsiteX2" fmla="*/ 499260 w 1004601"/>
                <a:gd name="connsiteY2" fmla="*/ 236379 h 1076546"/>
                <a:gd name="connsiteX3" fmla="*/ 1004601 w 1004601"/>
                <a:gd name="connsiteY3" fmla="*/ 1076546 h 1076546"/>
                <a:gd name="connsiteX0" fmla="*/ 5211 w 1003166"/>
                <a:gd name="connsiteY0" fmla="*/ 0 h 1076546"/>
                <a:gd name="connsiteX1" fmla="*/ 75549 w 1003166"/>
                <a:gd name="connsiteY1" fmla="*/ 75362 h 1076546"/>
                <a:gd name="connsiteX2" fmla="*/ 439068 w 1003166"/>
                <a:gd name="connsiteY2" fmla="*/ 240052 h 1076546"/>
                <a:gd name="connsiteX3" fmla="*/ 1003166 w 1003166"/>
                <a:gd name="connsiteY3" fmla="*/ 1076546 h 1076546"/>
                <a:gd name="connsiteX0" fmla="*/ 8519 w 1006474"/>
                <a:gd name="connsiteY0" fmla="*/ 0 h 1076546"/>
                <a:gd name="connsiteX1" fmla="*/ 78857 w 1006474"/>
                <a:gd name="connsiteY1" fmla="*/ 75362 h 1076546"/>
                <a:gd name="connsiteX2" fmla="*/ 559890 w 1006474"/>
                <a:gd name="connsiteY2" fmla="*/ 251069 h 1076546"/>
                <a:gd name="connsiteX3" fmla="*/ 1006474 w 1006474"/>
                <a:gd name="connsiteY3" fmla="*/ 1076546 h 1076546"/>
                <a:gd name="connsiteX0" fmla="*/ 8519 w 1006474"/>
                <a:gd name="connsiteY0" fmla="*/ 0 h 1076546"/>
                <a:gd name="connsiteX1" fmla="*/ 78857 w 1006474"/>
                <a:gd name="connsiteY1" fmla="*/ 75362 h 1076546"/>
                <a:gd name="connsiteX2" fmla="*/ 559890 w 1006474"/>
                <a:gd name="connsiteY2" fmla="*/ 251069 h 1076546"/>
                <a:gd name="connsiteX3" fmla="*/ 1006474 w 1006474"/>
                <a:gd name="connsiteY3" fmla="*/ 1076546 h 1076546"/>
                <a:gd name="connsiteX0" fmla="*/ 8519 w 1006474"/>
                <a:gd name="connsiteY0" fmla="*/ 0 h 1076546"/>
                <a:gd name="connsiteX1" fmla="*/ 78857 w 1006474"/>
                <a:gd name="connsiteY1" fmla="*/ 75362 h 1076546"/>
                <a:gd name="connsiteX2" fmla="*/ 559890 w 1006474"/>
                <a:gd name="connsiteY2" fmla="*/ 207002 h 1076546"/>
                <a:gd name="connsiteX3" fmla="*/ 1006474 w 1006474"/>
                <a:gd name="connsiteY3" fmla="*/ 1076546 h 1076546"/>
                <a:gd name="connsiteX0" fmla="*/ 5253 w 1003208"/>
                <a:gd name="connsiteY0" fmla="*/ 0 h 1076546"/>
                <a:gd name="connsiteX1" fmla="*/ 75591 w 1003208"/>
                <a:gd name="connsiteY1" fmla="*/ 75362 h 1076546"/>
                <a:gd name="connsiteX2" fmla="*/ 441121 w 1003208"/>
                <a:gd name="connsiteY2" fmla="*/ 157770 h 1076546"/>
                <a:gd name="connsiteX3" fmla="*/ 556624 w 1003208"/>
                <a:gd name="connsiteY3" fmla="*/ 207002 h 1076546"/>
                <a:gd name="connsiteX4" fmla="*/ 1003208 w 1003208"/>
                <a:gd name="connsiteY4" fmla="*/ 1076546 h 1076546"/>
                <a:gd name="connsiteX0" fmla="*/ 5253 w 1003208"/>
                <a:gd name="connsiteY0" fmla="*/ 0 h 1076546"/>
                <a:gd name="connsiteX1" fmla="*/ 75591 w 1003208"/>
                <a:gd name="connsiteY1" fmla="*/ 75362 h 1076546"/>
                <a:gd name="connsiteX2" fmla="*/ 441121 w 1003208"/>
                <a:gd name="connsiteY2" fmla="*/ 157770 h 1076546"/>
                <a:gd name="connsiteX3" fmla="*/ 556624 w 1003208"/>
                <a:gd name="connsiteY3" fmla="*/ 207002 h 1076546"/>
                <a:gd name="connsiteX4" fmla="*/ 1003208 w 1003208"/>
                <a:gd name="connsiteY4" fmla="*/ 1076546 h 1076546"/>
                <a:gd name="connsiteX0" fmla="*/ 8519 w 1006474"/>
                <a:gd name="connsiteY0" fmla="*/ 0 h 1076546"/>
                <a:gd name="connsiteX1" fmla="*/ 78857 w 1006474"/>
                <a:gd name="connsiteY1" fmla="*/ 75362 h 1076546"/>
                <a:gd name="connsiteX2" fmla="*/ 559890 w 1006474"/>
                <a:gd name="connsiteY2" fmla="*/ 207002 h 1076546"/>
                <a:gd name="connsiteX3" fmla="*/ 1006474 w 1006474"/>
                <a:gd name="connsiteY3" fmla="*/ 1076546 h 1076546"/>
                <a:gd name="connsiteX0" fmla="*/ 11620 w 1009575"/>
                <a:gd name="connsiteY0" fmla="*/ 0 h 1076546"/>
                <a:gd name="connsiteX1" fmla="*/ 81958 w 1009575"/>
                <a:gd name="connsiteY1" fmla="*/ 75362 h 1076546"/>
                <a:gd name="connsiteX2" fmla="*/ 640109 w 1009575"/>
                <a:gd name="connsiteY2" fmla="*/ 375928 h 1076546"/>
                <a:gd name="connsiteX3" fmla="*/ 1009575 w 1009575"/>
                <a:gd name="connsiteY3" fmla="*/ 1076546 h 1076546"/>
                <a:gd name="connsiteX0" fmla="*/ 0 w 997955"/>
                <a:gd name="connsiteY0" fmla="*/ 0 h 1076546"/>
                <a:gd name="connsiteX1" fmla="*/ 70338 w 997955"/>
                <a:gd name="connsiteY1" fmla="*/ 75362 h 1076546"/>
                <a:gd name="connsiteX2" fmla="*/ 628489 w 997955"/>
                <a:gd name="connsiteY2" fmla="*/ 375928 h 1076546"/>
                <a:gd name="connsiteX3" fmla="*/ 997955 w 997955"/>
                <a:gd name="connsiteY3" fmla="*/ 1076546 h 1076546"/>
                <a:gd name="connsiteX0" fmla="*/ 0 w 997955"/>
                <a:gd name="connsiteY0" fmla="*/ 0 h 1076546"/>
                <a:gd name="connsiteX1" fmla="*/ 323726 w 997955"/>
                <a:gd name="connsiteY1" fmla="*/ 185531 h 1076546"/>
                <a:gd name="connsiteX2" fmla="*/ 628489 w 997955"/>
                <a:gd name="connsiteY2" fmla="*/ 375928 h 1076546"/>
                <a:gd name="connsiteX3" fmla="*/ 997955 w 997955"/>
                <a:gd name="connsiteY3" fmla="*/ 1076546 h 1076546"/>
                <a:gd name="connsiteX0" fmla="*/ 0 w 1001627"/>
                <a:gd name="connsiteY0" fmla="*/ 0 h 1065529"/>
                <a:gd name="connsiteX1" fmla="*/ 327398 w 1001627"/>
                <a:gd name="connsiteY1" fmla="*/ 174514 h 1065529"/>
                <a:gd name="connsiteX2" fmla="*/ 632161 w 1001627"/>
                <a:gd name="connsiteY2" fmla="*/ 364911 h 1065529"/>
                <a:gd name="connsiteX3" fmla="*/ 1001627 w 1001627"/>
                <a:gd name="connsiteY3" fmla="*/ 1065529 h 1065529"/>
                <a:gd name="connsiteX0" fmla="*/ 0 w 1001627"/>
                <a:gd name="connsiteY0" fmla="*/ 0 h 1065529"/>
                <a:gd name="connsiteX1" fmla="*/ 327398 w 1001627"/>
                <a:gd name="connsiteY1" fmla="*/ 174514 h 1065529"/>
                <a:gd name="connsiteX2" fmla="*/ 632161 w 1001627"/>
                <a:gd name="connsiteY2" fmla="*/ 364911 h 1065529"/>
                <a:gd name="connsiteX3" fmla="*/ 1001627 w 1001627"/>
                <a:gd name="connsiteY3" fmla="*/ 1065529 h 1065529"/>
                <a:gd name="connsiteX0" fmla="*/ 0 w 1001627"/>
                <a:gd name="connsiteY0" fmla="*/ 0 h 1065529"/>
                <a:gd name="connsiteX1" fmla="*/ 386155 w 1001627"/>
                <a:gd name="connsiteY1" fmla="*/ 196548 h 1065529"/>
                <a:gd name="connsiteX2" fmla="*/ 632161 w 1001627"/>
                <a:gd name="connsiteY2" fmla="*/ 364911 h 1065529"/>
                <a:gd name="connsiteX3" fmla="*/ 1001627 w 1001627"/>
                <a:gd name="connsiteY3" fmla="*/ 1065529 h 1065529"/>
                <a:gd name="connsiteX0" fmla="*/ 0 w 1001627"/>
                <a:gd name="connsiteY0" fmla="*/ 0 h 1065529"/>
                <a:gd name="connsiteX1" fmla="*/ 386155 w 1001627"/>
                <a:gd name="connsiteY1" fmla="*/ 196548 h 1065529"/>
                <a:gd name="connsiteX2" fmla="*/ 632161 w 1001627"/>
                <a:gd name="connsiteY2" fmla="*/ 364911 h 1065529"/>
                <a:gd name="connsiteX3" fmla="*/ 1001627 w 1001627"/>
                <a:gd name="connsiteY3" fmla="*/ 1065529 h 1065529"/>
                <a:gd name="connsiteX0" fmla="*/ 0 w 1001627"/>
                <a:gd name="connsiteY0" fmla="*/ 0 h 1065529"/>
                <a:gd name="connsiteX1" fmla="*/ 386155 w 1001627"/>
                <a:gd name="connsiteY1" fmla="*/ 196548 h 1065529"/>
                <a:gd name="connsiteX2" fmla="*/ 632161 w 1001627"/>
                <a:gd name="connsiteY2" fmla="*/ 364911 h 1065529"/>
                <a:gd name="connsiteX3" fmla="*/ 1001627 w 1001627"/>
                <a:gd name="connsiteY3" fmla="*/ 1065529 h 1065529"/>
                <a:gd name="connsiteX0" fmla="*/ 0 w 1001627"/>
                <a:gd name="connsiteY0" fmla="*/ 0 h 1065529"/>
                <a:gd name="connsiteX1" fmla="*/ 386155 w 1001627"/>
                <a:gd name="connsiteY1" fmla="*/ 196548 h 1065529"/>
                <a:gd name="connsiteX2" fmla="*/ 764363 w 1001627"/>
                <a:gd name="connsiteY2" fmla="*/ 629316 h 1065529"/>
                <a:gd name="connsiteX3" fmla="*/ 1001627 w 1001627"/>
                <a:gd name="connsiteY3" fmla="*/ 1065529 h 1065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627" h="1065529">
                  <a:moveTo>
                    <a:pt x="0" y="0"/>
                  </a:moveTo>
                  <a:cubicBezTo>
                    <a:pt x="77572" y="103363"/>
                    <a:pt x="258761" y="91662"/>
                    <a:pt x="386155" y="196548"/>
                  </a:cubicBezTo>
                  <a:cubicBezTo>
                    <a:pt x="513549" y="301434"/>
                    <a:pt x="661784" y="484486"/>
                    <a:pt x="764363" y="629316"/>
                  </a:cubicBezTo>
                  <a:cubicBezTo>
                    <a:pt x="866942" y="774146"/>
                    <a:pt x="918153" y="894930"/>
                    <a:pt x="1001627" y="106552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DB96BC32-A341-C1D3-CD4A-0A542C0FB57A}"/>
              </a:ext>
            </a:extLst>
          </p:cNvPr>
          <p:cNvGrpSpPr/>
          <p:nvPr/>
        </p:nvGrpSpPr>
        <p:grpSpPr>
          <a:xfrm>
            <a:off x="2750667" y="2756903"/>
            <a:ext cx="1117197" cy="1057872"/>
            <a:chOff x="2774116" y="4202195"/>
            <a:chExt cx="1117197" cy="1057872"/>
          </a:xfrm>
        </p:grpSpPr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D116B3F-522F-7229-387D-73E1F9A07AEB}"/>
                </a:ext>
              </a:extLst>
            </p:cNvPr>
            <p:cNvSpPr/>
            <p:nvPr/>
          </p:nvSpPr>
          <p:spPr>
            <a:xfrm flipH="1">
              <a:off x="2774116" y="4202195"/>
              <a:ext cx="968097" cy="105787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4107 h 225115"/>
                <a:gd name="connsiteX1" fmla="*/ 205910 w 581733"/>
                <a:gd name="connsiteY1" fmla="*/ 73915 h 225115"/>
                <a:gd name="connsiteX2" fmla="*/ 410855 w 581733"/>
                <a:gd name="connsiteY2" fmla="*/ 5507 h 225115"/>
                <a:gd name="connsiteX3" fmla="*/ 581733 w 581733"/>
                <a:gd name="connsiteY3" fmla="*/ 225115 h 225115"/>
                <a:gd name="connsiteX0" fmla="*/ 0 w 943030"/>
                <a:gd name="connsiteY0" fmla="*/ 1761170 h 1762097"/>
                <a:gd name="connsiteX1" fmla="*/ 567207 w 943030"/>
                <a:gd name="connsiteY1" fmla="*/ 151057 h 1762097"/>
                <a:gd name="connsiteX2" fmla="*/ 772152 w 943030"/>
                <a:gd name="connsiteY2" fmla="*/ 82649 h 1762097"/>
                <a:gd name="connsiteX3" fmla="*/ 943030 w 943030"/>
                <a:gd name="connsiteY3" fmla="*/ 302257 h 1762097"/>
                <a:gd name="connsiteX0" fmla="*/ 0 w 943030"/>
                <a:gd name="connsiteY0" fmla="*/ 1775206 h 1776134"/>
                <a:gd name="connsiteX1" fmla="*/ 567207 w 943030"/>
                <a:gd name="connsiteY1" fmla="*/ 165093 h 1776134"/>
                <a:gd name="connsiteX2" fmla="*/ 743535 w 943030"/>
                <a:gd name="connsiteY2" fmla="*/ 66686 h 1776134"/>
                <a:gd name="connsiteX3" fmla="*/ 943030 w 943030"/>
                <a:gd name="connsiteY3" fmla="*/ 316293 h 1776134"/>
                <a:gd name="connsiteX0" fmla="*/ 0 w 943030"/>
                <a:gd name="connsiteY0" fmla="*/ 1709116 h 1710966"/>
                <a:gd name="connsiteX1" fmla="*/ 352575 w 943030"/>
                <a:gd name="connsiteY1" fmla="*/ 794970 h 1710966"/>
                <a:gd name="connsiteX2" fmla="*/ 743535 w 943030"/>
                <a:gd name="connsiteY2" fmla="*/ 596 h 1710966"/>
                <a:gd name="connsiteX3" fmla="*/ 943030 w 943030"/>
                <a:gd name="connsiteY3" fmla="*/ 250203 h 1710966"/>
                <a:gd name="connsiteX0" fmla="*/ 0 w 943030"/>
                <a:gd name="connsiteY0" fmla="*/ 1709101 h 1712017"/>
                <a:gd name="connsiteX1" fmla="*/ 145433 w 943030"/>
                <a:gd name="connsiteY1" fmla="*/ 1623222 h 1712017"/>
                <a:gd name="connsiteX2" fmla="*/ 352575 w 943030"/>
                <a:gd name="connsiteY2" fmla="*/ 794955 h 1712017"/>
                <a:gd name="connsiteX3" fmla="*/ 743535 w 943030"/>
                <a:gd name="connsiteY3" fmla="*/ 581 h 1712017"/>
                <a:gd name="connsiteX4" fmla="*/ 943030 w 943030"/>
                <a:gd name="connsiteY4" fmla="*/ 250188 h 1712017"/>
                <a:gd name="connsiteX0" fmla="*/ 0 w 943030"/>
                <a:gd name="connsiteY0" fmla="*/ 1709101 h 1712015"/>
                <a:gd name="connsiteX1" fmla="*/ 145433 w 943030"/>
                <a:gd name="connsiteY1" fmla="*/ 1623222 h 1712015"/>
                <a:gd name="connsiteX2" fmla="*/ 352575 w 943030"/>
                <a:gd name="connsiteY2" fmla="*/ 794955 h 1712015"/>
                <a:gd name="connsiteX3" fmla="*/ 743535 w 943030"/>
                <a:gd name="connsiteY3" fmla="*/ 581 h 1712015"/>
                <a:gd name="connsiteX4" fmla="*/ 943030 w 943030"/>
                <a:gd name="connsiteY4" fmla="*/ 250188 h 1712015"/>
                <a:gd name="connsiteX0" fmla="*/ 0 w 943030"/>
                <a:gd name="connsiteY0" fmla="*/ 1708560 h 1711476"/>
                <a:gd name="connsiteX1" fmla="*/ 145433 w 943030"/>
                <a:gd name="connsiteY1" fmla="*/ 1622681 h 1711476"/>
                <a:gd name="connsiteX2" fmla="*/ 352575 w 943030"/>
                <a:gd name="connsiteY2" fmla="*/ 794414 h 1711476"/>
                <a:gd name="connsiteX3" fmla="*/ 743535 w 943030"/>
                <a:gd name="connsiteY3" fmla="*/ 40 h 1711476"/>
                <a:gd name="connsiteX4" fmla="*/ 943030 w 943030"/>
                <a:gd name="connsiteY4" fmla="*/ 249647 h 1711476"/>
                <a:gd name="connsiteX0" fmla="*/ 0 w 943030"/>
                <a:gd name="connsiteY0" fmla="*/ 1708593 h 1711507"/>
                <a:gd name="connsiteX1" fmla="*/ 145433 w 943030"/>
                <a:gd name="connsiteY1" fmla="*/ 1622714 h 1711507"/>
                <a:gd name="connsiteX2" fmla="*/ 352575 w 943030"/>
                <a:gd name="connsiteY2" fmla="*/ 794447 h 1711507"/>
                <a:gd name="connsiteX3" fmla="*/ 743535 w 943030"/>
                <a:gd name="connsiteY3" fmla="*/ 73 h 1711507"/>
                <a:gd name="connsiteX4" fmla="*/ 943030 w 943030"/>
                <a:gd name="connsiteY4" fmla="*/ 249680 h 1711507"/>
                <a:gd name="connsiteX0" fmla="*/ 0 w 943030"/>
                <a:gd name="connsiteY0" fmla="*/ 1731590 h 1734506"/>
                <a:gd name="connsiteX1" fmla="*/ 145433 w 943030"/>
                <a:gd name="connsiteY1" fmla="*/ 1645711 h 1734506"/>
                <a:gd name="connsiteX2" fmla="*/ 356153 w 943030"/>
                <a:gd name="connsiteY2" fmla="*/ 793446 h 1734506"/>
                <a:gd name="connsiteX3" fmla="*/ 743535 w 943030"/>
                <a:gd name="connsiteY3" fmla="*/ 23070 h 1734506"/>
                <a:gd name="connsiteX4" fmla="*/ 943030 w 943030"/>
                <a:gd name="connsiteY4" fmla="*/ 272677 h 1734506"/>
                <a:gd name="connsiteX0" fmla="*/ 0 w 943030"/>
                <a:gd name="connsiteY0" fmla="*/ 1731590 h 1734504"/>
                <a:gd name="connsiteX1" fmla="*/ 145433 w 943030"/>
                <a:gd name="connsiteY1" fmla="*/ 1645711 h 1734504"/>
                <a:gd name="connsiteX2" fmla="*/ 356153 w 943030"/>
                <a:gd name="connsiteY2" fmla="*/ 793446 h 1734504"/>
                <a:gd name="connsiteX3" fmla="*/ 743535 w 943030"/>
                <a:gd name="connsiteY3" fmla="*/ 23070 h 1734504"/>
                <a:gd name="connsiteX4" fmla="*/ 943030 w 943030"/>
                <a:gd name="connsiteY4" fmla="*/ 272677 h 1734504"/>
                <a:gd name="connsiteX0" fmla="*/ 0 w 943030"/>
                <a:gd name="connsiteY0" fmla="*/ 1725413 h 1728328"/>
                <a:gd name="connsiteX1" fmla="*/ 145433 w 943030"/>
                <a:gd name="connsiteY1" fmla="*/ 1639534 h 1728328"/>
                <a:gd name="connsiteX2" fmla="*/ 356153 w 943030"/>
                <a:gd name="connsiteY2" fmla="*/ 787269 h 1728328"/>
                <a:gd name="connsiteX3" fmla="*/ 743535 w 943030"/>
                <a:gd name="connsiteY3" fmla="*/ 16893 h 1728328"/>
                <a:gd name="connsiteX4" fmla="*/ 943030 w 943030"/>
                <a:gd name="connsiteY4" fmla="*/ 266500 h 172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3030" h="1728328">
                  <a:moveTo>
                    <a:pt x="0" y="1725413"/>
                  </a:moveTo>
                  <a:cubicBezTo>
                    <a:pt x="17084" y="1695101"/>
                    <a:pt x="86671" y="1791892"/>
                    <a:pt x="145433" y="1639534"/>
                  </a:cubicBezTo>
                  <a:cubicBezTo>
                    <a:pt x="204195" y="1487176"/>
                    <a:pt x="299396" y="973714"/>
                    <a:pt x="356153" y="787269"/>
                  </a:cubicBezTo>
                  <a:cubicBezTo>
                    <a:pt x="412910" y="600824"/>
                    <a:pt x="538406" y="145686"/>
                    <a:pt x="743535" y="16893"/>
                  </a:cubicBezTo>
                  <a:cubicBezTo>
                    <a:pt x="854285" y="-52643"/>
                    <a:pt x="881054" y="104683"/>
                    <a:pt x="943030" y="266500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600A22F6-CF44-B3B3-4C9A-4405FC7F4D18}"/>
                </a:ext>
              </a:extLst>
            </p:cNvPr>
            <p:cNvSpPr/>
            <p:nvPr/>
          </p:nvSpPr>
          <p:spPr>
            <a:xfrm flipH="1">
              <a:off x="2791326" y="4217804"/>
              <a:ext cx="902301" cy="159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37708">
                  <a:moveTo>
                    <a:pt x="0" y="0"/>
                  </a:moveTo>
                  <a:cubicBezTo>
                    <a:pt x="27021" y="52856"/>
                    <a:pt x="102267" y="124587"/>
                    <a:pt x="173619" y="136275"/>
                  </a:cubicBezTo>
                  <a:cubicBezTo>
                    <a:pt x="244971" y="147964"/>
                    <a:pt x="347624" y="84755"/>
                    <a:pt x="428111" y="70131"/>
                  </a:cubicBezTo>
                  <a:cubicBezTo>
                    <a:pt x="503837" y="5637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D5FF667-EB76-9195-6704-A0E424697A4D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21049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71078">
                  <a:moveTo>
                    <a:pt x="0" y="0"/>
                  </a:moveTo>
                  <a:cubicBezTo>
                    <a:pt x="41917" y="53733"/>
                    <a:pt x="50538" y="80410"/>
                    <a:pt x="99250" y="108922"/>
                  </a:cubicBezTo>
                  <a:cubicBezTo>
                    <a:pt x="147962" y="137434"/>
                    <a:pt x="202004" y="170101"/>
                    <a:pt x="292270" y="171072"/>
                  </a:cubicBezTo>
                  <a:cubicBezTo>
                    <a:pt x="382536" y="172043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9754188A-A797-1928-278A-01DAAEB93E05}"/>
              </a:ext>
            </a:extLst>
          </p:cNvPr>
          <p:cNvSpPr/>
          <p:nvPr/>
        </p:nvSpPr>
        <p:spPr>
          <a:xfrm>
            <a:off x="2800447" y="2020042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Oval 126">
            <a:extLst>
              <a:ext uri="{FF2B5EF4-FFF2-40B4-BE49-F238E27FC236}">
                <a16:creationId xmlns:a16="http://schemas.microsoft.com/office/drawing/2014/main" id="{E97DE5E2-6E63-C158-BF5D-C8A7249042EA}"/>
              </a:ext>
            </a:extLst>
          </p:cNvPr>
          <p:cNvSpPr/>
          <p:nvPr/>
        </p:nvSpPr>
        <p:spPr>
          <a:xfrm>
            <a:off x="3592094" y="2504094"/>
            <a:ext cx="350874" cy="3603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5C8229D-E19A-20E8-29DD-B4B1E78F3391}"/>
              </a:ext>
            </a:extLst>
          </p:cNvPr>
          <p:cNvGrpSpPr/>
          <p:nvPr/>
        </p:nvGrpSpPr>
        <p:grpSpPr>
          <a:xfrm>
            <a:off x="3605310" y="3479881"/>
            <a:ext cx="239814" cy="404255"/>
            <a:chOff x="5541091" y="5149144"/>
            <a:chExt cx="239814" cy="404255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50D64A1B-EAED-7087-E0D7-AED166D921C0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955F0E5D-448D-A33C-F54C-773F4147278B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A69CF77E-8EC7-BD3E-2D43-92BD43C72468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5DB0785-986F-637C-FF62-2E846B791519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DBB3F33-0EEF-8303-99DB-DC90C42794EB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" name="Rectangle 5">
            <a:extLst>
              <a:ext uri="{FF2B5EF4-FFF2-40B4-BE49-F238E27FC236}">
                <a16:creationId xmlns:a16="http://schemas.microsoft.com/office/drawing/2014/main" id="{606AEEB9-1447-872F-B9EA-3E46A12DFC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70</a:t>
            </a:fld>
            <a:endParaRPr lang="en-US" dirty="0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45E57E76-D7FC-BCC5-A8AE-0C0F67E72FBE}"/>
              </a:ext>
            </a:extLst>
          </p:cNvPr>
          <p:cNvGrpSpPr/>
          <p:nvPr/>
        </p:nvGrpSpPr>
        <p:grpSpPr>
          <a:xfrm>
            <a:off x="3606781" y="3477147"/>
            <a:ext cx="239814" cy="404255"/>
            <a:chOff x="8371934" y="4605402"/>
            <a:chExt cx="239814" cy="404255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98D757FE-D590-3A0E-0DC9-B9E412E9196E}"/>
                </a:ext>
              </a:extLst>
            </p:cNvPr>
            <p:cNvSpPr/>
            <p:nvPr/>
          </p:nvSpPr>
          <p:spPr>
            <a:xfrm>
              <a:off x="8371934" y="4605402"/>
              <a:ext cx="239814" cy="404255"/>
            </a:xfrm>
            <a:prstGeom prst="ellipse">
              <a:avLst/>
            </a:prstGeom>
            <a:noFill/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B4BDB5D6-FD0E-0C35-EBF5-C1D7206CBA40}"/>
                </a:ext>
              </a:extLst>
            </p:cNvPr>
            <p:cNvSpPr/>
            <p:nvPr/>
          </p:nvSpPr>
          <p:spPr>
            <a:xfrm>
              <a:off x="8478577" y="4664617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7B30A175-F78B-7385-1C10-29D5B085D7DE}"/>
                </a:ext>
              </a:extLst>
            </p:cNvPr>
            <p:cNvSpPr/>
            <p:nvPr/>
          </p:nvSpPr>
          <p:spPr>
            <a:xfrm>
              <a:off x="8482249" y="4920809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A95B271-A5F9-66F4-A3D5-004FE9B81BA4}"/>
                </a:ext>
              </a:extLst>
            </p:cNvPr>
            <p:cNvSpPr/>
            <p:nvPr/>
          </p:nvSpPr>
          <p:spPr>
            <a:xfrm>
              <a:off x="8430984" y="4685598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5093884-70CE-B94A-0049-ACAB5F00B772}"/>
                </a:ext>
              </a:extLst>
            </p:cNvPr>
            <p:cNvSpPr/>
            <p:nvPr/>
          </p:nvSpPr>
          <p:spPr>
            <a:xfrm flipH="1">
              <a:off x="8506759" y="4687851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367BA769-BC45-7C02-E374-EA6582CDA15F}"/>
              </a:ext>
            </a:extLst>
          </p:cNvPr>
          <p:cNvGrpSpPr/>
          <p:nvPr/>
        </p:nvGrpSpPr>
        <p:grpSpPr>
          <a:xfrm>
            <a:off x="3184277" y="2063800"/>
            <a:ext cx="350874" cy="360389"/>
            <a:chOff x="8339913" y="3582851"/>
            <a:chExt cx="350874" cy="360389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A0A0BB71-A8E6-E843-CD01-76E448C284C8}"/>
                </a:ext>
              </a:extLst>
            </p:cNvPr>
            <p:cNvSpPr/>
            <p:nvPr/>
          </p:nvSpPr>
          <p:spPr>
            <a:xfrm>
              <a:off x="8339913" y="3582851"/>
              <a:ext cx="350874" cy="360389"/>
            </a:xfrm>
            <a:prstGeom prst="ellipse">
              <a:avLst/>
            </a:prstGeom>
            <a:noFill/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9FD2D7D5-DDEB-381B-CAAA-A45AE773136D}"/>
                </a:ext>
              </a:extLst>
            </p:cNvPr>
            <p:cNvSpPr/>
            <p:nvPr/>
          </p:nvSpPr>
          <p:spPr>
            <a:xfrm>
              <a:off x="8400155" y="3836283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E5ABFE02-6274-D179-FD40-58998FA1487E}"/>
                </a:ext>
              </a:extLst>
            </p:cNvPr>
            <p:cNvSpPr/>
            <p:nvPr/>
          </p:nvSpPr>
          <p:spPr>
            <a:xfrm>
              <a:off x="8497062" y="3616213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80214FFE-0829-DBF1-9FF4-1B6442BE7E77}"/>
                </a:ext>
              </a:extLst>
            </p:cNvPr>
            <p:cNvSpPr/>
            <p:nvPr/>
          </p:nvSpPr>
          <p:spPr>
            <a:xfrm>
              <a:off x="8610075" y="3827560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5" name="Straight Arrow Connector 44">
              <a:extLst>
                <a:ext uri="{FF2B5EF4-FFF2-40B4-BE49-F238E27FC236}">
                  <a16:creationId xmlns:a16="http://schemas.microsoft.com/office/drawing/2014/main" id="{29A572B8-5E85-5AD7-055A-FE5E929E5B5D}"/>
                </a:ext>
              </a:extLst>
            </p:cNvPr>
            <p:cNvCxnSpPr>
              <a:cxnSpLocks/>
              <a:stCxn id="43" idx="5"/>
              <a:endCxn id="44" idx="0"/>
            </p:cNvCxnSpPr>
            <p:nvPr/>
          </p:nvCxnSpPr>
          <p:spPr>
            <a:xfrm>
              <a:off x="8528282" y="3647433"/>
              <a:ext cx="100081" cy="180127"/>
            </a:xfrm>
            <a:prstGeom prst="straightConnector1">
              <a:avLst/>
            </a:prstGeom>
            <a:ln w="9525">
              <a:solidFill>
                <a:srgbClr val="00B0F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Arrow Connector 45">
              <a:extLst>
                <a:ext uri="{FF2B5EF4-FFF2-40B4-BE49-F238E27FC236}">
                  <a16:creationId xmlns:a16="http://schemas.microsoft.com/office/drawing/2014/main" id="{376FBF75-AC37-69A8-544B-8C722E665134}"/>
                </a:ext>
              </a:extLst>
            </p:cNvPr>
            <p:cNvCxnSpPr>
              <a:cxnSpLocks/>
              <a:stCxn id="43" idx="3"/>
            </p:cNvCxnSpPr>
            <p:nvPr/>
          </p:nvCxnSpPr>
          <p:spPr>
            <a:xfrm flipH="1">
              <a:off x="8415269" y="3647433"/>
              <a:ext cx="87149" cy="188850"/>
            </a:xfrm>
            <a:prstGeom prst="straightConnector1">
              <a:avLst/>
            </a:prstGeom>
            <a:ln w="9525">
              <a:solidFill>
                <a:srgbClr val="00B0F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83815E14-8D7F-A6FF-246A-DD7FF754E390}"/>
              </a:ext>
            </a:extLst>
          </p:cNvPr>
          <p:cNvGrpSpPr/>
          <p:nvPr/>
        </p:nvGrpSpPr>
        <p:grpSpPr>
          <a:xfrm>
            <a:off x="3593594" y="2501547"/>
            <a:ext cx="350874" cy="360389"/>
            <a:chOff x="8339913" y="3582851"/>
            <a:chExt cx="350874" cy="360389"/>
          </a:xfrm>
        </p:grpSpPr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64E6B92D-3504-AC25-47F7-C0A4BB84A483}"/>
                </a:ext>
              </a:extLst>
            </p:cNvPr>
            <p:cNvSpPr/>
            <p:nvPr/>
          </p:nvSpPr>
          <p:spPr>
            <a:xfrm>
              <a:off x="8339913" y="3582851"/>
              <a:ext cx="350874" cy="360389"/>
            </a:xfrm>
            <a:prstGeom prst="ellipse">
              <a:avLst/>
            </a:prstGeom>
            <a:noFill/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71022396-1036-46E7-8CCF-BBF4BB0AC7F5}"/>
                </a:ext>
              </a:extLst>
            </p:cNvPr>
            <p:cNvSpPr/>
            <p:nvPr/>
          </p:nvSpPr>
          <p:spPr>
            <a:xfrm>
              <a:off x="8400155" y="3836283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F5EC58E0-814C-B629-BAF7-25AD0916D7C3}"/>
                </a:ext>
              </a:extLst>
            </p:cNvPr>
            <p:cNvSpPr/>
            <p:nvPr/>
          </p:nvSpPr>
          <p:spPr>
            <a:xfrm>
              <a:off x="8497062" y="3616213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4A249959-0009-29E3-90F6-29C0DC3025F3}"/>
                </a:ext>
              </a:extLst>
            </p:cNvPr>
            <p:cNvSpPr/>
            <p:nvPr/>
          </p:nvSpPr>
          <p:spPr>
            <a:xfrm>
              <a:off x="8610075" y="3827560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2" name="Straight Arrow Connector 61">
              <a:extLst>
                <a:ext uri="{FF2B5EF4-FFF2-40B4-BE49-F238E27FC236}">
                  <a16:creationId xmlns:a16="http://schemas.microsoft.com/office/drawing/2014/main" id="{820C0E42-EBCE-0BC0-F2AC-E3A4DBA81FDF}"/>
                </a:ext>
              </a:extLst>
            </p:cNvPr>
            <p:cNvCxnSpPr>
              <a:cxnSpLocks/>
              <a:stCxn id="59" idx="5"/>
              <a:endCxn id="61" idx="0"/>
            </p:cNvCxnSpPr>
            <p:nvPr/>
          </p:nvCxnSpPr>
          <p:spPr>
            <a:xfrm>
              <a:off x="8528282" y="3647433"/>
              <a:ext cx="100081" cy="180127"/>
            </a:xfrm>
            <a:prstGeom prst="straightConnector1">
              <a:avLst/>
            </a:prstGeom>
            <a:ln w="9525">
              <a:solidFill>
                <a:srgbClr val="00B0F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Arrow Connector 62">
              <a:extLst>
                <a:ext uri="{FF2B5EF4-FFF2-40B4-BE49-F238E27FC236}">
                  <a16:creationId xmlns:a16="http://schemas.microsoft.com/office/drawing/2014/main" id="{F345937A-04E9-36E6-B6A5-8DD7CEDFE5AA}"/>
                </a:ext>
              </a:extLst>
            </p:cNvPr>
            <p:cNvCxnSpPr>
              <a:cxnSpLocks/>
              <a:stCxn id="59" idx="3"/>
            </p:cNvCxnSpPr>
            <p:nvPr/>
          </p:nvCxnSpPr>
          <p:spPr>
            <a:xfrm flipH="1">
              <a:off x="8415269" y="3647433"/>
              <a:ext cx="87149" cy="188850"/>
            </a:xfrm>
            <a:prstGeom prst="straightConnector1">
              <a:avLst/>
            </a:prstGeom>
            <a:ln w="9525">
              <a:solidFill>
                <a:srgbClr val="00B0F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8639E177-FA28-667D-460D-B9F7CC0E7767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3B821BA-1AE3-AE3F-06A3-20A487F68515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A954A1B-012C-961A-984B-A7E3CEC375F1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91B79FBD-BD65-3278-5AFA-4625BF7ED8F6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B122CDBF-E037-D63D-9856-C61E3F0065D0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>
            <a:extLst>
              <a:ext uri="{FF2B5EF4-FFF2-40B4-BE49-F238E27FC236}">
                <a16:creationId xmlns:a16="http://schemas.microsoft.com/office/drawing/2014/main" id="{050A6484-3435-FB7B-3E31-2EED4044915D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128458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13ACFC2-AACB-7F9A-D2E9-B085BCCEEBE0}"/>
              </a:ext>
            </a:extLst>
          </p:cNvPr>
          <p:cNvSpPr/>
          <p:nvPr/>
        </p:nvSpPr>
        <p:spPr>
          <a:xfrm>
            <a:off x="1271773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73EC492-7531-56A9-8065-7FF5BCD081D0}"/>
              </a:ext>
            </a:extLst>
          </p:cNvPr>
          <p:cNvSpPr/>
          <p:nvPr/>
        </p:nvSpPr>
        <p:spPr>
          <a:xfrm>
            <a:off x="1626232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14" idx="4"/>
            <a:endCxn id="49" idx="0"/>
          </p:cNvCxnSpPr>
          <p:nvPr/>
        </p:nvCxnSpPr>
        <p:spPr>
          <a:xfrm>
            <a:off x="1644520" y="4935899"/>
            <a:ext cx="1896" cy="45560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12" idx="4"/>
            <a:endCxn id="48" idx="0"/>
          </p:cNvCxnSpPr>
          <p:nvPr/>
        </p:nvCxnSpPr>
        <p:spPr>
          <a:xfrm flipH="1">
            <a:off x="1281749" y="4935899"/>
            <a:ext cx="8312" cy="44817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20021"/>
            <a:ext cx="1385293" cy="221411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7" y="2939780"/>
            <a:ext cx="1038116" cy="207192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 flipV="1">
            <a:off x="1370016" y="2020042"/>
            <a:ext cx="1387049" cy="124229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30878"/>
              <a:gd name="connsiteY0" fmla="*/ 0 h 307167"/>
              <a:gd name="connsiteX1" fmla="*/ 393345 w 1630878"/>
              <a:gd name="connsiteY1" fmla="*/ 183414 h 307167"/>
              <a:gd name="connsiteX2" fmla="*/ 881483 w 1630878"/>
              <a:gd name="connsiteY2" fmla="*/ 228103 h 307167"/>
              <a:gd name="connsiteX3" fmla="*/ 1328370 w 1630878"/>
              <a:gd name="connsiteY3" fmla="*/ 252166 h 307167"/>
              <a:gd name="connsiteX4" fmla="*/ 1630878 w 1630878"/>
              <a:gd name="connsiteY4" fmla="*/ 307167 h 307167"/>
              <a:gd name="connsiteX0" fmla="*/ 0 w 1630878"/>
              <a:gd name="connsiteY0" fmla="*/ 177 h 307344"/>
              <a:gd name="connsiteX1" fmla="*/ 393345 w 1630878"/>
              <a:gd name="connsiteY1" fmla="*/ 183591 h 307344"/>
              <a:gd name="connsiteX2" fmla="*/ 881483 w 1630878"/>
              <a:gd name="connsiteY2" fmla="*/ 228280 h 307344"/>
              <a:gd name="connsiteX3" fmla="*/ 1328370 w 1630878"/>
              <a:gd name="connsiteY3" fmla="*/ 252343 h 307344"/>
              <a:gd name="connsiteX4" fmla="*/ 1630878 w 1630878"/>
              <a:gd name="connsiteY4" fmla="*/ 307344 h 307344"/>
              <a:gd name="connsiteX0" fmla="*/ 0 w 1648536"/>
              <a:gd name="connsiteY0" fmla="*/ 186 h 299464"/>
              <a:gd name="connsiteX1" fmla="*/ 411003 w 1648536"/>
              <a:gd name="connsiteY1" fmla="*/ 175711 h 299464"/>
              <a:gd name="connsiteX2" fmla="*/ 899141 w 1648536"/>
              <a:gd name="connsiteY2" fmla="*/ 220400 h 299464"/>
              <a:gd name="connsiteX3" fmla="*/ 1346028 w 1648536"/>
              <a:gd name="connsiteY3" fmla="*/ 244463 h 299464"/>
              <a:gd name="connsiteX4" fmla="*/ 1648536 w 1648536"/>
              <a:gd name="connsiteY4" fmla="*/ 299464 h 299464"/>
              <a:gd name="connsiteX0" fmla="*/ 0 w 1648536"/>
              <a:gd name="connsiteY0" fmla="*/ 609 h 299887"/>
              <a:gd name="connsiteX1" fmla="*/ 411003 w 1648536"/>
              <a:gd name="connsiteY1" fmla="*/ 176134 h 299887"/>
              <a:gd name="connsiteX2" fmla="*/ 899141 w 1648536"/>
              <a:gd name="connsiteY2" fmla="*/ 220823 h 299887"/>
              <a:gd name="connsiteX3" fmla="*/ 1346028 w 1648536"/>
              <a:gd name="connsiteY3" fmla="*/ 244886 h 299887"/>
              <a:gd name="connsiteX4" fmla="*/ 1648536 w 1648536"/>
              <a:gd name="connsiteY4" fmla="*/ 299887 h 299887"/>
              <a:gd name="connsiteX0" fmla="*/ 0 w 1648536"/>
              <a:gd name="connsiteY0" fmla="*/ 22219 h 321497"/>
              <a:gd name="connsiteX1" fmla="*/ 207866 w 1648536"/>
              <a:gd name="connsiteY1" fmla="*/ 8638 h 321497"/>
              <a:gd name="connsiteX2" fmla="*/ 411003 w 1648536"/>
              <a:gd name="connsiteY2" fmla="*/ 197744 h 321497"/>
              <a:gd name="connsiteX3" fmla="*/ 899141 w 1648536"/>
              <a:gd name="connsiteY3" fmla="*/ 242433 h 321497"/>
              <a:gd name="connsiteX4" fmla="*/ 1346028 w 1648536"/>
              <a:gd name="connsiteY4" fmla="*/ 266496 h 321497"/>
              <a:gd name="connsiteX5" fmla="*/ 1648536 w 1648536"/>
              <a:gd name="connsiteY5" fmla="*/ 321497 h 321497"/>
              <a:gd name="connsiteX0" fmla="*/ 0 w 1695624"/>
              <a:gd name="connsiteY0" fmla="*/ 0 h 332150"/>
              <a:gd name="connsiteX1" fmla="*/ 254954 w 1695624"/>
              <a:gd name="connsiteY1" fmla="*/ 19291 h 332150"/>
              <a:gd name="connsiteX2" fmla="*/ 458091 w 1695624"/>
              <a:gd name="connsiteY2" fmla="*/ 208397 h 332150"/>
              <a:gd name="connsiteX3" fmla="*/ 946229 w 1695624"/>
              <a:gd name="connsiteY3" fmla="*/ 253086 h 332150"/>
              <a:gd name="connsiteX4" fmla="*/ 1393116 w 1695624"/>
              <a:gd name="connsiteY4" fmla="*/ 277149 h 332150"/>
              <a:gd name="connsiteX5" fmla="*/ 1695624 w 1695624"/>
              <a:gd name="connsiteY5" fmla="*/ 332150 h 332150"/>
              <a:gd name="connsiteX0" fmla="*/ 0 w 1695624"/>
              <a:gd name="connsiteY0" fmla="*/ 1290 h 333440"/>
              <a:gd name="connsiteX1" fmla="*/ 254954 w 1695624"/>
              <a:gd name="connsiteY1" fmla="*/ 20581 h 333440"/>
              <a:gd name="connsiteX2" fmla="*/ 458091 w 1695624"/>
              <a:gd name="connsiteY2" fmla="*/ 209687 h 333440"/>
              <a:gd name="connsiteX3" fmla="*/ 946229 w 1695624"/>
              <a:gd name="connsiteY3" fmla="*/ 254376 h 333440"/>
              <a:gd name="connsiteX4" fmla="*/ 1393116 w 1695624"/>
              <a:gd name="connsiteY4" fmla="*/ 278439 h 333440"/>
              <a:gd name="connsiteX5" fmla="*/ 1695624 w 1695624"/>
              <a:gd name="connsiteY5" fmla="*/ 333440 h 333440"/>
              <a:gd name="connsiteX0" fmla="*/ 0 w 1624992"/>
              <a:gd name="connsiteY0" fmla="*/ 23688 h 322966"/>
              <a:gd name="connsiteX1" fmla="*/ 184322 w 1624992"/>
              <a:gd name="connsiteY1" fmla="*/ 10107 h 322966"/>
              <a:gd name="connsiteX2" fmla="*/ 387459 w 1624992"/>
              <a:gd name="connsiteY2" fmla="*/ 199213 h 322966"/>
              <a:gd name="connsiteX3" fmla="*/ 875597 w 1624992"/>
              <a:gd name="connsiteY3" fmla="*/ 243902 h 322966"/>
              <a:gd name="connsiteX4" fmla="*/ 1322484 w 1624992"/>
              <a:gd name="connsiteY4" fmla="*/ 267965 h 322966"/>
              <a:gd name="connsiteX5" fmla="*/ 1624992 w 1624992"/>
              <a:gd name="connsiteY5" fmla="*/ 322966 h 322966"/>
              <a:gd name="connsiteX0" fmla="*/ 0 w 1624992"/>
              <a:gd name="connsiteY0" fmla="*/ 27879 h 327157"/>
              <a:gd name="connsiteX1" fmla="*/ 184322 w 1624992"/>
              <a:gd name="connsiteY1" fmla="*/ 14298 h 327157"/>
              <a:gd name="connsiteX2" fmla="*/ 387459 w 1624992"/>
              <a:gd name="connsiteY2" fmla="*/ 203404 h 327157"/>
              <a:gd name="connsiteX3" fmla="*/ 875597 w 1624992"/>
              <a:gd name="connsiteY3" fmla="*/ 248093 h 327157"/>
              <a:gd name="connsiteX4" fmla="*/ 1322484 w 1624992"/>
              <a:gd name="connsiteY4" fmla="*/ 272156 h 327157"/>
              <a:gd name="connsiteX5" fmla="*/ 1624992 w 1624992"/>
              <a:gd name="connsiteY5" fmla="*/ 327157 h 327157"/>
              <a:gd name="connsiteX0" fmla="*/ 0 w 1624992"/>
              <a:gd name="connsiteY0" fmla="*/ 27879 h 327157"/>
              <a:gd name="connsiteX1" fmla="*/ 184322 w 1624992"/>
              <a:gd name="connsiteY1" fmla="*/ 14298 h 327157"/>
              <a:gd name="connsiteX2" fmla="*/ 387459 w 1624992"/>
              <a:gd name="connsiteY2" fmla="*/ 203404 h 327157"/>
              <a:gd name="connsiteX3" fmla="*/ 1322484 w 1624992"/>
              <a:gd name="connsiteY3" fmla="*/ 272156 h 327157"/>
              <a:gd name="connsiteX4" fmla="*/ 1624992 w 1624992"/>
              <a:gd name="connsiteY4" fmla="*/ 327157 h 327157"/>
              <a:gd name="connsiteX0" fmla="*/ 0 w 1624992"/>
              <a:gd name="connsiteY0" fmla="*/ 27879 h 327157"/>
              <a:gd name="connsiteX1" fmla="*/ 184322 w 1624992"/>
              <a:gd name="connsiteY1" fmla="*/ 14298 h 327157"/>
              <a:gd name="connsiteX2" fmla="*/ 628786 w 1624992"/>
              <a:gd name="connsiteY2" fmla="*/ 208663 h 327157"/>
              <a:gd name="connsiteX3" fmla="*/ 1322484 w 1624992"/>
              <a:gd name="connsiteY3" fmla="*/ 272156 h 327157"/>
              <a:gd name="connsiteX4" fmla="*/ 1624992 w 1624992"/>
              <a:gd name="connsiteY4" fmla="*/ 327157 h 327157"/>
              <a:gd name="connsiteX0" fmla="*/ 0 w 1624992"/>
              <a:gd name="connsiteY0" fmla="*/ 27879 h 327157"/>
              <a:gd name="connsiteX1" fmla="*/ 184322 w 1624992"/>
              <a:gd name="connsiteY1" fmla="*/ 14298 h 327157"/>
              <a:gd name="connsiteX2" fmla="*/ 628786 w 1624992"/>
              <a:gd name="connsiteY2" fmla="*/ 208663 h 327157"/>
              <a:gd name="connsiteX3" fmla="*/ 1322484 w 1624992"/>
              <a:gd name="connsiteY3" fmla="*/ 272156 h 327157"/>
              <a:gd name="connsiteX4" fmla="*/ 1624992 w 1624992"/>
              <a:gd name="connsiteY4" fmla="*/ 327157 h 327157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1322484 w 1624992"/>
              <a:gd name="connsiteY2" fmla="*/ 277242 h 332243"/>
              <a:gd name="connsiteX3" fmla="*/ 1624992 w 1624992"/>
              <a:gd name="connsiteY3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1322484 w 1624992"/>
              <a:gd name="connsiteY2" fmla="*/ 277242 h 332243"/>
              <a:gd name="connsiteX3" fmla="*/ 1624992 w 1624992"/>
              <a:gd name="connsiteY3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839826 w 1624992"/>
              <a:gd name="connsiteY2" fmla="*/ 198349 h 332243"/>
              <a:gd name="connsiteX3" fmla="*/ 1624992 w 1624992"/>
              <a:gd name="connsiteY3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839826 w 1624992"/>
              <a:gd name="connsiteY2" fmla="*/ 198349 h 332243"/>
              <a:gd name="connsiteX3" fmla="*/ 1220268 w 1624992"/>
              <a:gd name="connsiteY3" fmla="*/ 294196 h 332243"/>
              <a:gd name="connsiteX4" fmla="*/ 1624992 w 1624992"/>
              <a:gd name="connsiteY4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839826 w 1624992"/>
              <a:gd name="connsiteY2" fmla="*/ 198349 h 332243"/>
              <a:gd name="connsiteX3" fmla="*/ 1220268 w 1624992"/>
              <a:gd name="connsiteY3" fmla="*/ 294196 h 332243"/>
              <a:gd name="connsiteX4" fmla="*/ 1624992 w 1624992"/>
              <a:gd name="connsiteY4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839826 w 1624992"/>
              <a:gd name="connsiteY2" fmla="*/ 198349 h 332243"/>
              <a:gd name="connsiteX3" fmla="*/ 1202610 w 1624992"/>
              <a:gd name="connsiteY3" fmla="*/ 288936 h 332243"/>
              <a:gd name="connsiteX4" fmla="*/ 1624992 w 1624992"/>
              <a:gd name="connsiteY4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669131 w 1624992"/>
              <a:gd name="connsiteY2" fmla="*/ 154958 h 332243"/>
              <a:gd name="connsiteX3" fmla="*/ 1202610 w 1624992"/>
              <a:gd name="connsiteY3" fmla="*/ 288936 h 332243"/>
              <a:gd name="connsiteX4" fmla="*/ 1624992 w 1624992"/>
              <a:gd name="connsiteY4" fmla="*/ 332243 h 332243"/>
              <a:gd name="connsiteX0" fmla="*/ 0 w 1624992"/>
              <a:gd name="connsiteY0" fmla="*/ 38872 h 338150"/>
              <a:gd name="connsiteX1" fmla="*/ 213752 w 1624992"/>
              <a:gd name="connsiteY1" fmla="*/ 17402 h 338150"/>
              <a:gd name="connsiteX2" fmla="*/ 669131 w 1624992"/>
              <a:gd name="connsiteY2" fmla="*/ 160865 h 338150"/>
              <a:gd name="connsiteX3" fmla="*/ 1202610 w 1624992"/>
              <a:gd name="connsiteY3" fmla="*/ 294843 h 338150"/>
              <a:gd name="connsiteX4" fmla="*/ 1624992 w 1624992"/>
              <a:gd name="connsiteY4" fmla="*/ 338150 h 338150"/>
              <a:gd name="connsiteX0" fmla="*/ 0 w 1624992"/>
              <a:gd name="connsiteY0" fmla="*/ 37183 h 336461"/>
              <a:gd name="connsiteX1" fmla="*/ 213752 w 1624992"/>
              <a:gd name="connsiteY1" fmla="*/ 15713 h 336461"/>
              <a:gd name="connsiteX2" fmla="*/ 669131 w 1624992"/>
              <a:gd name="connsiteY2" fmla="*/ 159176 h 336461"/>
              <a:gd name="connsiteX3" fmla="*/ 1202610 w 1624992"/>
              <a:gd name="connsiteY3" fmla="*/ 293154 h 336461"/>
              <a:gd name="connsiteX4" fmla="*/ 1624992 w 1624992"/>
              <a:gd name="connsiteY4" fmla="*/ 336461 h 336461"/>
              <a:gd name="connsiteX0" fmla="*/ 0 w 1624992"/>
              <a:gd name="connsiteY0" fmla="*/ 37874 h 337152"/>
              <a:gd name="connsiteX1" fmla="*/ 213752 w 1624992"/>
              <a:gd name="connsiteY1" fmla="*/ 16404 h 337152"/>
              <a:gd name="connsiteX2" fmla="*/ 669131 w 1624992"/>
              <a:gd name="connsiteY2" fmla="*/ 159867 h 337152"/>
              <a:gd name="connsiteX3" fmla="*/ 1202610 w 1624992"/>
              <a:gd name="connsiteY3" fmla="*/ 293845 h 337152"/>
              <a:gd name="connsiteX4" fmla="*/ 1624992 w 1624992"/>
              <a:gd name="connsiteY4" fmla="*/ 337152 h 337152"/>
              <a:gd name="connsiteX0" fmla="*/ 0 w 1624992"/>
              <a:gd name="connsiteY0" fmla="*/ 28720 h 327998"/>
              <a:gd name="connsiteX1" fmla="*/ 213752 w 1624992"/>
              <a:gd name="connsiteY1" fmla="*/ 7250 h 327998"/>
              <a:gd name="connsiteX2" fmla="*/ 669131 w 1624992"/>
              <a:gd name="connsiteY2" fmla="*/ 150713 h 327998"/>
              <a:gd name="connsiteX3" fmla="*/ 1202610 w 1624992"/>
              <a:gd name="connsiteY3" fmla="*/ 284691 h 327998"/>
              <a:gd name="connsiteX4" fmla="*/ 1624992 w 1624992"/>
              <a:gd name="connsiteY4" fmla="*/ 327998 h 327998"/>
              <a:gd name="connsiteX0" fmla="*/ 0 w 1624992"/>
              <a:gd name="connsiteY0" fmla="*/ 28720 h 327998"/>
              <a:gd name="connsiteX1" fmla="*/ 213752 w 1624992"/>
              <a:gd name="connsiteY1" fmla="*/ 7250 h 327998"/>
              <a:gd name="connsiteX2" fmla="*/ 669131 w 1624992"/>
              <a:gd name="connsiteY2" fmla="*/ 150713 h 327998"/>
              <a:gd name="connsiteX3" fmla="*/ 1202610 w 1624992"/>
              <a:gd name="connsiteY3" fmla="*/ 284691 h 327998"/>
              <a:gd name="connsiteX4" fmla="*/ 1624992 w 1624992"/>
              <a:gd name="connsiteY4" fmla="*/ 327998 h 327998"/>
              <a:gd name="connsiteX0" fmla="*/ 0 w 1624992"/>
              <a:gd name="connsiteY0" fmla="*/ 26394 h 325672"/>
              <a:gd name="connsiteX1" fmla="*/ 213752 w 1624992"/>
              <a:gd name="connsiteY1" fmla="*/ 4924 h 325672"/>
              <a:gd name="connsiteX2" fmla="*/ 669131 w 1624992"/>
              <a:gd name="connsiteY2" fmla="*/ 148387 h 325672"/>
              <a:gd name="connsiteX3" fmla="*/ 1202610 w 1624992"/>
              <a:gd name="connsiteY3" fmla="*/ 282365 h 325672"/>
              <a:gd name="connsiteX4" fmla="*/ 1624992 w 1624992"/>
              <a:gd name="connsiteY4" fmla="*/ 325672 h 325672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4992" h="325124">
                <a:moveTo>
                  <a:pt x="0" y="25846"/>
                </a:moveTo>
                <a:cubicBezTo>
                  <a:pt x="16985" y="9557"/>
                  <a:pt x="127351" y="-8494"/>
                  <a:pt x="213752" y="4376"/>
                </a:cubicBezTo>
                <a:cubicBezTo>
                  <a:pt x="329353" y="21596"/>
                  <a:pt x="493477" y="101841"/>
                  <a:pt x="669131" y="147839"/>
                </a:cubicBezTo>
                <a:cubicBezTo>
                  <a:pt x="845713" y="194080"/>
                  <a:pt x="936370" y="230573"/>
                  <a:pt x="1202610" y="281817"/>
                </a:cubicBezTo>
                <a:cubicBezTo>
                  <a:pt x="1332968" y="306907"/>
                  <a:pt x="1479057" y="319222"/>
                  <a:pt x="1624992" y="325124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88515" y="3161723"/>
            <a:ext cx="1341450" cy="30420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406385 w 1612972"/>
              <a:gd name="connsiteY1" fmla="*/ 58453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861702 w 1612972"/>
              <a:gd name="connsiteY1" fmla="*/ 64990 h 284872"/>
              <a:gd name="connsiteX2" fmla="*/ 1307363 w 1612972"/>
              <a:gd name="connsiteY2" fmla="*/ 146232 h 284872"/>
              <a:gd name="connsiteX3" fmla="*/ 1612972 w 1612972"/>
              <a:gd name="connsiteY3" fmla="*/ 284872 h 284872"/>
              <a:gd name="connsiteX0" fmla="*/ 0 w 1583322"/>
              <a:gd name="connsiteY0" fmla="*/ 0 h 271423"/>
              <a:gd name="connsiteX1" fmla="*/ 832052 w 1583322"/>
              <a:gd name="connsiteY1" fmla="*/ 51541 h 271423"/>
              <a:gd name="connsiteX2" fmla="*/ 1277713 w 1583322"/>
              <a:gd name="connsiteY2" fmla="*/ 132783 h 271423"/>
              <a:gd name="connsiteX3" fmla="*/ 1583322 w 1583322"/>
              <a:gd name="connsiteY3" fmla="*/ 271423 h 271423"/>
              <a:gd name="connsiteX0" fmla="*/ 0 w 1583322"/>
              <a:gd name="connsiteY0" fmla="*/ 0 h 271423"/>
              <a:gd name="connsiteX1" fmla="*/ 832052 w 1583322"/>
              <a:gd name="connsiteY1" fmla="*/ 51541 h 271423"/>
              <a:gd name="connsiteX2" fmla="*/ 1277713 w 1583322"/>
              <a:gd name="connsiteY2" fmla="*/ 132783 h 271423"/>
              <a:gd name="connsiteX3" fmla="*/ 1583322 w 1583322"/>
              <a:gd name="connsiteY3" fmla="*/ 271423 h 27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83322" h="271423">
                <a:moveTo>
                  <a:pt x="0" y="0"/>
                </a:moveTo>
                <a:cubicBezTo>
                  <a:pt x="185451" y="76299"/>
                  <a:pt x="619100" y="29411"/>
                  <a:pt x="832052" y="51541"/>
                </a:cubicBezTo>
                <a:cubicBezTo>
                  <a:pt x="1045004" y="73671"/>
                  <a:pt x="1158323" y="93802"/>
                  <a:pt x="1277713" y="132783"/>
                </a:cubicBezTo>
                <a:cubicBezTo>
                  <a:pt x="1401385" y="173162"/>
                  <a:pt x="1507737" y="198961"/>
                  <a:pt x="1583322" y="27142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1281748" y="2947690"/>
            <a:ext cx="1458491" cy="196678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432809" y="170500"/>
                  <a:pt x="707420" y="217645"/>
                </a:cubicBezTo>
                <a:cubicBezTo>
                  <a:pt x="982031" y="264790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619275" y="2947690"/>
            <a:ext cx="1213146" cy="197215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1662808" y="4396597"/>
            <a:ext cx="1492776" cy="51787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617850 w 1617850"/>
              <a:gd name="connsiteY3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617850 w 1617850"/>
              <a:gd name="connsiteY3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488098" y="234572"/>
                  <a:pt x="712118" y="254790"/>
                </a:cubicBezTo>
                <a:cubicBezTo>
                  <a:pt x="936138" y="275008"/>
                  <a:pt x="1227686" y="224054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B4B01D0C-ED87-7321-0076-782346478C14}"/>
              </a:ext>
            </a:extLst>
          </p:cNvPr>
          <p:cNvSpPr/>
          <p:nvPr/>
        </p:nvSpPr>
        <p:spPr>
          <a:xfrm>
            <a:off x="2884333" y="3419960"/>
            <a:ext cx="547425" cy="10795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99CD30B4-1E4E-D739-E0CB-2C8AC61CBC78}"/>
              </a:ext>
            </a:extLst>
          </p:cNvPr>
          <p:cNvSpPr/>
          <p:nvPr/>
        </p:nvSpPr>
        <p:spPr>
          <a:xfrm>
            <a:off x="3151953" y="435211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AEBD63B1-99D1-8B7C-8726-3CB85B3285EE}"/>
              </a:ext>
            </a:extLst>
          </p:cNvPr>
          <p:cNvSpPr/>
          <p:nvPr/>
        </p:nvSpPr>
        <p:spPr>
          <a:xfrm>
            <a:off x="3150431" y="3901791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E1ADDD83-8B5F-F30E-526D-8E776CBAF155}"/>
              </a:ext>
            </a:extLst>
          </p:cNvPr>
          <p:cNvSpPr/>
          <p:nvPr/>
        </p:nvSpPr>
        <p:spPr>
          <a:xfrm>
            <a:off x="3129964" y="344770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62ACECDD-6361-0803-D6DF-78ABF249FF81}"/>
              </a:ext>
            </a:extLst>
          </p:cNvPr>
          <p:cNvSpPr/>
          <p:nvPr/>
        </p:nvSpPr>
        <p:spPr>
          <a:xfrm>
            <a:off x="3156184" y="3816431"/>
            <a:ext cx="556343" cy="107086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68DCF4FF-8D55-177F-C0F3-A3C63FF95883}"/>
              </a:ext>
            </a:extLst>
          </p:cNvPr>
          <p:cNvSpPr/>
          <p:nvPr/>
        </p:nvSpPr>
        <p:spPr>
          <a:xfrm>
            <a:off x="3183620" y="3560869"/>
            <a:ext cx="526921" cy="40435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3274 w 641345"/>
              <a:gd name="connsiteY0" fmla="*/ 0 h 81351"/>
              <a:gd name="connsiteX1" fmla="*/ 73612 w 641345"/>
              <a:gd name="connsiteY1" fmla="*/ 75362 h 81351"/>
              <a:gd name="connsiteX2" fmla="*/ 307993 w 641345"/>
              <a:gd name="connsiteY2" fmla="*/ 76534 h 81351"/>
              <a:gd name="connsiteX3" fmla="*/ 641345 w 641345"/>
              <a:gd name="connsiteY3" fmla="*/ 70338 h 81351"/>
              <a:gd name="connsiteX0" fmla="*/ 3379 w 641450"/>
              <a:gd name="connsiteY0" fmla="*/ 0 h 75394"/>
              <a:gd name="connsiteX1" fmla="*/ 73717 w 641450"/>
              <a:gd name="connsiteY1" fmla="*/ 75362 h 75394"/>
              <a:gd name="connsiteX2" fmla="*/ 318172 w 641450"/>
              <a:gd name="connsiteY2" fmla="*/ 10261 h 75394"/>
              <a:gd name="connsiteX3" fmla="*/ 641450 w 641450"/>
              <a:gd name="connsiteY3" fmla="*/ 70338 h 75394"/>
              <a:gd name="connsiteX0" fmla="*/ 3380 w 641451"/>
              <a:gd name="connsiteY0" fmla="*/ 0 h 75394"/>
              <a:gd name="connsiteX1" fmla="*/ 73718 w 641451"/>
              <a:gd name="connsiteY1" fmla="*/ 75362 h 75394"/>
              <a:gd name="connsiteX2" fmla="*/ 318173 w 641451"/>
              <a:gd name="connsiteY2" fmla="*/ 10261 h 75394"/>
              <a:gd name="connsiteX3" fmla="*/ 641451 w 641451"/>
              <a:gd name="connsiteY3" fmla="*/ 70338 h 75394"/>
              <a:gd name="connsiteX0" fmla="*/ 3380 w 641451"/>
              <a:gd name="connsiteY0" fmla="*/ 0 h 75394"/>
              <a:gd name="connsiteX1" fmla="*/ 73718 w 641451"/>
              <a:gd name="connsiteY1" fmla="*/ 75362 h 75394"/>
              <a:gd name="connsiteX2" fmla="*/ 318173 w 641451"/>
              <a:gd name="connsiteY2" fmla="*/ 10261 h 75394"/>
              <a:gd name="connsiteX3" fmla="*/ 641451 w 641451"/>
              <a:gd name="connsiteY3" fmla="*/ 70338 h 75394"/>
              <a:gd name="connsiteX0" fmla="*/ 0 w 638071"/>
              <a:gd name="connsiteY0" fmla="*/ 0 h 70338"/>
              <a:gd name="connsiteX1" fmla="*/ 314793 w 638071"/>
              <a:gd name="connsiteY1" fmla="*/ 10261 h 70338"/>
              <a:gd name="connsiteX2" fmla="*/ 638071 w 638071"/>
              <a:gd name="connsiteY2" fmla="*/ 70338 h 70338"/>
              <a:gd name="connsiteX0" fmla="*/ 0 w 638071"/>
              <a:gd name="connsiteY0" fmla="*/ 0 h 70338"/>
              <a:gd name="connsiteX1" fmla="*/ 294647 w 638071"/>
              <a:gd name="connsiteY1" fmla="*/ 32352 h 70338"/>
              <a:gd name="connsiteX2" fmla="*/ 638071 w 638071"/>
              <a:gd name="connsiteY2" fmla="*/ 70338 h 70338"/>
              <a:gd name="connsiteX0" fmla="*/ 0 w 638071"/>
              <a:gd name="connsiteY0" fmla="*/ 0 h 70338"/>
              <a:gd name="connsiteX1" fmla="*/ 294647 w 638071"/>
              <a:gd name="connsiteY1" fmla="*/ 32352 h 70338"/>
              <a:gd name="connsiteX2" fmla="*/ 638071 w 638071"/>
              <a:gd name="connsiteY2" fmla="*/ 70338 h 70338"/>
              <a:gd name="connsiteX0" fmla="*/ 0 w 627998"/>
              <a:gd name="connsiteY0" fmla="*/ 0 h 57714"/>
              <a:gd name="connsiteX1" fmla="*/ 284574 w 627998"/>
              <a:gd name="connsiteY1" fmla="*/ 19728 h 57714"/>
              <a:gd name="connsiteX2" fmla="*/ 627998 w 627998"/>
              <a:gd name="connsiteY2" fmla="*/ 57714 h 57714"/>
              <a:gd name="connsiteX0" fmla="*/ 0 w 627998"/>
              <a:gd name="connsiteY0" fmla="*/ 0 h 57714"/>
              <a:gd name="connsiteX1" fmla="*/ 304721 w 627998"/>
              <a:gd name="connsiteY1" fmla="*/ 22883 h 57714"/>
              <a:gd name="connsiteX2" fmla="*/ 627998 w 627998"/>
              <a:gd name="connsiteY2" fmla="*/ 57714 h 57714"/>
              <a:gd name="connsiteX0" fmla="*/ 0 w 627998"/>
              <a:gd name="connsiteY0" fmla="*/ 0 h 57714"/>
              <a:gd name="connsiteX1" fmla="*/ 304721 w 627998"/>
              <a:gd name="connsiteY1" fmla="*/ 22883 h 57714"/>
              <a:gd name="connsiteX2" fmla="*/ 627998 w 627998"/>
              <a:gd name="connsiteY2" fmla="*/ 57714 h 57714"/>
              <a:gd name="connsiteX0" fmla="*/ 0 w 634086"/>
              <a:gd name="connsiteY0" fmla="*/ 286989 h 314981"/>
              <a:gd name="connsiteX1" fmla="*/ 304721 w 634086"/>
              <a:gd name="connsiteY1" fmla="*/ 309872 h 314981"/>
              <a:gd name="connsiteX2" fmla="*/ 634086 w 634086"/>
              <a:gd name="connsiteY2" fmla="*/ 5187 h 314981"/>
              <a:gd name="connsiteX0" fmla="*/ 0 w 634086"/>
              <a:gd name="connsiteY0" fmla="*/ 281802 h 309794"/>
              <a:gd name="connsiteX1" fmla="*/ 304721 w 634086"/>
              <a:gd name="connsiteY1" fmla="*/ 304685 h 309794"/>
              <a:gd name="connsiteX2" fmla="*/ 634086 w 634086"/>
              <a:gd name="connsiteY2" fmla="*/ 0 h 309794"/>
              <a:gd name="connsiteX0" fmla="*/ 0 w 634086"/>
              <a:gd name="connsiteY0" fmla="*/ 281802 h 286911"/>
              <a:gd name="connsiteX1" fmla="*/ 335163 w 634086"/>
              <a:gd name="connsiteY1" fmla="*/ 79613 h 286911"/>
              <a:gd name="connsiteX2" fmla="*/ 634086 w 634086"/>
              <a:gd name="connsiteY2" fmla="*/ 0 h 286911"/>
              <a:gd name="connsiteX0" fmla="*/ 0 w 634086"/>
              <a:gd name="connsiteY0" fmla="*/ 281802 h 288654"/>
              <a:gd name="connsiteX1" fmla="*/ 335163 w 634086"/>
              <a:gd name="connsiteY1" fmla="*/ 79613 h 288654"/>
              <a:gd name="connsiteX2" fmla="*/ 634086 w 634086"/>
              <a:gd name="connsiteY2" fmla="*/ 0 h 288654"/>
              <a:gd name="connsiteX0" fmla="*/ 0 w 634086"/>
              <a:gd name="connsiteY0" fmla="*/ 281802 h 286870"/>
              <a:gd name="connsiteX1" fmla="*/ 335163 w 634086"/>
              <a:gd name="connsiteY1" fmla="*/ 79613 h 286870"/>
              <a:gd name="connsiteX2" fmla="*/ 634086 w 634086"/>
              <a:gd name="connsiteY2" fmla="*/ 0 h 286870"/>
              <a:gd name="connsiteX0" fmla="*/ 0 w 634086"/>
              <a:gd name="connsiteY0" fmla="*/ 281802 h 287550"/>
              <a:gd name="connsiteX1" fmla="*/ 335163 w 634086"/>
              <a:gd name="connsiteY1" fmla="*/ 79613 h 287550"/>
              <a:gd name="connsiteX2" fmla="*/ 634086 w 634086"/>
              <a:gd name="connsiteY2" fmla="*/ 0 h 287550"/>
              <a:gd name="connsiteX0" fmla="*/ 0 w 634086"/>
              <a:gd name="connsiteY0" fmla="*/ 281802 h 286932"/>
              <a:gd name="connsiteX1" fmla="*/ 335163 w 634086"/>
              <a:gd name="connsiteY1" fmla="*/ 79613 h 286932"/>
              <a:gd name="connsiteX2" fmla="*/ 634086 w 634086"/>
              <a:gd name="connsiteY2" fmla="*/ 0 h 286932"/>
              <a:gd name="connsiteX0" fmla="*/ 0 w 634086"/>
              <a:gd name="connsiteY0" fmla="*/ 281802 h 281802"/>
              <a:gd name="connsiteX1" fmla="*/ 169416 w 634086"/>
              <a:gd name="connsiteY1" fmla="*/ 251899 h 281802"/>
              <a:gd name="connsiteX2" fmla="*/ 335163 w 634086"/>
              <a:gd name="connsiteY2" fmla="*/ 79613 h 281802"/>
              <a:gd name="connsiteX3" fmla="*/ 634086 w 634086"/>
              <a:gd name="connsiteY3" fmla="*/ 0 h 281802"/>
              <a:gd name="connsiteX0" fmla="*/ 0 w 585133"/>
              <a:gd name="connsiteY0" fmla="*/ 318049 h 318049"/>
              <a:gd name="connsiteX1" fmla="*/ 120463 w 585133"/>
              <a:gd name="connsiteY1" fmla="*/ 251899 h 318049"/>
              <a:gd name="connsiteX2" fmla="*/ 286210 w 585133"/>
              <a:gd name="connsiteY2" fmla="*/ 79613 h 318049"/>
              <a:gd name="connsiteX3" fmla="*/ 585133 w 585133"/>
              <a:gd name="connsiteY3" fmla="*/ 0 h 318049"/>
              <a:gd name="connsiteX0" fmla="*/ 0 w 638536"/>
              <a:gd name="connsiteY0" fmla="*/ 284590 h 284590"/>
              <a:gd name="connsiteX1" fmla="*/ 173866 w 638536"/>
              <a:gd name="connsiteY1" fmla="*/ 251899 h 284590"/>
              <a:gd name="connsiteX2" fmla="*/ 339613 w 638536"/>
              <a:gd name="connsiteY2" fmla="*/ 79613 h 284590"/>
              <a:gd name="connsiteX3" fmla="*/ 638536 w 638536"/>
              <a:gd name="connsiteY3" fmla="*/ 0 h 284590"/>
              <a:gd name="connsiteX0" fmla="*/ 0 w 638536"/>
              <a:gd name="connsiteY0" fmla="*/ 284590 h 295442"/>
              <a:gd name="connsiteX1" fmla="*/ 173866 w 638536"/>
              <a:gd name="connsiteY1" fmla="*/ 251899 h 295442"/>
              <a:gd name="connsiteX2" fmla="*/ 339613 w 638536"/>
              <a:gd name="connsiteY2" fmla="*/ 79613 h 295442"/>
              <a:gd name="connsiteX3" fmla="*/ 638536 w 638536"/>
              <a:gd name="connsiteY3" fmla="*/ 0 h 295442"/>
              <a:gd name="connsiteX0" fmla="*/ 0 w 638536"/>
              <a:gd name="connsiteY0" fmla="*/ 284590 h 295442"/>
              <a:gd name="connsiteX1" fmla="*/ 173867 w 638536"/>
              <a:gd name="connsiteY1" fmla="*/ 251899 h 295442"/>
              <a:gd name="connsiteX2" fmla="*/ 339613 w 638536"/>
              <a:gd name="connsiteY2" fmla="*/ 79613 h 295442"/>
              <a:gd name="connsiteX3" fmla="*/ 638536 w 638536"/>
              <a:gd name="connsiteY3" fmla="*/ 0 h 295442"/>
              <a:gd name="connsiteX0" fmla="*/ 0 w 638536"/>
              <a:gd name="connsiteY0" fmla="*/ 284590 h 295442"/>
              <a:gd name="connsiteX1" fmla="*/ 173867 w 638536"/>
              <a:gd name="connsiteY1" fmla="*/ 251899 h 295442"/>
              <a:gd name="connsiteX2" fmla="*/ 339613 w 638536"/>
              <a:gd name="connsiteY2" fmla="*/ 79613 h 295442"/>
              <a:gd name="connsiteX3" fmla="*/ 638536 w 638536"/>
              <a:gd name="connsiteY3" fmla="*/ 0 h 295442"/>
              <a:gd name="connsiteX0" fmla="*/ 0 w 638536"/>
              <a:gd name="connsiteY0" fmla="*/ 284590 h 298361"/>
              <a:gd name="connsiteX1" fmla="*/ 173867 w 638536"/>
              <a:gd name="connsiteY1" fmla="*/ 251899 h 298361"/>
              <a:gd name="connsiteX2" fmla="*/ 339613 w 638536"/>
              <a:gd name="connsiteY2" fmla="*/ 79613 h 298361"/>
              <a:gd name="connsiteX3" fmla="*/ 638536 w 638536"/>
              <a:gd name="connsiteY3" fmla="*/ 0 h 298361"/>
              <a:gd name="connsiteX0" fmla="*/ 0 w 638536"/>
              <a:gd name="connsiteY0" fmla="*/ 284590 h 307023"/>
              <a:gd name="connsiteX1" fmla="*/ 173867 w 638536"/>
              <a:gd name="connsiteY1" fmla="*/ 251899 h 307023"/>
              <a:gd name="connsiteX2" fmla="*/ 339613 w 638536"/>
              <a:gd name="connsiteY2" fmla="*/ 79613 h 307023"/>
              <a:gd name="connsiteX3" fmla="*/ 638536 w 638536"/>
              <a:gd name="connsiteY3" fmla="*/ 0 h 307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8536" h="307023">
                <a:moveTo>
                  <a:pt x="0" y="284590"/>
                </a:moveTo>
                <a:cubicBezTo>
                  <a:pt x="69771" y="330260"/>
                  <a:pt x="131358" y="299538"/>
                  <a:pt x="173867" y="251899"/>
                </a:cubicBezTo>
                <a:cubicBezTo>
                  <a:pt x="217302" y="203222"/>
                  <a:pt x="262168" y="121596"/>
                  <a:pt x="339613" y="79613"/>
                </a:cubicBezTo>
                <a:cubicBezTo>
                  <a:pt x="417058" y="37630"/>
                  <a:pt x="471923" y="16497"/>
                  <a:pt x="638536" y="0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A85BF306-360E-2D4F-32BF-5E86B5C7127C}"/>
              </a:ext>
            </a:extLst>
          </p:cNvPr>
          <p:cNvSpPr/>
          <p:nvPr/>
        </p:nvSpPr>
        <p:spPr>
          <a:xfrm flipH="1">
            <a:off x="3177510" y="3828481"/>
            <a:ext cx="552740" cy="51922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67985 h 198993"/>
              <a:gd name="connsiteX1" fmla="*/ 193653 w 581733"/>
              <a:gd name="connsiteY1" fmla="*/ 108677 h 198993"/>
              <a:gd name="connsiteX2" fmla="*/ 415177 w 581733"/>
              <a:gd name="connsiteY2" fmla="*/ 2494 h 198993"/>
              <a:gd name="connsiteX3" fmla="*/ 581733 w 581733"/>
              <a:gd name="connsiteY3" fmla="*/ 198993 h 198993"/>
              <a:gd name="connsiteX0" fmla="*/ 0 w 581733"/>
              <a:gd name="connsiteY0" fmla="*/ 69533 h 200541"/>
              <a:gd name="connsiteX1" fmla="*/ 189239 w 581733"/>
              <a:gd name="connsiteY1" fmla="*/ 60064 h 200541"/>
              <a:gd name="connsiteX2" fmla="*/ 415177 w 581733"/>
              <a:gd name="connsiteY2" fmla="*/ 4042 h 200541"/>
              <a:gd name="connsiteX3" fmla="*/ 581733 w 581733"/>
              <a:gd name="connsiteY3" fmla="*/ 200541 h 200541"/>
              <a:gd name="connsiteX0" fmla="*/ 0 w 540320"/>
              <a:gd name="connsiteY0" fmla="*/ 0 h 277497"/>
              <a:gd name="connsiteX1" fmla="*/ 147826 w 540320"/>
              <a:gd name="connsiteY1" fmla="*/ 137020 h 277497"/>
              <a:gd name="connsiteX2" fmla="*/ 373764 w 540320"/>
              <a:gd name="connsiteY2" fmla="*/ 80998 h 277497"/>
              <a:gd name="connsiteX3" fmla="*/ 540320 w 540320"/>
              <a:gd name="connsiteY3" fmla="*/ 277497 h 277497"/>
              <a:gd name="connsiteX0" fmla="*/ 0 w 540320"/>
              <a:gd name="connsiteY0" fmla="*/ 0 h 277497"/>
              <a:gd name="connsiteX1" fmla="*/ 147826 w 540320"/>
              <a:gd name="connsiteY1" fmla="*/ 137020 h 277497"/>
              <a:gd name="connsiteX2" fmla="*/ 373764 w 540320"/>
              <a:gd name="connsiteY2" fmla="*/ 80998 h 277497"/>
              <a:gd name="connsiteX3" fmla="*/ 540320 w 540320"/>
              <a:gd name="connsiteY3" fmla="*/ 277497 h 277497"/>
              <a:gd name="connsiteX0" fmla="*/ 0 w 540320"/>
              <a:gd name="connsiteY0" fmla="*/ 0 h 277497"/>
              <a:gd name="connsiteX1" fmla="*/ 147826 w 540320"/>
              <a:gd name="connsiteY1" fmla="*/ 137020 h 277497"/>
              <a:gd name="connsiteX2" fmla="*/ 373764 w 540320"/>
              <a:gd name="connsiteY2" fmla="*/ 80998 h 277497"/>
              <a:gd name="connsiteX3" fmla="*/ 540320 w 540320"/>
              <a:gd name="connsiteY3" fmla="*/ 277497 h 277497"/>
              <a:gd name="connsiteX0" fmla="*/ 0 w 540320"/>
              <a:gd name="connsiteY0" fmla="*/ 0 h 277497"/>
              <a:gd name="connsiteX1" fmla="*/ 147826 w 540320"/>
              <a:gd name="connsiteY1" fmla="*/ 137020 h 277497"/>
              <a:gd name="connsiteX2" fmla="*/ 540320 w 540320"/>
              <a:gd name="connsiteY2" fmla="*/ 277497 h 277497"/>
              <a:gd name="connsiteX0" fmla="*/ 0 w 540320"/>
              <a:gd name="connsiteY0" fmla="*/ 0 h 277497"/>
              <a:gd name="connsiteX1" fmla="*/ 234418 w 540320"/>
              <a:gd name="connsiteY1" fmla="*/ 94294 h 277497"/>
              <a:gd name="connsiteX2" fmla="*/ 540320 w 540320"/>
              <a:gd name="connsiteY2" fmla="*/ 277497 h 277497"/>
              <a:gd name="connsiteX0" fmla="*/ 0 w 540320"/>
              <a:gd name="connsiteY0" fmla="*/ 0 h 277497"/>
              <a:gd name="connsiteX1" fmla="*/ 234418 w 540320"/>
              <a:gd name="connsiteY1" fmla="*/ 94294 h 277497"/>
              <a:gd name="connsiteX2" fmla="*/ 540320 w 540320"/>
              <a:gd name="connsiteY2" fmla="*/ 277497 h 277497"/>
              <a:gd name="connsiteX0" fmla="*/ 0 w 540320"/>
              <a:gd name="connsiteY0" fmla="*/ 0 h 277497"/>
              <a:gd name="connsiteX1" fmla="*/ 313480 w 540320"/>
              <a:gd name="connsiteY1" fmla="*/ 100398 h 277497"/>
              <a:gd name="connsiteX2" fmla="*/ 540320 w 540320"/>
              <a:gd name="connsiteY2" fmla="*/ 277497 h 277497"/>
              <a:gd name="connsiteX0" fmla="*/ 0 w 540320"/>
              <a:gd name="connsiteY0" fmla="*/ 0 h 277497"/>
              <a:gd name="connsiteX1" fmla="*/ 313480 w 540320"/>
              <a:gd name="connsiteY1" fmla="*/ 100398 h 277497"/>
              <a:gd name="connsiteX2" fmla="*/ 540320 w 540320"/>
              <a:gd name="connsiteY2" fmla="*/ 277497 h 277497"/>
              <a:gd name="connsiteX0" fmla="*/ 0 w 551615"/>
              <a:gd name="connsiteY0" fmla="*/ 0 h 275462"/>
              <a:gd name="connsiteX1" fmla="*/ 313480 w 551615"/>
              <a:gd name="connsiteY1" fmla="*/ 100398 h 275462"/>
              <a:gd name="connsiteX2" fmla="*/ 551615 w 551615"/>
              <a:gd name="connsiteY2" fmla="*/ 275462 h 275462"/>
              <a:gd name="connsiteX0" fmla="*/ 0 w 566674"/>
              <a:gd name="connsiteY0" fmla="*/ 0 h 287669"/>
              <a:gd name="connsiteX1" fmla="*/ 328539 w 566674"/>
              <a:gd name="connsiteY1" fmla="*/ 112605 h 287669"/>
              <a:gd name="connsiteX2" fmla="*/ 566674 w 566674"/>
              <a:gd name="connsiteY2" fmla="*/ 287669 h 287669"/>
              <a:gd name="connsiteX0" fmla="*/ 0 w 566674"/>
              <a:gd name="connsiteY0" fmla="*/ 0 h 287669"/>
              <a:gd name="connsiteX1" fmla="*/ 328539 w 566674"/>
              <a:gd name="connsiteY1" fmla="*/ 112605 h 287669"/>
              <a:gd name="connsiteX2" fmla="*/ 566674 w 566674"/>
              <a:gd name="connsiteY2" fmla="*/ 287669 h 287669"/>
              <a:gd name="connsiteX0" fmla="*/ 0 w 566674"/>
              <a:gd name="connsiteY0" fmla="*/ 0 h 287669"/>
              <a:gd name="connsiteX1" fmla="*/ 328539 w 566674"/>
              <a:gd name="connsiteY1" fmla="*/ 112605 h 287669"/>
              <a:gd name="connsiteX2" fmla="*/ 566674 w 566674"/>
              <a:gd name="connsiteY2" fmla="*/ 287669 h 28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66674" h="287669">
                <a:moveTo>
                  <a:pt x="0" y="0"/>
                </a:moveTo>
                <a:cubicBezTo>
                  <a:pt x="74276" y="51769"/>
                  <a:pt x="200211" y="66694"/>
                  <a:pt x="328539" y="112605"/>
                </a:cubicBezTo>
                <a:cubicBezTo>
                  <a:pt x="456867" y="158516"/>
                  <a:pt x="526320" y="229919"/>
                  <a:pt x="566674" y="287669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F4A988E7-5F39-6526-ECA6-83CD7FFF361B}"/>
              </a:ext>
            </a:extLst>
          </p:cNvPr>
          <p:cNvSpPr/>
          <p:nvPr/>
        </p:nvSpPr>
        <p:spPr>
          <a:xfrm>
            <a:off x="3165874" y="3479881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87E4F130-C008-4180-3CD8-54805661B331}"/>
              </a:ext>
            </a:extLst>
          </p:cNvPr>
          <p:cNvGrpSpPr/>
          <p:nvPr/>
        </p:nvGrpSpPr>
        <p:grpSpPr>
          <a:xfrm>
            <a:off x="2518691" y="1971052"/>
            <a:ext cx="1017541" cy="1079520"/>
            <a:chOff x="2542140" y="3416344"/>
            <a:chExt cx="1017541" cy="1079520"/>
          </a:xfrm>
        </p:grpSpPr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E99E7247-12AE-3672-364A-D9414FE13D60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88AC2F45-207A-B909-C342-D68FFEE65C1B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94976022-F10D-A64D-C293-138707696891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388E8D3E-9806-E23D-2068-AA8F8B83DBE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659620BF-75BE-9F0D-CA86-EB9E4D77B1FA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0CF07797-51D5-749F-01DC-086477382982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06" name="Straight Arrow Connector 105">
                <a:extLst>
                  <a:ext uri="{FF2B5EF4-FFF2-40B4-BE49-F238E27FC236}">
                    <a16:creationId xmlns:a16="http://schemas.microsoft.com/office/drawing/2014/main" id="{F199CCAE-CFCE-B6D3-6C7E-A0D426408427}"/>
                  </a:ext>
                </a:extLst>
              </p:cNvPr>
              <p:cNvCxnSpPr>
                <a:cxnSpLocks/>
                <a:stCxn id="104" idx="5"/>
                <a:endCxn id="105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Straight Arrow Connector 106">
                <a:extLst>
                  <a:ext uri="{FF2B5EF4-FFF2-40B4-BE49-F238E27FC236}">
                    <a16:creationId xmlns:a16="http://schemas.microsoft.com/office/drawing/2014/main" id="{A122792D-5534-9233-29A1-1B461EBAC16E}"/>
                  </a:ext>
                </a:extLst>
              </p:cNvPr>
              <p:cNvCxnSpPr>
                <a:cxnSpLocks/>
                <a:stCxn id="104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C2F0D12F-BF00-86F6-F151-E1100B3599F1}"/>
                </a:ext>
              </a:extLst>
            </p:cNvPr>
            <p:cNvSpPr/>
            <p:nvPr/>
          </p:nvSpPr>
          <p:spPr>
            <a:xfrm>
              <a:off x="2760332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2765A335-B8CD-A44C-0664-8ACB3AC99D2F}"/>
                </a:ext>
              </a:extLst>
            </p:cNvPr>
            <p:cNvSpPr/>
            <p:nvPr/>
          </p:nvSpPr>
          <p:spPr>
            <a:xfrm>
              <a:off x="2846201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830EC368-5227-2185-E994-DE1A419D636C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A143030B-E57E-0DBD-74E6-2780D3B8949B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8F6D1A17-B02C-B179-A2A5-5939E40EA881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92813D58-B6ED-C2BE-A49D-75F67F3F1284}"/>
              </a:ext>
            </a:extLst>
          </p:cNvPr>
          <p:cNvGrpSpPr/>
          <p:nvPr/>
        </p:nvGrpSpPr>
        <p:grpSpPr>
          <a:xfrm>
            <a:off x="2716205" y="2335833"/>
            <a:ext cx="747402" cy="132635"/>
            <a:chOff x="2879697" y="2486108"/>
            <a:chExt cx="747402" cy="132635"/>
          </a:xfrm>
        </p:grpSpPr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4750474-B3FE-7468-1F8A-4D4B472C21A1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5C3178E9-2FAE-06A3-B79F-582BCF68A076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992447ED-D08A-97C7-C049-30E71588CA5D}"/>
              </a:ext>
            </a:extLst>
          </p:cNvPr>
          <p:cNvGrpSpPr/>
          <p:nvPr/>
        </p:nvGrpSpPr>
        <p:grpSpPr>
          <a:xfrm>
            <a:off x="2714955" y="2122317"/>
            <a:ext cx="1001627" cy="1429490"/>
            <a:chOff x="4768009" y="2261089"/>
            <a:chExt cx="1001627" cy="1429490"/>
          </a:xfrm>
        </p:grpSpPr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A3F40CBF-B73B-A4F9-A07C-DC164E8F62CA}"/>
                </a:ext>
              </a:extLst>
            </p:cNvPr>
            <p:cNvSpPr/>
            <p:nvPr/>
          </p:nvSpPr>
          <p:spPr>
            <a:xfrm>
              <a:off x="4917380" y="2261089"/>
              <a:ext cx="488413" cy="409416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14399"/>
                <a:gd name="connsiteY0" fmla="*/ 5773 h 91182"/>
                <a:gd name="connsiteX1" fmla="*/ 185895 w 914399"/>
                <a:gd name="connsiteY1" fmla="*/ 45965 h 91182"/>
                <a:gd name="connsiteX2" fmla="*/ 482321 w 914399"/>
                <a:gd name="connsiteY2" fmla="*/ 748 h 91182"/>
                <a:gd name="connsiteX3" fmla="*/ 914399 w 914399"/>
                <a:gd name="connsiteY3" fmla="*/ 91182 h 91182"/>
                <a:gd name="connsiteX0" fmla="*/ 0 w 514350"/>
                <a:gd name="connsiteY0" fmla="*/ 358649 h 398867"/>
                <a:gd name="connsiteX1" fmla="*/ 185895 w 514350"/>
                <a:gd name="connsiteY1" fmla="*/ 398841 h 398867"/>
                <a:gd name="connsiteX2" fmla="*/ 482321 w 514350"/>
                <a:gd name="connsiteY2" fmla="*/ 353624 h 398867"/>
                <a:gd name="connsiteX3" fmla="*/ 488413 w 514350"/>
                <a:gd name="connsiteY3" fmla="*/ 10728 h 398867"/>
                <a:gd name="connsiteX0" fmla="*/ 0 w 514350"/>
                <a:gd name="connsiteY0" fmla="*/ 358649 h 398867"/>
                <a:gd name="connsiteX1" fmla="*/ 185895 w 514350"/>
                <a:gd name="connsiteY1" fmla="*/ 398841 h 398867"/>
                <a:gd name="connsiteX2" fmla="*/ 482321 w 514350"/>
                <a:gd name="connsiteY2" fmla="*/ 353624 h 398867"/>
                <a:gd name="connsiteX3" fmla="*/ 488413 w 514350"/>
                <a:gd name="connsiteY3" fmla="*/ 10728 h 398867"/>
                <a:gd name="connsiteX0" fmla="*/ 0 w 488413"/>
                <a:gd name="connsiteY0" fmla="*/ 347921 h 409416"/>
                <a:gd name="connsiteX1" fmla="*/ 185895 w 488413"/>
                <a:gd name="connsiteY1" fmla="*/ 388113 h 409416"/>
                <a:gd name="connsiteX2" fmla="*/ 488413 w 488413"/>
                <a:gd name="connsiteY2" fmla="*/ 0 h 409416"/>
                <a:gd name="connsiteX0" fmla="*/ 0 w 488413"/>
                <a:gd name="connsiteY0" fmla="*/ 347921 h 409416"/>
                <a:gd name="connsiteX1" fmla="*/ 185895 w 488413"/>
                <a:gd name="connsiteY1" fmla="*/ 388113 h 409416"/>
                <a:gd name="connsiteX2" fmla="*/ 488413 w 488413"/>
                <a:gd name="connsiteY2" fmla="*/ 0 h 409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8413" h="409416">
                  <a:moveTo>
                    <a:pt x="0" y="347921"/>
                  </a:moveTo>
                  <a:cubicBezTo>
                    <a:pt x="19678" y="369692"/>
                    <a:pt x="104493" y="446100"/>
                    <a:pt x="185895" y="388113"/>
                  </a:cubicBezTo>
                  <a:cubicBezTo>
                    <a:pt x="267297" y="330126"/>
                    <a:pt x="219740" y="36790"/>
                    <a:pt x="488413" y="0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0D87D6CC-733E-590E-BACD-3FF84D9BE73E}"/>
                </a:ext>
              </a:extLst>
            </p:cNvPr>
            <p:cNvSpPr/>
            <p:nvPr/>
          </p:nvSpPr>
          <p:spPr>
            <a:xfrm>
              <a:off x="4768009" y="2625050"/>
              <a:ext cx="1001627" cy="1065529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653 w 641724"/>
                <a:gd name="connsiteY0" fmla="*/ 0 h 83886"/>
                <a:gd name="connsiteX1" fmla="*/ 73991 w 641724"/>
                <a:gd name="connsiteY1" fmla="*/ 75362 h 83886"/>
                <a:gd name="connsiteX2" fmla="*/ 342031 w 641724"/>
                <a:gd name="connsiteY2" fmla="*/ 82143 h 83886"/>
                <a:gd name="connsiteX3" fmla="*/ 641724 w 641724"/>
                <a:gd name="connsiteY3" fmla="*/ 70338 h 83886"/>
                <a:gd name="connsiteX0" fmla="*/ 3653 w 1012625"/>
                <a:gd name="connsiteY0" fmla="*/ 0 h 1050840"/>
                <a:gd name="connsiteX1" fmla="*/ 73991 w 1012625"/>
                <a:gd name="connsiteY1" fmla="*/ 75362 h 1050840"/>
                <a:gd name="connsiteX2" fmla="*/ 342031 w 1012625"/>
                <a:gd name="connsiteY2" fmla="*/ 82143 h 1050840"/>
                <a:gd name="connsiteX3" fmla="*/ 1012625 w 1012625"/>
                <a:gd name="connsiteY3" fmla="*/ 1050840 h 1050840"/>
                <a:gd name="connsiteX0" fmla="*/ 3653 w 1012625"/>
                <a:gd name="connsiteY0" fmla="*/ 0 h 1050840"/>
                <a:gd name="connsiteX1" fmla="*/ 73991 w 1012625"/>
                <a:gd name="connsiteY1" fmla="*/ 75362 h 1050840"/>
                <a:gd name="connsiteX2" fmla="*/ 342031 w 1012625"/>
                <a:gd name="connsiteY2" fmla="*/ 82143 h 1050840"/>
                <a:gd name="connsiteX3" fmla="*/ 1012625 w 1012625"/>
                <a:gd name="connsiteY3" fmla="*/ 1050840 h 1050840"/>
                <a:gd name="connsiteX0" fmla="*/ 3653 w 1001608"/>
                <a:gd name="connsiteY0" fmla="*/ 0 h 1076546"/>
                <a:gd name="connsiteX1" fmla="*/ 73991 w 1001608"/>
                <a:gd name="connsiteY1" fmla="*/ 75362 h 1076546"/>
                <a:gd name="connsiteX2" fmla="*/ 342031 w 1001608"/>
                <a:gd name="connsiteY2" fmla="*/ 82143 h 1076546"/>
                <a:gd name="connsiteX3" fmla="*/ 1001608 w 1001608"/>
                <a:gd name="connsiteY3" fmla="*/ 1076546 h 1076546"/>
                <a:gd name="connsiteX0" fmla="*/ 3653 w 1001608"/>
                <a:gd name="connsiteY0" fmla="*/ 0 h 1076546"/>
                <a:gd name="connsiteX1" fmla="*/ 73991 w 1001608"/>
                <a:gd name="connsiteY1" fmla="*/ 75362 h 1076546"/>
                <a:gd name="connsiteX2" fmla="*/ 342031 w 1001608"/>
                <a:gd name="connsiteY2" fmla="*/ 82143 h 1076546"/>
                <a:gd name="connsiteX3" fmla="*/ 1001608 w 1001608"/>
                <a:gd name="connsiteY3" fmla="*/ 1076546 h 1076546"/>
                <a:gd name="connsiteX0" fmla="*/ 6646 w 1004601"/>
                <a:gd name="connsiteY0" fmla="*/ 0 h 1076546"/>
                <a:gd name="connsiteX1" fmla="*/ 76984 w 1004601"/>
                <a:gd name="connsiteY1" fmla="*/ 75362 h 1076546"/>
                <a:gd name="connsiteX2" fmla="*/ 499260 w 1004601"/>
                <a:gd name="connsiteY2" fmla="*/ 236379 h 1076546"/>
                <a:gd name="connsiteX3" fmla="*/ 1004601 w 1004601"/>
                <a:gd name="connsiteY3" fmla="*/ 1076546 h 1076546"/>
                <a:gd name="connsiteX0" fmla="*/ 6646 w 1004601"/>
                <a:gd name="connsiteY0" fmla="*/ 0 h 1076546"/>
                <a:gd name="connsiteX1" fmla="*/ 76984 w 1004601"/>
                <a:gd name="connsiteY1" fmla="*/ 75362 h 1076546"/>
                <a:gd name="connsiteX2" fmla="*/ 499260 w 1004601"/>
                <a:gd name="connsiteY2" fmla="*/ 236379 h 1076546"/>
                <a:gd name="connsiteX3" fmla="*/ 1004601 w 1004601"/>
                <a:gd name="connsiteY3" fmla="*/ 1076546 h 1076546"/>
                <a:gd name="connsiteX0" fmla="*/ 6646 w 1004601"/>
                <a:gd name="connsiteY0" fmla="*/ 0 h 1076546"/>
                <a:gd name="connsiteX1" fmla="*/ 76984 w 1004601"/>
                <a:gd name="connsiteY1" fmla="*/ 75362 h 1076546"/>
                <a:gd name="connsiteX2" fmla="*/ 499260 w 1004601"/>
                <a:gd name="connsiteY2" fmla="*/ 236379 h 1076546"/>
                <a:gd name="connsiteX3" fmla="*/ 1004601 w 1004601"/>
                <a:gd name="connsiteY3" fmla="*/ 1076546 h 1076546"/>
                <a:gd name="connsiteX0" fmla="*/ 5211 w 1003166"/>
                <a:gd name="connsiteY0" fmla="*/ 0 h 1076546"/>
                <a:gd name="connsiteX1" fmla="*/ 75549 w 1003166"/>
                <a:gd name="connsiteY1" fmla="*/ 75362 h 1076546"/>
                <a:gd name="connsiteX2" fmla="*/ 439068 w 1003166"/>
                <a:gd name="connsiteY2" fmla="*/ 240052 h 1076546"/>
                <a:gd name="connsiteX3" fmla="*/ 1003166 w 1003166"/>
                <a:gd name="connsiteY3" fmla="*/ 1076546 h 1076546"/>
                <a:gd name="connsiteX0" fmla="*/ 8519 w 1006474"/>
                <a:gd name="connsiteY0" fmla="*/ 0 h 1076546"/>
                <a:gd name="connsiteX1" fmla="*/ 78857 w 1006474"/>
                <a:gd name="connsiteY1" fmla="*/ 75362 h 1076546"/>
                <a:gd name="connsiteX2" fmla="*/ 559890 w 1006474"/>
                <a:gd name="connsiteY2" fmla="*/ 251069 h 1076546"/>
                <a:gd name="connsiteX3" fmla="*/ 1006474 w 1006474"/>
                <a:gd name="connsiteY3" fmla="*/ 1076546 h 1076546"/>
                <a:gd name="connsiteX0" fmla="*/ 8519 w 1006474"/>
                <a:gd name="connsiteY0" fmla="*/ 0 h 1076546"/>
                <a:gd name="connsiteX1" fmla="*/ 78857 w 1006474"/>
                <a:gd name="connsiteY1" fmla="*/ 75362 h 1076546"/>
                <a:gd name="connsiteX2" fmla="*/ 559890 w 1006474"/>
                <a:gd name="connsiteY2" fmla="*/ 251069 h 1076546"/>
                <a:gd name="connsiteX3" fmla="*/ 1006474 w 1006474"/>
                <a:gd name="connsiteY3" fmla="*/ 1076546 h 1076546"/>
                <a:gd name="connsiteX0" fmla="*/ 8519 w 1006474"/>
                <a:gd name="connsiteY0" fmla="*/ 0 h 1076546"/>
                <a:gd name="connsiteX1" fmla="*/ 78857 w 1006474"/>
                <a:gd name="connsiteY1" fmla="*/ 75362 h 1076546"/>
                <a:gd name="connsiteX2" fmla="*/ 559890 w 1006474"/>
                <a:gd name="connsiteY2" fmla="*/ 207002 h 1076546"/>
                <a:gd name="connsiteX3" fmla="*/ 1006474 w 1006474"/>
                <a:gd name="connsiteY3" fmla="*/ 1076546 h 1076546"/>
                <a:gd name="connsiteX0" fmla="*/ 5253 w 1003208"/>
                <a:gd name="connsiteY0" fmla="*/ 0 h 1076546"/>
                <a:gd name="connsiteX1" fmla="*/ 75591 w 1003208"/>
                <a:gd name="connsiteY1" fmla="*/ 75362 h 1076546"/>
                <a:gd name="connsiteX2" fmla="*/ 441121 w 1003208"/>
                <a:gd name="connsiteY2" fmla="*/ 157770 h 1076546"/>
                <a:gd name="connsiteX3" fmla="*/ 556624 w 1003208"/>
                <a:gd name="connsiteY3" fmla="*/ 207002 h 1076546"/>
                <a:gd name="connsiteX4" fmla="*/ 1003208 w 1003208"/>
                <a:gd name="connsiteY4" fmla="*/ 1076546 h 1076546"/>
                <a:gd name="connsiteX0" fmla="*/ 5253 w 1003208"/>
                <a:gd name="connsiteY0" fmla="*/ 0 h 1076546"/>
                <a:gd name="connsiteX1" fmla="*/ 75591 w 1003208"/>
                <a:gd name="connsiteY1" fmla="*/ 75362 h 1076546"/>
                <a:gd name="connsiteX2" fmla="*/ 441121 w 1003208"/>
                <a:gd name="connsiteY2" fmla="*/ 157770 h 1076546"/>
                <a:gd name="connsiteX3" fmla="*/ 556624 w 1003208"/>
                <a:gd name="connsiteY3" fmla="*/ 207002 h 1076546"/>
                <a:gd name="connsiteX4" fmla="*/ 1003208 w 1003208"/>
                <a:gd name="connsiteY4" fmla="*/ 1076546 h 1076546"/>
                <a:gd name="connsiteX0" fmla="*/ 8519 w 1006474"/>
                <a:gd name="connsiteY0" fmla="*/ 0 h 1076546"/>
                <a:gd name="connsiteX1" fmla="*/ 78857 w 1006474"/>
                <a:gd name="connsiteY1" fmla="*/ 75362 h 1076546"/>
                <a:gd name="connsiteX2" fmla="*/ 559890 w 1006474"/>
                <a:gd name="connsiteY2" fmla="*/ 207002 h 1076546"/>
                <a:gd name="connsiteX3" fmla="*/ 1006474 w 1006474"/>
                <a:gd name="connsiteY3" fmla="*/ 1076546 h 1076546"/>
                <a:gd name="connsiteX0" fmla="*/ 11620 w 1009575"/>
                <a:gd name="connsiteY0" fmla="*/ 0 h 1076546"/>
                <a:gd name="connsiteX1" fmla="*/ 81958 w 1009575"/>
                <a:gd name="connsiteY1" fmla="*/ 75362 h 1076546"/>
                <a:gd name="connsiteX2" fmla="*/ 640109 w 1009575"/>
                <a:gd name="connsiteY2" fmla="*/ 375928 h 1076546"/>
                <a:gd name="connsiteX3" fmla="*/ 1009575 w 1009575"/>
                <a:gd name="connsiteY3" fmla="*/ 1076546 h 1076546"/>
                <a:gd name="connsiteX0" fmla="*/ 0 w 997955"/>
                <a:gd name="connsiteY0" fmla="*/ 0 h 1076546"/>
                <a:gd name="connsiteX1" fmla="*/ 70338 w 997955"/>
                <a:gd name="connsiteY1" fmla="*/ 75362 h 1076546"/>
                <a:gd name="connsiteX2" fmla="*/ 628489 w 997955"/>
                <a:gd name="connsiteY2" fmla="*/ 375928 h 1076546"/>
                <a:gd name="connsiteX3" fmla="*/ 997955 w 997955"/>
                <a:gd name="connsiteY3" fmla="*/ 1076546 h 1076546"/>
                <a:gd name="connsiteX0" fmla="*/ 0 w 997955"/>
                <a:gd name="connsiteY0" fmla="*/ 0 h 1076546"/>
                <a:gd name="connsiteX1" fmla="*/ 323726 w 997955"/>
                <a:gd name="connsiteY1" fmla="*/ 185531 h 1076546"/>
                <a:gd name="connsiteX2" fmla="*/ 628489 w 997955"/>
                <a:gd name="connsiteY2" fmla="*/ 375928 h 1076546"/>
                <a:gd name="connsiteX3" fmla="*/ 997955 w 997955"/>
                <a:gd name="connsiteY3" fmla="*/ 1076546 h 1076546"/>
                <a:gd name="connsiteX0" fmla="*/ 0 w 1001627"/>
                <a:gd name="connsiteY0" fmla="*/ 0 h 1065529"/>
                <a:gd name="connsiteX1" fmla="*/ 327398 w 1001627"/>
                <a:gd name="connsiteY1" fmla="*/ 174514 h 1065529"/>
                <a:gd name="connsiteX2" fmla="*/ 632161 w 1001627"/>
                <a:gd name="connsiteY2" fmla="*/ 364911 h 1065529"/>
                <a:gd name="connsiteX3" fmla="*/ 1001627 w 1001627"/>
                <a:gd name="connsiteY3" fmla="*/ 1065529 h 1065529"/>
                <a:gd name="connsiteX0" fmla="*/ 0 w 1001627"/>
                <a:gd name="connsiteY0" fmla="*/ 0 h 1065529"/>
                <a:gd name="connsiteX1" fmla="*/ 327398 w 1001627"/>
                <a:gd name="connsiteY1" fmla="*/ 174514 h 1065529"/>
                <a:gd name="connsiteX2" fmla="*/ 632161 w 1001627"/>
                <a:gd name="connsiteY2" fmla="*/ 364911 h 1065529"/>
                <a:gd name="connsiteX3" fmla="*/ 1001627 w 1001627"/>
                <a:gd name="connsiteY3" fmla="*/ 1065529 h 1065529"/>
                <a:gd name="connsiteX0" fmla="*/ 0 w 1001627"/>
                <a:gd name="connsiteY0" fmla="*/ 0 h 1065529"/>
                <a:gd name="connsiteX1" fmla="*/ 386155 w 1001627"/>
                <a:gd name="connsiteY1" fmla="*/ 196548 h 1065529"/>
                <a:gd name="connsiteX2" fmla="*/ 632161 w 1001627"/>
                <a:gd name="connsiteY2" fmla="*/ 364911 h 1065529"/>
                <a:gd name="connsiteX3" fmla="*/ 1001627 w 1001627"/>
                <a:gd name="connsiteY3" fmla="*/ 1065529 h 1065529"/>
                <a:gd name="connsiteX0" fmla="*/ 0 w 1001627"/>
                <a:gd name="connsiteY0" fmla="*/ 0 h 1065529"/>
                <a:gd name="connsiteX1" fmla="*/ 386155 w 1001627"/>
                <a:gd name="connsiteY1" fmla="*/ 196548 h 1065529"/>
                <a:gd name="connsiteX2" fmla="*/ 632161 w 1001627"/>
                <a:gd name="connsiteY2" fmla="*/ 364911 h 1065529"/>
                <a:gd name="connsiteX3" fmla="*/ 1001627 w 1001627"/>
                <a:gd name="connsiteY3" fmla="*/ 1065529 h 1065529"/>
                <a:gd name="connsiteX0" fmla="*/ 0 w 1001627"/>
                <a:gd name="connsiteY0" fmla="*/ 0 h 1065529"/>
                <a:gd name="connsiteX1" fmla="*/ 386155 w 1001627"/>
                <a:gd name="connsiteY1" fmla="*/ 196548 h 1065529"/>
                <a:gd name="connsiteX2" fmla="*/ 632161 w 1001627"/>
                <a:gd name="connsiteY2" fmla="*/ 364911 h 1065529"/>
                <a:gd name="connsiteX3" fmla="*/ 1001627 w 1001627"/>
                <a:gd name="connsiteY3" fmla="*/ 1065529 h 1065529"/>
                <a:gd name="connsiteX0" fmla="*/ 0 w 1001627"/>
                <a:gd name="connsiteY0" fmla="*/ 0 h 1065529"/>
                <a:gd name="connsiteX1" fmla="*/ 386155 w 1001627"/>
                <a:gd name="connsiteY1" fmla="*/ 196548 h 1065529"/>
                <a:gd name="connsiteX2" fmla="*/ 764363 w 1001627"/>
                <a:gd name="connsiteY2" fmla="*/ 629316 h 1065529"/>
                <a:gd name="connsiteX3" fmla="*/ 1001627 w 1001627"/>
                <a:gd name="connsiteY3" fmla="*/ 1065529 h 1065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627" h="1065529">
                  <a:moveTo>
                    <a:pt x="0" y="0"/>
                  </a:moveTo>
                  <a:cubicBezTo>
                    <a:pt x="77572" y="103363"/>
                    <a:pt x="258761" y="91662"/>
                    <a:pt x="386155" y="196548"/>
                  </a:cubicBezTo>
                  <a:cubicBezTo>
                    <a:pt x="513549" y="301434"/>
                    <a:pt x="661784" y="484486"/>
                    <a:pt x="764363" y="629316"/>
                  </a:cubicBezTo>
                  <a:cubicBezTo>
                    <a:pt x="866942" y="774146"/>
                    <a:pt x="918153" y="894930"/>
                    <a:pt x="1001627" y="106552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DB96BC32-A341-C1D3-CD4A-0A542C0FB57A}"/>
              </a:ext>
            </a:extLst>
          </p:cNvPr>
          <p:cNvGrpSpPr/>
          <p:nvPr/>
        </p:nvGrpSpPr>
        <p:grpSpPr>
          <a:xfrm>
            <a:off x="2750667" y="2342692"/>
            <a:ext cx="968097" cy="1472083"/>
            <a:chOff x="2774116" y="3787984"/>
            <a:chExt cx="968097" cy="1472083"/>
          </a:xfrm>
        </p:grpSpPr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D116B3F-522F-7229-387D-73E1F9A07AEB}"/>
                </a:ext>
              </a:extLst>
            </p:cNvPr>
            <p:cNvSpPr/>
            <p:nvPr/>
          </p:nvSpPr>
          <p:spPr>
            <a:xfrm flipH="1">
              <a:off x="2774116" y="4202195"/>
              <a:ext cx="968097" cy="105787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4107 h 225115"/>
                <a:gd name="connsiteX1" fmla="*/ 205910 w 581733"/>
                <a:gd name="connsiteY1" fmla="*/ 73915 h 225115"/>
                <a:gd name="connsiteX2" fmla="*/ 410855 w 581733"/>
                <a:gd name="connsiteY2" fmla="*/ 5507 h 225115"/>
                <a:gd name="connsiteX3" fmla="*/ 581733 w 581733"/>
                <a:gd name="connsiteY3" fmla="*/ 225115 h 225115"/>
                <a:gd name="connsiteX0" fmla="*/ 0 w 943030"/>
                <a:gd name="connsiteY0" fmla="*/ 1761170 h 1762097"/>
                <a:gd name="connsiteX1" fmla="*/ 567207 w 943030"/>
                <a:gd name="connsiteY1" fmla="*/ 151057 h 1762097"/>
                <a:gd name="connsiteX2" fmla="*/ 772152 w 943030"/>
                <a:gd name="connsiteY2" fmla="*/ 82649 h 1762097"/>
                <a:gd name="connsiteX3" fmla="*/ 943030 w 943030"/>
                <a:gd name="connsiteY3" fmla="*/ 302257 h 1762097"/>
                <a:gd name="connsiteX0" fmla="*/ 0 w 943030"/>
                <a:gd name="connsiteY0" fmla="*/ 1775206 h 1776134"/>
                <a:gd name="connsiteX1" fmla="*/ 567207 w 943030"/>
                <a:gd name="connsiteY1" fmla="*/ 165093 h 1776134"/>
                <a:gd name="connsiteX2" fmla="*/ 743535 w 943030"/>
                <a:gd name="connsiteY2" fmla="*/ 66686 h 1776134"/>
                <a:gd name="connsiteX3" fmla="*/ 943030 w 943030"/>
                <a:gd name="connsiteY3" fmla="*/ 316293 h 1776134"/>
                <a:gd name="connsiteX0" fmla="*/ 0 w 943030"/>
                <a:gd name="connsiteY0" fmla="*/ 1709116 h 1710966"/>
                <a:gd name="connsiteX1" fmla="*/ 352575 w 943030"/>
                <a:gd name="connsiteY1" fmla="*/ 794970 h 1710966"/>
                <a:gd name="connsiteX2" fmla="*/ 743535 w 943030"/>
                <a:gd name="connsiteY2" fmla="*/ 596 h 1710966"/>
                <a:gd name="connsiteX3" fmla="*/ 943030 w 943030"/>
                <a:gd name="connsiteY3" fmla="*/ 250203 h 1710966"/>
                <a:gd name="connsiteX0" fmla="*/ 0 w 943030"/>
                <a:gd name="connsiteY0" fmla="*/ 1709101 h 1712017"/>
                <a:gd name="connsiteX1" fmla="*/ 145433 w 943030"/>
                <a:gd name="connsiteY1" fmla="*/ 1623222 h 1712017"/>
                <a:gd name="connsiteX2" fmla="*/ 352575 w 943030"/>
                <a:gd name="connsiteY2" fmla="*/ 794955 h 1712017"/>
                <a:gd name="connsiteX3" fmla="*/ 743535 w 943030"/>
                <a:gd name="connsiteY3" fmla="*/ 581 h 1712017"/>
                <a:gd name="connsiteX4" fmla="*/ 943030 w 943030"/>
                <a:gd name="connsiteY4" fmla="*/ 250188 h 1712017"/>
                <a:gd name="connsiteX0" fmla="*/ 0 w 943030"/>
                <a:gd name="connsiteY0" fmla="*/ 1709101 h 1712015"/>
                <a:gd name="connsiteX1" fmla="*/ 145433 w 943030"/>
                <a:gd name="connsiteY1" fmla="*/ 1623222 h 1712015"/>
                <a:gd name="connsiteX2" fmla="*/ 352575 w 943030"/>
                <a:gd name="connsiteY2" fmla="*/ 794955 h 1712015"/>
                <a:gd name="connsiteX3" fmla="*/ 743535 w 943030"/>
                <a:gd name="connsiteY3" fmla="*/ 581 h 1712015"/>
                <a:gd name="connsiteX4" fmla="*/ 943030 w 943030"/>
                <a:gd name="connsiteY4" fmla="*/ 250188 h 1712015"/>
                <a:gd name="connsiteX0" fmla="*/ 0 w 943030"/>
                <a:gd name="connsiteY0" fmla="*/ 1708560 h 1711476"/>
                <a:gd name="connsiteX1" fmla="*/ 145433 w 943030"/>
                <a:gd name="connsiteY1" fmla="*/ 1622681 h 1711476"/>
                <a:gd name="connsiteX2" fmla="*/ 352575 w 943030"/>
                <a:gd name="connsiteY2" fmla="*/ 794414 h 1711476"/>
                <a:gd name="connsiteX3" fmla="*/ 743535 w 943030"/>
                <a:gd name="connsiteY3" fmla="*/ 40 h 1711476"/>
                <a:gd name="connsiteX4" fmla="*/ 943030 w 943030"/>
                <a:gd name="connsiteY4" fmla="*/ 249647 h 1711476"/>
                <a:gd name="connsiteX0" fmla="*/ 0 w 943030"/>
                <a:gd name="connsiteY0" fmla="*/ 1708593 h 1711507"/>
                <a:gd name="connsiteX1" fmla="*/ 145433 w 943030"/>
                <a:gd name="connsiteY1" fmla="*/ 1622714 h 1711507"/>
                <a:gd name="connsiteX2" fmla="*/ 352575 w 943030"/>
                <a:gd name="connsiteY2" fmla="*/ 794447 h 1711507"/>
                <a:gd name="connsiteX3" fmla="*/ 743535 w 943030"/>
                <a:gd name="connsiteY3" fmla="*/ 73 h 1711507"/>
                <a:gd name="connsiteX4" fmla="*/ 943030 w 943030"/>
                <a:gd name="connsiteY4" fmla="*/ 249680 h 1711507"/>
                <a:gd name="connsiteX0" fmla="*/ 0 w 943030"/>
                <a:gd name="connsiteY0" fmla="*/ 1731590 h 1734506"/>
                <a:gd name="connsiteX1" fmla="*/ 145433 w 943030"/>
                <a:gd name="connsiteY1" fmla="*/ 1645711 h 1734506"/>
                <a:gd name="connsiteX2" fmla="*/ 356153 w 943030"/>
                <a:gd name="connsiteY2" fmla="*/ 793446 h 1734506"/>
                <a:gd name="connsiteX3" fmla="*/ 743535 w 943030"/>
                <a:gd name="connsiteY3" fmla="*/ 23070 h 1734506"/>
                <a:gd name="connsiteX4" fmla="*/ 943030 w 943030"/>
                <a:gd name="connsiteY4" fmla="*/ 272677 h 1734506"/>
                <a:gd name="connsiteX0" fmla="*/ 0 w 943030"/>
                <a:gd name="connsiteY0" fmla="*/ 1731590 h 1734504"/>
                <a:gd name="connsiteX1" fmla="*/ 145433 w 943030"/>
                <a:gd name="connsiteY1" fmla="*/ 1645711 h 1734504"/>
                <a:gd name="connsiteX2" fmla="*/ 356153 w 943030"/>
                <a:gd name="connsiteY2" fmla="*/ 793446 h 1734504"/>
                <a:gd name="connsiteX3" fmla="*/ 743535 w 943030"/>
                <a:gd name="connsiteY3" fmla="*/ 23070 h 1734504"/>
                <a:gd name="connsiteX4" fmla="*/ 943030 w 943030"/>
                <a:gd name="connsiteY4" fmla="*/ 272677 h 1734504"/>
                <a:gd name="connsiteX0" fmla="*/ 0 w 943030"/>
                <a:gd name="connsiteY0" fmla="*/ 1725413 h 1728328"/>
                <a:gd name="connsiteX1" fmla="*/ 145433 w 943030"/>
                <a:gd name="connsiteY1" fmla="*/ 1639534 h 1728328"/>
                <a:gd name="connsiteX2" fmla="*/ 356153 w 943030"/>
                <a:gd name="connsiteY2" fmla="*/ 787269 h 1728328"/>
                <a:gd name="connsiteX3" fmla="*/ 743535 w 943030"/>
                <a:gd name="connsiteY3" fmla="*/ 16893 h 1728328"/>
                <a:gd name="connsiteX4" fmla="*/ 943030 w 943030"/>
                <a:gd name="connsiteY4" fmla="*/ 266500 h 172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3030" h="1728328">
                  <a:moveTo>
                    <a:pt x="0" y="1725413"/>
                  </a:moveTo>
                  <a:cubicBezTo>
                    <a:pt x="17084" y="1695101"/>
                    <a:pt x="86671" y="1791892"/>
                    <a:pt x="145433" y="1639534"/>
                  </a:cubicBezTo>
                  <a:cubicBezTo>
                    <a:pt x="204195" y="1487176"/>
                    <a:pt x="299396" y="973714"/>
                    <a:pt x="356153" y="787269"/>
                  </a:cubicBezTo>
                  <a:cubicBezTo>
                    <a:pt x="412910" y="600824"/>
                    <a:pt x="538406" y="145686"/>
                    <a:pt x="743535" y="16893"/>
                  </a:cubicBezTo>
                  <a:cubicBezTo>
                    <a:pt x="854285" y="-52643"/>
                    <a:pt x="881054" y="104683"/>
                    <a:pt x="943030" y="266500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600A22F6-CF44-B3B3-4C9A-4405FC7F4D18}"/>
                </a:ext>
              </a:extLst>
            </p:cNvPr>
            <p:cNvSpPr/>
            <p:nvPr/>
          </p:nvSpPr>
          <p:spPr>
            <a:xfrm flipH="1">
              <a:off x="2791325" y="3787984"/>
              <a:ext cx="492836" cy="544319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  <a:gd name="connsiteX0" fmla="*/ 5912 w 641226"/>
                <a:gd name="connsiteY0" fmla="*/ 0 h 126673"/>
                <a:gd name="connsiteX1" fmla="*/ 32779 w 641226"/>
                <a:gd name="connsiteY1" fmla="*/ 57682 h 126673"/>
                <a:gd name="connsiteX2" fmla="*/ 434023 w 641226"/>
                <a:gd name="connsiteY2" fmla="*/ 70131 h 126673"/>
                <a:gd name="connsiteX3" fmla="*/ 641226 w 641226"/>
                <a:gd name="connsiteY3" fmla="*/ 126673 h 126673"/>
                <a:gd name="connsiteX0" fmla="*/ 21223 w 656537"/>
                <a:gd name="connsiteY0" fmla="*/ 0 h 126673"/>
                <a:gd name="connsiteX1" fmla="*/ 48090 w 656537"/>
                <a:gd name="connsiteY1" fmla="*/ 57682 h 126673"/>
                <a:gd name="connsiteX2" fmla="*/ 656537 w 656537"/>
                <a:gd name="connsiteY2" fmla="*/ 126673 h 126673"/>
                <a:gd name="connsiteX0" fmla="*/ 1 w 635315"/>
                <a:gd name="connsiteY0" fmla="*/ 0 h 126673"/>
                <a:gd name="connsiteX1" fmla="*/ 164153 w 635315"/>
                <a:gd name="connsiteY1" fmla="*/ 53165 h 126673"/>
                <a:gd name="connsiteX2" fmla="*/ 635315 w 635315"/>
                <a:gd name="connsiteY2" fmla="*/ 126673 h 126673"/>
                <a:gd name="connsiteX0" fmla="*/ 0 w 635314"/>
                <a:gd name="connsiteY0" fmla="*/ 0 h 126673"/>
                <a:gd name="connsiteX1" fmla="*/ 164152 w 635314"/>
                <a:gd name="connsiteY1" fmla="*/ 53165 h 126673"/>
                <a:gd name="connsiteX2" fmla="*/ 635314 w 635314"/>
                <a:gd name="connsiteY2" fmla="*/ 126673 h 126673"/>
                <a:gd name="connsiteX0" fmla="*/ 0 w 635314"/>
                <a:gd name="connsiteY0" fmla="*/ 0 h 133900"/>
                <a:gd name="connsiteX1" fmla="*/ 164152 w 635314"/>
                <a:gd name="connsiteY1" fmla="*/ 60392 h 133900"/>
                <a:gd name="connsiteX2" fmla="*/ 635314 w 635314"/>
                <a:gd name="connsiteY2" fmla="*/ 133900 h 133900"/>
                <a:gd name="connsiteX0" fmla="*/ 0 w 635314"/>
                <a:gd name="connsiteY0" fmla="*/ 0 h 133900"/>
                <a:gd name="connsiteX1" fmla="*/ 164152 w 635314"/>
                <a:gd name="connsiteY1" fmla="*/ 60392 h 133900"/>
                <a:gd name="connsiteX2" fmla="*/ 635314 w 635314"/>
                <a:gd name="connsiteY2" fmla="*/ 133900 h 133900"/>
                <a:gd name="connsiteX0" fmla="*/ 0 w 635314"/>
                <a:gd name="connsiteY0" fmla="*/ 0 h 133900"/>
                <a:gd name="connsiteX1" fmla="*/ 164152 w 635314"/>
                <a:gd name="connsiteY1" fmla="*/ 60392 h 133900"/>
                <a:gd name="connsiteX2" fmla="*/ 635314 w 635314"/>
                <a:gd name="connsiteY2" fmla="*/ 133900 h 1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314" h="133900">
                  <a:moveTo>
                    <a:pt x="0" y="0"/>
                  </a:moveTo>
                  <a:cubicBezTo>
                    <a:pt x="31755" y="20335"/>
                    <a:pt x="58266" y="38075"/>
                    <a:pt x="164152" y="60392"/>
                  </a:cubicBezTo>
                  <a:cubicBezTo>
                    <a:pt x="270038" y="82709"/>
                    <a:pt x="603234" y="87006"/>
                    <a:pt x="635314" y="133900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D5FF667-EB76-9195-6704-A0E424697A4D}"/>
                </a:ext>
              </a:extLst>
            </p:cNvPr>
            <p:cNvSpPr/>
            <p:nvPr/>
          </p:nvSpPr>
          <p:spPr>
            <a:xfrm flipH="1">
              <a:off x="2868782" y="3794071"/>
              <a:ext cx="628474" cy="55604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  <a:gd name="connsiteX0" fmla="*/ 0 w 640847"/>
                <a:gd name="connsiteY0" fmla="*/ 0 h 118884"/>
                <a:gd name="connsiteX1" fmla="*/ 99250 w 640847"/>
                <a:gd name="connsiteY1" fmla="*/ 108922 h 118884"/>
                <a:gd name="connsiteX2" fmla="*/ 640847 w 640847"/>
                <a:gd name="connsiteY2" fmla="*/ 114746 h 118884"/>
                <a:gd name="connsiteX0" fmla="*/ 0 w 640847"/>
                <a:gd name="connsiteY0" fmla="*/ 0 h 118884"/>
                <a:gd name="connsiteX1" fmla="*/ 99250 w 640847"/>
                <a:gd name="connsiteY1" fmla="*/ 108922 h 118884"/>
                <a:gd name="connsiteX2" fmla="*/ 640847 w 640847"/>
                <a:gd name="connsiteY2" fmla="*/ 114746 h 118884"/>
                <a:gd name="connsiteX0" fmla="*/ 1896 w 642743"/>
                <a:gd name="connsiteY0" fmla="*/ 0 h 114746"/>
                <a:gd name="connsiteX1" fmla="*/ 51637 w 642743"/>
                <a:gd name="connsiteY1" fmla="*/ 50679 h 114746"/>
                <a:gd name="connsiteX2" fmla="*/ 642743 w 642743"/>
                <a:gd name="connsiteY2" fmla="*/ 114746 h 114746"/>
                <a:gd name="connsiteX0" fmla="*/ 1896 w 642743"/>
                <a:gd name="connsiteY0" fmla="*/ 0 h 114746"/>
                <a:gd name="connsiteX1" fmla="*/ 51637 w 642743"/>
                <a:gd name="connsiteY1" fmla="*/ 50679 h 114746"/>
                <a:gd name="connsiteX2" fmla="*/ 642743 w 642743"/>
                <a:gd name="connsiteY2" fmla="*/ 114746 h 114746"/>
                <a:gd name="connsiteX0" fmla="*/ 1896 w 642743"/>
                <a:gd name="connsiteY0" fmla="*/ 0 h 114746"/>
                <a:gd name="connsiteX1" fmla="*/ 51637 w 642743"/>
                <a:gd name="connsiteY1" fmla="*/ 85230 h 114746"/>
                <a:gd name="connsiteX2" fmla="*/ 642743 w 642743"/>
                <a:gd name="connsiteY2" fmla="*/ 114746 h 114746"/>
                <a:gd name="connsiteX0" fmla="*/ 8687 w 649534"/>
                <a:gd name="connsiteY0" fmla="*/ 0 h 114746"/>
                <a:gd name="connsiteX1" fmla="*/ 58428 w 649534"/>
                <a:gd name="connsiteY1" fmla="*/ 85230 h 114746"/>
                <a:gd name="connsiteX2" fmla="*/ 649534 w 649534"/>
                <a:gd name="connsiteY2" fmla="*/ 114746 h 114746"/>
                <a:gd name="connsiteX0" fmla="*/ -1 w 640846"/>
                <a:gd name="connsiteY0" fmla="*/ 0 h 114746"/>
                <a:gd name="connsiteX1" fmla="*/ 129717 w 640846"/>
                <a:gd name="connsiteY1" fmla="*/ 52653 h 114746"/>
                <a:gd name="connsiteX2" fmla="*/ 640846 w 640846"/>
                <a:gd name="connsiteY2" fmla="*/ 114746 h 114746"/>
                <a:gd name="connsiteX0" fmla="*/ 0 w 640847"/>
                <a:gd name="connsiteY0" fmla="*/ 0 h 114746"/>
                <a:gd name="connsiteX1" fmla="*/ 129718 w 640847"/>
                <a:gd name="connsiteY1" fmla="*/ 52653 h 114746"/>
                <a:gd name="connsiteX2" fmla="*/ 640847 w 640847"/>
                <a:gd name="connsiteY2" fmla="*/ 114746 h 114746"/>
                <a:gd name="connsiteX0" fmla="*/ 0 w 640847"/>
                <a:gd name="connsiteY0" fmla="*/ 0 h 114746"/>
                <a:gd name="connsiteX1" fmla="*/ 129718 w 640847"/>
                <a:gd name="connsiteY1" fmla="*/ 52653 h 114746"/>
                <a:gd name="connsiteX2" fmla="*/ 640847 w 640847"/>
                <a:gd name="connsiteY2" fmla="*/ 114746 h 1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0847" h="114746">
                  <a:moveTo>
                    <a:pt x="0" y="0"/>
                  </a:moveTo>
                  <a:cubicBezTo>
                    <a:pt x="19066" y="22144"/>
                    <a:pt x="22910" y="33529"/>
                    <a:pt x="129718" y="52653"/>
                  </a:cubicBezTo>
                  <a:cubicBezTo>
                    <a:pt x="236526" y="71777"/>
                    <a:pt x="482254" y="81572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9754188A-A797-1928-278A-01DAAEB93E05}"/>
              </a:ext>
            </a:extLst>
          </p:cNvPr>
          <p:cNvSpPr/>
          <p:nvPr/>
        </p:nvSpPr>
        <p:spPr>
          <a:xfrm>
            <a:off x="2800447" y="2020042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5C8229D-E19A-20E8-29DD-B4B1E78F3391}"/>
              </a:ext>
            </a:extLst>
          </p:cNvPr>
          <p:cNvGrpSpPr/>
          <p:nvPr/>
        </p:nvGrpSpPr>
        <p:grpSpPr>
          <a:xfrm>
            <a:off x="3605310" y="3479881"/>
            <a:ext cx="239814" cy="404255"/>
            <a:chOff x="5541091" y="5149144"/>
            <a:chExt cx="239814" cy="404255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50D64A1B-EAED-7087-E0D7-AED166D921C0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955F0E5D-448D-A33C-F54C-773F4147278B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A69CF77E-8EC7-BD3E-2D43-92BD43C72468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5DB0785-986F-637C-FF62-2E846B791519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DBB3F33-0EEF-8303-99DB-DC90C42794EB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" name="Rectangle 5">
            <a:extLst>
              <a:ext uri="{FF2B5EF4-FFF2-40B4-BE49-F238E27FC236}">
                <a16:creationId xmlns:a16="http://schemas.microsoft.com/office/drawing/2014/main" id="{313A386C-ACFA-55BD-ECF4-1982716D42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71</a:t>
            </a:fld>
            <a:endParaRPr lang="en-US" dirty="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CCD5781-0544-3475-68E0-F39A8FF9C5F5}"/>
              </a:ext>
            </a:extLst>
          </p:cNvPr>
          <p:cNvGrpSpPr/>
          <p:nvPr/>
        </p:nvGrpSpPr>
        <p:grpSpPr>
          <a:xfrm>
            <a:off x="3183166" y="2062305"/>
            <a:ext cx="350874" cy="360389"/>
            <a:chOff x="8339913" y="3582851"/>
            <a:chExt cx="350874" cy="360389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EA57F093-2EA0-0CF3-4DB8-20FC2B61FDF4}"/>
                </a:ext>
              </a:extLst>
            </p:cNvPr>
            <p:cNvSpPr/>
            <p:nvPr/>
          </p:nvSpPr>
          <p:spPr>
            <a:xfrm>
              <a:off x="8339913" y="3582851"/>
              <a:ext cx="350874" cy="360389"/>
            </a:xfrm>
            <a:prstGeom prst="ellipse">
              <a:avLst/>
            </a:prstGeom>
            <a:noFill/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DF0C63C7-5EC9-C218-93A3-F059DDC8EF8F}"/>
                </a:ext>
              </a:extLst>
            </p:cNvPr>
            <p:cNvSpPr/>
            <p:nvPr/>
          </p:nvSpPr>
          <p:spPr>
            <a:xfrm>
              <a:off x="8400155" y="3836283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6B748237-2F51-DE90-AD17-D33D83CFB3FC}"/>
                </a:ext>
              </a:extLst>
            </p:cNvPr>
            <p:cNvSpPr/>
            <p:nvPr/>
          </p:nvSpPr>
          <p:spPr>
            <a:xfrm>
              <a:off x="8497062" y="3616213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7679F609-0789-40BF-D2D9-323674E34901}"/>
                </a:ext>
              </a:extLst>
            </p:cNvPr>
            <p:cNvSpPr/>
            <p:nvPr/>
          </p:nvSpPr>
          <p:spPr>
            <a:xfrm>
              <a:off x="8610075" y="3827560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1" name="Straight Arrow Connector 30">
              <a:extLst>
                <a:ext uri="{FF2B5EF4-FFF2-40B4-BE49-F238E27FC236}">
                  <a16:creationId xmlns:a16="http://schemas.microsoft.com/office/drawing/2014/main" id="{A3AE9F1B-16A3-04F2-2773-6B24040CA612}"/>
                </a:ext>
              </a:extLst>
            </p:cNvPr>
            <p:cNvCxnSpPr>
              <a:cxnSpLocks/>
              <a:stCxn id="25" idx="5"/>
              <a:endCxn id="30" idx="0"/>
            </p:cNvCxnSpPr>
            <p:nvPr/>
          </p:nvCxnSpPr>
          <p:spPr>
            <a:xfrm>
              <a:off x="8528282" y="3647433"/>
              <a:ext cx="100081" cy="180127"/>
            </a:xfrm>
            <a:prstGeom prst="straightConnector1">
              <a:avLst/>
            </a:prstGeom>
            <a:ln w="9525">
              <a:solidFill>
                <a:srgbClr val="00B0F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Arrow Connector 33">
              <a:extLst>
                <a:ext uri="{FF2B5EF4-FFF2-40B4-BE49-F238E27FC236}">
                  <a16:creationId xmlns:a16="http://schemas.microsoft.com/office/drawing/2014/main" id="{2256B159-CBEA-7455-ABC8-967B7C2B2EF3}"/>
                </a:ext>
              </a:extLst>
            </p:cNvPr>
            <p:cNvCxnSpPr>
              <a:cxnSpLocks/>
              <a:stCxn id="25" idx="3"/>
            </p:cNvCxnSpPr>
            <p:nvPr/>
          </p:nvCxnSpPr>
          <p:spPr>
            <a:xfrm flipH="1">
              <a:off x="8415269" y="3647433"/>
              <a:ext cx="87149" cy="188850"/>
            </a:xfrm>
            <a:prstGeom prst="straightConnector1">
              <a:avLst/>
            </a:prstGeom>
            <a:ln w="9525">
              <a:solidFill>
                <a:srgbClr val="00B0F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DE7927E1-BD85-ED6B-4A44-E63F2BB22709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2620F5A-2606-5907-0161-38DA7923552E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25B58F2-C2C0-9A4B-66DA-C1C89053B8EB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EBEDA0C7-20DC-E39B-5C09-9BD316826DE1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Arrow Connector 38">
            <a:extLst>
              <a:ext uri="{FF2B5EF4-FFF2-40B4-BE49-F238E27FC236}">
                <a16:creationId xmlns:a16="http://schemas.microsoft.com/office/drawing/2014/main" id="{F4DFF17D-3FEF-11D2-5CA1-CCFA6EBA9385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Arrow Connector 39">
            <a:extLst>
              <a:ext uri="{FF2B5EF4-FFF2-40B4-BE49-F238E27FC236}">
                <a16:creationId xmlns:a16="http://schemas.microsoft.com/office/drawing/2014/main" id="{A2DD28F4-76C2-0591-E569-C291752AB267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26127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482CBA1-9803-417C-954F-F4DE6EE684A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324" y="1866956"/>
            <a:ext cx="3059207" cy="365598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3A9E905-E57F-4A76-AD81-8E24BBF1C04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6798" y="1866956"/>
            <a:ext cx="3361826" cy="3708587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5D85CE6C-688C-480C-9863-070C05A26950}"/>
                  </a:ext>
                </a:extLst>
              </p:cNvPr>
              <p:cNvSpPr txBox="1"/>
              <p:nvPr/>
            </p:nvSpPr>
            <p:spPr>
              <a:xfrm>
                <a:off x="3665048" y="5562169"/>
                <a:ext cx="551510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Path for </a:t>
                </a:r>
                <a14:m>
                  <m:oMath xmlns:m="http://schemas.openxmlformats.org/officeDocument/2006/math"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[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]</m:t>
                    </m:r>
                  </m:oMath>
                </a14:m>
                <a:endParaRPr lang="en-US" sz="240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5D85CE6C-688C-480C-9863-070C05A2695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65048" y="5562169"/>
                <a:ext cx="5515100" cy="461665"/>
              </a:xfrm>
              <a:prstGeom prst="rect">
                <a:avLst/>
              </a:prstGeom>
              <a:blipFill>
                <a:blip r:embed="rId4"/>
                <a:stretch>
                  <a:fillRect l="-1657" t="-10526" r="-110" b="-2894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extBox 5">
            <a:extLst>
              <a:ext uri="{FF2B5EF4-FFF2-40B4-BE49-F238E27FC236}">
                <a16:creationId xmlns:a16="http://schemas.microsoft.com/office/drawing/2014/main" id="{6C5BC423-821B-4C36-A184-2FCA4D04AC55}"/>
              </a:ext>
            </a:extLst>
          </p:cNvPr>
          <p:cNvSpPr txBox="1"/>
          <p:nvPr/>
        </p:nvSpPr>
        <p:spPr>
          <a:xfrm>
            <a:off x="1109479" y="5555892"/>
            <a:ext cx="13609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CFLOBDD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E182C51F-65C4-4B7F-BC5D-2B6F413455BD}"/>
              </a:ext>
            </a:extLst>
          </p:cNvPr>
          <p:cNvSpPr/>
          <p:nvPr/>
        </p:nvSpPr>
        <p:spPr>
          <a:xfrm>
            <a:off x="5332997" y="2012282"/>
            <a:ext cx="1082843" cy="108284"/>
          </a:xfrm>
          <a:custGeom>
            <a:avLst/>
            <a:gdLst>
              <a:gd name="connsiteX0" fmla="*/ 0 w 1443790"/>
              <a:gd name="connsiteY0" fmla="*/ 0 h 144379"/>
              <a:gd name="connsiteX1" fmla="*/ 902369 w 1443790"/>
              <a:gd name="connsiteY1" fmla="*/ 48126 h 144379"/>
              <a:gd name="connsiteX2" fmla="*/ 1443790 w 1443790"/>
              <a:gd name="connsiteY2" fmla="*/ 144379 h 14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43790" h="144379">
                <a:moveTo>
                  <a:pt x="0" y="0"/>
                </a:moveTo>
                <a:cubicBezTo>
                  <a:pt x="330868" y="12031"/>
                  <a:pt x="661737" y="24063"/>
                  <a:pt x="902369" y="48126"/>
                </a:cubicBezTo>
                <a:cubicBezTo>
                  <a:pt x="1143001" y="72189"/>
                  <a:pt x="1293395" y="108284"/>
                  <a:pt x="1443790" y="144379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3E17EED4-5C13-4D78-AE90-869CE701C10D}"/>
              </a:ext>
            </a:extLst>
          </p:cNvPr>
          <p:cNvSpPr/>
          <p:nvPr/>
        </p:nvSpPr>
        <p:spPr>
          <a:xfrm>
            <a:off x="6415515" y="2120566"/>
            <a:ext cx="1362577" cy="550445"/>
          </a:xfrm>
          <a:custGeom>
            <a:avLst/>
            <a:gdLst>
              <a:gd name="connsiteX0" fmla="*/ 0 w 1443790"/>
              <a:gd name="connsiteY0" fmla="*/ 0 h 144379"/>
              <a:gd name="connsiteX1" fmla="*/ 902369 w 1443790"/>
              <a:gd name="connsiteY1" fmla="*/ 48126 h 144379"/>
              <a:gd name="connsiteX2" fmla="*/ 1443790 w 1443790"/>
              <a:gd name="connsiteY2" fmla="*/ 144379 h 144379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28600 h 733927"/>
              <a:gd name="connsiteX2" fmla="*/ 1816769 w 1816769"/>
              <a:gd name="connsiteY2" fmla="*/ 733927 h 733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16769" h="733927">
                <a:moveTo>
                  <a:pt x="0" y="0"/>
                </a:moveTo>
                <a:cubicBezTo>
                  <a:pt x="330868" y="12031"/>
                  <a:pt x="635668" y="130342"/>
                  <a:pt x="950495" y="228600"/>
                </a:cubicBezTo>
                <a:cubicBezTo>
                  <a:pt x="1265322" y="326858"/>
                  <a:pt x="1678406" y="553453"/>
                  <a:pt x="1816769" y="733927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02085D9A-D9BE-4D5A-A308-FB1303B4BEBD}"/>
              </a:ext>
            </a:extLst>
          </p:cNvPr>
          <p:cNvSpPr/>
          <p:nvPr/>
        </p:nvSpPr>
        <p:spPr>
          <a:xfrm>
            <a:off x="7780537" y="2685007"/>
            <a:ext cx="126332" cy="270710"/>
          </a:xfrm>
          <a:custGeom>
            <a:avLst/>
            <a:gdLst>
              <a:gd name="connsiteX0" fmla="*/ 0 w 1443790"/>
              <a:gd name="connsiteY0" fmla="*/ 0 h 144379"/>
              <a:gd name="connsiteX1" fmla="*/ 902369 w 1443790"/>
              <a:gd name="connsiteY1" fmla="*/ 48126 h 144379"/>
              <a:gd name="connsiteX2" fmla="*/ 1443790 w 1443790"/>
              <a:gd name="connsiteY2" fmla="*/ 144379 h 144379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28600 h 733927"/>
              <a:gd name="connsiteX2" fmla="*/ 1816769 w 1816769"/>
              <a:gd name="connsiteY2" fmla="*/ 733927 h 733927"/>
              <a:gd name="connsiteX0" fmla="*/ 0 w 1564106"/>
              <a:gd name="connsiteY0" fmla="*/ 0 h 1552074"/>
              <a:gd name="connsiteX1" fmla="*/ 697832 w 1564106"/>
              <a:gd name="connsiteY1" fmla="*/ 1046747 h 1552074"/>
              <a:gd name="connsiteX2" fmla="*/ 1564106 w 1564106"/>
              <a:gd name="connsiteY2" fmla="*/ 1552074 h 1552074"/>
              <a:gd name="connsiteX0" fmla="*/ 0 w 697832"/>
              <a:gd name="connsiteY0" fmla="*/ 0 h 1046747"/>
              <a:gd name="connsiteX1" fmla="*/ 697832 w 697832"/>
              <a:gd name="connsiteY1" fmla="*/ 1046747 h 1046747"/>
              <a:gd name="connsiteX0" fmla="*/ 0 w 168443"/>
              <a:gd name="connsiteY0" fmla="*/ 0 h 360947"/>
              <a:gd name="connsiteX1" fmla="*/ 168443 w 168443"/>
              <a:gd name="connsiteY1" fmla="*/ 360947 h 360947"/>
              <a:gd name="connsiteX0" fmla="*/ 0 w 180009"/>
              <a:gd name="connsiteY0" fmla="*/ 0 h 360947"/>
              <a:gd name="connsiteX1" fmla="*/ 168443 w 180009"/>
              <a:gd name="connsiteY1" fmla="*/ 360947 h 360947"/>
              <a:gd name="connsiteX0" fmla="*/ 0 w 180009"/>
              <a:gd name="connsiteY0" fmla="*/ 0 h 360947"/>
              <a:gd name="connsiteX1" fmla="*/ 168443 w 180009"/>
              <a:gd name="connsiteY1" fmla="*/ 360947 h 360947"/>
              <a:gd name="connsiteX0" fmla="*/ 0 w 168443"/>
              <a:gd name="connsiteY0" fmla="*/ 0 h 360947"/>
              <a:gd name="connsiteX1" fmla="*/ 168443 w 168443"/>
              <a:gd name="connsiteY1" fmla="*/ 360947 h 360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8443" h="360947">
                <a:moveTo>
                  <a:pt x="0" y="0"/>
                </a:moveTo>
                <a:cubicBezTo>
                  <a:pt x="42110" y="132347"/>
                  <a:pt x="88232" y="174458"/>
                  <a:pt x="168443" y="360947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2FDD4B9-CC53-4200-866F-FD2CFEBAF8FA}"/>
              </a:ext>
            </a:extLst>
          </p:cNvPr>
          <p:cNvSpPr/>
          <p:nvPr/>
        </p:nvSpPr>
        <p:spPr>
          <a:xfrm>
            <a:off x="6526306" y="2587755"/>
            <a:ext cx="1380565" cy="575705"/>
          </a:xfrm>
          <a:custGeom>
            <a:avLst/>
            <a:gdLst>
              <a:gd name="connsiteX0" fmla="*/ 1840753 w 1840753"/>
              <a:gd name="connsiteY0" fmla="*/ 501602 h 767607"/>
              <a:gd name="connsiteX1" fmla="*/ 1685365 w 1840753"/>
              <a:gd name="connsiteY1" fmla="*/ 686873 h 767607"/>
              <a:gd name="connsiteX2" fmla="*/ 1446306 w 1840753"/>
              <a:gd name="connsiteY2" fmla="*/ 764567 h 767607"/>
              <a:gd name="connsiteX3" fmla="*/ 1027953 w 1840753"/>
              <a:gd name="connsiteY3" fmla="*/ 591249 h 767607"/>
              <a:gd name="connsiteX4" fmla="*/ 699247 w 1840753"/>
              <a:gd name="connsiteY4" fmla="*/ 256567 h 767607"/>
              <a:gd name="connsiteX5" fmla="*/ 340659 w 1840753"/>
              <a:gd name="connsiteY5" fmla="*/ 5555 h 767607"/>
              <a:gd name="connsiteX6" fmla="*/ 0 w 1840753"/>
              <a:gd name="connsiteY6" fmla="*/ 107155 h 767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0753" h="767607">
                <a:moveTo>
                  <a:pt x="1840753" y="501602"/>
                </a:moveTo>
                <a:cubicBezTo>
                  <a:pt x="1795929" y="572324"/>
                  <a:pt x="1751106" y="643046"/>
                  <a:pt x="1685365" y="686873"/>
                </a:cubicBezTo>
                <a:cubicBezTo>
                  <a:pt x="1619624" y="730701"/>
                  <a:pt x="1555875" y="780504"/>
                  <a:pt x="1446306" y="764567"/>
                </a:cubicBezTo>
                <a:cubicBezTo>
                  <a:pt x="1336737" y="748630"/>
                  <a:pt x="1152463" y="675916"/>
                  <a:pt x="1027953" y="591249"/>
                </a:cubicBezTo>
                <a:cubicBezTo>
                  <a:pt x="903443" y="506582"/>
                  <a:pt x="813796" y="354183"/>
                  <a:pt x="699247" y="256567"/>
                </a:cubicBezTo>
                <a:cubicBezTo>
                  <a:pt x="584698" y="158951"/>
                  <a:pt x="457200" y="30457"/>
                  <a:pt x="340659" y="5555"/>
                </a:cubicBezTo>
                <a:cubicBezTo>
                  <a:pt x="224118" y="-19347"/>
                  <a:pt x="112059" y="43904"/>
                  <a:pt x="0" y="107155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DAF2AD8E-0682-4B23-B55A-D51D04A3BF45}"/>
              </a:ext>
            </a:extLst>
          </p:cNvPr>
          <p:cNvSpPr/>
          <p:nvPr/>
        </p:nvSpPr>
        <p:spPr>
          <a:xfrm>
            <a:off x="6521824" y="2547953"/>
            <a:ext cx="1259348" cy="216816"/>
          </a:xfrm>
          <a:custGeom>
            <a:avLst/>
            <a:gdLst>
              <a:gd name="connsiteX0" fmla="*/ 0 w 1583764"/>
              <a:gd name="connsiteY0" fmla="*/ 194754 h 287759"/>
              <a:gd name="connsiteX1" fmla="*/ 113553 w 1583764"/>
              <a:gd name="connsiteY1" fmla="*/ 284401 h 287759"/>
              <a:gd name="connsiteX2" fmla="*/ 346635 w 1583764"/>
              <a:gd name="connsiteY2" fmla="*/ 260495 h 287759"/>
              <a:gd name="connsiteX3" fmla="*/ 633506 w 1583764"/>
              <a:gd name="connsiteY3" fmla="*/ 182801 h 287759"/>
              <a:gd name="connsiteX4" fmla="*/ 1159435 w 1583764"/>
              <a:gd name="connsiteY4" fmla="*/ 9483 h 287759"/>
              <a:gd name="connsiteX5" fmla="*/ 1410447 w 1583764"/>
              <a:gd name="connsiteY5" fmla="*/ 33389 h 287759"/>
              <a:gd name="connsiteX6" fmla="*/ 1583764 w 1583764"/>
              <a:gd name="connsiteY6" fmla="*/ 123036 h 287759"/>
              <a:gd name="connsiteX0" fmla="*/ 0 w 1679131"/>
              <a:gd name="connsiteY0" fmla="*/ 196083 h 289088"/>
              <a:gd name="connsiteX1" fmla="*/ 113553 w 1679131"/>
              <a:gd name="connsiteY1" fmla="*/ 285730 h 289088"/>
              <a:gd name="connsiteX2" fmla="*/ 346635 w 1679131"/>
              <a:gd name="connsiteY2" fmla="*/ 261824 h 289088"/>
              <a:gd name="connsiteX3" fmla="*/ 633506 w 1679131"/>
              <a:gd name="connsiteY3" fmla="*/ 184130 h 289088"/>
              <a:gd name="connsiteX4" fmla="*/ 1159435 w 1679131"/>
              <a:gd name="connsiteY4" fmla="*/ 10812 h 289088"/>
              <a:gd name="connsiteX5" fmla="*/ 1410447 w 1679131"/>
              <a:gd name="connsiteY5" fmla="*/ 34718 h 289088"/>
              <a:gd name="connsiteX6" fmla="*/ 1679131 w 1679131"/>
              <a:gd name="connsiteY6" fmla="*/ 169244 h 28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9131" h="289088">
                <a:moveTo>
                  <a:pt x="0" y="196083"/>
                </a:moveTo>
                <a:cubicBezTo>
                  <a:pt x="27890" y="235428"/>
                  <a:pt x="55781" y="274773"/>
                  <a:pt x="113553" y="285730"/>
                </a:cubicBezTo>
                <a:cubicBezTo>
                  <a:pt x="171326" y="296687"/>
                  <a:pt x="259976" y="278757"/>
                  <a:pt x="346635" y="261824"/>
                </a:cubicBezTo>
                <a:cubicBezTo>
                  <a:pt x="433294" y="244891"/>
                  <a:pt x="498039" y="225965"/>
                  <a:pt x="633506" y="184130"/>
                </a:cubicBezTo>
                <a:cubicBezTo>
                  <a:pt x="768973" y="142295"/>
                  <a:pt x="1029945" y="35714"/>
                  <a:pt x="1159435" y="10812"/>
                </a:cubicBezTo>
                <a:cubicBezTo>
                  <a:pt x="1288925" y="-14090"/>
                  <a:pt x="1323831" y="8313"/>
                  <a:pt x="1410447" y="34718"/>
                </a:cubicBezTo>
                <a:cubicBezTo>
                  <a:pt x="1497063" y="61123"/>
                  <a:pt x="1627833" y="133883"/>
                  <a:pt x="1679131" y="169244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88CAD0C0-BA69-4F26-B70F-A8192F10820A}"/>
              </a:ext>
            </a:extLst>
          </p:cNvPr>
          <p:cNvSpPr/>
          <p:nvPr/>
        </p:nvSpPr>
        <p:spPr>
          <a:xfrm>
            <a:off x="7815949" y="2685006"/>
            <a:ext cx="126332" cy="270710"/>
          </a:xfrm>
          <a:custGeom>
            <a:avLst/>
            <a:gdLst>
              <a:gd name="connsiteX0" fmla="*/ 0 w 1443790"/>
              <a:gd name="connsiteY0" fmla="*/ 0 h 144379"/>
              <a:gd name="connsiteX1" fmla="*/ 902369 w 1443790"/>
              <a:gd name="connsiteY1" fmla="*/ 48126 h 144379"/>
              <a:gd name="connsiteX2" fmla="*/ 1443790 w 1443790"/>
              <a:gd name="connsiteY2" fmla="*/ 144379 h 144379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28600 h 733927"/>
              <a:gd name="connsiteX2" fmla="*/ 1816769 w 1816769"/>
              <a:gd name="connsiteY2" fmla="*/ 733927 h 733927"/>
              <a:gd name="connsiteX0" fmla="*/ 0 w 1564106"/>
              <a:gd name="connsiteY0" fmla="*/ 0 h 1552074"/>
              <a:gd name="connsiteX1" fmla="*/ 697832 w 1564106"/>
              <a:gd name="connsiteY1" fmla="*/ 1046747 h 1552074"/>
              <a:gd name="connsiteX2" fmla="*/ 1564106 w 1564106"/>
              <a:gd name="connsiteY2" fmla="*/ 1552074 h 1552074"/>
              <a:gd name="connsiteX0" fmla="*/ 0 w 697832"/>
              <a:gd name="connsiteY0" fmla="*/ 0 h 1046747"/>
              <a:gd name="connsiteX1" fmla="*/ 697832 w 697832"/>
              <a:gd name="connsiteY1" fmla="*/ 1046747 h 1046747"/>
              <a:gd name="connsiteX0" fmla="*/ 0 w 168443"/>
              <a:gd name="connsiteY0" fmla="*/ 0 h 360947"/>
              <a:gd name="connsiteX1" fmla="*/ 168443 w 168443"/>
              <a:gd name="connsiteY1" fmla="*/ 360947 h 360947"/>
              <a:gd name="connsiteX0" fmla="*/ 0 w 180009"/>
              <a:gd name="connsiteY0" fmla="*/ 0 h 360947"/>
              <a:gd name="connsiteX1" fmla="*/ 168443 w 180009"/>
              <a:gd name="connsiteY1" fmla="*/ 360947 h 360947"/>
              <a:gd name="connsiteX0" fmla="*/ 0 w 180009"/>
              <a:gd name="connsiteY0" fmla="*/ 0 h 360947"/>
              <a:gd name="connsiteX1" fmla="*/ 168443 w 180009"/>
              <a:gd name="connsiteY1" fmla="*/ 360947 h 360947"/>
              <a:gd name="connsiteX0" fmla="*/ 0 w 168443"/>
              <a:gd name="connsiteY0" fmla="*/ 0 h 360947"/>
              <a:gd name="connsiteX1" fmla="*/ 168443 w 168443"/>
              <a:gd name="connsiteY1" fmla="*/ 360947 h 360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8443" h="360947">
                <a:moveTo>
                  <a:pt x="0" y="0"/>
                </a:moveTo>
                <a:cubicBezTo>
                  <a:pt x="42110" y="132347"/>
                  <a:pt x="88232" y="174458"/>
                  <a:pt x="168443" y="360947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40425045-E552-49EE-AE3E-7FDD8F41B83D}"/>
              </a:ext>
            </a:extLst>
          </p:cNvPr>
          <p:cNvSpPr/>
          <p:nvPr/>
        </p:nvSpPr>
        <p:spPr>
          <a:xfrm>
            <a:off x="6563485" y="2977760"/>
            <a:ext cx="1358978" cy="244028"/>
          </a:xfrm>
          <a:custGeom>
            <a:avLst/>
            <a:gdLst>
              <a:gd name="connsiteX0" fmla="*/ 1811970 w 1811970"/>
              <a:gd name="connsiteY0" fmla="*/ 0 h 325370"/>
              <a:gd name="connsiteX1" fmla="*/ 1716604 w 1811970"/>
              <a:gd name="connsiteY1" fmla="*/ 162685 h 325370"/>
              <a:gd name="connsiteX2" fmla="*/ 1447332 w 1811970"/>
              <a:gd name="connsiteY2" fmla="*/ 308540 h 325370"/>
              <a:gd name="connsiteX3" fmla="*/ 891961 w 1811970"/>
              <a:gd name="connsiteY3" fmla="*/ 291711 h 325370"/>
              <a:gd name="connsiteX4" fmla="*/ 460005 w 1811970"/>
              <a:gd name="connsiteY4" fmla="*/ 129026 h 325370"/>
              <a:gd name="connsiteX5" fmla="*/ 157075 w 1811970"/>
              <a:gd name="connsiteY5" fmla="*/ 134636 h 325370"/>
              <a:gd name="connsiteX6" fmla="*/ 0 w 1811970"/>
              <a:gd name="connsiteY6" fmla="*/ 325370 h 32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1970" h="325370">
                <a:moveTo>
                  <a:pt x="1811970" y="0"/>
                </a:moveTo>
                <a:cubicBezTo>
                  <a:pt x="1794673" y="55631"/>
                  <a:pt x="1777377" y="111262"/>
                  <a:pt x="1716604" y="162685"/>
                </a:cubicBezTo>
                <a:cubicBezTo>
                  <a:pt x="1655831" y="214108"/>
                  <a:pt x="1584773" y="287036"/>
                  <a:pt x="1447332" y="308540"/>
                </a:cubicBezTo>
                <a:cubicBezTo>
                  <a:pt x="1309891" y="330044"/>
                  <a:pt x="1056515" y="321630"/>
                  <a:pt x="891961" y="291711"/>
                </a:cubicBezTo>
                <a:cubicBezTo>
                  <a:pt x="727407" y="261792"/>
                  <a:pt x="582486" y="155205"/>
                  <a:pt x="460005" y="129026"/>
                </a:cubicBezTo>
                <a:cubicBezTo>
                  <a:pt x="337524" y="102847"/>
                  <a:pt x="233742" y="101912"/>
                  <a:pt x="157075" y="134636"/>
                </a:cubicBezTo>
                <a:cubicBezTo>
                  <a:pt x="80408" y="167360"/>
                  <a:pt x="40204" y="246365"/>
                  <a:pt x="0" y="325370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D71E42D9-AF94-498E-86B4-81F615C6A5B7}"/>
              </a:ext>
            </a:extLst>
          </p:cNvPr>
          <p:cNvSpPr/>
          <p:nvPr/>
        </p:nvSpPr>
        <p:spPr>
          <a:xfrm>
            <a:off x="5380843" y="3259654"/>
            <a:ext cx="1148983" cy="294515"/>
          </a:xfrm>
          <a:custGeom>
            <a:avLst/>
            <a:gdLst>
              <a:gd name="connsiteX0" fmla="*/ 1531977 w 1531977"/>
              <a:gd name="connsiteY0" fmla="*/ 0 h 392687"/>
              <a:gd name="connsiteX1" fmla="*/ 1431001 w 1531977"/>
              <a:gd name="connsiteY1" fmla="*/ 117806 h 392687"/>
              <a:gd name="connsiteX2" fmla="*/ 1150510 w 1531977"/>
              <a:gd name="connsiteY2" fmla="*/ 173904 h 392687"/>
              <a:gd name="connsiteX3" fmla="*/ 628797 w 1531977"/>
              <a:gd name="connsiteY3" fmla="*/ 140245 h 392687"/>
              <a:gd name="connsiteX4" fmla="*/ 230500 w 1531977"/>
              <a:gd name="connsiteY4" fmla="*/ 151465 h 392687"/>
              <a:gd name="connsiteX5" fmla="*/ 28547 w 1531977"/>
              <a:gd name="connsiteY5" fmla="*/ 235612 h 392687"/>
              <a:gd name="connsiteX6" fmla="*/ 6107 w 1531977"/>
              <a:gd name="connsiteY6" fmla="*/ 392687 h 392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1977" h="392687">
                <a:moveTo>
                  <a:pt x="1531977" y="0"/>
                </a:moveTo>
                <a:cubicBezTo>
                  <a:pt x="1513278" y="44411"/>
                  <a:pt x="1494579" y="88822"/>
                  <a:pt x="1431001" y="117806"/>
                </a:cubicBezTo>
                <a:cubicBezTo>
                  <a:pt x="1367423" y="146790"/>
                  <a:pt x="1284211" y="170164"/>
                  <a:pt x="1150510" y="173904"/>
                </a:cubicBezTo>
                <a:cubicBezTo>
                  <a:pt x="1016809" y="177644"/>
                  <a:pt x="782132" y="143985"/>
                  <a:pt x="628797" y="140245"/>
                </a:cubicBezTo>
                <a:cubicBezTo>
                  <a:pt x="475462" y="136505"/>
                  <a:pt x="330542" y="135571"/>
                  <a:pt x="230500" y="151465"/>
                </a:cubicBezTo>
                <a:cubicBezTo>
                  <a:pt x="130458" y="167359"/>
                  <a:pt x="65946" y="195408"/>
                  <a:pt x="28547" y="235612"/>
                </a:cubicBezTo>
                <a:cubicBezTo>
                  <a:pt x="-8852" y="275816"/>
                  <a:pt x="-1373" y="334251"/>
                  <a:pt x="6107" y="392687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471661A1-FFA8-4B2F-9F2F-FEB6D22BC1FB}"/>
              </a:ext>
            </a:extLst>
          </p:cNvPr>
          <p:cNvSpPr/>
          <p:nvPr/>
        </p:nvSpPr>
        <p:spPr>
          <a:xfrm>
            <a:off x="5381216" y="3575206"/>
            <a:ext cx="1085499" cy="71939"/>
          </a:xfrm>
          <a:custGeom>
            <a:avLst/>
            <a:gdLst>
              <a:gd name="connsiteX0" fmla="*/ 0 w 1447332"/>
              <a:gd name="connsiteY0" fmla="*/ 0 h 95919"/>
              <a:gd name="connsiteX1" fmla="*/ 117806 w 1447332"/>
              <a:gd name="connsiteY1" fmla="*/ 67318 h 95919"/>
              <a:gd name="connsiteX2" fmla="*/ 454395 w 1447332"/>
              <a:gd name="connsiteY2" fmla="*/ 95367 h 95919"/>
              <a:gd name="connsiteX3" fmla="*/ 869521 w 1447332"/>
              <a:gd name="connsiteY3" fmla="*/ 44879 h 95919"/>
              <a:gd name="connsiteX4" fmla="*/ 1239769 w 1447332"/>
              <a:gd name="connsiteY4" fmla="*/ 22439 h 95919"/>
              <a:gd name="connsiteX5" fmla="*/ 1447332 w 1447332"/>
              <a:gd name="connsiteY5" fmla="*/ 78538 h 95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7332" h="95919">
                <a:moveTo>
                  <a:pt x="0" y="0"/>
                </a:moveTo>
                <a:cubicBezTo>
                  <a:pt x="21037" y="25712"/>
                  <a:pt x="42074" y="51424"/>
                  <a:pt x="117806" y="67318"/>
                </a:cubicBezTo>
                <a:cubicBezTo>
                  <a:pt x="193538" y="83212"/>
                  <a:pt x="329109" y="99107"/>
                  <a:pt x="454395" y="95367"/>
                </a:cubicBezTo>
                <a:cubicBezTo>
                  <a:pt x="579681" y="91627"/>
                  <a:pt x="738625" y="57034"/>
                  <a:pt x="869521" y="44879"/>
                </a:cubicBezTo>
                <a:cubicBezTo>
                  <a:pt x="1000417" y="32724"/>
                  <a:pt x="1143467" y="16829"/>
                  <a:pt x="1239769" y="22439"/>
                </a:cubicBezTo>
                <a:cubicBezTo>
                  <a:pt x="1336071" y="28049"/>
                  <a:pt x="1391701" y="53293"/>
                  <a:pt x="1447332" y="78538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0889ED5B-7313-442A-B658-904AE735349E}"/>
              </a:ext>
            </a:extLst>
          </p:cNvPr>
          <p:cNvSpPr/>
          <p:nvPr/>
        </p:nvSpPr>
        <p:spPr>
          <a:xfrm>
            <a:off x="6500375" y="3646731"/>
            <a:ext cx="1258001" cy="122014"/>
          </a:xfrm>
          <a:custGeom>
            <a:avLst/>
            <a:gdLst>
              <a:gd name="connsiteX0" fmla="*/ 0 w 1677335"/>
              <a:gd name="connsiteY0" fmla="*/ 0 h 162685"/>
              <a:gd name="connsiteX1" fmla="*/ 224392 w 1677335"/>
              <a:gd name="connsiteY1" fmla="*/ 50488 h 162685"/>
              <a:gd name="connsiteX2" fmla="*/ 650738 w 1677335"/>
              <a:gd name="connsiteY2" fmla="*/ 56098 h 162685"/>
              <a:gd name="connsiteX3" fmla="*/ 1273428 w 1677335"/>
              <a:gd name="connsiteY3" fmla="*/ 61708 h 162685"/>
              <a:gd name="connsiteX4" fmla="*/ 1531479 w 1677335"/>
              <a:gd name="connsiteY4" fmla="*/ 100977 h 162685"/>
              <a:gd name="connsiteX5" fmla="*/ 1677335 w 1677335"/>
              <a:gd name="connsiteY5" fmla="*/ 162685 h 162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77335" h="162685">
                <a:moveTo>
                  <a:pt x="0" y="0"/>
                </a:moveTo>
                <a:cubicBezTo>
                  <a:pt x="57968" y="20569"/>
                  <a:pt x="115936" y="41138"/>
                  <a:pt x="224392" y="50488"/>
                </a:cubicBezTo>
                <a:cubicBezTo>
                  <a:pt x="332848" y="59838"/>
                  <a:pt x="650738" y="56098"/>
                  <a:pt x="650738" y="56098"/>
                </a:cubicBezTo>
                <a:lnTo>
                  <a:pt x="1273428" y="61708"/>
                </a:lnTo>
                <a:cubicBezTo>
                  <a:pt x="1420218" y="69188"/>
                  <a:pt x="1464161" y="84148"/>
                  <a:pt x="1531479" y="100977"/>
                </a:cubicBezTo>
                <a:cubicBezTo>
                  <a:pt x="1598797" y="117806"/>
                  <a:pt x="1638066" y="140245"/>
                  <a:pt x="1677335" y="162685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D3466A3A-01BF-4DBD-BA4F-E16406251F30}"/>
              </a:ext>
            </a:extLst>
          </p:cNvPr>
          <p:cNvSpPr/>
          <p:nvPr/>
        </p:nvSpPr>
        <p:spPr>
          <a:xfrm>
            <a:off x="7766790" y="3798196"/>
            <a:ext cx="50640" cy="244028"/>
          </a:xfrm>
          <a:custGeom>
            <a:avLst/>
            <a:gdLst>
              <a:gd name="connsiteX0" fmla="*/ 16829 w 67520"/>
              <a:gd name="connsiteY0" fmla="*/ 0 h 325370"/>
              <a:gd name="connsiteX1" fmla="*/ 67317 w 67520"/>
              <a:gd name="connsiteY1" fmla="*/ 162685 h 325370"/>
              <a:gd name="connsiteX2" fmla="*/ 0 w 67520"/>
              <a:gd name="connsiteY2" fmla="*/ 325370 h 32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520" h="325370">
                <a:moveTo>
                  <a:pt x="16829" y="0"/>
                </a:moveTo>
                <a:cubicBezTo>
                  <a:pt x="43475" y="54228"/>
                  <a:pt x="70122" y="108457"/>
                  <a:pt x="67317" y="162685"/>
                </a:cubicBezTo>
                <a:cubicBezTo>
                  <a:pt x="64512" y="216913"/>
                  <a:pt x="32256" y="271141"/>
                  <a:pt x="0" y="325370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F2F6A1E9-C1CE-4474-91DE-9A3B4482C450}"/>
              </a:ext>
            </a:extLst>
          </p:cNvPr>
          <p:cNvSpPr/>
          <p:nvPr/>
        </p:nvSpPr>
        <p:spPr>
          <a:xfrm>
            <a:off x="6500375" y="4080089"/>
            <a:ext cx="1262208" cy="114138"/>
          </a:xfrm>
          <a:custGeom>
            <a:avLst/>
            <a:gdLst>
              <a:gd name="connsiteX0" fmla="*/ 1682944 w 1682944"/>
              <a:gd name="connsiteY0" fmla="*/ 0 h 152184"/>
              <a:gd name="connsiteX1" fmla="*/ 1565138 w 1682944"/>
              <a:gd name="connsiteY1" fmla="*/ 112196 h 152184"/>
              <a:gd name="connsiteX2" fmla="*/ 1335136 w 1682944"/>
              <a:gd name="connsiteY2" fmla="*/ 151465 h 152184"/>
              <a:gd name="connsiteX3" fmla="*/ 908790 w 1682944"/>
              <a:gd name="connsiteY3" fmla="*/ 84147 h 152184"/>
              <a:gd name="connsiteX4" fmla="*/ 443175 w 1682944"/>
              <a:gd name="connsiteY4" fmla="*/ 11220 h 152184"/>
              <a:gd name="connsiteX5" fmla="*/ 151465 w 1682944"/>
              <a:gd name="connsiteY5" fmla="*/ 28049 h 152184"/>
              <a:gd name="connsiteX6" fmla="*/ 0 w 1682944"/>
              <a:gd name="connsiteY6" fmla="*/ 123416 h 152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2944" h="152184">
                <a:moveTo>
                  <a:pt x="1682944" y="0"/>
                </a:moveTo>
                <a:cubicBezTo>
                  <a:pt x="1653025" y="43476"/>
                  <a:pt x="1623106" y="86952"/>
                  <a:pt x="1565138" y="112196"/>
                </a:cubicBezTo>
                <a:cubicBezTo>
                  <a:pt x="1507170" y="137440"/>
                  <a:pt x="1444527" y="156140"/>
                  <a:pt x="1335136" y="151465"/>
                </a:cubicBezTo>
                <a:cubicBezTo>
                  <a:pt x="1225745" y="146790"/>
                  <a:pt x="908790" y="84147"/>
                  <a:pt x="908790" y="84147"/>
                </a:cubicBezTo>
                <a:cubicBezTo>
                  <a:pt x="760130" y="60773"/>
                  <a:pt x="569396" y="20570"/>
                  <a:pt x="443175" y="11220"/>
                </a:cubicBezTo>
                <a:cubicBezTo>
                  <a:pt x="316954" y="1870"/>
                  <a:pt x="225327" y="9350"/>
                  <a:pt x="151465" y="28049"/>
                </a:cubicBezTo>
                <a:cubicBezTo>
                  <a:pt x="77603" y="46748"/>
                  <a:pt x="38801" y="85082"/>
                  <a:pt x="0" y="123416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A033749-54B4-45E2-994E-D50E55F4AD28}"/>
              </a:ext>
            </a:extLst>
          </p:cNvPr>
          <p:cNvSpPr/>
          <p:nvPr/>
        </p:nvSpPr>
        <p:spPr>
          <a:xfrm>
            <a:off x="6483545" y="3773111"/>
            <a:ext cx="1270624" cy="485953"/>
          </a:xfrm>
          <a:custGeom>
            <a:avLst/>
            <a:gdLst>
              <a:gd name="connsiteX0" fmla="*/ 0 w 1694165"/>
              <a:gd name="connsiteY0" fmla="*/ 594429 h 647937"/>
              <a:gd name="connsiteX1" fmla="*/ 218783 w 1694165"/>
              <a:gd name="connsiteY1" fmla="*/ 644917 h 647937"/>
              <a:gd name="connsiteX2" fmla="*/ 549762 w 1694165"/>
              <a:gd name="connsiteY2" fmla="*/ 515892 h 647937"/>
              <a:gd name="connsiteX3" fmla="*/ 774155 w 1694165"/>
              <a:gd name="connsiteY3" fmla="*/ 263450 h 647937"/>
              <a:gd name="connsiteX4" fmla="*/ 1194891 w 1694165"/>
              <a:gd name="connsiteY4" fmla="*/ 61496 h 647937"/>
              <a:gd name="connsiteX5" fmla="*/ 1525870 w 1694165"/>
              <a:gd name="connsiteY5" fmla="*/ 5398 h 647937"/>
              <a:gd name="connsiteX6" fmla="*/ 1694165 w 1694165"/>
              <a:gd name="connsiteY6" fmla="*/ 5398 h 647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94165" h="647937">
                <a:moveTo>
                  <a:pt x="0" y="594429"/>
                </a:moveTo>
                <a:cubicBezTo>
                  <a:pt x="63578" y="626218"/>
                  <a:pt x="127156" y="658007"/>
                  <a:pt x="218783" y="644917"/>
                </a:cubicBezTo>
                <a:cubicBezTo>
                  <a:pt x="310410" y="631828"/>
                  <a:pt x="457200" y="579470"/>
                  <a:pt x="549762" y="515892"/>
                </a:cubicBezTo>
                <a:cubicBezTo>
                  <a:pt x="642324" y="452314"/>
                  <a:pt x="666634" y="339183"/>
                  <a:pt x="774155" y="263450"/>
                </a:cubicBezTo>
                <a:cubicBezTo>
                  <a:pt x="881676" y="187717"/>
                  <a:pt x="1069605" y="104505"/>
                  <a:pt x="1194891" y="61496"/>
                </a:cubicBezTo>
                <a:cubicBezTo>
                  <a:pt x="1320177" y="18487"/>
                  <a:pt x="1442658" y="14748"/>
                  <a:pt x="1525870" y="5398"/>
                </a:cubicBezTo>
                <a:cubicBezTo>
                  <a:pt x="1609082" y="-3952"/>
                  <a:pt x="1651623" y="723"/>
                  <a:pt x="1694165" y="5398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0C8196A8-718D-4B96-8F18-B48234345D20}"/>
              </a:ext>
            </a:extLst>
          </p:cNvPr>
          <p:cNvSpPr/>
          <p:nvPr/>
        </p:nvSpPr>
        <p:spPr>
          <a:xfrm>
            <a:off x="7804732" y="3798196"/>
            <a:ext cx="50640" cy="244028"/>
          </a:xfrm>
          <a:custGeom>
            <a:avLst/>
            <a:gdLst>
              <a:gd name="connsiteX0" fmla="*/ 16829 w 67520"/>
              <a:gd name="connsiteY0" fmla="*/ 0 h 325370"/>
              <a:gd name="connsiteX1" fmla="*/ 67317 w 67520"/>
              <a:gd name="connsiteY1" fmla="*/ 162685 h 325370"/>
              <a:gd name="connsiteX2" fmla="*/ 0 w 67520"/>
              <a:gd name="connsiteY2" fmla="*/ 325370 h 32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520" h="325370">
                <a:moveTo>
                  <a:pt x="16829" y="0"/>
                </a:moveTo>
                <a:cubicBezTo>
                  <a:pt x="43475" y="54228"/>
                  <a:pt x="70122" y="108457"/>
                  <a:pt x="67317" y="162685"/>
                </a:cubicBezTo>
                <a:cubicBezTo>
                  <a:pt x="64512" y="216913"/>
                  <a:pt x="32256" y="271141"/>
                  <a:pt x="0" y="325370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52FD7C2E-3F61-4BED-BAEB-BE8A32E7171C}"/>
              </a:ext>
            </a:extLst>
          </p:cNvPr>
          <p:cNvSpPr/>
          <p:nvPr/>
        </p:nvSpPr>
        <p:spPr>
          <a:xfrm>
            <a:off x="6483545" y="4092711"/>
            <a:ext cx="1304282" cy="643727"/>
          </a:xfrm>
          <a:custGeom>
            <a:avLst/>
            <a:gdLst>
              <a:gd name="connsiteX0" fmla="*/ 1739043 w 1739043"/>
              <a:gd name="connsiteY0" fmla="*/ 0 h 858302"/>
              <a:gd name="connsiteX1" fmla="*/ 1621237 w 1739043"/>
              <a:gd name="connsiteY1" fmla="*/ 185124 h 858302"/>
              <a:gd name="connsiteX2" fmla="*/ 1273429 w 1739043"/>
              <a:gd name="connsiteY2" fmla="*/ 302931 h 858302"/>
              <a:gd name="connsiteX3" fmla="*/ 605861 w 1739043"/>
              <a:gd name="connsiteY3" fmla="*/ 387078 h 858302"/>
              <a:gd name="connsiteX4" fmla="*/ 224393 w 1739043"/>
              <a:gd name="connsiteY4" fmla="*/ 538543 h 858302"/>
              <a:gd name="connsiteX5" fmla="*/ 72928 w 1739043"/>
              <a:gd name="connsiteY5" fmla="*/ 706837 h 858302"/>
              <a:gd name="connsiteX6" fmla="*/ 0 w 1739043"/>
              <a:gd name="connsiteY6" fmla="*/ 858302 h 858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9043" h="858302">
                <a:moveTo>
                  <a:pt x="1739043" y="0"/>
                </a:moveTo>
                <a:cubicBezTo>
                  <a:pt x="1718941" y="67318"/>
                  <a:pt x="1698839" y="134636"/>
                  <a:pt x="1621237" y="185124"/>
                </a:cubicBezTo>
                <a:cubicBezTo>
                  <a:pt x="1543635" y="235612"/>
                  <a:pt x="1442658" y="269272"/>
                  <a:pt x="1273429" y="302931"/>
                </a:cubicBezTo>
                <a:cubicBezTo>
                  <a:pt x="1104200" y="336590"/>
                  <a:pt x="780700" y="347809"/>
                  <a:pt x="605861" y="387078"/>
                </a:cubicBezTo>
                <a:cubicBezTo>
                  <a:pt x="431022" y="426347"/>
                  <a:pt x="313215" y="485250"/>
                  <a:pt x="224393" y="538543"/>
                </a:cubicBezTo>
                <a:cubicBezTo>
                  <a:pt x="135571" y="591836"/>
                  <a:pt x="110327" y="653544"/>
                  <a:pt x="72928" y="706837"/>
                </a:cubicBezTo>
                <a:cubicBezTo>
                  <a:pt x="35529" y="760130"/>
                  <a:pt x="17764" y="809216"/>
                  <a:pt x="0" y="858302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F7C1F7C2-F203-459B-8F7F-D95145BC8D2E}"/>
              </a:ext>
            </a:extLst>
          </p:cNvPr>
          <p:cNvSpPr/>
          <p:nvPr/>
        </p:nvSpPr>
        <p:spPr>
          <a:xfrm>
            <a:off x="5414875" y="4744681"/>
            <a:ext cx="1056048" cy="206333"/>
          </a:xfrm>
          <a:custGeom>
            <a:avLst/>
            <a:gdLst>
              <a:gd name="connsiteX0" fmla="*/ 1408064 w 1408064"/>
              <a:gd name="connsiteY0" fmla="*/ 28278 h 275110"/>
              <a:gd name="connsiteX1" fmla="*/ 1307087 w 1408064"/>
              <a:gd name="connsiteY1" fmla="*/ 101206 h 275110"/>
              <a:gd name="connsiteX2" fmla="*/ 903180 w 1408064"/>
              <a:gd name="connsiteY2" fmla="*/ 56327 h 275110"/>
              <a:gd name="connsiteX3" fmla="*/ 443176 w 1408064"/>
              <a:gd name="connsiteY3" fmla="*/ 229 h 275110"/>
              <a:gd name="connsiteX4" fmla="*/ 168295 w 1408064"/>
              <a:gd name="connsiteY4" fmla="*/ 78766 h 275110"/>
              <a:gd name="connsiteX5" fmla="*/ 0 w 1408064"/>
              <a:gd name="connsiteY5" fmla="*/ 275110 h 275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8064" h="275110">
                <a:moveTo>
                  <a:pt x="1408064" y="28278"/>
                </a:moveTo>
                <a:cubicBezTo>
                  <a:pt x="1399649" y="62404"/>
                  <a:pt x="1391234" y="96531"/>
                  <a:pt x="1307087" y="101206"/>
                </a:cubicBezTo>
                <a:cubicBezTo>
                  <a:pt x="1222940" y="105881"/>
                  <a:pt x="903180" y="56327"/>
                  <a:pt x="903180" y="56327"/>
                </a:cubicBezTo>
                <a:cubicBezTo>
                  <a:pt x="759195" y="39498"/>
                  <a:pt x="565657" y="-3511"/>
                  <a:pt x="443176" y="229"/>
                </a:cubicBezTo>
                <a:cubicBezTo>
                  <a:pt x="320695" y="3969"/>
                  <a:pt x="242158" y="32953"/>
                  <a:pt x="168295" y="78766"/>
                </a:cubicBezTo>
                <a:cubicBezTo>
                  <a:pt x="94432" y="124580"/>
                  <a:pt x="47216" y="199845"/>
                  <a:pt x="0" y="275110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B8929A0F-AAA3-487E-8AB4-398FBC51A269}"/>
              </a:ext>
            </a:extLst>
          </p:cNvPr>
          <p:cNvSpPr/>
          <p:nvPr/>
        </p:nvSpPr>
        <p:spPr>
          <a:xfrm>
            <a:off x="5393838" y="4997294"/>
            <a:ext cx="8415" cy="412322"/>
          </a:xfrm>
          <a:custGeom>
            <a:avLst/>
            <a:gdLst>
              <a:gd name="connsiteX0" fmla="*/ 0 w 11220"/>
              <a:gd name="connsiteY0" fmla="*/ 0 h 549762"/>
              <a:gd name="connsiteX1" fmla="*/ 11220 w 11220"/>
              <a:gd name="connsiteY1" fmla="*/ 549762 h 54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220" h="549762">
                <a:moveTo>
                  <a:pt x="0" y="0"/>
                </a:moveTo>
                <a:lnTo>
                  <a:pt x="11220" y="549762"/>
                </a:ln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01697D02-7082-4AC2-8034-FDF264FE4043}"/>
                  </a:ext>
                </a:extLst>
              </p:cNvPr>
              <p:cNvSpPr txBox="1"/>
              <p:nvPr/>
            </p:nvSpPr>
            <p:spPr>
              <a:xfrm>
                <a:off x="5520057" y="5563017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01697D02-7082-4AC2-8034-FDF264FE40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20057" y="5563017"/>
                <a:ext cx="443070" cy="46166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E72944C3-1CCD-4900-B9A4-9E6D101D0C03}"/>
                  </a:ext>
                </a:extLst>
              </p:cNvPr>
              <p:cNvSpPr txBox="1"/>
              <p:nvPr/>
            </p:nvSpPr>
            <p:spPr>
              <a:xfrm>
                <a:off x="6544103" y="5562169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E72944C3-1CCD-4900-B9A4-9E6D101D0C0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44103" y="5562169"/>
                <a:ext cx="443070" cy="461665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661DD226-4193-45C0-83BF-3A3B00963F93}"/>
                  </a:ext>
                </a:extLst>
              </p:cNvPr>
              <p:cNvSpPr txBox="1"/>
              <p:nvPr/>
            </p:nvSpPr>
            <p:spPr>
              <a:xfrm>
                <a:off x="7580712" y="5561321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661DD226-4193-45C0-83BF-3A3B00963F9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80712" y="5561321"/>
                <a:ext cx="443070" cy="461665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344E9481-A6F5-4F36-8A9A-40F84FEC32DF}"/>
                  </a:ext>
                </a:extLst>
              </p:cNvPr>
              <p:cNvSpPr txBox="1"/>
              <p:nvPr/>
            </p:nvSpPr>
            <p:spPr>
              <a:xfrm>
                <a:off x="8617321" y="5562169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344E9481-A6F5-4F36-8A9A-40F84FEC32D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17321" y="5562169"/>
                <a:ext cx="443070" cy="461665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6" name="Title 1">
                <a:extLst>
                  <a:ext uri="{FF2B5EF4-FFF2-40B4-BE49-F238E27FC236}">
                    <a16:creationId xmlns:a16="http://schemas.microsoft.com/office/drawing/2014/main" id="{1DCB5D8C-180E-7409-0105-251382321F35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6" name="Title 1">
                <a:extLst>
                  <a:ext uri="{FF2B5EF4-FFF2-40B4-BE49-F238E27FC236}">
                    <a16:creationId xmlns:a16="http://schemas.microsoft.com/office/drawing/2014/main" id="{1DCB5D8C-180E-7409-0105-251382321F35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Rectangle 5">
            <a:extLst>
              <a:ext uri="{FF2B5EF4-FFF2-40B4-BE49-F238E27FC236}">
                <a16:creationId xmlns:a16="http://schemas.microsoft.com/office/drawing/2014/main" id="{45CB351A-2460-24A7-2B9C-659FD3AE8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72</a:t>
            </a:fld>
            <a:endParaRPr lang="en-US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D2BA3DC-3FBC-44FC-AA87-CF63E081DB84}"/>
              </a:ext>
            </a:extLst>
          </p:cNvPr>
          <p:cNvSpPr txBox="1"/>
          <p:nvPr/>
        </p:nvSpPr>
        <p:spPr>
          <a:xfrm>
            <a:off x="2961727" y="1910630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D438552-3C7D-7DB5-17A9-39F584F449FB}"/>
              </a:ext>
            </a:extLst>
          </p:cNvPr>
          <p:cNvSpPr txBox="1"/>
          <p:nvPr/>
        </p:nvSpPr>
        <p:spPr>
          <a:xfrm>
            <a:off x="1660442" y="1450468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9DA22B18-58DA-7A61-13FE-92D06914D9B5}"/>
              </a:ext>
            </a:extLst>
          </p:cNvPr>
          <p:cNvSpPr txBox="1"/>
          <p:nvPr/>
        </p:nvSpPr>
        <p:spPr>
          <a:xfrm>
            <a:off x="521157" y="11772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24A4BB12-E408-0232-446F-67BD50B813D6}"/>
              </a:ext>
            </a:extLst>
          </p:cNvPr>
          <p:cNvCxnSpPr>
            <a:cxnSpLocks/>
          </p:cNvCxnSpPr>
          <p:nvPr/>
        </p:nvCxnSpPr>
        <p:spPr>
          <a:xfrm>
            <a:off x="834994" y="1454254"/>
            <a:ext cx="0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Arrow Connector 38">
            <a:extLst>
              <a:ext uri="{FF2B5EF4-FFF2-40B4-BE49-F238E27FC236}">
                <a16:creationId xmlns:a16="http://schemas.microsoft.com/office/drawing/2014/main" id="{EC3E4B8F-8298-55F6-CF35-6902DEB49728}"/>
              </a:ext>
            </a:extLst>
          </p:cNvPr>
          <p:cNvCxnSpPr>
            <a:cxnSpLocks/>
          </p:cNvCxnSpPr>
          <p:nvPr/>
        </p:nvCxnSpPr>
        <p:spPr>
          <a:xfrm>
            <a:off x="3275563" y="2187629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Arrow Connector 39">
            <a:extLst>
              <a:ext uri="{FF2B5EF4-FFF2-40B4-BE49-F238E27FC236}">
                <a16:creationId xmlns:a16="http://schemas.microsoft.com/office/drawing/2014/main" id="{189313C9-A1CA-5C49-9C4F-1AB01DA6DEEE}"/>
              </a:ext>
            </a:extLst>
          </p:cNvPr>
          <p:cNvCxnSpPr>
            <a:cxnSpLocks/>
          </p:cNvCxnSpPr>
          <p:nvPr/>
        </p:nvCxnSpPr>
        <p:spPr>
          <a:xfrm>
            <a:off x="1974278" y="1727467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680572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3" grpId="0" animBg="1"/>
      <p:bldP spid="16" grpId="0" animBg="1"/>
      <p:bldP spid="17" grpId="0" animBg="1"/>
      <p:bldP spid="8" grpId="0" animBg="1"/>
      <p:bldP spid="9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/>
      <p:bldP spid="33" grpId="0"/>
      <p:bldP spid="34" grpId="0"/>
      <p:bldP spid="35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73A9E905-E57F-4A76-AD81-8E24BBF1C0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6798" y="1866956"/>
            <a:ext cx="3361826" cy="3708587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5D85CE6C-688C-480C-9863-070C05A26950}"/>
                  </a:ext>
                </a:extLst>
              </p:cNvPr>
              <p:cNvSpPr txBox="1"/>
              <p:nvPr/>
            </p:nvSpPr>
            <p:spPr>
              <a:xfrm>
                <a:off x="3665048" y="5562169"/>
                <a:ext cx="551510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Path for </a:t>
                </a:r>
                <a14:m>
                  <m:oMath xmlns:m="http://schemas.openxmlformats.org/officeDocument/2006/math"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[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]</m:t>
                    </m:r>
                  </m:oMath>
                </a14:m>
                <a:endParaRPr lang="en-US" sz="240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5D85CE6C-688C-480C-9863-070C05A2695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65048" y="5562169"/>
                <a:ext cx="5515100" cy="461665"/>
              </a:xfrm>
              <a:prstGeom prst="rect">
                <a:avLst/>
              </a:prstGeom>
              <a:blipFill>
                <a:blip r:embed="rId4"/>
                <a:stretch>
                  <a:fillRect l="-1657" t="-10526" r="-110" b="-2894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6C5BC423-821B-4C36-A184-2FCA4D04AC55}"/>
                  </a:ext>
                </a:extLst>
              </p:cNvPr>
              <p:cNvSpPr txBox="1"/>
              <p:nvPr/>
            </p:nvSpPr>
            <p:spPr>
              <a:xfrm>
                <a:off x="215246" y="1252762"/>
                <a:ext cx="4540730" cy="41549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:r>
                  <a:rPr lang="en-US" sz="2400" u="sng" dirty="0">
                    <a:solidFill>
                      <a:prstClr val="black"/>
                    </a:solidFill>
                    <a:latin typeface="Calibri" panose="020F0502020204030204"/>
                  </a:rPr>
                  <a:t>Why </a:t>
                </a:r>
                <a:r>
                  <a:rPr lang="en-US" sz="2400" u="sng" dirty="0">
                    <a:solidFill>
                      <a:srgbClr val="C00000"/>
                    </a:solidFill>
                    <a:latin typeface="Calibri" panose="020F0502020204030204"/>
                  </a:rPr>
                  <a:t>CFL</a:t>
                </a:r>
                <a:r>
                  <a:rPr lang="en-US" sz="2400" u="sng" dirty="0">
                    <a:solidFill>
                      <a:prstClr val="black"/>
                    </a:solidFill>
                    <a:latin typeface="Calibri" panose="020F0502020204030204"/>
                  </a:rPr>
                  <a:t>OBDD</a:t>
                </a:r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?</a:t>
                </a:r>
              </a:p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The language of paths with</a:t>
                </a:r>
              </a:p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matched calls and returns:</a:t>
                </a:r>
              </a:p>
              <a:p>
                <a:pPr defTabSz="685800"/>
                <a:endParaRPr lang="en-US" sz="2400" dirty="0">
                  <a:solidFill>
                    <a:prstClr val="black"/>
                  </a:solidFill>
                  <a:latin typeface="Calibri" panose="020F0502020204030204"/>
                </a:endParaRPr>
              </a:p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𝑚𝑎𝑡𝑐h𝑒𝑑</m:t>
                      </m:r>
                      <m:r>
                        <a:rPr lang="en-US" sz="24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→</m:t>
                      </m:r>
                      <m:r>
                        <a:rPr lang="en-US" sz="24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𝑚𝑎𝑡𝑐h𝑒𝑑</m:t>
                      </m:r>
                      <m:r>
                        <a:rPr lang="en-US" sz="24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4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𝑚𝑎𝑡𝑐h𝑒𝑑</m:t>
                      </m:r>
                    </m:oMath>
                  </m:oMathPara>
                </a14:m>
                <a:endParaRPr lang="en-US" sz="2400" b="0" dirty="0">
                  <a:solidFill>
                    <a:prstClr val="black"/>
                  </a:solidFill>
                  <a:latin typeface="Calibri" panose="020F0502020204030204"/>
                </a:endParaRPr>
              </a:p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                    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∣  </m:t>
                    </m:r>
                    <m:sSub>
                      <m:sSubPr>
                        <m:ctrlPr>
                          <a:rPr lang="en-US" sz="2400" b="0" i="1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b="0" i="1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</m:e>
                      <m:sub>
                        <m:r>
                          <a:rPr lang="en-US" sz="2400" b="0" i="1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  </m:t>
                    </m:r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𝑚𝑎𝑡𝑐h𝑒𝑑</m:t>
                    </m:r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  </m:t>
                    </m:r>
                    <m:sSub>
                      <m:sSubPr>
                        <m:ctrlPr>
                          <a:rPr lang="en-US" sz="2400" b="0" i="1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b="0" i="1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  <m:sub>
                        <m:r>
                          <a:rPr lang="en-US" sz="2400" b="0" i="1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endParaRPr lang="en-US" sz="2400" dirty="0">
                  <a:solidFill>
                    <a:prstClr val="black"/>
                  </a:solidFill>
                  <a:latin typeface="Calibri" panose="020F0502020204030204"/>
                </a:endParaRPr>
              </a:p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                    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∣  </m:t>
                    </m:r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𝑒𝑑𝑔𝑒</m:t>
                    </m:r>
                  </m:oMath>
                </a14:m>
                <a:endParaRPr lang="en-US" sz="2400" dirty="0">
                  <a:solidFill>
                    <a:prstClr val="black"/>
                  </a:solidFill>
                  <a:latin typeface="Calibri" panose="020F0502020204030204"/>
                </a:endParaRPr>
              </a:p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                    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∣    </m:t>
                    </m:r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𝜖</m:t>
                    </m:r>
                  </m:oMath>
                </a14:m>
                <a:endParaRPr lang="en-US" sz="2400" dirty="0">
                  <a:solidFill>
                    <a:prstClr val="black"/>
                  </a:solidFill>
                  <a:latin typeface="Calibri" panose="020F0502020204030204"/>
                </a:endParaRPr>
              </a:p>
              <a:p>
                <a:pPr defTabSz="685800"/>
                <a:endParaRPr lang="en-US" sz="2400" dirty="0">
                  <a:solidFill>
                    <a:prstClr val="black"/>
                  </a:solidFill>
                  <a:latin typeface="Calibri" panose="020F0502020204030204"/>
                </a:endParaRPr>
              </a:p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[A misnomer: our paths are all</a:t>
                </a:r>
              </a:p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bounded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 a regular language]</a:t>
                </a:r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6C5BC423-821B-4C36-A184-2FCA4D04AC5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5246" y="1252762"/>
                <a:ext cx="4540730" cy="4154984"/>
              </a:xfrm>
              <a:prstGeom prst="rect">
                <a:avLst/>
              </a:prstGeom>
              <a:blipFill>
                <a:blip r:embed="rId5"/>
                <a:stretch>
                  <a:fillRect l="-2013" t="-1175" b="-249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Freeform: Shape 2">
            <a:extLst>
              <a:ext uri="{FF2B5EF4-FFF2-40B4-BE49-F238E27FC236}">
                <a16:creationId xmlns:a16="http://schemas.microsoft.com/office/drawing/2014/main" id="{E182C51F-65C4-4B7F-BC5D-2B6F413455BD}"/>
              </a:ext>
            </a:extLst>
          </p:cNvPr>
          <p:cNvSpPr/>
          <p:nvPr/>
        </p:nvSpPr>
        <p:spPr>
          <a:xfrm>
            <a:off x="5332997" y="2012282"/>
            <a:ext cx="1082843" cy="108284"/>
          </a:xfrm>
          <a:custGeom>
            <a:avLst/>
            <a:gdLst>
              <a:gd name="connsiteX0" fmla="*/ 0 w 1443790"/>
              <a:gd name="connsiteY0" fmla="*/ 0 h 144379"/>
              <a:gd name="connsiteX1" fmla="*/ 902369 w 1443790"/>
              <a:gd name="connsiteY1" fmla="*/ 48126 h 144379"/>
              <a:gd name="connsiteX2" fmla="*/ 1443790 w 1443790"/>
              <a:gd name="connsiteY2" fmla="*/ 144379 h 14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43790" h="144379">
                <a:moveTo>
                  <a:pt x="0" y="0"/>
                </a:moveTo>
                <a:cubicBezTo>
                  <a:pt x="330868" y="12031"/>
                  <a:pt x="661737" y="24063"/>
                  <a:pt x="902369" y="48126"/>
                </a:cubicBezTo>
                <a:cubicBezTo>
                  <a:pt x="1143001" y="72189"/>
                  <a:pt x="1293395" y="108284"/>
                  <a:pt x="1443790" y="144379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3E17EED4-5C13-4D78-AE90-869CE701C10D}"/>
              </a:ext>
            </a:extLst>
          </p:cNvPr>
          <p:cNvSpPr/>
          <p:nvPr/>
        </p:nvSpPr>
        <p:spPr>
          <a:xfrm>
            <a:off x="6415515" y="2120566"/>
            <a:ext cx="1362577" cy="550445"/>
          </a:xfrm>
          <a:custGeom>
            <a:avLst/>
            <a:gdLst>
              <a:gd name="connsiteX0" fmla="*/ 0 w 1443790"/>
              <a:gd name="connsiteY0" fmla="*/ 0 h 144379"/>
              <a:gd name="connsiteX1" fmla="*/ 902369 w 1443790"/>
              <a:gd name="connsiteY1" fmla="*/ 48126 h 144379"/>
              <a:gd name="connsiteX2" fmla="*/ 1443790 w 1443790"/>
              <a:gd name="connsiteY2" fmla="*/ 144379 h 144379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28600 h 733927"/>
              <a:gd name="connsiteX2" fmla="*/ 1816769 w 1816769"/>
              <a:gd name="connsiteY2" fmla="*/ 733927 h 733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16769" h="733927">
                <a:moveTo>
                  <a:pt x="0" y="0"/>
                </a:moveTo>
                <a:cubicBezTo>
                  <a:pt x="330868" y="12031"/>
                  <a:pt x="635668" y="130342"/>
                  <a:pt x="950495" y="228600"/>
                </a:cubicBezTo>
                <a:cubicBezTo>
                  <a:pt x="1265322" y="326858"/>
                  <a:pt x="1678406" y="553453"/>
                  <a:pt x="1816769" y="733927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02085D9A-D9BE-4D5A-A308-FB1303B4BEBD}"/>
              </a:ext>
            </a:extLst>
          </p:cNvPr>
          <p:cNvSpPr/>
          <p:nvPr/>
        </p:nvSpPr>
        <p:spPr>
          <a:xfrm>
            <a:off x="7780537" y="2685007"/>
            <a:ext cx="126332" cy="270710"/>
          </a:xfrm>
          <a:custGeom>
            <a:avLst/>
            <a:gdLst>
              <a:gd name="connsiteX0" fmla="*/ 0 w 1443790"/>
              <a:gd name="connsiteY0" fmla="*/ 0 h 144379"/>
              <a:gd name="connsiteX1" fmla="*/ 902369 w 1443790"/>
              <a:gd name="connsiteY1" fmla="*/ 48126 h 144379"/>
              <a:gd name="connsiteX2" fmla="*/ 1443790 w 1443790"/>
              <a:gd name="connsiteY2" fmla="*/ 144379 h 144379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28600 h 733927"/>
              <a:gd name="connsiteX2" fmla="*/ 1816769 w 1816769"/>
              <a:gd name="connsiteY2" fmla="*/ 733927 h 733927"/>
              <a:gd name="connsiteX0" fmla="*/ 0 w 1564106"/>
              <a:gd name="connsiteY0" fmla="*/ 0 h 1552074"/>
              <a:gd name="connsiteX1" fmla="*/ 697832 w 1564106"/>
              <a:gd name="connsiteY1" fmla="*/ 1046747 h 1552074"/>
              <a:gd name="connsiteX2" fmla="*/ 1564106 w 1564106"/>
              <a:gd name="connsiteY2" fmla="*/ 1552074 h 1552074"/>
              <a:gd name="connsiteX0" fmla="*/ 0 w 697832"/>
              <a:gd name="connsiteY0" fmla="*/ 0 h 1046747"/>
              <a:gd name="connsiteX1" fmla="*/ 697832 w 697832"/>
              <a:gd name="connsiteY1" fmla="*/ 1046747 h 1046747"/>
              <a:gd name="connsiteX0" fmla="*/ 0 w 168443"/>
              <a:gd name="connsiteY0" fmla="*/ 0 h 360947"/>
              <a:gd name="connsiteX1" fmla="*/ 168443 w 168443"/>
              <a:gd name="connsiteY1" fmla="*/ 360947 h 360947"/>
              <a:gd name="connsiteX0" fmla="*/ 0 w 180009"/>
              <a:gd name="connsiteY0" fmla="*/ 0 h 360947"/>
              <a:gd name="connsiteX1" fmla="*/ 168443 w 180009"/>
              <a:gd name="connsiteY1" fmla="*/ 360947 h 360947"/>
              <a:gd name="connsiteX0" fmla="*/ 0 w 180009"/>
              <a:gd name="connsiteY0" fmla="*/ 0 h 360947"/>
              <a:gd name="connsiteX1" fmla="*/ 168443 w 180009"/>
              <a:gd name="connsiteY1" fmla="*/ 360947 h 360947"/>
              <a:gd name="connsiteX0" fmla="*/ 0 w 168443"/>
              <a:gd name="connsiteY0" fmla="*/ 0 h 360947"/>
              <a:gd name="connsiteX1" fmla="*/ 168443 w 168443"/>
              <a:gd name="connsiteY1" fmla="*/ 360947 h 360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8443" h="360947">
                <a:moveTo>
                  <a:pt x="0" y="0"/>
                </a:moveTo>
                <a:cubicBezTo>
                  <a:pt x="42110" y="132347"/>
                  <a:pt x="88232" y="174458"/>
                  <a:pt x="168443" y="360947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2FDD4B9-CC53-4200-866F-FD2CFEBAF8FA}"/>
              </a:ext>
            </a:extLst>
          </p:cNvPr>
          <p:cNvSpPr/>
          <p:nvPr/>
        </p:nvSpPr>
        <p:spPr>
          <a:xfrm>
            <a:off x="6526306" y="2587755"/>
            <a:ext cx="1380565" cy="575705"/>
          </a:xfrm>
          <a:custGeom>
            <a:avLst/>
            <a:gdLst>
              <a:gd name="connsiteX0" fmla="*/ 1840753 w 1840753"/>
              <a:gd name="connsiteY0" fmla="*/ 501602 h 767607"/>
              <a:gd name="connsiteX1" fmla="*/ 1685365 w 1840753"/>
              <a:gd name="connsiteY1" fmla="*/ 686873 h 767607"/>
              <a:gd name="connsiteX2" fmla="*/ 1446306 w 1840753"/>
              <a:gd name="connsiteY2" fmla="*/ 764567 h 767607"/>
              <a:gd name="connsiteX3" fmla="*/ 1027953 w 1840753"/>
              <a:gd name="connsiteY3" fmla="*/ 591249 h 767607"/>
              <a:gd name="connsiteX4" fmla="*/ 699247 w 1840753"/>
              <a:gd name="connsiteY4" fmla="*/ 256567 h 767607"/>
              <a:gd name="connsiteX5" fmla="*/ 340659 w 1840753"/>
              <a:gd name="connsiteY5" fmla="*/ 5555 h 767607"/>
              <a:gd name="connsiteX6" fmla="*/ 0 w 1840753"/>
              <a:gd name="connsiteY6" fmla="*/ 107155 h 767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0753" h="767607">
                <a:moveTo>
                  <a:pt x="1840753" y="501602"/>
                </a:moveTo>
                <a:cubicBezTo>
                  <a:pt x="1795929" y="572324"/>
                  <a:pt x="1751106" y="643046"/>
                  <a:pt x="1685365" y="686873"/>
                </a:cubicBezTo>
                <a:cubicBezTo>
                  <a:pt x="1619624" y="730701"/>
                  <a:pt x="1555875" y="780504"/>
                  <a:pt x="1446306" y="764567"/>
                </a:cubicBezTo>
                <a:cubicBezTo>
                  <a:pt x="1336737" y="748630"/>
                  <a:pt x="1152463" y="675916"/>
                  <a:pt x="1027953" y="591249"/>
                </a:cubicBezTo>
                <a:cubicBezTo>
                  <a:pt x="903443" y="506582"/>
                  <a:pt x="813796" y="354183"/>
                  <a:pt x="699247" y="256567"/>
                </a:cubicBezTo>
                <a:cubicBezTo>
                  <a:pt x="584698" y="158951"/>
                  <a:pt x="457200" y="30457"/>
                  <a:pt x="340659" y="5555"/>
                </a:cubicBezTo>
                <a:cubicBezTo>
                  <a:pt x="224118" y="-19347"/>
                  <a:pt x="112059" y="43904"/>
                  <a:pt x="0" y="107155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DAF2AD8E-0682-4B23-B55A-D51D04A3BF45}"/>
              </a:ext>
            </a:extLst>
          </p:cNvPr>
          <p:cNvSpPr/>
          <p:nvPr/>
        </p:nvSpPr>
        <p:spPr>
          <a:xfrm>
            <a:off x="6521824" y="2547953"/>
            <a:ext cx="1259348" cy="216816"/>
          </a:xfrm>
          <a:custGeom>
            <a:avLst/>
            <a:gdLst>
              <a:gd name="connsiteX0" fmla="*/ 0 w 1583764"/>
              <a:gd name="connsiteY0" fmla="*/ 194754 h 287759"/>
              <a:gd name="connsiteX1" fmla="*/ 113553 w 1583764"/>
              <a:gd name="connsiteY1" fmla="*/ 284401 h 287759"/>
              <a:gd name="connsiteX2" fmla="*/ 346635 w 1583764"/>
              <a:gd name="connsiteY2" fmla="*/ 260495 h 287759"/>
              <a:gd name="connsiteX3" fmla="*/ 633506 w 1583764"/>
              <a:gd name="connsiteY3" fmla="*/ 182801 h 287759"/>
              <a:gd name="connsiteX4" fmla="*/ 1159435 w 1583764"/>
              <a:gd name="connsiteY4" fmla="*/ 9483 h 287759"/>
              <a:gd name="connsiteX5" fmla="*/ 1410447 w 1583764"/>
              <a:gd name="connsiteY5" fmla="*/ 33389 h 287759"/>
              <a:gd name="connsiteX6" fmla="*/ 1583764 w 1583764"/>
              <a:gd name="connsiteY6" fmla="*/ 123036 h 287759"/>
              <a:gd name="connsiteX0" fmla="*/ 0 w 1679131"/>
              <a:gd name="connsiteY0" fmla="*/ 196083 h 289088"/>
              <a:gd name="connsiteX1" fmla="*/ 113553 w 1679131"/>
              <a:gd name="connsiteY1" fmla="*/ 285730 h 289088"/>
              <a:gd name="connsiteX2" fmla="*/ 346635 w 1679131"/>
              <a:gd name="connsiteY2" fmla="*/ 261824 h 289088"/>
              <a:gd name="connsiteX3" fmla="*/ 633506 w 1679131"/>
              <a:gd name="connsiteY3" fmla="*/ 184130 h 289088"/>
              <a:gd name="connsiteX4" fmla="*/ 1159435 w 1679131"/>
              <a:gd name="connsiteY4" fmla="*/ 10812 h 289088"/>
              <a:gd name="connsiteX5" fmla="*/ 1410447 w 1679131"/>
              <a:gd name="connsiteY5" fmla="*/ 34718 h 289088"/>
              <a:gd name="connsiteX6" fmla="*/ 1679131 w 1679131"/>
              <a:gd name="connsiteY6" fmla="*/ 169244 h 28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9131" h="289088">
                <a:moveTo>
                  <a:pt x="0" y="196083"/>
                </a:moveTo>
                <a:cubicBezTo>
                  <a:pt x="27890" y="235428"/>
                  <a:pt x="55781" y="274773"/>
                  <a:pt x="113553" y="285730"/>
                </a:cubicBezTo>
                <a:cubicBezTo>
                  <a:pt x="171326" y="296687"/>
                  <a:pt x="259976" y="278757"/>
                  <a:pt x="346635" y="261824"/>
                </a:cubicBezTo>
                <a:cubicBezTo>
                  <a:pt x="433294" y="244891"/>
                  <a:pt x="498039" y="225965"/>
                  <a:pt x="633506" y="184130"/>
                </a:cubicBezTo>
                <a:cubicBezTo>
                  <a:pt x="768973" y="142295"/>
                  <a:pt x="1029945" y="35714"/>
                  <a:pt x="1159435" y="10812"/>
                </a:cubicBezTo>
                <a:cubicBezTo>
                  <a:pt x="1288925" y="-14090"/>
                  <a:pt x="1323831" y="8313"/>
                  <a:pt x="1410447" y="34718"/>
                </a:cubicBezTo>
                <a:cubicBezTo>
                  <a:pt x="1497063" y="61123"/>
                  <a:pt x="1627833" y="133883"/>
                  <a:pt x="1679131" y="169244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88CAD0C0-BA69-4F26-B70F-A8192F10820A}"/>
              </a:ext>
            </a:extLst>
          </p:cNvPr>
          <p:cNvSpPr/>
          <p:nvPr/>
        </p:nvSpPr>
        <p:spPr>
          <a:xfrm>
            <a:off x="7815949" y="2685006"/>
            <a:ext cx="126332" cy="270710"/>
          </a:xfrm>
          <a:custGeom>
            <a:avLst/>
            <a:gdLst>
              <a:gd name="connsiteX0" fmla="*/ 0 w 1443790"/>
              <a:gd name="connsiteY0" fmla="*/ 0 h 144379"/>
              <a:gd name="connsiteX1" fmla="*/ 902369 w 1443790"/>
              <a:gd name="connsiteY1" fmla="*/ 48126 h 144379"/>
              <a:gd name="connsiteX2" fmla="*/ 1443790 w 1443790"/>
              <a:gd name="connsiteY2" fmla="*/ 144379 h 144379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28600 h 733927"/>
              <a:gd name="connsiteX2" fmla="*/ 1816769 w 1816769"/>
              <a:gd name="connsiteY2" fmla="*/ 733927 h 733927"/>
              <a:gd name="connsiteX0" fmla="*/ 0 w 1564106"/>
              <a:gd name="connsiteY0" fmla="*/ 0 h 1552074"/>
              <a:gd name="connsiteX1" fmla="*/ 697832 w 1564106"/>
              <a:gd name="connsiteY1" fmla="*/ 1046747 h 1552074"/>
              <a:gd name="connsiteX2" fmla="*/ 1564106 w 1564106"/>
              <a:gd name="connsiteY2" fmla="*/ 1552074 h 1552074"/>
              <a:gd name="connsiteX0" fmla="*/ 0 w 697832"/>
              <a:gd name="connsiteY0" fmla="*/ 0 h 1046747"/>
              <a:gd name="connsiteX1" fmla="*/ 697832 w 697832"/>
              <a:gd name="connsiteY1" fmla="*/ 1046747 h 1046747"/>
              <a:gd name="connsiteX0" fmla="*/ 0 w 168443"/>
              <a:gd name="connsiteY0" fmla="*/ 0 h 360947"/>
              <a:gd name="connsiteX1" fmla="*/ 168443 w 168443"/>
              <a:gd name="connsiteY1" fmla="*/ 360947 h 360947"/>
              <a:gd name="connsiteX0" fmla="*/ 0 w 180009"/>
              <a:gd name="connsiteY0" fmla="*/ 0 h 360947"/>
              <a:gd name="connsiteX1" fmla="*/ 168443 w 180009"/>
              <a:gd name="connsiteY1" fmla="*/ 360947 h 360947"/>
              <a:gd name="connsiteX0" fmla="*/ 0 w 180009"/>
              <a:gd name="connsiteY0" fmla="*/ 0 h 360947"/>
              <a:gd name="connsiteX1" fmla="*/ 168443 w 180009"/>
              <a:gd name="connsiteY1" fmla="*/ 360947 h 360947"/>
              <a:gd name="connsiteX0" fmla="*/ 0 w 168443"/>
              <a:gd name="connsiteY0" fmla="*/ 0 h 360947"/>
              <a:gd name="connsiteX1" fmla="*/ 168443 w 168443"/>
              <a:gd name="connsiteY1" fmla="*/ 360947 h 360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8443" h="360947">
                <a:moveTo>
                  <a:pt x="0" y="0"/>
                </a:moveTo>
                <a:cubicBezTo>
                  <a:pt x="42110" y="132347"/>
                  <a:pt x="88232" y="174458"/>
                  <a:pt x="168443" y="360947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40425045-E552-49EE-AE3E-7FDD8F41B83D}"/>
              </a:ext>
            </a:extLst>
          </p:cNvPr>
          <p:cNvSpPr/>
          <p:nvPr/>
        </p:nvSpPr>
        <p:spPr>
          <a:xfrm>
            <a:off x="6563485" y="2977760"/>
            <a:ext cx="1358978" cy="244028"/>
          </a:xfrm>
          <a:custGeom>
            <a:avLst/>
            <a:gdLst>
              <a:gd name="connsiteX0" fmla="*/ 1811970 w 1811970"/>
              <a:gd name="connsiteY0" fmla="*/ 0 h 325370"/>
              <a:gd name="connsiteX1" fmla="*/ 1716604 w 1811970"/>
              <a:gd name="connsiteY1" fmla="*/ 162685 h 325370"/>
              <a:gd name="connsiteX2" fmla="*/ 1447332 w 1811970"/>
              <a:gd name="connsiteY2" fmla="*/ 308540 h 325370"/>
              <a:gd name="connsiteX3" fmla="*/ 891961 w 1811970"/>
              <a:gd name="connsiteY3" fmla="*/ 291711 h 325370"/>
              <a:gd name="connsiteX4" fmla="*/ 460005 w 1811970"/>
              <a:gd name="connsiteY4" fmla="*/ 129026 h 325370"/>
              <a:gd name="connsiteX5" fmla="*/ 157075 w 1811970"/>
              <a:gd name="connsiteY5" fmla="*/ 134636 h 325370"/>
              <a:gd name="connsiteX6" fmla="*/ 0 w 1811970"/>
              <a:gd name="connsiteY6" fmla="*/ 325370 h 32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1970" h="325370">
                <a:moveTo>
                  <a:pt x="1811970" y="0"/>
                </a:moveTo>
                <a:cubicBezTo>
                  <a:pt x="1794673" y="55631"/>
                  <a:pt x="1777377" y="111262"/>
                  <a:pt x="1716604" y="162685"/>
                </a:cubicBezTo>
                <a:cubicBezTo>
                  <a:pt x="1655831" y="214108"/>
                  <a:pt x="1584773" y="287036"/>
                  <a:pt x="1447332" y="308540"/>
                </a:cubicBezTo>
                <a:cubicBezTo>
                  <a:pt x="1309891" y="330044"/>
                  <a:pt x="1056515" y="321630"/>
                  <a:pt x="891961" y="291711"/>
                </a:cubicBezTo>
                <a:cubicBezTo>
                  <a:pt x="727407" y="261792"/>
                  <a:pt x="582486" y="155205"/>
                  <a:pt x="460005" y="129026"/>
                </a:cubicBezTo>
                <a:cubicBezTo>
                  <a:pt x="337524" y="102847"/>
                  <a:pt x="233742" y="101912"/>
                  <a:pt x="157075" y="134636"/>
                </a:cubicBezTo>
                <a:cubicBezTo>
                  <a:pt x="80408" y="167360"/>
                  <a:pt x="40204" y="246365"/>
                  <a:pt x="0" y="325370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D71E42D9-AF94-498E-86B4-81F615C6A5B7}"/>
              </a:ext>
            </a:extLst>
          </p:cNvPr>
          <p:cNvSpPr/>
          <p:nvPr/>
        </p:nvSpPr>
        <p:spPr>
          <a:xfrm>
            <a:off x="5380843" y="3259654"/>
            <a:ext cx="1148983" cy="294515"/>
          </a:xfrm>
          <a:custGeom>
            <a:avLst/>
            <a:gdLst>
              <a:gd name="connsiteX0" fmla="*/ 1531977 w 1531977"/>
              <a:gd name="connsiteY0" fmla="*/ 0 h 392687"/>
              <a:gd name="connsiteX1" fmla="*/ 1431001 w 1531977"/>
              <a:gd name="connsiteY1" fmla="*/ 117806 h 392687"/>
              <a:gd name="connsiteX2" fmla="*/ 1150510 w 1531977"/>
              <a:gd name="connsiteY2" fmla="*/ 173904 h 392687"/>
              <a:gd name="connsiteX3" fmla="*/ 628797 w 1531977"/>
              <a:gd name="connsiteY3" fmla="*/ 140245 h 392687"/>
              <a:gd name="connsiteX4" fmla="*/ 230500 w 1531977"/>
              <a:gd name="connsiteY4" fmla="*/ 151465 h 392687"/>
              <a:gd name="connsiteX5" fmla="*/ 28547 w 1531977"/>
              <a:gd name="connsiteY5" fmla="*/ 235612 h 392687"/>
              <a:gd name="connsiteX6" fmla="*/ 6107 w 1531977"/>
              <a:gd name="connsiteY6" fmla="*/ 392687 h 392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1977" h="392687">
                <a:moveTo>
                  <a:pt x="1531977" y="0"/>
                </a:moveTo>
                <a:cubicBezTo>
                  <a:pt x="1513278" y="44411"/>
                  <a:pt x="1494579" y="88822"/>
                  <a:pt x="1431001" y="117806"/>
                </a:cubicBezTo>
                <a:cubicBezTo>
                  <a:pt x="1367423" y="146790"/>
                  <a:pt x="1284211" y="170164"/>
                  <a:pt x="1150510" y="173904"/>
                </a:cubicBezTo>
                <a:cubicBezTo>
                  <a:pt x="1016809" y="177644"/>
                  <a:pt x="782132" y="143985"/>
                  <a:pt x="628797" y="140245"/>
                </a:cubicBezTo>
                <a:cubicBezTo>
                  <a:pt x="475462" y="136505"/>
                  <a:pt x="330542" y="135571"/>
                  <a:pt x="230500" y="151465"/>
                </a:cubicBezTo>
                <a:cubicBezTo>
                  <a:pt x="130458" y="167359"/>
                  <a:pt x="65946" y="195408"/>
                  <a:pt x="28547" y="235612"/>
                </a:cubicBezTo>
                <a:cubicBezTo>
                  <a:pt x="-8852" y="275816"/>
                  <a:pt x="-1373" y="334251"/>
                  <a:pt x="6107" y="392687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471661A1-FFA8-4B2F-9F2F-FEB6D22BC1FB}"/>
              </a:ext>
            </a:extLst>
          </p:cNvPr>
          <p:cNvSpPr/>
          <p:nvPr/>
        </p:nvSpPr>
        <p:spPr>
          <a:xfrm>
            <a:off x="5381216" y="3575206"/>
            <a:ext cx="1085499" cy="71939"/>
          </a:xfrm>
          <a:custGeom>
            <a:avLst/>
            <a:gdLst>
              <a:gd name="connsiteX0" fmla="*/ 0 w 1447332"/>
              <a:gd name="connsiteY0" fmla="*/ 0 h 95919"/>
              <a:gd name="connsiteX1" fmla="*/ 117806 w 1447332"/>
              <a:gd name="connsiteY1" fmla="*/ 67318 h 95919"/>
              <a:gd name="connsiteX2" fmla="*/ 454395 w 1447332"/>
              <a:gd name="connsiteY2" fmla="*/ 95367 h 95919"/>
              <a:gd name="connsiteX3" fmla="*/ 869521 w 1447332"/>
              <a:gd name="connsiteY3" fmla="*/ 44879 h 95919"/>
              <a:gd name="connsiteX4" fmla="*/ 1239769 w 1447332"/>
              <a:gd name="connsiteY4" fmla="*/ 22439 h 95919"/>
              <a:gd name="connsiteX5" fmla="*/ 1447332 w 1447332"/>
              <a:gd name="connsiteY5" fmla="*/ 78538 h 95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7332" h="95919">
                <a:moveTo>
                  <a:pt x="0" y="0"/>
                </a:moveTo>
                <a:cubicBezTo>
                  <a:pt x="21037" y="25712"/>
                  <a:pt x="42074" y="51424"/>
                  <a:pt x="117806" y="67318"/>
                </a:cubicBezTo>
                <a:cubicBezTo>
                  <a:pt x="193538" y="83212"/>
                  <a:pt x="329109" y="99107"/>
                  <a:pt x="454395" y="95367"/>
                </a:cubicBezTo>
                <a:cubicBezTo>
                  <a:pt x="579681" y="91627"/>
                  <a:pt x="738625" y="57034"/>
                  <a:pt x="869521" y="44879"/>
                </a:cubicBezTo>
                <a:cubicBezTo>
                  <a:pt x="1000417" y="32724"/>
                  <a:pt x="1143467" y="16829"/>
                  <a:pt x="1239769" y="22439"/>
                </a:cubicBezTo>
                <a:cubicBezTo>
                  <a:pt x="1336071" y="28049"/>
                  <a:pt x="1391701" y="53293"/>
                  <a:pt x="1447332" y="78538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0889ED5B-7313-442A-B658-904AE735349E}"/>
              </a:ext>
            </a:extLst>
          </p:cNvPr>
          <p:cNvSpPr/>
          <p:nvPr/>
        </p:nvSpPr>
        <p:spPr>
          <a:xfrm>
            <a:off x="6500375" y="3646731"/>
            <a:ext cx="1258001" cy="122014"/>
          </a:xfrm>
          <a:custGeom>
            <a:avLst/>
            <a:gdLst>
              <a:gd name="connsiteX0" fmla="*/ 0 w 1677335"/>
              <a:gd name="connsiteY0" fmla="*/ 0 h 162685"/>
              <a:gd name="connsiteX1" fmla="*/ 224392 w 1677335"/>
              <a:gd name="connsiteY1" fmla="*/ 50488 h 162685"/>
              <a:gd name="connsiteX2" fmla="*/ 650738 w 1677335"/>
              <a:gd name="connsiteY2" fmla="*/ 56098 h 162685"/>
              <a:gd name="connsiteX3" fmla="*/ 1273428 w 1677335"/>
              <a:gd name="connsiteY3" fmla="*/ 61708 h 162685"/>
              <a:gd name="connsiteX4" fmla="*/ 1531479 w 1677335"/>
              <a:gd name="connsiteY4" fmla="*/ 100977 h 162685"/>
              <a:gd name="connsiteX5" fmla="*/ 1677335 w 1677335"/>
              <a:gd name="connsiteY5" fmla="*/ 162685 h 162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77335" h="162685">
                <a:moveTo>
                  <a:pt x="0" y="0"/>
                </a:moveTo>
                <a:cubicBezTo>
                  <a:pt x="57968" y="20569"/>
                  <a:pt x="115936" y="41138"/>
                  <a:pt x="224392" y="50488"/>
                </a:cubicBezTo>
                <a:cubicBezTo>
                  <a:pt x="332848" y="59838"/>
                  <a:pt x="650738" y="56098"/>
                  <a:pt x="650738" y="56098"/>
                </a:cubicBezTo>
                <a:lnTo>
                  <a:pt x="1273428" y="61708"/>
                </a:lnTo>
                <a:cubicBezTo>
                  <a:pt x="1420218" y="69188"/>
                  <a:pt x="1464161" y="84148"/>
                  <a:pt x="1531479" y="100977"/>
                </a:cubicBezTo>
                <a:cubicBezTo>
                  <a:pt x="1598797" y="117806"/>
                  <a:pt x="1638066" y="140245"/>
                  <a:pt x="1677335" y="162685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D3466A3A-01BF-4DBD-BA4F-E16406251F30}"/>
              </a:ext>
            </a:extLst>
          </p:cNvPr>
          <p:cNvSpPr/>
          <p:nvPr/>
        </p:nvSpPr>
        <p:spPr>
          <a:xfrm>
            <a:off x="7766790" y="3798196"/>
            <a:ext cx="50640" cy="244028"/>
          </a:xfrm>
          <a:custGeom>
            <a:avLst/>
            <a:gdLst>
              <a:gd name="connsiteX0" fmla="*/ 16829 w 67520"/>
              <a:gd name="connsiteY0" fmla="*/ 0 h 325370"/>
              <a:gd name="connsiteX1" fmla="*/ 67317 w 67520"/>
              <a:gd name="connsiteY1" fmla="*/ 162685 h 325370"/>
              <a:gd name="connsiteX2" fmla="*/ 0 w 67520"/>
              <a:gd name="connsiteY2" fmla="*/ 325370 h 32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520" h="325370">
                <a:moveTo>
                  <a:pt x="16829" y="0"/>
                </a:moveTo>
                <a:cubicBezTo>
                  <a:pt x="43475" y="54228"/>
                  <a:pt x="70122" y="108457"/>
                  <a:pt x="67317" y="162685"/>
                </a:cubicBezTo>
                <a:cubicBezTo>
                  <a:pt x="64512" y="216913"/>
                  <a:pt x="32256" y="271141"/>
                  <a:pt x="0" y="325370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F2F6A1E9-C1CE-4474-91DE-9A3B4482C450}"/>
              </a:ext>
            </a:extLst>
          </p:cNvPr>
          <p:cNvSpPr/>
          <p:nvPr/>
        </p:nvSpPr>
        <p:spPr>
          <a:xfrm>
            <a:off x="6500375" y="4080089"/>
            <a:ext cx="1262208" cy="114138"/>
          </a:xfrm>
          <a:custGeom>
            <a:avLst/>
            <a:gdLst>
              <a:gd name="connsiteX0" fmla="*/ 1682944 w 1682944"/>
              <a:gd name="connsiteY0" fmla="*/ 0 h 152184"/>
              <a:gd name="connsiteX1" fmla="*/ 1565138 w 1682944"/>
              <a:gd name="connsiteY1" fmla="*/ 112196 h 152184"/>
              <a:gd name="connsiteX2" fmla="*/ 1335136 w 1682944"/>
              <a:gd name="connsiteY2" fmla="*/ 151465 h 152184"/>
              <a:gd name="connsiteX3" fmla="*/ 908790 w 1682944"/>
              <a:gd name="connsiteY3" fmla="*/ 84147 h 152184"/>
              <a:gd name="connsiteX4" fmla="*/ 443175 w 1682944"/>
              <a:gd name="connsiteY4" fmla="*/ 11220 h 152184"/>
              <a:gd name="connsiteX5" fmla="*/ 151465 w 1682944"/>
              <a:gd name="connsiteY5" fmla="*/ 28049 h 152184"/>
              <a:gd name="connsiteX6" fmla="*/ 0 w 1682944"/>
              <a:gd name="connsiteY6" fmla="*/ 123416 h 152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2944" h="152184">
                <a:moveTo>
                  <a:pt x="1682944" y="0"/>
                </a:moveTo>
                <a:cubicBezTo>
                  <a:pt x="1653025" y="43476"/>
                  <a:pt x="1623106" y="86952"/>
                  <a:pt x="1565138" y="112196"/>
                </a:cubicBezTo>
                <a:cubicBezTo>
                  <a:pt x="1507170" y="137440"/>
                  <a:pt x="1444527" y="156140"/>
                  <a:pt x="1335136" y="151465"/>
                </a:cubicBezTo>
                <a:cubicBezTo>
                  <a:pt x="1225745" y="146790"/>
                  <a:pt x="908790" y="84147"/>
                  <a:pt x="908790" y="84147"/>
                </a:cubicBezTo>
                <a:cubicBezTo>
                  <a:pt x="760130" y="60773"/>
                  <a:pt x="569396" y="20570"/>
                  <a:pt x="443175" y="11220"/>
                </a:cubicBezTo>
                <a:cubicBezTo>
                  <a:pt x="316954" y="1870"/>
                  <a:pt x="225327" y="9350"/>
                  <a:pt x="151465" y="28049"/>
                </a:cubicBezTo>
                <a:cubicBezTo>
                  <a:pt x="77603" y="46748"/>
                  <a:pt x="38801" y="85082"/>
                  <a:pt x="0" y="123416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A033749-54B4-45E2-994E-D50E55F4AD28}"/>
              </a:ext>
            </a:extLst>
          </p:cNvPr>
          <p:cNvSpPr/>
          <p:nvPr/>
        </p:nvSpPr>
        <p:spPr>
          <a:xfrm>
            <a:off x="6483545" y="3773111"/>
            <a:ext cx="1270624" cy="485953"/>
          </a:xfrm>
          <a:custGeom>
            <a:avLst/>
            <a:gdLst>
              <a:gd name="connsiteX0" fmla="*/ 0 w 1694165"/>
              <a:gd name="connsiteY0" fmla="*/ 594429 h 647937"/>
              <a:gd name="connsiteX1" fmla="*/ 218783 w 1694165"/>
              <a:gd name="connsiteY1" fmla="*/ 644917 h 647937"/>
              <a:gd name="connsiteX2" fmla="*/ 549762 w 1694165"/>
              <a:gd name="connsiteY2" fmla="*/ 515892 h 647937"/>
              <a:gd name="connsiteX3" fmla="*/ 774155 w 1694165"/>
              <a:gd name="connsiteY3" fmla="*/ 263450 h 647937"/>
              <a:gd name="connsiteX4" fmla="*/ 1194891 w 1694165"/>
              <a:gd name="connsiteY4" fmla="*/ 61496 h 647937"/>
              <a:gd name="connsiteX5" fmla="*/ 1525870 w 1694165"/>
              <a:gd name="connsiteY5" fmla="*/ 5398 h 647937"/>
              <a:gd name="connsiteX6" fmla="*/ 1694165 w 1694165"/>
              <a:gd name="connsiteY6" fmla="*/ 5398 h 647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94165" h="647937">
                <a:moveTo>
                  <a:pt x="0" y="594429"/>
                </a:moveTo>
                <a:cubicBezTo>
                  <a:pt x="63578" y="626218"/>
                  <a:pt x="127156" y="658007"/>
                  <a:pt x="218783" y="644917"/>
                </a:cubicBezTo>
                <a:cubicBezTo>
                  <a:pt x="310410" y="631828"/>
                  <a:pt x="457200" y="579470"/>
                  <a:pt x="549762" y="515892"/>
                </a:cubicBezTo>
                <a:cubicBezTo>
                  <a:pt x="642324" y="452314"/>
                  <a:pt x="666634" y="339183"/>
                  <a:pt x="774155" y="263450"/>
                </a:cubicBezTo>
                <a:cubicBezTo>
                  <a:pt x="881676" y="187717"/>
                  <a:pt x="1069605" y="104505"/>
                  <a:pt x="1194891" y="61496"/>
                </a:cubicBezTo>
                <a:cubicBezTo>
                  <a:pt x="1320177" y="18487"/>
                  <a:pt x="1442658" y="14748"/>
                  <a:pt x="1525870" y="5398"/>
                </a:cubicBezTo>
                <a:cubicBezTo>
                  <a:pt x="1609082" y="-3952"/>
                  <a:pt x="1651623" y="723"/>
                  <a:pt x="1694165" y="5398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0C8196A8-718D-4B96-8F18-B48234345D20}"/>
              </a:ext>
            </a:extLst>
          </p:cNvPr>
          <p:cNvSpPr/>
          <p:nvPr/>
        </p:nvSpPr>
        <p:spPr>
          <a:xfrm>
            <a:off x="7804732" y="3798196"/>
            <a:ext cx="50640" cy="244028"/>
          </a:xfrm>
          <a:custGeom>
            <a:avLst/>
            <a:gdLst>
              <a:gd name="connsiteX0" fmla="*/ 16829 w 67520"/>
              <a:gd name="connsiteY0" fmla="*/ 0 h 325370"/>
              <a:gd name="connsiteX1" fmla="*/ 67317 w 67520"/>
              <a:gd name="connsiteY1" fmla="*/ 162685 h 325370"/>
              <a:gd name="connsiteX2" fmla="*/ 0 w 67520"/>
              <a:gd name="connsiteY2" fmla="*/ 325370 h 32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520" h="325370">
                <a:moveTo>
                  <a:pt x="16829" y="0"/>
                </a:moveTo>
                <a:cubicBezTo>
                  <a:pt x="43475" y="54228"/>
                  <a:pt x="70122" y="108457"/>
                  <a:pt x="67317" y="162685"/>
                </a:cubicBezTo>
                <a:cubicBezTo>
                  <a:pt x="64512" y="216913"/>
                  <a:pt x="32256" y="271141"/>
                  <a:pt x="0" y="325370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52FD7C2E-3F61-4BED-BAEB-BE8A32E7171C}"/>
              </a:ext>
            </a:extLst>
          </p:cNvPr>
          <p:cNvSpPr/>
          <p:nvPr/>
        </p:nvSpPr>
        <p:spPr>
          <a:xfrm>
            <a:off x="6483545" y="4060524"/>
            <a:ext cx="1304282" cy="708100"/>
          </a:xfrm>
          <a:custGeom>
            <a:avLst/>
            <a:gdLst>
              <a:gd name="connsiteX0" fmla="*/ 1739043 w 1739043"/>
              <a:gd name="connsiteY0" fmla="*/ 0 h 858302"/>
              <a:gd name="connsiteX1" fmla="*/ 1621237 w 1739043"/>
              <a:gd name="connsiteY1" fmla="*/ 185124 h 858302"/>
              <a:gd name="connsiteX2" fmla="*/ 1273429 w 1739043"/>
              <a:gd name="connsiteY2" fmla="*/ 302931 h 858302"/>
              <a:gd name="connsiteX3" fmla="*/ 605861 w 1739043"/>
              <a:gd name="connsiteY3" fmla="*/ 387078 h 858302"/>
              <a:gd name="connsiteX4" fmla="*/ 224393 w 1739043"/>
              <a:gd name="connsiteY4" fmla="*/ 538543 h 858302"/>
              <a:gd name="connsiteX5" fmla="*/ 72928 w 1739043"/>
              <a:gd name="connsiteY5" fmla="*/ 706837 h 858302"/>
              <a:gd name="connsiteX6" fmla="*/ 0 w 1739043"/>
              <a:gd name="connsiteY6" fmla="*/ 858302 h 858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9043" h="858302">
                <a:moveTo>
                  <a:pt x="1739043" y="0"/>
                </a:moveTo>
                <a:cubicBezTo>
                  <a:pt x="1718941" y="67318"/>
                  <a:pt x="1698839" y="134636"/>
                  <a:pt x="1621237" y="185124"/>
                </a:cubicBezTo>
                <a:cubicBezTo>
                  <a:pt x="1543635" y="235612"/>
                  <a:pt x="1442658" y="269272"/>
                  <a:pt x="1273429" y="302931"/>
                </a:cubicBezTo>
                <a:cubicBezTo>
                  <a:pt x="1104200" y="336590"/>
                  <a:pt x="780700" y="347809"/>
                  <a:pt x="605861" y="387078"/>
                </a:cubicBezTo>
                <a:cubicBezTo>
                  <a:pt x="431022" y="426347"/>
                  <a:pt x="313215" y="485250"/>
                  <a:pt x="224393" y="538543"/>
                </a:cubicBezTo>
                <a:cubicBezTo>
                  <a:pt x="135571" y="591836"/>
                  <a:pt x="110327" y="653544"/>
                  <a:pt x="72928" y="706837"/>
                </a:cubicBezTo>
                <a:cubicBezTo>
                  <a:pt x="35529" y="760130"/>
                  <a:pt x="17764" y="809216"/>
                  <a:pt x="0" y="858302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F7C1F7C2-F203-459B-8F7F-D95145BC8D2E}"/>
              </a:ext>
            </a:extLst>
          </p:cNvPr>
          <p:cNvSpPr/>
          <p:nvPr/>
        </p:nvSpPr>
        <p:spPr>
          <a:xfrm>
            <a:off x="5414875" y="4744681"/>
            <a:ext cx="1056048" cy="206333"/>
          </a:xfrm>
          <a:custGeom>
            <a:avLst/>
            <a:gdLst>
              <a:gd name="connsiteX0" fmla="*/ 1408064 w 1408064"/>
              <a:gd name="connsiteY0" fmla="*/ 28278 h 275110"/>
              <a:gd name="connsiteX1" fmla="*/ 1307087 w 1408064"/>
              <a:gd name="connsiteY1" fmla="*/ 101206 h 275110"/>
              <a:gd name="connsiteX2" fmla="*/ 903180 w 1408064"/>
              <a:gd name="connsiteY2" fmla="*/ 56327 h 275110"/>
              <a:gd name="connsiteX3" fmla="*/ 443176 w 1408064"/>
              <a:gd name="connsiteY3" fmla="*/ 229 h 275110"/>
              <a:gd name="connsiteX4" fmla="*/ 168295 w 1408064"/>
              <a:gd name="connsiteY4" fmla="*/ 78766 h 275110"/>
              <a:gd name="connsiteX5" fmla="*/ 0 w 1408064"/>
              <a:gd name="connsiteY5" fmla="*/ 275110 h 275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8064" h="275110">
                <a:moveTo>
                  <a:pt x="1408064" y="28278"/>
                </a:moveTo>
                <a:cubicBezTo>
                  <a:pt x="1399649" y="62404"/>
                  <a:pt x="1391234" y="96531"/>
                  <a:pt x="1307087" y="101206"/>
                </a:cubicBezTo>
                <a:cubicBezTo>
                  <a:pt x="1222940" y="105881"/>
                  <a:pt x="903180" y="56327"/>
                  <a:pt x="903180" y="56327"/>
                </a:cubicBezTo>
                <a:cubicBezTo>
                  <a:pt x="759195" y="39498"/>
                  <a:pt x="565657" y="-3511"/>
                  <a:pt x="443176" y="229"/>
                </a:cubicBezTo>
                <a:cubicBezTo>
                  <a:pt x="320695" y="3969"/>
                  <a:pt x="242158" y="32953"/>
                  <a:pt x="168295" y="78766"/>
                </a:cubicBezTo>
                <a:cubicBezTo>
                  <a:pt x="94432" y="124580"/>
                  <a:pt x="47216" y="199845"/>
                  <a:pt x="0" y="275110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B8929A0F-AAA3-487E-8AB4-398FBC51A269}"/>
              </a:ext>
            </a:extLst>
          </p:cNvPr>
          <p:cNvSpPr/>
          <p:nvPr/>
        </p:nvSpPr>
        <p:spPr>
          <a:xfrm>
            <a:off x="5393838" y="4997294"/>
            <a:ext cx="8415" cy="412322"/>
          </a:xfrm>
          <a:custGeom>
            <a:avLst/>
            <a:gdLst>
              <a:gd name="connsiteX0" fmla="*/ 0 w 11220"/>
              <a:gd name="connsiteY0" fmla="*/ 0 h 549762"/>
              <a:gd name="connsiteX1" fmla="*/ 11220 w 11220"/>
              <a:gd name="connsiteY1" fmla="*/ 549762 h 54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220" h="549762">
                <a:moveTo>
                  <a:pt x="0" y="0"/>
                </a:moveTo>
                <a:lnTo>
                  <a:pt x="11220" y="549762"/>
                </a:ln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01697D02-7082-4AC2-8034-FDF264FE4043}"/>
                  </a:ext>
                </a:extLst>
              </p:cNvPr>
              <p:cNvSpPr txBox="1"/>
              <p:nvPr/>
            </p:nvSpPr>
            <p:spPr>
              <a:xfrm>
                <a:off x="5520057" y="5563017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01697D02-7082-4AC2-8034-FDF264FE40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20057" y="5563017"/>
                <a:ext cx="443070" cy="461665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E72944C3-1CCD-4900-B9A4-9E6D101D0C03}"/>
                  </a:ext>
                </a:extLst>
              </p:cNvPr>
              <p:cNvSpPr txBox="1"/>
              <p:nvPr/>
            </p:nvSpPr>
            <p:spPr>
              <a:xfrm>
                <a:off x="6552341" y="5562169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E72944C3-1CCD-4900-B9A4-9E6D101D0C0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52341" y="5562169"/>
                <a:ext cx="443070" cy="461665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661DD226-4193-45C0-83BF-3A3B00963F93}"/>
                  </a:ext>
                </a:extLst>
              </p:cNvPr>
              <p:cNvSpPr txBox="1"/>
              <p:nvPr/>
            </p:nvSpPr>
            <p:spPr>
              <a:xfrm>
                <a:off x="7588950" y="5561321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661DD226-4193-45C0-83BF-3A3B00963F9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88950" y="5561321"/>
                <a:ext cx="443070" cy="461665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344E9481-A6F5-4F36-8A9A-40F84FEC32DF}"/>
                  </a:ext>
                </a:extLst>
              </p:cNvPr>
              <p:cNvSpPr txBox="1"/>
              <p:nvPr/>
            </p:nvSpPr>
            <p:spPr>
              <a:xfrm>
                <a:off x="8625559" y="5562169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344E9481-A6F5-4F36-8A9A-40F84FEC32D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25559" y="5562169"/>
                <a:ext cx="443070" cy="461665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6" name="Title 1">
                <a:extLst>
                  <a:ext uri="{FF2B5EF4-FFF2-40B4-BE49-F238E27FC236}">
                    <a16:creationId xmlns:a16="http://schemas.microsoft.com/office/drawing/2014/main" id="{1DCB5D8C-180E-7409-0105-251382321F35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6" name="Title 1">
                <a:extLst>
                  <a:ext uri="{FF2B5EF4-FFF2-40B4-BE49-F238E27FC236}">
                    <a16:creationId xmlns:a16="http://schemas.microsoft.com/office/drawing/2014/main" id="{1DCB5D8C-180E-7409-0105-251382321F35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Rectangle 5">
            <a:extLst>
              <a:ext uri="{FF2B5EF4-FFF2-40B4-BE49-F238E27FC236}">
                <a16:creationId xmlns:a16="http://schemas.microsoft.com/office/drawing/2014/main" id="{45CB351A-2460-24A7-2B9C-659FD3AE8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10930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/>
                                        <p:tgtEl>
                                          <p:spTgt spid="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CC66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indefinite"/>
                                        <p:tgtEl>
                                          <p:spTgt spid="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indefinite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CC66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0" dur="indefinite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indefinite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FFFF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3" dur="indefinite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FFFF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6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indefinite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FF00FF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9" dur="indefinite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indefinite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FF00FF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2" dur="indefinite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indefinite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D60093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5" dur="indefinite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indefinite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D60093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8" dur="indefinite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indefinite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3F87DF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1" dur="indefinite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indefinite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3F87DF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4" dur="indefinite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indefinite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C99FF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7" dur="indefinite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indefinite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C99FF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40" dur="indefinite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73A9E905-E57F-4A76-AD81-8E24BBF1C0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6798" y="1866956"/>
            <a:ext cx="3361826" cy="3708587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5D85CE6C-688C-480C-9863-070C05A26950}"/>
                  </a:ext>
                </a:extLst>
              </p:cNvPr>
              <p:cNvSpPr txBox="1"/>
              <p:nvPr/>
            </p:nvSpPr>
            <p:spPr>
              <a:xfrm>
                <a:off x="3665048" y="5562169"/>
                <a:ext cx="551510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Path for </a:t>
                </a:r>
                <a14:m>
                  <m:oMath xmlns:m="http://schemas.openxmlformats.org/officeDocument/2006/math"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[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]</m:t>
                    </m:r>
                  </m:oMath>
                </a14:m>
                <a:endParaRPr lang="en-US" sz="240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5D85CE6C-688C-480C-9863-070C05A2695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65048" y="5562169"/>
                <a:ext cx="5515100" cy="461665"/>
              </a:xfrm>
              <a:prstGeom prst="rect">
                <a:avLst/>
              </a:prstGeom>
              <a:blipFill>
                <a:blip r:embed="rId4"/>
                <a:stretch>
                  <a:fillRect l="-1657" t="-10526" r="-110" b="-2894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extBox 5">
            <a:extLst>
              <a:ext uri="{FF2B5EF4-FFF2-40B4-BE49-F238E27FC236}">
                <a16:creationId xmlns:a16="http://schemas.microsoft.com/office/drawing/2014/main" id="{6C5BC423-821B-4C36-A184-2FCA4D04AC55}"/>
              </a:ext>
            </a:extLst>
          </p:cNvPr>
          <p:cNvSpPr txBox="1"/>
          <p:nvPr/>
        </p:nvSpPr>
        <p:spPr>
          <a:xfrm>
            <a:off x="1109479" y="5555892"/>
            <a:ext cx="72968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BDD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E182C51F-65C4-4B7F-BC5D-2B6F413455BD}"/>
              </a:ext>
            </a:extLst>
          </p:cNvPr>
          <p:cNvSpPr/>
          <p:nvPr/>
        </p:nvSpPr>
        <p:spPr>
          <a:xfrm>
            <a:off x="5332997" y="2012282"/>
            <a:ext cx="1082843" cy="108284"/>
          </a:xfrm>
          <a:custGeom>
            <a:avLst/>
            <a:gdLst>
              <a:gd name="connsiteX0" fmla="*/ 0 w 1443790"/>
              <a:gd name="connsiteY0" fmla="*/ 0 h 144379"/>
              <a:gd name="connsiteX1" fmla="*/ 902369 w 1443790"/>
              <a:gd name="connsiteY1" fmla="*/ 48126 h 144379"/>
              <a:gd name="connsiteX2" fmla="*/ 1443790 w 1443790"/>
              <a:gd name="connsiteY2" fmla="*/ 144379 h 14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43790" h="144379">
                <a:moveTo>
                  <a:pt x="0" y="0"/>
                </a:moveTo>
                <a:cubicBezTo>
                  <a:pt x="330868" y="12031"/>
                  <a:pt x="661737" y="24063"/>
                  <a:pt x="902369" y="48126"/>
                </a:cubicBezTo>
                <a:cubicBezTo>
                  <a:pt x="1143001" y="72189"/>
                  <a:pt x="1293395" y="108284"/>
                  <a:pt x="1443790" y="144379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3E17EED4-5C13-4D78-AE90-869CE701C10D}"/>
              </a:ext>
            </a:extLst>
          </p:cNvPr>
          <p:cNvSpPr/>
          <p:nvPr/>
        </p:nvSpPr>
        <p:spPr>
          <a:xfrm>
            <a:off x="6415515" y="2120566"/>
            <a:ext cx="1362577" cy="550445"/>
          </a:xfrm>
          <a:custGeom>
            <a:avLst/>
            <a:gdLst>
              <a:gd name="connsiteX0" fmla="*/ 0 w 1443790"/>
              <a:gd name="connsiteY0" fmla="*/ 0 h 144379"/>
              <a:gd name="connsiteX1" fmla="*/ 902369 w 1443790"/>
              <a:gd name="connsiteY1" fmla="*/ 48126 h 144379"/>
              <a:gd name="connsiteX2" fmla="*/ 1443790 w 1443790"/>
              <a:gd name="connsiteY2" fmla="*/ 144379 h 144379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28600 h 733927"/>
              <a:gd name="connsiteX2" fmla="*/ 1816769 w 1816769"/>
              <a:gd name="connsiteY2" fmla="*/ 733927 h 733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16769" h="733927">
                <a:moveTo>
                  <a:pt x="0" y="0"/>
                </a:moveTo>
                <a:cubicBezTo>
                  <a:pt x="330868" y="12031"/>
                  <a:pt x="635668" y="130342"/>
                  <a:pt x="950495" y="228600"/>
                </a:cubicBezTo>
                <a:cubicBezTo>
                  <a:pt x="1265322" y="326858"/>
                  <a:pt x="1678406" y="553453"/>
                  <a:pt x="1816769" y="733927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02085D9A-D9BE-4D5A-A308-FB1303B4BEBD}"/>
              </a:ext>
            </a:extLst>
          </p:cNvPr>
          <p:cNvSpPr/>
          <p:nvPr/>
        </p:nvSpPr>
        <p:spPr>
          <a:xfrm>
            <a:off x="7780537" y="2685007"/>
            <a:ext cx="126332" cy="270710"/>
          </a:xfrm>
          <a:custGeom>
            <a:avLst/>
            <a:gdLst>
              <a:gd name="connsiteX0" fmla="*/ 0 w 1443790"/>
              <a:gd name="connsiteY0" fmla="*/ 0 h 144379"/>
              <a:gd name="connsiteX1" fmla="*/ 902369 w 1443790"/>
              <a:gd name="connsiteY1" fmla="*/ 48126 h 144379"/>
              <a:gd name="connsiteX2" fmla="*/ 1443790 w 1443790"/>
              <a:gd name="connsiteY2" fmla="*/ 144379 h 144379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28600 h 733927"/>
              <a:gd name="connsiteX2" fmla="*/ 1816769 w 1816769"/>
              <a:gd name="connsiteY2" fmla="*/ 733927 h 733927"/>
              <a:gd name="connsiteX0" fmla="*/ 0 w 1564106"/>
              <a:gd name="connsiteY0" fmla="*/ 0 h 1552074"/>
              <a:gd name="connsiteX1" fmla="*/ 697832 w 1564106"/>
              <a:gd name="connsiteY1" fmla="*/ 1046747 h 1552074"/>
              <a:gd name="connsiteX2" fmla="*/ 1564106 w 1564106"/>
              <a:gd name="connsiteY2" fmla="*/ 1552074 h 1552074"/>
              <a:gd name="connsiteX0" fmla="*/ 0 w 697832"/>
              <a:gd name="connsiteY0" fmla="*/ 0 h 1046747"/>
              <a:gd name="connsiteX1" fmla="*/ 697832 w 697832"/>
              <a:gd name="connsiteY1" fmla="*/ 1046747 h 1046747"/>
              <a:gd name="connsiteX0" fmla="*/ 0 w 168443"/>
              <a:gd name="connsiteY0" fmla="*/ 0 h 360947"/>
              <a:gd name="connsiteX1" fmla="*/ 168443 w 168443"/>
              <a:gd name="connsiteY1" fmla="*/ 360947 h 360947"/>
              <a:gd name="connsiteX0" fmla="*/ 0 w 180009"/>
              <a:gd name="connsiteY0" fmla="*/ 0 h 360947"/>
              <a:gd name="connsiteX1" fmla="*/ 168443 w 180009"/>
              <a:gd name="connsiteY1" fmla="*/ 360947 h 360947"/>
              <a:gd name="connsiteX0" fmla="*/ 0 w 180009"/>
              <a:gd name="connsiteY0" fmla="*/ 0 h 360947"/>
              <a:gd name="connsiteX1" fmla="*/ 168443 w 180009"/>
              <a:gd name="connsiteY1" fmla="*/ 360947 h 360947"/>
              <a:gd name="connsiteX0" fmla="*/ 0 w 168443"/>
              <a:gd name="connsiteY0" fmla="*/ 0 h 360947"/>
              <a:gd name="connsiteX1" fmla="*/ 168443 w 168443"/>
              <a:gd name="connsiteY1" fmla="*/ 360947 h 360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8443" h="360947">
                <a:moveTo>
                  <a:pt x="0" y="0"/>
                </a:moveTo>
                <a:cubicBezTo>
                  <a:pt x="42110" y="132347"/>
                  <a:pt x="88232" y="174458"/>
                  <a:pt x="168443" y="360947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2FDD4B9-CC53-4200-866F-FD2CFEBAF8FA}"/>
              </a:ext>
            </a:extLst>
          </p:cNvPr>
          <p:cNvSpPr/>
          <p:nvPr/>
        </p:nvSpPr>
        <p:spPr>
          <a:xfrm>
            <a:off x="6526306" y="2587755"/>
            <a:ext cx="1380565" cy="575705"/>
          </a:xfrm>
          <a:custGeom>
            <a:avLst/>
            <a:gdLst>
              <a:gd name="connsiteX0" fmla="*/ 1840753 w 1840753"/>
              <a:gd name="connsiteY0" fmla="*/ 501602 h 767607"/>
              <a:gd name="connsiteX1" fmla="*/ 1685365 w 1840753"/>
              <a:gd name="connsiteY1" fmla="*/ 686873 h 767607"/>
              <a:gd name="connsiteX2" fmla="*/ 1446306 w 1840753"/>
              <a:gd name="connsiteY2" fmla="*/ 764567 h 767607"/>
              <a:gd name="connsiteX3" fmla="*/ 1027953 w 1840753"/>
              <a:gd name="connsiteY3" fmla="*/ 591249 h 767607"/>
              <a:gd name="connsiteX4" fmla="*/ 699247 w 1840753"/>
              <a:gd name="connsiteY4" fmla="*/ 256567 h 767607"/>
              <a:gd name="connsiteX5" fmla="*/ 340659 w 1840753"/>
              <a:gd name="connsiteY5" fmla="*/ 5555 h 767607"/>
              <a:gd name="connsiteX6" fmla="*/ 0 w 1840753"/>
              <a:gd name="connsiteY6" fmla="*/ 107155 h 767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0753" h="767607">
                <a:moveTo>
                  <a:pt x="1840753" y="501602"/>
                </a:moveTo>
                <a:cubicBezTo>
                  <a:pt x="1795929" y="572324"/>
                  <a:pt x="1751106" y="643046"/>
                  <a:pt x="1685365" y="686873"/>
                </a:cubicBezTo>
                <a:cubicBezTo>
                  <a:pt x="1619624" y="730701"/>
                  <a:pt x="1555875" y="780504"/>
                  <a:pt x="1446306" y="764567"/>
                </a:cubicBezTo>
                <a:cubicBezTo>
                  <a:pt x="1336737" y="748630"/>
                  <a:pt x="1152463" y="675916"/>
                  <a:pt x="1027953" y="591249"/>
                </a:cubicBezTo>
                <a:cubicBezTo>
                  <a:pt x="903443" y="506582"/>
                  <a:pt x="813796" y="354183"/>
                  <a:pt x="699247" y="256567"/>
                </a:cubicBezTo>
                <a:cubicBezTo>
                  <a:pt x="584698" y="158951"/>
                  <a:pt x="457200" y="30457"/>
                  <a:pt x="340659" y="5555"/>
                </a:cubicBezTo>
                <a:cubicBezTo>
                  <a:pt x="224118" y="-19347"/>
                  <a:pt x="112059" y="43904"/>
                  <a:pt x="0" y="107155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DAF2AD8E-0682-4B23-B55A-D51D04A3BF45}"/>
              </a:ext>
            </a:extLst>
          </p:cNvPr>
          <p:cNvSpPr/>
          <p:nvPr/>
        </p:nvSpPr>
        <p:spPr>
          <a:xfrm>
            <a:off x="6521824" y="2547953"/>
            <a:ext cx="1259348" cy="216816"/>
          </a:xfrm>
          <a:custGeom>
            <a:avLst/>
            <a:gdLst>
              <a:gd name="connsiteX0" fmla="*/ 0 w 1583764"/>
              <a:gd name="connsiteY0" fmla="*/ 194754 h 287759"/>
              <a:gd name="connsiteX1" fmla="*/ 113553 w 1583764"/>
              <a:gd name="connsiteY1" fmla="*/ 284401 h 287759"/>
              <a:gd name="connsiteX2" fmla="*/ 346635 w 1583764"/>
              <a:gd name="connsiteY2" fmla="*/ 260495 h 287759"/>
              <a:gd name="connsiteX3" fmla="*/ 633506 w 1583764"/>
              <a:gd name="connsiteY3" fmla="*/ 182801 h 287759"/>
              <a:gd name="connsiteX4" fmla="*/ 1159435 w 1583764"/>
              <a:gd name="connsiteY4" fmla="*/ 9483 h 287759"/>
              <a:gd name="connsiteX5" fmla="*/ 1410447 w 1583764"/>
              <a:gd name="connsiteY5" fmla="*/ 33389 h 287759"/>
              <a:gd name="connsiteX6" fmla="*/ 1583764 w 1583764"/>
              <a:gd name="connsiteY6" fmla="*/ 123036 h 287759"/>
              <a:gd name="connsiteX0" fmla="*/ 0 w 1679131"/>
              <a:gd name="connsiteY0" fmla="*/ 196083 h 289088"/>
              <a:gd name="connsiteX1" fmla="*/ 113553 w 1679131"/>
              <a:gd name="connsiteY1" fmla="*/ 285730 h 289088"/>
              <a:gd name="connsiteX2" fmla="*/ 346635 w 1679131"/>
              <a:gd name="connsiteY2" fmla="*/ 261824 h 289088"/>
              <a:gd name="connsiteX3" fmla="*/ 633506 w 1679131"/>
              <a:gd name="connsiteY3" fmla="*/ 184130 h 289088"/>
              <a:gd name="connsiteX4" fmla="*/ 1159435 w 1679131"/>
              <a:gd name="connsiteY4" fmla="*/ 10812 h 289088"/>
              <a:gd name="connsiteX5" fmla="*/ 1410447 w 1679131"/>
              <a:gd name="connsiteY5" fmla="*/ 34718 h 289088"/>
              <a:gd name="connsiteX6" fmla="*/ 1679131 w 1679131"/>
              <a:gd name="connsiteY6" fmla="*/ 169244 h 28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9131" h="289088">
                <a:moveTo>
                  <a:pt x="0" y="196083"/>
                </a:moveTo>
                <a:cubicBezTo>
                  <a:pt x="27890" y="235428"/>
                  <a:pt x="55781" y="274773"/>
                  <a:pt x="113553" y="285730"/>
                </a:cubicBezTo>
                <a:cubicBezTo>
                  <a:pt x="171326" y="296687"/>
                  <a:pt x="259976" y="278757"/>
                  <a:pt x="346635" y="261824"/>
                </a:cubicBezTo>
                <a:cubicBezTo>
                  <a:pt x="433294" y="244891"/>
                  <a:pt x="498039" y="225965"/>
                  <a:pt x="633506" y="184130"/>
                </a:cubicBezTo>
                <a:cubicBezTo>
                  <a:pt x="768973" y="142295"/>
                  <a:pt x="1029945" y="35714"/>
                  <a:pt x="1159435" y="10812"/>
                </a:cubicBezTo>
                <a:cubicBezTo>
                  <a:pt x="1288925" y="-14090"/>
                  <a:pt x="1323831" y="8313"/>
                  <a:pt x="1410447" y="34718"/>
                </a:cubicBezTo>
                <a:cubicBezTo>
                  <a:pt x="1497063" y="61123"/>
                  <a:pt x="1627833" y="133883"/>
                  <a:pt x="1679131" y="169244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88CAD0C0-BA69-4F26-B70F-A8192F10820A}"/>
              </a:ext>
            </a:extLst>
          </p:cNvPr>
          <p:cNvSpPr/>
          <p:nvPr/>
        </p:nvSpPr>
        <p:spPr>
          <a:xfrm>
            <a:off x="7815949" y="2685006"/>
            <a:ext cx="126332" cy="270710"/>
          </a:xfrm>
          <a:custGeom>
            <a:avLst/>
            <a:gdLst>
              <a:gd name="connsiteX0" fmla="*/ 0 w 1443790"/>
              <a:gd name="connsiteY0" fmla="*/ 0 h 144379"/>
              <a:gd name="connsiteX1" fmla="*/ 902369 w 1443790"/>
              <a:gd name="connsiteY1" fmla="*/ 48126 h 144379"/>
              <a:gd name="connsiteX2" fmla="*/ 1443790 w 1443790"/>
              <a:gd name="connsiteY2" fmla="*/ 144379 h 144379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28600 h 733927"/>
              <a:gd name="connsiteX2" fmla="*/ 1816769 w 1816769"/>
              <a:gd name="connsiteY2" fmla="*/ 733927 h 733927"/>
              <a:gd name="connsiteX0" fmla="*/ 0 w 1564106"/>
              <a:gd name="connsiteY0" fmla="*/ 0 h 1552074"/>
              <a:gd name="connsiteX1" fmla="*/ 697832 w 1564106"/>
              <a:gd name="connsiteY1" fmla="*/ 1046747 h 1552074"/>
              <a:gd name="connsiteX2" fmla="*/ 1564106 w 1564106"/>
              <a:gd name="connsiteY2" fmla="*/ 1552074 h 1552074"/>
              <a:gd name="connsiteX0" fmla="*/ 0 w 697832"/>
              <a:gd name="connsiteY0" fmla="*/ 0 h 1046747"/>
              <a:gd name="connsiteX1" fmla="*/ 697832 w 697832"/>
              <a:gd name="connsiteY1" fmla="*/ 1046747 h 1046747"/>
              <a:gd name="connsiteX0" fmla="*/ 0 w 168443"/>
              <a:gd name="connsiteY0" fmla="*/ 0 h 360947"/>
              <a:gd name="connsiteX1" fmla="*/ 168443 w 168443"/>
              <a:gd name="connsiteY1" fmla="*/ 360947 h 360947"/>
              <a:gd name="connsiteX0" fmla="*/ 0 w 180009"/>
              <a:gd name="connsiteY0" fmla="*/ 0 h 360947"/>
              <a:gd name="connsiteX1" fmla="*/ 168443 w 180009"/>
              <a:gd name="connsiteY1" fmla="*/ 360947 h 360947"/>
              <a:gd name="connsiteX0" fmla="*/ 0 w 180009"/>
              <a:gd name="connsiteY0" fmla="*/ 0 h 360947"/>
              <a:gd name="connsiteX1" fmla="*/ 168443 w 180009"/>
              <a:gd name="connsiteY1" fmla="*/ 360947 h 360947"/>
              <a:gd name="connsiteX0" fmla="*/ 0 w 168443"/>
              <a:gd name="connsiteY0" fmla="*/ 0 h 360947"/>
              <a:gd name="connsiteX1" fmla="*/ 168443 w 168443"/>
              <a:gd name="connsiteY1" fmla="*/ 360947 h 360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8443" h="360947">
                <a:moveTo>
                  <a:pt x="0" y="0"/>
                </a:moveTo>
                <a:cubicBezTo>
                  <a:pt x="42110" y="132347"/>
                  <a:pt x="88232" y="174458"/>
                  <a:pt x="168443" y="360947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40425045-E552-49EE-AE3E-7FDD8F41B83D}"/>
              </a:ext>
            </a:extLst>
          </p:cNvPr>
          <p:cNvSpPr/>
          <p:nvPr/>
        </p:nvSpPr>
        <p:spPr>
          <a:xfrm>
            <a:off x="6563485" y="2977760"/>
            <a:ext cx="1358978" cy="244028"/>
          </a:xfrm>
          <a:custGeom>
            <a:avLst/>
            <a:gdLst>
              <a:gd name="connsiteX0" fmla="*/ 1811970 w 1811970"/>
              <a:gd name="connsiteY0" fmla="*/ 0 h 325370"/>
              <a:gd name="connsiteX1" fmla="*/ 1716604 w 1811970"/>
              <a:gd name="connsiteY1" fmla="*/ 162685 h 325370"/>
              <a:gd name="connsiteX2" fmla="*/ 1447332 w 1811970"/>
              <a:gd name="connsiteY2" fmla="*/ 308540 h 325370"/>
              <a:gd name="connsiteX3" fmla="*/ 891961 w 1811970"/>
              <a:gd name="connsiteY3" fmla="*/ 291711 h 325370"/>
              <a:gd name="connsiteX4" fmla="*/ 460005 w 1811970"/>
              <a:gd name="connsiteY4" fmla="*/ 129026 h 325370"/>
              <a:gd name="connsiteX5" fmla="*/ 157075 w 1811970"/>
              <a:gd name="connsiteY5" fmla="*/ 134636 h 325370"/>
              <a:gd name="connsiteX6" fmla="*/ 0 w 1811970"/>
              <a:gd name="connsiteY6" fmla="*/ 325370 h 32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1970" h="325370">
                <a:moveTo>
                  <a:pt x="1811970" y="0"/>
                </a:moveTo>
                <a:cubicBezTo>
                  <a:pt x="1794673" y="55631"/>
                  <a:pt x="1777377" y="111262"/>
                  <a:pt x="1716604" y="162685"/>
                </a:cubicBezTo>
                <a:cubicBezTo>
                  <a:pt x="1655831" y="214108"/>
                  <a:pt x="1584773" y="287036"/>
                  <a:pt x="1447332" y="308540"/>
                </a:cubicBezTo>
                <a:cubicBezTo>
                  <a:pt x="1309891" y="330044"/>
                  <a:pt x="1056515" y="321630"/>
                  <a:pt x="891961" y="291711"/>
                </a:cubicBezTo>
                <a:cubicBezTo>
                  <a:pt x="727407" y="261792"/>
                  <a:pt x="582486" y="155205"/>
                  <a:pt x="460005" y="129026"/>
                </a:cubicBezTo>
                <a:cubicBezTo>
                  <a:pt x="337524" y="102847"/>
                  <a:pt x="233742" y="101912"/>
                  <a:pt x="157075" y="134636"/>
                </a:cubicBezTo>
                <a:cubicBezTo>
                  <a:pt x="80408" y="167360"/>
                  <a:pt x="40204" y="246365"/>
                  <a:pt x="0" y="325370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D71E42D9-AF94-498E-86B4-81F615C6A5B7}"/>
              </a:ext>
            </a:extLst>
          </p:cNvPr>
          <p:cNvSpPr/>
          <p:nvPr/>
        </p:nvSpPr>
        <p:spPr>
          <a:xfrm>
            <a:off x="5380843" y="3259654"/>
            <a:ext cx="1148983" cy="294515"/>
          </a:xfrm>
          <a:custGeom>
            <a:avLst/>
            <a:gdLst>
              <a:gd name="connsiteX0" fmla="*/ 1531977 w 1531977"/>
              <a:gd name="connsiteY0" fmla="*/ 0 h 392687"/>
              <a:gd name="connsiteX1" fmla="*/ 1431001 w 1531977"/>
              <a:gd name="connsiteY1" fmla="*/ 117806 h 392687"/>
              <a:gd name="connsiteX2" fmla="*/ 1150510 w 1531977"/>
              <a:gd name="connsiteY2" fmla="*/ 173904 h 392687"/>
              <a:gd name="connsiteX3" fmla="*/ 628797 w 1531977"/>
              <a:gd name="connsiteY3" fmla="*/ 140245 h 392687"/>
              <a:gd name="connsiteX4" fmla="*/ 230500 w 1531977"/>
              <a:gd name="connsiteY4" fmla="*/ 151465 h 392687"/>
              <a:gd name="connsiteX5" fmla="*/ 28547 w 1531977"/>
              <a:gd name="connsiteY5" fmla="*/ 235612 h 392687"/>
              <a:gd name="connsiteX6" fmla="*/ 6107 w 1531977"/>
              <a:gd name="connsiteY6" fmla="*/ 392687 h 392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1977" h="392687">
                <a:moveTo>
                  <a:pt x="1531977" y="0"/>
                </a:moveTo>
                <a:cubicBezTo>
                  <a:pt x="1513278" y="44411"/>
                  <a:pt x="1494579" y="88822"/>
                  <a:pt x="1431001" y="117806"/>
                </a:cubicBezTo>
                <a:cubicBezTo>
                  <a:pt x="1367423" y="146790"/>
                  <a:pt x="1284211" y="170164"/>
                  <a:pt x="1150510" y="173904"/>
                </a:cubicBezTo>
                <a:cubicBezTo>
                  <a:pt x="1016809" y="177644"/>
                  <a:pt x="782132" y="143985"/>
                  <a:pt x="628797" y="140245"/>
                </a:cubicBezTo>
                <a:cubicBezTo>
                  <a:pt x="475462" y="136505"/>
                  <a:pt x="330542" y="135571"/>
                  <a:pt x="230500" y="151465"/>
                </a:cubicBezTo>
                <a:cubicBezTo>
                  <a:pt x="130458" y="167359"/>
                  <a:pt x="65946" y="195408"/>
                  <a:pt x="28547" y="235612"/>
                </a:cubicBezTo>
                <a:cubicBezTo>
                  <a:pt x="-8852" y="275816"/>
                  <a:pt x="-1373" y="334251"/>
                  <a:pt x="6107" y="392687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471661A1-FFA8-4B2F-9F2F-FEB6D22BC1FB}"/>
              </a:ext>
            </a:extLst>
          </p:cNvPr>
          <p:cNvSpPr/>
          <p:nvPr/>
        </p:nvSpPr>
        <p:spPr>
          <a:xfrm>
            <a:off x="5381216" y="3575206"/>
            <a:ext cx="1085499" cy="71939"/>
          </a:xfrm>
          <a:custGeom>
            <a:avLst/>
            <a:gdLst>
              <a:gd name="connsiteX0" fmla="*/ 0 w 1447332"/>
              <a:gd name="connsiteY0" fmla="*/ 0 h 95919"/>
              <a:gd name="connsiteX1" fmla="*/ 117806 w 1447332"/>
              <a:gd name="connsiteY1" fmla="*/ 67318 h 95919"/>
              <a:gd name="connsiteX2" fmla="*/ 454395 w 1447332"/>
              <a:gd name="connsiteY2" fmla="*/ 95367 h 95919"/>
              <a:gd name="connsiteX3" fmla="*/ 869521 w 1447332"/>
              <a:gd name="connsiteY3" fmla="*/ 44879 h 95919"/>
              <a:gd name="connsiteX4" fmla="*/ 1239769 w 1447332"/>
              <a:gd name="connsiteY4" fmla="*/ 22439 h 95919"/>
              <a:gd name="connsiteX5" fmla="*/ 1447332 w 1447332"/>
              <a:gd name="connsiteY5" fmla="*/ 78538 h 95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7332" h="95919">
                <a:moveTo>
                  <a:pt x="0" y="0"/>
                </a:moveTo>
                <a:cubicBezTo>
                  <a:pt x="21037" y="25712"/>
                  <a:pt x="42074" y="51424"/>
                  <a:pt x="117806" y="67318"/>
                </a:cubicBezTo>
                <a:cubicBezTo>
                  <a:pt x="193538" y="83212"/>
                  <a:pt x="329109" y="99107"/>
                  <a:pt x="454395" y="95367"/>
                </a:cubicBezTo>
                <a:cubicBezTo>
                  <a:pt x="579681" y="91627"/>
                  <a:pt x="738625" y="57034"/>
                  <a:pt x="869521" y="44879"/>
                </a:cubicBezTo>
                <a:cubicBezTo>
                  <a:pt x="1000417" y="32724"/>
                  <a:pt x="1143467" y="16829"/>
                  <a:pt x="1239769" y="22439"/>
                </a:cubicBezTo>
                <a:cubicBezTo>
                  <a:pt x="1336071" y="28049"/>
                  <a:pt x="1391701" y="53293"/>
                  <a:pt x="1447332" y="78538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0889ED5B-7313-442A-B658-904AE735349E}"/>
              </a:ext>
            </a:extLst>
          </p:cNvPr>
          <p:cNvSpPr/>
          <p:nvPr/>
        </p:nvSpPr>
        <p:spPr>
          <a:xfrm>
            <a:off x="6500375" y="3646731"/>
            <a:ext cx="1258001" cy="122014"/>
          </a:xfrm>
          <a:custGeom>
            <a:avLst/>
            <a:gdLst>
              <a:gd name="connsiteX0" fmla="*/ 0 w 1677335"/>
              <a:gd name="connsiteY0" fmla="*/ 0 h 162685"/>
              <a:gd name="connsiteX1" fmla="*/ 224392 w 1677335"/>
              <a:gd name="connsiteY1" fmla="*/ 50488 h 162685"/>
              <a:gd name="connsiteX2" fmla="*/ 650738 w 1677335"/>
              <a:gd name="connsiteY2" fmla="*/ 56098 h 162685"/>
              <a:gd name="connsiteX3" fmla="*/ 1273428 w 1677335"/>
              <a:gd name="connsiteY3" fmla="*/ 61708 h 162685"/>
              <a:gd name="connsiteX4" fmla="*/ 1531479 w 1677335"/>
              <a:gd name="connsiteY4" fmla="*/ 100977 h 162685"/>
              <a:gd name="connsiteX5" fmla="*/ 1677335 w 1677335"/>
              <a:gd name="connsiteY5" fmla="*/ 162685 h 162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77335" h="162685">
                <a:moveTo>
                  <a:pt x="0" y="0"/>
                </a:moveTo>
                <a:cubicBezTo>
                  <a:pt x="57968" y="20569"/>
                  <a:pt x="115936" y="41138"/>
                  <a:pt x="224392" y="50488"/>
                </a:cubicBezTo>
                <a:cubicBezTo>
                  <a:pt x="332848" y="59838"/>
                  <a:pt x="650738" y="56098"/>
                  <a:pt x="650738" y="56098"/>
                </a:cubicBezTo>
                <a:lnTo>
                  <a:pt x="1273428" y="61708"/>
                </a:lnTo>
                <a:cubicBezTo>
                  <a:pt x="1420218" y="69188"/>
                  <a:pt x="1464161" y="84148"/>
                  <a:pt x="1531479" y="100977"/>
                </a:cubicBezTo>
                <a:cubicBezTo>
                  <a:pt x="1598797" y="117806"/>
                  <a:pt x="1638066" y="140245"/>
                  <a:pt x="1677335" y="162685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D3466A3A-01BF-4DBD-BA4F-E16406251F30}"/>
              </a:ext>
            </a:extLst>
          </p:cNvPr>
          <p:cNvSpPr/>
          <p:nvPr/>
        </p:nvSpPr>
        <p:spPr>
          <a:xfrm>
            <a:off x="7766790" y="3798196"/>
            <a:ext cx="50640" cy="244028"/>
          </a:xfrm>
          <a:custGeom>
            <a:avLst/>
            <a:gdLst>
              <a:gd name="connsiteX0" fmla="*/ 16829 w 67520"/>
              <a:gd name="connsiteY0" fmla="*/ 0 h 325370"/>
              <a:gd name="connsiteX1" fmla="*/ 67317 w 67520"/>
              <a:gd name="connsiteY1" fmla="*/ 162685 h 325370"/>
              <a:gd name="connsiteX2" fmla="*/ 0 w 67520"/>
              <a:gd name="connsiteY2" fmla="*/ 325370 h 32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520" h="325370">
                <a:moveTo>
                  <a:pt x="16829" y="0"/>
                </a:moveTo>
                <a:cubicBezTo>
                  <a:pt x="43475" y="54228"/>
                  <a:pt x="70122" y="108457"/>
                  <a:pt x="67317" y="162685"/>
                </a:cubicBezTo>
                <a:cubicBezTo>
                  <a:pt x="64512" y="216913"/>
                  <a:pt x="32256" y="271141"/>
                  <a:pt x="0" y="325370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F2F6A1E9-C1CE-4474-91DE-9A3B4482C450}"/>
              </a:ext>
            </a:extLst>
          </p:cNvPr>
          <p:cNvSpPr/>
          <p:nvPr/>
        </p:nvSpPr>
        <p:spPr>
          <a:xfrm>
            <a:off x="6500375" y="4080089"/>
            <a:ext cx="1262208" cy="114138"/>
          </a:xfrm>
          <a:custGeom>
            <a:avLst/>
            <a:gdLst>
              <a:gd name="connsiteX0" fmla="*/ 1682944 w 1682944"/>
              <a:gd name="connsiteY0" fmla="*/ 0 h 152184"/>
              <a:gd name="connsiteX1" fmla="*/ 1565138 w 1682944"/>
              <a:gd name="connsiteY1" fmla="*/ 112196 h 152184"/>
              <a:gd name="connsiteX2" fmla="*/ 1335136 w 1682944"/>
              <a:gd name="connsiteY2" fmla="*/ 151465 h 152184"/>
              <a:gd name="connsiteX3" fmla="*/ 908790 w 1682944"/>
              <a:gd name="connsiteY3" fmla="*/ 84147 h 152184"/>
              <a:gd name="connsiteX4" fmla="*/ 443175 w 1682944"/>
              <a:gd name="connsiteY4" fmla="*/ 11220 h 152184"/>
              <a:gd name="connsiteX5" fmla="*/ 151465 w 1682944"/>
              <a:gd name="connsiteY5" fmla="*/ 28049 h 152184"/>
              <a:gd name="connsiteX6" fmla="*/ 0 w 1682944"/>
              <a:gd name="connsiteY6" fmla="*/ 123416 h 152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2944" h="152184">
                <a:moveTo>
                  <a:pt x="1682944" y="0"/>
                </a:moveTo>
                <a:cubicBezTo>
                  <a:pt x="1653025" y="43476"/>
                  <a:pt x="1623106" y="86952"/>
                  <a:pt x="1565138" y="112196"/>
                </a:cubicBezTo>
                <a:cubicBezTo>
                  <a:pt x="1507170" y="137440"/>
                  <a:pt x="1444527" y="156140"/>
                  <a:pt x="1335136" y="151465"/>
                </a:cubicBezTo>
                <a:cubicBezTo>
                  <a:pt x="1225745" y="146790"/>
                  <a:pt x="908790" y="84147"/>
                  <a:pt x="908790" y="84147"/>
                </a:cubicBezTo>
                <a:cubicBezTo>
                  <a:pt x="760130" y="60773"/>
                  <a:pt x="569396" y="20570"/>
                  <a:pt x="443175" y="11220"/>
                </a:cubicBezTo>
                <a:cubicBezTo>
                  <a:pt x="316954" y="1870"/>
                  <a:pt x="225327" y="9350"/>
                  <a:pt x="151465" y="28049"/>
                </a:cubicBezTo>
                <a:cubicBezTo>
                  <a:pt x="77603" y="46748"/>
                  <a:pt x="38801" y="85082"/>
                  <a:pt x="0" y="123416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A033749-54B4-45E2-994E-D50E55F4AD28}"/>
              </a:ext>
            </a:extLst>
          </p:cNvPr>
          <p:cNvSpPr/>
          <p:nvPr/>
        </p:nvSpPr>
        <p:spPr>
          <a:xfrm>
            <a:off x="6483545" y="3773111"/>
            <a:ext cx="1270624" cy="485953"/>
          </a:xfrm>
          <a:custGeom>
            <a:avLst/>
            <a:gdLst>
              <a:gd name="connsiteX0" fmla="*/ 0 w 1694165"/>
              <a:gd name="connsiteY0" fmla="*/ 594429 h 647937"/>
              <a:gd name="connsiteX1" fmla="*/ 218783 w 1694165"/>
              <a:gd name="connsiteY1" fmla="*/ 644917 h 647937"/>
              <a:gd name="connsiteX2" fmla="*/ 549762 w 1694165"/>
              <a:gd name="connsiteY2" fmla="*/ 515892 h 647937"/>
              <a:gd name="connsiteX3" fmla="*/ 774155 w 1694165"/>
              <a:gd name="connsiteY3" fmla="*/ 263450 h 647937"/>
              <a:gd name="connsiteX4" fmla="*/ 1194891 w 1694165"/>
              <a:gd name="connsiteY4" fmla="*/ 61496 h 647937"/>
              <a:gd name="connsiteX5" fmla="*/ 1525870 w 1694165"/>
              <a:gd name="connsiteY5" fmla="*/ 5398 h 647937"/>
              <a:gd name="connsiteX6" fmla="*/ 1694165 w 1694165"/>
              <a:gd name="connsiteY6" fmla="*/ 5398 h 647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94165" h="647937">
                <a:moveTo>
                  <a:pt x="0" y="594429"/>
                </a:moveTo>
                <a:cubicBezTo>
                  <a:pt x="63578" y="626218"/>
                  <a:pt x="127156" y="658007"/>
                  <a:pt x="218783" y="644917"/>
                </a:cubicBezTo>
                <a:cubicBezTo>
                  <a:pt x="310410" y="631828"/>
                  <a:pt x="457200" y="579470"/>
                  <a:pt x="549762" y="515892"/>
                </a:cubicBezTo>
                <a:cubicBezTo>
                  <a:pt x="642324" y="452314"/>
                  <a:pt x="666634" y="339183"/>
                  <a:pt x="774155" y="263450"/>
                </a:cubicBezTo>
                <a:cubicBezTo>
                  <a:pt x="881676" y="187717"/>
                  <a:pt x="1069605" y="104505"/>
                  <a:pt x="1194891" y="61496"/>
                </a:cubicBezTo>
                <a:cubicBezTo>
                  <a:pt x="1320177" y="18487"/>
                  <a:pt x="1442658" y="14748"/>
                  <a:pt x="1525870" y="5398"/>
                </a:cubicBezTo>
                <a:cubicBezTo>
                  <a:pt x="1609082" y="-3952"/>
                  <a:pt x="1651623" y="723"/>
                  <a:pt x="1694165" y="5398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0C8196A8-718D-4B96-8F18-B48234345D20}"/>
              </a:ext>
            </a:extLst>
          </p:cNvPr>
          <p:cNvSpPr/>
          <p:nvPr/>
        </p:nvSpPr>
        <p:spPr>
          <a:xfrm>
            <a:off x="7804732" y="3798196"/>
            <a:ext cx="50640" cy="244028"/>
          </a:xfrm>
          <a:custGeom>
            <a:avLst/>
            <a:gdLst>
              <a:gd name="connsiteX0" fmla="*/ 16829 w 67520"/>
              <a:gd name="connsiteY0" fmla="*/ 0 h 325370"/>
              <a:gd name="connsiteX1" fmla="*/ 67317 w 67520"/>
              <a:gd name="connsiteY1" fmla="*/ 162685 h 325370"/>
              <a:gd name="connsiteX2" fmla="*/ 0 w 67520"/>
              <a:gd name="connsiteY2" fmla="*/ 325370 h 32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520" h="325370">
                <a:moveTo>
                  <a:pt x="16829" y="0"/>
                </a:moveTo>
                <a:cubicBezTo>
                  <a:pt x="43475" y="54228"/>
                  <a:pt x="70122" y="108457"/>
                  <a:pt x="67317" y="162685"/>
                </a:cubicBezTo>
                <a:cubicBezTo>
                  <a:pt x="64512" y="216913"/>
                  <a:pt x="32256" y="271141"/>
                  <a:pt x="0" y="325370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52FD7C2E-3F61-4BED-BAEB-BE8A32E7171C}"/>
              </a:ext>
            </a:extLst>
          </p:cNvPr>
          <p:cNvSpPr/>
          <p:nvPr/>
        </p:nvSpPr>
        <p:spPr>
          <a:xfrm>
            <a:off x="6483545" y="4092711"/>
            <a:ext cx="1304282" cy="643727"/>
          </a:xfrm>
          <a:custGeom>
            <a:avLst/>
            <a:gdLst>
              <a:gd name="connsiteX0" fmla="*/ 1739043 w 1739043"/>
              <a:gd name="connsiteY0" fmla="*/ 0 h 858302"/>
              <a:gd name="connsiteX1" fmla="*/ 1621237 w 1739043"/>
              <a:gd name="connsiteY1" fmla="*/ 185124 h 858302"/>
              <a:gd name="connsiteX2" fmla="*/ 1273429 w 1739043"/>
              <a:gd name="connsiteY2" fmla="*/ 302931 h 858302"/>
              <a:gd name="connsiteX3" fmla="*/ 605861 w 1739043"/>
              <a:gd name="connsiteY3" fmla="*/ 387078 h 858302"/>
              <a:gd name="connsiteX4" fmla="*/ 224393 w 1739043"/>
              <a:gd name="connsiteY4" fmla="*/ 538543 h 858302"/>
              <a:gd name="connsiteX5" fmla="*/ 72928 w 1739043"/>
              <a:gd name="connsiteY5" fmla="*/ 706837 h 858302"/>
              <a:gd name="connsiteX6" fmla="*/ 0 w 1739043"/>
              <a:gd name="connsiteY6" fmla="*/ 858302 h 858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9043" h="858302">
                <a:moveTo>
                  <a:pt x="1739043" y="0"/>
                </a:moveTo>
                <a:cubicBezTo>
                  <a:pt x="1718941" y="67318"/>
                  <a:pt x="1698839" y="134636"/>
                  <a:pt x="1621237" y="185124"/>
                </a:cubicBezTo>
                <a:cubicBezTo>
                  <a:pt x="1543635" y="235612"/>
                  <a:pt x="1442658" y="269272"/>
                  <a:pt x="1273429" y="302931"/>
                </a:cubicBezTo>
                <a:cubicBezTo>
                  <a:pt x="1104200" y="336590"/>
                  <a:pt x="780700" y="347809"/>
                  <a:pt x="605861" y="387078"/>
                </a:cubicBezTo>
                <a:cubicBezTo>
                  <a:pt x="431022" y="426347"/>
                  <a:pt x="313215" y="485250"/>
                  <a:pt x="224393" y="538543"/>
                </a:cubicBezTo>
                <a:cubicBezTo>
                  <a:pt x="135571" y="591836"/>
                  <a:pt x="110327" y="653544"/>
                  <a:pt x="72928" y="706837"/>
                </a:cubicBezTo>
                <a:cubicBezTo>
                  <a:pt x="35529" y="760130"/>
                  <a:pt x="17764" y="809216"/>
                  <a:pt x="0" y="858302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F7C1F7C2-F203-459B-8F7F-D95145BC8D2E}"/>
              </a:ext>
            </a:extLst>
          </p:cNvPr>
          <p:cNvSpPr/>
          <p:nvPr/>
        </p:nvSpPr>
        <p:spPr>
          <a:xfrm>
            <a:off x="5414875" y="4744681"/>
            <a:ext cx="1056048" cy="206333"/>
          </a:xfrm>
          <a:custGeom>
            <a:avLst/>
            <a:gdLst>
              <a:gd name="connsiteX0" fmla="*/ 1408064 w 1408064"/>
              <a:gd name="connsiteY0" fmla="*/ 28278 h 275110"/>
              <a:gd name="connsiteX1" fmla="*/ 1307087 w 1408064"/>
              <a:gd name="connsiteY1" fmla="*/ 101206 h 275110"/>
              <a:gd name="connsiteX2" fmla="*/ 903180 w 1408064"/>
              <a:gd name="connsiteY2" fmla="*/ 56327 h 275110"/>
              <a:gd name="connsiteX3" fmla="*/ 443176 w 1408064"/>
              <a:gd name="connsiteY3" fmla="*/ 229 h 275110"/>
              <a:gd name="connsiteX4" fmla="*/ 168295 w 1408064"/>
              <a:gd name="connsiteY4" fmla="*/ 78766 h 275110"/>
              <a:gd name="connsiteX5" fmla="*/ 0 w 1408064"/>
              <a:gd name="connsiteY5" fmla="*/ 275110 h 275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8064" h="275110">
                <a:moveTo>
                  <a:pt x="1408064" y="28278"/>
                </a:moveTo>
                <a:cubicBezTo>
                  <a:pt x="1399649" y="62404"/>
                  <a:pt x="1391234" y="96531"/>
                  <a:pt x="1307087" y="101206"/>
                </a:cubicBezTo>
                <a:cubicBezTo>
                  <a:pt x="1222940" y="105881"/>
                  <a:pt x="903180" y="56327"/>
                  <a:pt x="903180" y="56327"/>
                </a:cubicBezTo>
                <a:cubicBezTo>
                  <a:pt x="759195" y="39498"/>
                  <a:pt x="565657" y="-3511"/>
                  <a:pt x="443176" y="229"/>
                </a:cubicBezTo>
                <a:cubicBezTo>
                  <a:pt x="320695" y="3969"/>
                  <a:pt x="242158" y="32953"/>
                  <a:pt x="168295" y="78766"/>
                </a:cubicBezTo>
                <a:cubicBezTo>
                  <a:pt x="94432" y="124580"/>
                  <a:pt x="47216" y="199845"/>
                  <a:pt x="0" y="275110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B8929A0F-AAA3-487E-8AB4-398FBC51A269}"/>
              </a:ext>
            </a:extLst>
          </p:cNvPr>
          <p:cNvSpPr/>
          <p:nvPr/>
        </p:nvSpPr>
        <p:spPr>
          <a:xfrm>
            <a:off x="5393838" y="4997294"/>
            <a:ext cx="8415" cy="412322"/>
          </a:xfrm>
          <a:custGeom>
            <a:avLst/>
            <a:gdLst>
              <a:gd name="connsiteX0" fmla="*/ 0 w 11220"/>
              <a:gd name="connsiteY0" fmla="*/ 0 h 549762"/>
              <a:gd name="connsiteX1" fmla="*/ 11220 w 11220"/>
              <a:gd name="connsiteY1" fmla="*/ 549762 h 54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220" h="549762">
                <a:moveTo>
                  <a:pt x="0" y="0"/>
                </a:moveTo>
                <a:lnTo>
                  <a:pt x="11220" y="549762"/>
                </a:ln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01697D02-7082-4AC2-8034-FDF264FE4043}"/>
                  </a:ext>
                </a:extLst>
              </p:cNvPr>
              <p:cNvSpPr txBox="1"/>
              <p:nvPr/>
            </p:nvSpPr>
            <p:spPr>
              <a:xfrm>
                <a:off x="5520057" y="5563017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01697D02-7082-4AC2-8034-FDF264FE40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20057" y="5563017"/>
                <a:ext cx="443070" cy="46166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E72944C3-1CCD-4900-B9A4-9E6D101D0C03}"/>
                  </a:ext>
                </a:extLst>
              </p:cNvPr>
              <p:cNvSpPr txBox="1"/>
              <p:nvPr/>
            </p:nvSpPr>
            <p:spPr>
              <a:xfrm>
                <a:off x="6552341" y="5562169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E72944C3-1CCD-4900-B9A4-9E6D101D0C0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52341" y="5562169"/>
                <a:ext cx="443070" cy="461665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661DD226-4193-45C0-83BF-3A3B00963F93}"/>
                  </a:ext>
                </a:extLst>
              </p:cNvPr>
              <p:cNvSpPr txBox="1"/>
              <p:nvPr/>
            </p:nvSpPr>
            <p:spPr>
              <a:xfrm>
                <a:off x="7588950" y="5561321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661DD226-4193-45C0-83BF-3A3B00963F9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88950" y="5561321"/>
                <a:ext cx="443070" cy="461665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344E9481-A6F5-4F36-8A9A-40F84FEC32DF}"/>
                  </a:ext>
                </a:extLst>
              </p:cNvPr>
              <p:cNvSpPr txBox="1"/>
              <p:nvPr/>
            </p:nvSpPr>
            <p:spPr>
              <a:xfrm>
                <a:off x="8625559" y="5562169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344E9481-A6F5-4F36-8A9A-40F84FEC32D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25559" y="5562169"/>
                <a:ext cx="443070" cy="461665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6" name="Title 1">
                <a:extLst>
                  <a:ext uri="{FF2B5EF4-FFF2-40B4-BE49-F238E27FC236}">
                    <a16:creationId xmlns:a16="http://schemas.microsoft.com/office/drawing/2014/main" id="{1DCB5D8C-180E-7409-0105-251382321F35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6" name="Title 1">
                <a:extLst>
                  <a:ext uri="{FF2B5EF4-FFF2-40B4-BE49-F238E27FC236}">
                    <a16:creationId xmlns:a16="http://schemas.microsoft.com/office/drawing/2014/main" id="{1DCB5D8C-180E-7409-0105-251382321F35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Rectangle 5">
            <a:extLst>
              <a:ext uri="{FF2B5EF4-FFF2-40B4-BE49-F238E27FC236}">
                <a16:creationId xmlns:a16="http://schemas.microsoft.com/office/drawing/2014/main" id="{45CB351A-2460-24A7-2B9C-659FD3AE8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74</a:t>
            </a:fld>
            <a:endParaRPr lang="en-US" dirty="0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82466E8-8138-540D-1F58-302C169D7856}"/>
              </a:ext>
            </a:extLst>
          </p:cNvPr>
          <p:cNvGrpSpPr/>
          <p:nvPr/>
        </p:nvGrpSpPr>
        <p:grpSpPr>
          <a:xfrm>
            <a:off x="399564" y="2279132"/>
            <a:ext cx="2292049" cy="2664085"/>
            <a:chOff x="3406378" y="1973991"/>
            <a:chExt cx="2292049" cy="2664085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2A7251E1-9B93-684F-FC70-2BC3154D3518}"/>
                </a:ext>
              </a:extLst>
            </p:cNvPr>
            <p:cNvSpPr txBox="1"/>
            <p:nvPr/>
          </p:nvSpPr>
          <p:spPr>
            <a:xfrm>
              <a:off x="5414375" y="429952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3A8C792-843F-114B-0A0C-730DF180C5E6}"/>
                </a:ext>
              </a:extLst>
            </p:cNvPr>
            <p:cNvSpPr txBox="1"/>
            <p:nvPr/>
          </p:nvSpPr>
          <p:spPr>
            <a:xfrm>
              <a:off x="4096514" y="429952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90F29086-7232-B9CE-582C-E453FC690299}"/>
                </a:ext>
              </a:extLst>
            </p:cNvPr>
            <p:cNvSpPr/>
            <p:nvPr/>
          </p:nvSpPr>
          <p:spPr>
            <a:xfrm>
              <a:off x="4706955" y="20017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8B735A6E-7FAB-0AEB-F921-EA160C387EF7}"/>
                </a:ext>
              </a:extLst>
            </p:cNvPr>
            <p:cNvSpPr/>
            <p:nvPr/>
          </p:nvSpPr>
          <p:spPr>
            <a:xfrm>
              <a:off x="5155915" y="255597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29A7DC47-83E2-9FC8-7222-402C53AAC830}"/>
                </a:ext>
              </a:extLst>
            </p:cNvPr>
            <p:cNvSpPr/>
            <p:nvPr/>
          </p:nvSpPr>
          <p:spPr>
            <a:xfrm>
              <a:off x="4204856" y="255597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21789552-F03D-D9A0-710A-B721F46E5E58}"/>
                </a:ext>
              </a:extLst>
            </p:cNvPr>
            <p:cNvSpPr/>
            <p:nvPr/>
          </p:nvSpPr>
          <p:spPr>
            <a:xfrm>
              <a:off x="4641867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17523C97-FEB1-5E3B-1BB2-4ACCB40A210F}"/>
                </a:ext>
              </a:extLst>
            </p:cNvPr>
            <p:cNvSpPr/>
            <p:nvPr/>
          </p:nvSpPr>
          <p:spPr>
            <a:xfrm>
              <a:off x="5538113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5B538335-AB14-D852-FDD2-41F876280553}"/>
                </a:ext>
              </a:extLst>
            </p:cNvPr>
            <p:cNvSpPr/>
            <p:nvPr/>
          </p:nvSpPr>
          <p:spPr>
            <a:xfrm>
              <a:off x="4908392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8E04F62C-D4AE-138B-6DCA-C49FAAE3BB83}"/>
                </a:ext>
              </a:extLst>
            </p:cNvPr>
            <p:cNvSpPr/>
            <p:nvPr/>
          </p:nvSpPr>
          <p:spPr>
            <a:xfrm>
              <a:off x="4162684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B49FF69F-4207-86DC-5BAB-89CA5C144B7D}"/>
                </a:ext>
              </a:extLst>
            </p:cNvPr>
            <p:cNvSpPr/>
            <p:nvPr/>
          </p:nvSpPr>
          <p:spPr>
            <a:xfrm>
              <a:off x="5538113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6" name="Straight Arrow Connector 45">
              <a:extLst>
                <a:ext uri="{FF2B5EF4-FFF2-40B4-BE49-F238E27FC236}">
                  <a16:creationId xmlns:a16="http://schemas.microsoft.com/office/drawing/2014/main" id="{4555CC3A-83E7-20DD-3C23-103C19C27108}"/>
                </a:ext>
              </a:extLst>
            </p:cNvPr>
            <p:cNvCxnSpPr>
              <a:cxnSpLocks/>
              <a:stCxn id="38" idx="5"/>
              <a:endCxn id="39" idx="1"/>
            </p:cNvCxnSpPr>
            <p:nvPr/>
          </p:nvCxnSpPr>
          <p:spPr>
            <a:xfrm>
              <a:off x="4738175" y="2032971"/>
              <a:ext cx="423096" cy="528359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Arrow Connector 46">
              <a:extLst>
                <a:ext uri="{FF2B5EF4-FFF2-40B4-BE49-F238E27FC236}">
                  <a16:creationId xmlns:a16="http://schemas.microsoft.com/office/drawing/2014/main" id="{F83B52D7-2504-15CD-F2CC-16E620DC49E9}"/>
                </a:ext>
              </a:extLst>
            </p:cNvPr>
            <p:cNvCxnSpPr>
              <a:cxnSpLocks/>
              <a:stCxn id="38" idx="3"/>
              <a:endCxn id="40" idx="7"/>
            </p:cNvCxnSpPr>
            <p:nvPr/>
          </p:nvCxnSpPr>
          <p:spPr>
            <a:xfrm flipH="1">
              <a:off x="4236076" y="2032971"/>
              <a:ext cx="476235" cy="528359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Arrow Connector 47">
              <a:extLst>
                <a:ext uri="{FF2B5EF4-FFF2-40B4-BE49-F238E27FC236}">
                  <a16:creationId xmlns:a16="http://schemas.microsoft.com/office/drawing/2014/main" id="{6D682C5F-E132-1FF1-1924-B857C353BA0C}"/>
                </a:ext>
              </a:extLst>
            </p:cNvPr>
            <p:cNvCxnSpPr>
              <a:cxnSpLocks/>
              <a:stCxn id="39" idx="3"/>
              <a:endCxn id="41" idx="6"/>
            </p:cNvCxnSpPr>
            <p:nvPr/>
          </p:nvCxnSpPr>
          <p:spPr>
            <a:xfrm flipH="1">
              <a:off x="4678443" y="2587194"/>
              <a:ext cx="482828" cy="63292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Arrow Connector 48">
              <a:extLst>
                <a:ext uri="{FF2B5EF4-FFF2-40B4-BE49-F238E27FC236}">
                  <a16:creationId xmlns:a16="http://schemas.microsoft.com/office/drawing/2014/main" id="{C47F41BD-85B2-2945-C67D-570E1324C59B}"/>
                </a:ext>
              </a:extLst>
            </p:cNvPr>
            <p:cNvCxnSpPr>
              <a:cxnSpLocks/>
              <a:stCxn id="39" idx="5"/>
              <a:endCxn id="42" idx="1"/>
            </p:cNvCxnSpPr>
            <p:nvPr/>
          </p:nvCxnSpPr>
          <p:spPr>
            <a:xfrm>
              <a:off x="5187135" y="2587194"/>
              <a:ext cx="356334" cy="619995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Arrow Connector 49">
              <a:extLst>
                <a:ext uri="{FF2B5EF4-FFF2-40B4-BE49-F238E27FC236}">
                  <a16:creationId xmlns:a16="http://schemas.microsoft.com/office/drawing/2014/main" id="{9F6BEC73-7B20-1EC3-AD4F-8BB03B3868CE}"/>
                </a:ext>
              </a:extLst>
            </p:cNvPr>
            <p:cNvCxnSpPr>
              <a:cxnSpLocks/>
              <a:stCxn id="40" idx="5"/>
              <a:endCxn id="41" idx="1"/>
            </p:cNvCxnSpPr>
            <p:nvPr/>
          </p:nvCxnSpPr>
          <p:spPr>
            <a:xfrm>
              <a:off x="4236076" y="2587194"/>
              <a:ext cx="411147" cy="61999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Arrow Connector 50">
              <a:extLst>
                <a:ext uri="{FF2B5EF4-FFF2-40B4-BE49-F238E27FC236}">
                  <a16:creationId xmlns:a16="http://schemas.microsoft.com/office/drawing/2014/main" id="{7CC1F063-AD42-F1B7-892B-FF33512E53D4}"/>
                </a:ext>
              </a:extLst>
            </p:cNvPr>
            <p:cNvCxnSpPr>
              <a:cxnSpLocks/>
              <a:stCxn id="41" idx="5"/>
              <a:endCxn id="43" idx="0"/>
            </p:cNvCxnSpPr>
            <p:nvPr/>
          </p:nvCxnSpPr>
          <p:spPr>
            <a:xfrm>
              <a:off x="4673087" y="3233053"/>
              <a:ext cx="253593" cy="39911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Arrow Connector 51">
              <a:extLst>
                <a:ext uri="{FF2B5EF4-FFF2-40B4-BE49-F238E27FC236}">
                  <a16:creationId xmlns:a16="http://schemas.microsoft.com/office/drawing/2014/main" id="{1B622B53-A41A-234A-1261-4C52E4222F0B}"/>
                </a:ext>
              </a:extLst>
            </p:cNvPr>
            <p:cNvCxnSpPr>
              <a:cxnSpLocks/>
              <a:stCxn id="41" idx="3"/>
              <a:endCxn id="44" idx="7"/>
            </p:cNvCxnSpPr>
            <p:nvPr/>
          </p:nvCxnSpPr>
          <p:spPr>
            <a:xfrm flipH="1">
              <a:off x="4193904" y="3233053"/>
              <a:ext cx="453319" cy="404466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3" name="TextBox 52">
                  <a:extLst>
                    <a:ext uri="{FF2B5EF4-FFF2-40B4-BE49-F238E27FC236}">
                      <a16:creationId xmlns:a16="http://schemas.microsoft.com/office/drawing/2014/main" id="{A72AC98E-46BF-AD8C-9436-34608D1AC109}"/>
                    </a:ext>
                  </a:extLst>
                </p:cNvPr>
                <p:cNvSpPr txBox="1"/>
                <p:nvPr/>
              </p:nvSpPr>
              <p:spPr>
                <a:xfrm>
                  <a:off x="3406378" y="1973991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6" name="TextBox 155">
                  <a:extLst>
                    <a:ext uri="{FF2B5EF4-FFF2-40B4-BE49-F238E27FC236}">
                      <a16:creationId xmlns:a16="http://schemas.microsoft.com/office/drawing/2014/main" id="{DD1D6791-B691-4F1D-EA54-DA18F3141E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1973991"/>
                  <a:ext cx="284052" cy="369332"/>
                </a:xfrm>
                <a:prstGeom prst="rect">
                  <a:avLst/>
                </a:prstGeom>
                <a:blipFill>
                  <a:blip r:embed="rId10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4" name="TextBox 53">
                  <a:extLst>
                    <a:ext uri="{FF2B5EF4-FFF2-40B4-BE49-F238E27FC236}">
                      <a16:creationId xmlns:a16="http://schemas.microsoft.com/office/drawing/2014/main" id="{630DC5D8-8AA0-CBD4-085C-5223609C8631}"/>
                    </a:ext>
                  </a:extLst>
                </p:cNvPr>
                <p:cNvSpPr txBox="1"/>
                <p:nvPr/>
              </p:nvSpPr>
              <p:spPr>
                <a:xfrm>
                  <a:off x="3406378" y="2616286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7" name="TextBox 156">
                  <a:extLst>
                    <a:ext uri="{FF2B5EF4-FFF2-40B4-BE49-F238E27FC236}">
                      <a16:creationId xmlns:a16="http://schemas.microsoft.com/office/drawing/2014/main" id="{C1DD3C33-750E-FD42-3756-B5DED0B4A62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2616286"/>
                  <a:ext cx="284052" cy="369332"/>
                </a:xfrm>
                <a:prstGeom prst="rect">
                  <a:avLst/>
                </a:prstGeom>
                <a:blipFill>
                  <a:blip r:embed="rId11"/>
                  <a:stretch>
                    <a:fillRect r="-2826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5" name="TextBox 54">
                  <a:extLst>
                    <a:ext uri="{FF2B5EF4-FFF2-40B4-BE49-F238E27FC236}">
                      <a16:creationId xmlns:a16="http://schemas.microsoft.com/office/drawing/2014/main" id="{5BADB915-CCE3-A457-4F4F-21967ABF3B12}"/>
                    </a:ext>
                  </a:extLst>
                </p:cNvPr>
                <p:cNvSpPr txBox="1"/>
                <p:nvPr/>
              </p:nvSpPr>
              <p:spPr>
                <a:xfrm>
                  <a:off x="3406378" y="3159726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8" name="TextBox 157">
                  <a:extLst>
                    <a:ext uri="{FF2B5EF4-FFF2-40B4-BE49-F238E27FC236}">
                      <a16:creationId xmlns:a16="http://schemas.microsoft.com/office/drawing/2014/main" id="{395B2376-CE5D-98C8-8971-8F921256847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3159726"/>
                  <a:ext cx="284052" cy="369332"/>
                </a:xfrm>
                <a:prstGeom prst="rect">
                  <a:avLst/>
                </a:prstGeom>
                <a:blipFill>
                  <a:blip r:embed="rId12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6" name="TextBox 55">
                  <a:extLst>
                    <a:ext uri="{FF2B5EF4-FFF2-40B4-BE49-F238E27FC236}">
                      <a16:creationId xmlns:a16="http://schemas.microsoft.com/office/drawing/2014/main" id="{BE9577E2-EBEC-9BD8-2E5F-2E039D3E315F}"/>
                    </a:ext>
                  </a:extLst>
                </p:cNvPr>
                <p:cNvSpPr txBox="1"/>
                <p:nvPr/>
              </p:nvSpPr>
              <p:spPr>
                <a:xfrm>
                  <a:off x="3406378" y="3769075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9" name="TextBox 158">
                  <a:extLst>
                    <a:ext uri="{FF2B5EF4-FFF2-40B4-BE49-F238E27FC236}">
                      <a16:creationId xmlns:a16="http://schemas.microsoft.com/office/drawing/2014/main" id="{E165C258-3979-E30A-B597-3608A817FB0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3769075"/>
                  <a:ext cx="284052" cy="369332"/>
                </a:xfrm>
                <a:prstGeom prst="rect">
                  <a:avLst/>
                </a:prstGeom>
                <a:blipFill>
                  <a:blip r:embed="rId13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8D0B916F-2BBD-9F0B-9428-493631D78784}"/>
                </a:ext>
              </a:extLst>
            </p:cNvPr>
            <p:cNvSpPr txBox="1"/>
            <p:nvPr/>
          </p:nvSpPr>
          <p:spPr>
            <a:xfrm>
              <a:off x="4864070" y="2038327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FF69368E-78B7-580D-3E8E-51BF9C3D97C7}"/>
                </a:ext>
              </a:extLst>
            </p:cNvPr>
            <p:cNvSpPr txBox="1"/>
            <p:nvPr/>
          </p:nvSpPr>
          <p:spPr>
            <a:xfrm>
              <a:off x="4242879" y="2042791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3E2FBACD-9FBC-9DAF-7675-CB58603111FF}"/>
                </a:ext>
              </a:extLst>
            </p:cNvPr>
            <p:cNvSpPr txBox="1"/>
            <p:nvPr/>
          </p:nvSpPr>
          <p:spPr>
            <a:xfrm>
              <a:off x="5333551" y="2654680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893F0B14-EE02-D9AD-4719-32E7B26EE4BB}"/>
                </a:ext>
              </a:extLst>
            </p:cNvPr>
            <p:cNvSpPr txBox="1"/>
            <p:nvPr/>
          </p:nvSpPr>
          <p:spPr>
            <a:xfrm>
              <a:off x="4379514" y="264644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37464755-D23F-374D-351F-2A7827EB195B}"/>
                </a:ext>
              </a:extLst>
            </p:cNvPr>
            <p:cNvSpPr txBox="1"/>
            <p:nvPr/>
          </p:nvSpPr>
          <p:spPr>
            <a:xfrm>
              <a:off x="3756824" y="2662918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4161C728-9E0A-9430-306E-2395E396FB31}"/>
                </a:ext>
              </a:extLst>
            </p:cNvPr>
            <p:cNvSpPr txBox="1"/>
            <p:nvPr/>
          </p:nvSpPr>
          <p:spPr>
            <a:xfrm>
              <a:off x="4704272" y="265133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cxnSp>
          <p:nvCxnSpPr>
            <p:cNvPr id="63" name="Connector: Curved 62">
              <a:extLst>
                <a:ext uri="{FF2B5EF4-FFF2-40B4-BE49-F238E27FC236}">
                  <a16:creationId xmlns:a16="http://schemas.microsoft.com/office/drawing/2014/main" id="{5CE7944D-7941-07D6-33A8-E6A75E779720}"/>
                </a:ext>
              </a:extLst>
            </p:cNvPr>
            <p:cNvCxnSpPr>
              <a:cxnSpLocks/>
              <a:stCxn id="40" idx="2"/>
              <a:endCxn id="41" idx="2"/>
            </p:cNvCxnSpPr>
            <p:nvPr/>
          </p:nvCxnSpPr>
          <p:spPr>
            <a:xfrm rot="10800000" flipH="1" flipV="1">
              <a:off x="4204855" y="2574261"/>
              <a:ext cx="437011" cy="645859"/>
            </a:xfrm>
            <a:prstGeom prst="curvedConnector3">
              <a:avLst>
                <a:gd name="adj1" fmla="val -5231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Connector: Curved 63">
              <a:extLst>
                <a:ext uri="{FF2B5EF4-FFF2-40B4-BE49-F238E27FC236}">
                  <a16:creationId xmlns:a16="http://schemas.microsoft.com/office/drawing/2014/main" id="{3417B151-F27D-7F0B-7C17-BE992933CE57}"/>
                </a:ext>
              </a:extLst>
            </p:cNvPr>
            <p:cNvCxnSpPr>
              <a:cxnSpLocks/>
              <a:stCxn id="42" idx="2"/>
              <a:endCxn id="45" idx="2"/>
            </p:cNvCxnSpPr>
            <p:nvPr/>
          </p:nvCxnSpPr>
          <p:spPr>
            <a:xfrm rot="10800000" flipV="1">
              <a:off x="5538113" y="3220121"/>
              <a:ext cx="12700" cy="43033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Connector: Curved 64">
              <a:extLst>
                <a:ext uri="{FF2B5EF4-FFF2-40B4-BE49-F238E27FC236}">
                  <a16:creationId xmlns:a16="http://schemas.microsoft.com/office/drawing/2014/main" id="{9AD58326-08B9-D5B6-67B4-B0227621CA87}"/>
                </a:ext>
              </a:extLst>
            </p:cNvPr>
            <p:cNvCxnSpPr>
              <a:cxnSpLocks/>
              <a:stCxn id="45" idx="2"/>
              <a:endCxn id="73" idx="2"/>
            </p:cNvCxnSpPr>
            <p:nvPr/>
          </p:nvCxnSpPr>
          <p:spPr>
            <a:xfrm rot="10800000" flipV="1">
              <a:off x="5538113" y="3650451"/>
              <a:ext cx="12700" cy="69461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Connector: Curved 65">
              <a:extLst>
                <a:ext uri="{FF2B5EF4-FFF2-40B4-BE49-F238E27FC236}">
                  <a16:creationId xmlns:a16="http://schemas.microsoft.com/office/drawing/2014/main" id="{D142317E-1329-AABB-E972-6A404CBE0A40}"/>
                </a:ext>
              </a:extLst>
            </p:cNvPr>
            <p:cNvCxnSpPr>
              <a:cxnSpLocks/>
              <a:stCxn id="42" idx="6"/>
              <a:endCxn id="45" idx="6"/>
            </p:cNvCxnSpPr>
            <p:nvPr/>
          </p:nvCxnSpPr>
          <p:spPr>
            <a:xfrm>
              <a:off x="5574689" y="3220121"/>
              <a:ext cx="12700" cy="430330"/>
            </a:xfrm>
            <a:prstGeom prst="curvedConnector3">
              <a:avLst>
                <a:gd name="adj1" fmla="val 1800000"/>
              </a:avLst>
            </a:prstGeom>
            <a:ln w="25400">
              <a:solidFill>
                <a:srgbClr val="FF0000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Connector: Curved 66">
              <a:extLst>
                <a:ext uri="{FF2B5EF4-FFF2-40B4-BE49-F238E27FC236}">
                  <a16:creationId xmlns:a16="http://schemas.microsoft.com/office/drawing/2014/main" id="{7EC14A3A-A2CE-4D8B-6AC1-A9BB889E4E6E}"/>
                </a:ext>
              </a:extLst>
            </p:cNvPr>
            <p:cNvCxnSpPr>
              <a:cxnSpLocks/>
              <a:stCxn id="45" idx="6"/>
              <a:endCxn id="73" idx="6"/>
            </p:cNvCxnSpPr>
            <p:nvPr/>
          </p:nvCxnSpPr>
          <p:spPr>
            <a:xfrm>
              <a:off x="5574689" y="3650451"/>
              <a:ext cx="12700" cy="694610"/>
            </a:xfrm>
            <a:prstGeom prst="curvedConnector3">
              <a:avLst>
                <a:gd name="adj1" fmla="val 1800000"/>
              </a:avLst>
            </a:prstGeom>
            <a:ln w="25400">
              <a:solidFill>
                <a:srgbClr val="FF0000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Connector: Curved 67">
              <a:extLst>
                <a:ext uri="{FF2B5EF4-FFF2-40B4-BE49-F238E27FC236}">
                  <a16:creationId xmlns:a16="http://schemas.microsoft.com/office/drawing/2014/main" id="{F3BB3301-EDA5-8002-4035-D79D811F4091}"/>
                </a:ext>
              </a:extLst>
            </p:cNvPr>
            <p:cNvCxnSpPr>
              <a:cxnSpLocks/>
              <a:stCxn id="44" idx="2"/>
              <a:endCxn id="70" idx="2"/>
            </p:cNvCxnSpPr>
            <p:nvPr/>
          </p:nvCxnSpPr>
          <p:spPr>
            <a:xfrm rot="10800000" flipH="1" flipV="1">
              <a:off x="4162683" y="3650451"/>
              <a:ext cx="58431" cy="694610"/>
            </a:xfrm>
            <a:prstGeom prst="curvedConnector3">
              <a:avLst>
                <a:gd name="adj1" fmla="val -391231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Connector: Curved 68">
              <a:extLst>
                <a:ext uri="{FF2B5EF4-FFF2-40B4-BE49-F238E27FC236}">
                  <a16:creationId xmlns:a16="http://schemas.microsoft.com/office/drawing/2014/main" id="{C524B66A-CC09-4717-B4E4-9945DD3BBAD4}"/>
                </a:ext>
              </a:extLst>
            </p:cNvPr>
            <p:cNvCxnSpPr>
              <a:cxnSpLocks/>
              <a:stCxn id="44" idx="6"/>
              <a:endCxn id="70" idx="6"/>
            </p:cNvCxnSpPr>
            <p:nvPr/>
          </p:nvCxnSpPr>
          <p:spPr>
            <a:xfrm>
              <a:off x="4199260" y="3650451"/>
              <a:ext cx="58431" cy="694610"/>
            </a:xfrm>
            <a:prstGeom prst="curvedConnector3">
              <a:avLst>
                <a:gd name="adj1" fmla="val 491231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04BAC457-191C-C238-68E5-61C0064FC3D9}"/>
                </a:ext>
              </a:extLst>
            </p:cNvPr>
            <p:cNvSpPr/>
            <p:nvPr/>
          </p:nvSpPr>
          <p:spPr>
            <a:xfrm>
              <a:off x="4221115" y="43267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" name="Connector: Curved 70">
              <a:extLst>
                <a:ext uri="{FF2B5EF4-FFF2-40B4-BE49-F238E27FC236}">
                  <a16:creationId xmlns:a16="http://schemas.microsoft.com/office/drawing/2014/main" id="{EE0AB475-2036-376C-6FC7-4C882D8BEC33}"/>
                </a:ext>
              </a:extLst>
            </p:cNvPr>
            <p:cNvCxnSpPr>
              <a:cxnSpLocks/>
              <a:stCxn id="43" idx="2"/>
              <a:endCxn id="70" idx="6"/>
            </p:cNvCxnSpPr>
            <p:nvPr/>
          </p:nvCxnSpPr>
          <p:spPr>
            <a:xfrm rot="10800000" flipV="1">
              <a:off x="4257692" y="3650451"/>
              <a:ext cx="650701" cy="69461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Connector: Curved 71">
              <a:extLst>
                <a:ext uri="{FF2B5EF4-FFF2-40B4-BE49-F238E27FC236}">
                  <a16:creationId xmlns:a16="http://schemas.microsoft.com/office/drawing/2014/main" id="{8D169E23-8558-EDD9-A8EB-B8E18AE6CED1}"/>
                </a:ext>
              </a:extLst>
            </p:cNvPr>
            <p:cNvCxnSpPr>
              <a:cxnSpLocks/>
              <a:stCxn id="43" idx="6"/>
              <a:endCxn id="73" idx="2"/>
            </p:cNvCxnSpPr>
            <p:nvPr/>
          </p:nvCxnSpPr>
          <p:spPr>
            <a:xfrm>
              <a:off x="4944968" y="3650451"/>
              <a:ext cx="593145" cy="69461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916F7897-9FB0-7AB8-07BB-0C133EB184C0}"/>
                </a:ext>
              </a:extLst>
            </p:cNvPr>
            <p:cNvSpPr/>
            <p:nvPr/>
          </p:nvSpPr>
          <p:spPr>
            <a:xfrm>
              <a:off x="5538113" y="43267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796381016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482CBA1-9803-417C-954F-F4DE6EE684A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324" y="1866956"/>
            <a:ext cx="3059207" cy="3655984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6C5BC423-821B-4C36-A184-2FCA4D04AC55}"/>
              </a:ext>
            </a:extLst>
          </p:cNvPr>
          <p:cNvSpPr txBox="1"/>
          <p:nvPr/>
        </p:nvSpPr>
        <p:spPr>
          <a:xfrm>
            <a:off x="1109479" y="5555892"/>
            <a:ext cx="13609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CFLOBDD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8439D89-648C-4A2F-87B0-C1C9BB21E3CA}"/>
              </a:ext>
            </a:extLst>
          </p:cNvPr>
          <p:cNvGrpSpPr>
            <a:grpSpLocks noChangeAspect="1"/>
          </p:cNvGrpSpPr>
          <p:nvPr/>
        </p:nvGrpSpPr>
        <p:grpSpPr>
          <a:xfrm>
            <a:off x="3812638" y="2362200"/>
            <a:ext cx="5200459" cy="2428875"/>
            <a:chOff x="715728" y="1449292"/>
            <a:chExt cx="10327197" cy="4823318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" name="TextBox 11">
                  <a:extLst>
                    <a:ext uri="{FF2B5EF4-FFF2-40B4-BE49-F238E27FC236}">
                      <a16:creationId xmlns:a16="http://schemas.microsoft.com/office/drawing/2014/main" id="{148F57CB-D874-44A8-9D49-4C73FEC3FBAC}"/>
                    </a:ext>
                  </a:extLst>
                </p:cNvPr>
                <p:cNvSpPr txBox="1"/>
                <p:nvPr/>
              </p:nvSpPr>
              <p:spPr>
                <a:xfrm>
                  <a:off x="726148" y="5065859"/>
                  <a:ext cx="825106" cy="6723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600" i="1" baseline="-25000" dirty="0" smtClean="0">
                            <a:latin typeface="Cambria Math" panose="02040503050406030204" pitchFamily="18" charset="0"/>
                          </a:rPr>
                          <m:t>3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12" name="TextBox 11">
                  <a:extLst>
                    <a:ext uri="{FF2B5EF4-FFF2-40B4-BE49-F238E27FC236}">
                      <a16:creationId xmlns:a16="http://schemas.microsoft.com/office/drawing/2014/main" id="{148F57CB-D874-44A8-9D49-4C73FEC3FBA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6148" y="5065859"/>
                  <a:ext cx="825106" cy="672309"/>
                </a:xfrm>
                <a:prstGeom prst="rect">
                  <a:avLst/>
                </a:prstGeom>
                <a:blipFill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7657CDDD-7706-473F-B74B-B74834CC2997}"/>
                </a:ext>
              </a:extLst>
            </p:cNvPr>
            <p:cNvGrpSpPr/>
            <p:nvPr/>
          </p:nvGrpSpPr>
          <p:grpSpPr>
            <a:xfrm>
              <a:off x="1203063" y="2969743"/>
              <a:ext cx="4939842" cy="3302867"/>
              <a:chOff x="5547031" y="1003301"/>
              <a:chExt cx="4939842" cy="3302867"/>
            </a:xfrm>
          </p:grpSpPr>
          <p:sp>
            <p:nvSpPr>
              <p:cNvPr id="62" name="Oval 163">
                <a:extLst>
                  <a:ext uri="{FF2B5EF4-FFF2-40B4-BE49-F238E27FC236}">
                    <a16:creationId xmlns:a16="http://schemas.microsoft.com/office/drawing/2014/main" id="{83E8259B-9215-40CF-B299-EA11DEE3F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84740" y="1003301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350"/>
              </a:p>
            </p:txBody>
          </p:sp>
          <p:sp>
            <p:nvSpPr>
              <p:cNvPr id="63" name="Oval 163">
                <a:extLst>
                  <a:ext uri="{FF2B5EF4-FFF2-40B4-BE49-F238E27FC236}">
                    <a16:creationId xmlns:a16="http://schemas.microsoft.com/office/drawing/2014/main" id="{A0996676-8DEC-405E-A282-D00D3F6D3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1512" y="212778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350"/>
              </a:p>
            </p:txBody>
          </p:sp>
          <p:sp>
            <p:nvSpPr>
              <p:cNvPr id="64" name="Oval 163">
                <a:extLst>
                  <a:ext uri="{FF2B5EF4-FFF2-40B4-BE49-F238E27FC236}">
                    <a16:creationId xmlns:a16="http://schemas.microsoft.com/office/drawing/2014/main" id="{70C28611-F614-4BAC-97E7-E41ED1FD5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10471" y="212778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350"/>
              </a:p>
            </p:txBody>
          </p:sp>
          <p:sp>
            <p:nvSpPr>
              <p:cNvPr id="65" name="Oval 163">
                <a:extLst>
                  <a:ext uri="{FF2B5EF4-FFF2-40B4-BE49-F238E27FC236}">
                    <a16:creationId xmlns:a16="http://schemas.microsoft.com/office/drawing/2014/main" id="{1326DA18-39EA-4771-AAC4-46AB64FA9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42553" y="3142476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350"/>
              </a:p>
            </p:txBody>
          </p:sp>
          <p:sp>
            <p:nvSpPr>
              <p:cNvPr id="66" name="Oval 163">
                <a:extLst>
                  <a:ext uri="{FF2B5EF4-FFF2-40B4-BE49-F238E27FC236}">
                    <a16:creationId xmlns:a16="http://schemas.microsoft.com/office/drawing/2014/main" id="{28AACBEB-DD41-4046-9B47-96746E24A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20577" y="3142476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350"/>
              </a:p>
            </p:txBody>
          </p:sp>
          <p:sp>
            <p:nvSpPr>
              <p:cNvPr id="67" name="Oval 163">
                <a:extLst>
                  <a:ext uri="{FF2B5EF4-FFF2-40B4-BE49-F238E27FC236}">
                    <a16:creationId xmlns:a16="http://schemas.microsoft.com/office/drawing/2014/main" id="{14B0F99C-7FA3-4CFC-BE1D-B59405797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5827" y="3142476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350"/>
              </a:p>
            </p:txBody>
          </p: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1FEFB71D-C5A1-4C38-948D-7D4E5E7A8C8E}"/>
                  </a:ext>
                </a:extLst>
              </p:cNvPr>
              <p:cNvCxnSpPr>
                <a:cxnSpLocks/>
                <a:stCxn id="62" idx="3"/>
                <a:endCxn id="63" idx="7"/>
              </p:cNvCxnSpPr>
              <p:nvPr/>
            </p:nvCxnSpPr>
            <p:spPr>
              <a:xfrm flipH="1">
                <a:off x="6936553" y="1068342"/>
                <a:ext cx="1059346" cy="1070597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9" name="Oval 163">
                <a:extLst>
                  <a:ext uri="{FF2B5EF4-FFF2-40B4-BE49-F238E27FC236}">
                    <a16:creationId xmlns:a16="http://schemas.microsoft.com/office/drawing/2014/main" id="{7AFCBAD9-ADCC-4AD0-887C-F114BF62F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68790" y="3142476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350"/>
              </a:p>
            </p:txBody>
          </p: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55C4E3B2-D0E8-4909-906F-9048710CF8C1}"/>
                  </a:ext>
                </a:extLst>
              </p:cNvPr>
              <p:cNvCxnSpPr>
                <a:cxnSpLocks/>
                <a:stCxn id="62" idx="5"/>
                <a:endCxn id="64" idx="0"/>
              </p:cNvCxnSpPr>
              <p:nvPr/>
            </p:nvCxnSpPr>
            <p:spPr>
              <a:xfrm>
                <a:off x="8049781" y="1068342"/>
                <a:ext cx="1198790" cy="1059438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1CE503A5-D31D-40F2-A9ED-F7BBE05C331B}"/>
                  </a:ext>
                </a:extLst>
              </p:cNvPr>
              <p:cNvCxnSpPr>
                <a:cxnSpLocks/>
                <a:stCxn id="64" idx="5"/>
                <a:endCxn id="65" idx="0"/>
              </p:cNvCxnSpPr>
              <p:nvPr/>
            </p:nvCxnSpPr>
            <p:spPr>
              <a:xfrm>
                <a:off x="9275512" y="2192821"/>
                <a:ext cx="605141" cy="949655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E97D0C21-5EB7-49FB-A311-B7E0BF1F87C8}"/>
                  </a:ext>
                </a:extLst>
              </p:cNvPr>
              <p:cNvCxnSpPr>
                <a:cxnSpLocks/>
                <a:stCxn id="63" idx="3"/>
                <a:endCxn id="67" idx="7"/>
              </p:cNvCxnSpPr>
              <p:nvPr/>
            </p:nvCxnSpPr>
            <p:spPr>
              <a:xfrm flipH="1">
                <a:off x="6190868" y="2192821"/>
                <a:ext cx="691803" cy="960814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29CC7D06-E447-430A-B17D-C99CBF7C5773}"/>
                  </a:ext>
                </a:extLst>
              </p:cNvPr>
              <p:cNvCxnSpPr>
                <a:cxnSpLocks/>
                <a:stCxn id="63" idx="5"/>
                <a:endCxn id="69" idx="0"/>
              </p:cNvCxnSpPr>
              <p:nvPr/>
            </p:nvCxnSpPr>
            <p:spPr>
              <a:xfrm>
                <a:off x="6936553" y="2192821"/>
                <a:ext cx="470337" cy="949655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F682D4A4-2A1B-4F3B-8F8B-C4195B9793AE}"/>
                  </a:ext>
                </a:extLst>
              </p:cNvPr>
              <p:cNvCxnSpPr>
                <a:cxnSpLocks/>
                <a:stCxn id="64" idx="3"/>
                <a:endCxn id="66" idx="7"/>
              </p:cNvCxnSpPr>
              <p:nvPr/>
            </p:nvCxnSpPr>
            <p:spPr>
              <a:xfrm flipH="1">
                <a:off x="8685618" y="2192821"/>
                <a:ext cx="536012" cy="960814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505E7712-313E-441C-A6E1-A362AB9390F6}"/>
                  </a:ext>
                </a:extLst>
              </p:cNvPr>
              <p:cNvCxnSpPr>
                <a:cxnSpLocks/>
                <a:stCxn id="67" idx="3"/>
                <a:endCxn id="76" idx="0"/>
              </p:cNvCxnSpPr>
              <p:nvPr/>
            </p:nvCxnSpPr>
            <p:spPr>
              <a:xfrm flipH="1">
                <a:off x="5826202" y="3207517"/>
                <a:ext cx="310784" cy="53350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6" name="Oval 75">
                <a:extLst>
                  <a:ext uri="{FF2B5EF4-FFF2-40B4-BE49-F238E27FC236}">
                    <a16:creationId xmlns:a16="http://schemas.microsoft.com/office/drawing/2014/main" id="{38AA4D12-E9B1-42D5-97F0-F733DA36DB69}"/>
                  </a:ext>
                </a:extLst>
              </p:cNvPr>
              <p:cNvSpPr/>
              <p:nvPr/>
            </p:nvSpPr>
            <p:spPr>
              <a:xfrm>
                <a:off x="5547031" y="374101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F</a:t>
                </a:r>
              </a:p>
            </p:txBody>
          </p:sp>
          <p:sp>
            <p:nvSpPr>
              <p:cNvPr id="77" name="Oval 76">
                <a:extLst>
                  <a:ext uri="{FF2B5EF4-FFF2-40B4-BE49-F238E27FC236}">
                    <a16:creationId xmlns:a16="http://schemas.microsoft.com/office/drawing/2014/main" id="{A3C959A6-E0F4-47CD-8214-38E86801EC8B}"/>
                  </a:ext>
                </a:extLst>
              </p:cNvPr>
              <p:cNvSpPr/>
              <p:nvPr/>
            </p:nvSpPr>
            <p:spPr>
              <a:xfrm>
                <a:off x="6172960" y="374101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F</a:t>
                </a:r>
              </a:p>
            </p:txBody>
          </p:sp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F3CEEFFD-2E55-4EF6-A1C7-C0B5A6B5C940}"/>
                  </a:ext>
                </a:extLst>
              </p:cNvPr>
              <p:cNvSpPr/>
              <p:nvPr/>
            </p:nvSpPr>
            <p:spPr>
              <a:xfrm>
                <a:off x="6798889" y="374101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F</a:t>
                </a:r>
              </a:p>
            </p:txBody>
          </p:sp>
          <p:sp>
            <p:nvSpPr>
              <p:cNvPr id="79" name="Oval 78">
                <a:extLst>
                  <a:ext uri="{FF2B5EF4-FFF2-40B4-BE49-F238E27FC236}">
                    <a16:creationId xmlns:a16="http://schemas.microsoft.com/office/drawing/2014/main" id="{FCDE04FE-9931-4EFA-97EF-AF0500E6B757}"/>
                  </a:ext>
                </a:extLst>
              </p:cNvPr>
              <p:cNvSpPr/>
              <p:nvPr/>
            </p:nvSpPr>
            <p:spPr>
              <a:xfrm>
                <a:off x="7424818" y="374101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T</a:t>
                </a:r>
              </a:p>
            </p:txBody>
          </p: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20D8D199-75D5-4BA8-9A6C-2A9E022E7A42}"/>
                  </a:ext>
                </a:extLst>
              </p:cNvPr>
              <p:cNvSpPr/>
              <p:nvPr/>
            </p:nvSpPr>
            <p:spPr>
              <a:xfrm>
                <a:off x="8050747" y="374101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F</a:t>
                </a:r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92094BE4-CDB0-4706-BBA9-088099CD8752}"/>
                  </a:ext>
                </a:extLst>
              </p:cNvPr>
              <p:cNvSpPr/>
              <p:nvPr/>
            </p:nvSpPr>
            <p:spPr>
              <a:xfrm>
                <a:off x="8676676" y="374101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F</a:t>
                </a:r>
              </a:p>
            </p:txBody>
          </p:sp>
          <p:sp>
            <p:nvSpPr>
              <p:cNvPr id="82" name="Oval 81">
                <a:extLst>
                  <a:ext uri="{FF2B5EF4-FFF2-40B4-BE49-F238E27FC236}">
                    <a16:creationId xmlns:a16="http://schemas.microsoft.com/office/drawing/2014/main" id="{DAF54A1E-8073-456B-9E76-7373D57871AD}"/>
                  </a:ext>
                </a:extLst>
              </p:cNvPr>
              <p:cNvSpPr/>
              <p:nvPr/>
            </p:nvSpPr>
            <p:spPr>
              <a:xfrm>
                <a:off x="9302605" y="374101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F</a:t>
                </a:r>
              </a:p>
            </p:txBody>
          </p:sp>
          <p:sp>
            <p:nvSpPr>
              <p:cNvPr id="83" name="Oval 82">
                <a:extLst>
                  <a:ext uri="{FF2B5EF4-FFF2-40B4-BE49-F238E27FC236}">
                    <a16:creationId xmlns:a16="http://schemas.microsoft.com/office/drawing/2014/main" id="{14F5FFE0-99AB-4B14-A7DD-82604E8E1BDE}"/>
                  </a:ext>
                </a:extLst>
              </p:cNvPr>
              <p:cNvSpPr/>
              <p:nvPr/>
            </p:nvSpPr>
            <p:spPr>
              <a:xfrm>
                <a:off x="9928531" y="374101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T</a:t>
                </a:r>
              </a:p>
            </p:txBody>
          </p:sp>
          <p:cxnSp>
            <p:nvCxnSpPr>
              <p:cNvPr id="84" name="Straight Arrow Connector 83">
                <a:extLst>
                  <a:ext uri="{FF2B5EF4-FFF2-40B4-BE49-F238E27FC236}">
                    <a16:creationId xmlns:a16="http://schemas.microsoft.com/office/drawing/2014/main" id="{6A513250-BAC2-428E-B97F-D29ACBC230D1}"/>
                  </a:ext>
                </a:extLst>
              </p:cNvPr>
              <p:cNvCxnSpPr>
                <a:cxnSpLocks/>
                <a:stCxn id="69" idx="3"/>
                <a:endCxn id="78" idx="0"/>
              </p:cNvCxnSpPr>
              <p:nvPr/>
            </p:nvCxnSpPr>
            <p:spPr>
              <a:xfrm flipH="1">
                <a:off x="7078060" y="3207517"/>
                <a:ext cx="301889" cy="53350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Straight Arrow Connector 84">
                <a:extLst>
                  <a:ext uri="{FF2B5EF4-FFF2-40B4-BE49-F238E27FC236}">
                    <a16:creationId xmlns:a16="http://schemas.microsoft.com/office/drawing/2014/main" id="{8D878428-AAD4-4755-8F3F-06D4BB4F57FA}"/>
                  </a:ext>
                </a:extLst>
              </p:cNvPr>
              <p:cNvCxnSpPr>
                <a:cxnSpLocks/>
                <a:stCxn id="66" idx="3"/>
                <a:endCxn id="80" idx="0"/>
              </p:cNvCxnSpPr>
              <p:nvPr/>
            </p:nvCxnSpPr>
            <p:spPr>
              <a:xfrm flipH="1">
                <a:off x="8329918" y="3207517"/>
                <a:ext cx="301818" cy="53350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Arrow Connector 85">
                <a:extLst>
                  <a:ext uri="{FF2B5EF4-FFF2-40B4-BE49-F238E27FC236}">
                    <a16:creationId xmlns:a16="http://schemas.microsoft.com/office/drawing/2014/main" id="{568BD00A-64B5-443F-8634-A201CB505E3D}"/>
                  </a:ext>
                </a:extLst>
              </p:cNvPr>
              <p:cNvCxnSpPr>
                <a:cxnSpLocks/>
                <a:stCxn id="65" idx="3"/>
                <a:endCxn id="82" idx="0"/>
              </p:cNvCxnSpPr>
              <p:nvPr/>
            </p:nvCxnSpPr>
            <p:spPr>
              <a:xfrm flipH="1">
                <a:off x="9581776" y="3207517"/>
                <a:ext cx="271936" cy="53350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Arrow Connector 86">
                <a:extLst>
                  <a:ext uri="{FF2B5EF4-FFF2-40B4-BE49-F238E27FC236}">
                    <a16:creationId xmlns:a16="http://schemas.microsoft.com/office/drawing/2014/main" id="{67022E54-ABE0-4D81-A3EF-943FB4757E90}"/>
                  </a:ext>
                </a:extLst>
              </p:cNvPr>
              <p:cNvCxnSpPr>
                <a:cxnSpLocks/>
                <a:stCxn id="65" idx="5"/>
                <a:endCxn id="83" idx="0"/>
              </p:cNvCxnSpPr>
              <p:nvPr/>
            </p:nvCxnSpPr>
            <p:spPr>
              <a:xfrm>
                <a:off x="9907594" y="3207517"/>
                <a:ext cx="300108" cy="53350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B82CE728-A9A9-48D4-8BE1-41BE7C4F001F}"/>
                  </a:ext>
                </a:extLst>
              </p:cNvPr>
              <p:cNvCxnSpPr>
                <a:cxnSpLocks/>
                <a:stCxn id="66" idx="5"/>
                <a:endCxn id="81" idx="0"/>
              </p:cNvCxnSpPr>
              <p:nvPr/>
            </p:nvCxnSpPr>
            <p:spPr>
              <a:xfrm>
                <a:off x="8685618" y="3207517"/>
                <a:ext cx="270229" cy="53350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F6FC55C6-E967-409B-ACB9-A668EFB44E44}"/>
                  </a:ext>
                </a:extLst>
              </p:cNvPr>
              <p:cNvCxnSpPr>
                <a:cxnSpLocks/>
                <a:stCxn id="69" idx="5"/>
                <a:endCxn id="79" idx="0"/>
              </p:cNvCxnSpPr>
              <p:nvPr/>
            </p:nvCxnSpPr>
            <p:spPr>
              <a:xfrm>
                <a:off x="7433831" y="3207517"/>
                <a:ext cx="270158" cy="53350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" name="Straight Arrow Connector 89">
                <a:extLst>
                  <a:ext uri="{FF2B5EF4-FFF2-40B4-BE49-F238E27FC236}">
                    <a16:creationId xmlns:a16="http://schemas.microsoft.com/office/drawing/2014/main" id="{BC3EF9F6-B9C1-4AB1-AB9D-61F9E49815CD}"/>
                  </a:ext>
                </a:extLst>
              </p:cNvPr>
              <p:cNvCxnSpPr>
                <a:cxnSpLocks/>
                <a:stCxn id="67" idx="5"/>
                <a:endCxn id="77" idx="0"/>
              </p:cNvCxnSpPr>
              <p:nvPr/>
            </p:nvCxnSpPr>
            <p:spPr>
              <a:xfrm>
                <a:off x="6190868" y="3207517"/>
                <a:ext cx="261263" cy="53350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1" name="Oval 90">
                <a:extLst>
                  <a:ext uri="{FF2B5EF4-FFF2-40B4-BE49-F238E27FC236}">
                    <a16:creationId xmlns:a16="http://schemas.microsoft.com/office/drawing/2014/main" id="{AFAD7F9A-869E-4721-86AE-D93BEA9C5D82}"/>
                  </a:ext>
                </a:extLst>
              </p:cNvPr>
              <p:cNvSpPr/>
              <p:nvPr/>
            </p:nvSpPr>
            <p:spPr>
              <a:xfrm>
                <a:off x="7025453" y="1144953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F</a:t>
                </a:r>
              </a:p>
            </p:txBody>
          </p:sp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6D5286BD-05AE-43F7-9D01-EA5FC57230F3}"/>
                  </a:ext>
                </a:extLst>
              </p:cNvPr>
              <p:cNvSpPr/>
              <p:nvPr/>
            </p:nvSpPr>
            <p:spPr>
              <a:xfrm>
                <a:off x="8563972" y="115372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T</a:t>
                </a: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" name="TextBox 9">
                  <a:extLst>
                    <a:ext uri="{FF2B5EF4-FFF2-40B4-BE49-F238E27FC236}">
                      <a16:creationId xmlns:a16="http://schemas.microsoft.com/office/drawing/2014/main" id="{4153F6C8-E389-4BB9-B1B2-E8D8B147F4EB}"/>
                    </a:ext>
                  </a:extLst>
                </p:cNvPr>
                <p:cNvSpPr txBox="1"/>
                <p:nvPr/>
              </p:nvSpPr>
              <p:spPr>
                <a:xfrm>
                  <a:off x="715728" y="4222167"/>
                  <a:ext cx="793273" cy="66110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600" i="1" baseline="-25000" dirty="0" smtClean="0">
                            <a:latin typeface="Cambria Math" panose="02040503050406030204" pitchFamily="18" charset="0"/>
                          </a:rPr>
                          <m:t>2</m:t>
                        </m:r>
                      </m:oMath>
                    </m:oMathPara>
                  </a14:m>
                  <a:endParaRPr lang="en-US" sz="1600" baseline="-25000" dirty="0"/>
                </a:p>
              </p:txBody>
            </p:sp>
          </mc:Choice>
          <mc:Fallback xmlns="">
            <p:sp>
              <p:nvSpPr>
                <p:cNvPr id="10" name="TextBox 9">
                  <a:extLst>
                    <a:ext uri="{FF2B5EF4-FFF2-40B4-BE49-F238E27FC236}">
                      <a16:creationId xmlns:a16="http://schemas.microsoft.com/office/drawing/2014/main" id="{4153F6C8-E389-4BB9-B1B2-E8D8B147F4E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15728" y="4222167"/>
                  <a:ext cx="793273" cy="661105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63A3E5E7-3CA8-409B-86DD-3A26DEE77945}"/>
                    </a:ext>
                  </a:extLst>
                </p:cNvPr>
                <p:cNvSpPr txBox="1"/>
                <p:nvPr/>
              </p:nvSpPr>
              <p:spPr>
                <a:xfrm>
                  <a:off x="718935" y="3041283"/>
                  <a:ext cx="825106" cy="6723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600" i="1" baseline="-25000" dirty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63A3E5E7-3CA8-409B-86DD-3A26DEE779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18935" y="3041283"/>
                  <a:ext cx="825106" cy="672309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" name="TextBox 12">
                  <a:extLst>
                    <a:ext uri="{FF2B5EF4-FFF2-40B4-BE49-F238E27FC236}">
                      <a16:creationId xmlns:a16="http://schemas.microsoft.com/office/drawing/2014/main" id="{58BED64C-B366-4AF1-9673-EE0B0FDF13B3}"/>
                    </a:ext>
                  </a:extLst>
                </p:cNvPr>
                <p:cNvSpPr txBox="1"/>
                <p:nvPr/>
              </p:nvSpPr>
              <p:spPr>
                <a:xfrm>
                  <a:off x="726148" y="1860399"/>
                  <a:ext cx="825106" cy="6723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600" i="1" baseline="-25000" dirty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13" name="TextBox 12">
                  <a:extLst>
                    <a:ext uri="{FF2B5EF4-FFF2-40B4-BE49-F238E27FC236}">
                      <a16:creationId xmlns:a16="http://schemas.microsoft.com/office/drawing/2014/main" id="{58BED64C-B366-4AF1-9673-EE0B0FDF13B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6148" y="1860399"/>
                  <a:ext cx="825106" cy="672309"/>
                </a:xfrm>
                <a:prstGeom prst="rect">
                  <a:avLst/>
                </a:prstGeom>
                <a:blipFill>
                  <a:blip r:embed="rId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4" name="Oval 163">
              <a:extLst>
                <a:ext uri="{FF2B5EF4-FFF2-40B4-BE49-F238E27FC236}">
                  <a16:creationId xmlns:a16="http://schemas.microsoft.com/office/drawing/2014/main" id="{6464BE0E-73C9-408E-A4B4-48AE5A1D9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0792" y="2969743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350"/>
            </a:p>
          </p:txBody>
        </p:sp>
        <p:sp>
          <p:nvSpPr>
            <p:cNvPr id="15" name="Oval 163">
              <a:extLst>
                <a:ext uri="{FF2B5EF4-FFF2-40B4-BE49-F238E27FC236}">
                  <a16:creationId xmlns:a16="http://schemas.microsoft.com/office/drawing/2014/main" id="{7FEEE9DD-CFC0-448E-B071-8288B5A0A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7564" y="4094222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350"/>
            </a:p>
          </p:txBody>
        </p:sp>
        <p:sp>
          <p:nvSpPr>
            <p:cNvPr id="16" name="Oval 163">
              <a:extLst>
                <a:ext uri="{FF2B5EF4-FFF2-40B4-BE49-F238E27FC236}">
                  <a16:creationId xmlns:a16="http://schemas.microsoft.com/office/drawing/2014/main" id="{620CDF96-5966-4699-AEFB-A65955B4B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6523" y="4094222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350"/>
            </a:p>
          </p:txBody>
        </p:sp>
        <p:sp>
          <p:nvSpPr>
            <p:cNvPr id="17" name="Oval 163">
              <a:extLst>
                <a:ext uri="{FF2B5EF4-FFF2-40B4-BE49-F238E27FC236}">
                  <a16:creationId xmlns:a16="http://schemas.microsoft.com/office/drawing/2014/main" id="{526141A0-6F6C-4356-95BA-0139095B1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98605" y="510891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350"/>
            </a:p>
          </p:txBody>
        </p:sp>
        <p:sp>
          <p:nvSpPr>
            <p:cNvPr id="18" name="Oval 163">
              <a:extLst>
                <a:ext uri="{FF2B5EF4-FFF2-40B4-BE49-F238E27FC236}">
                  <a16:creationId xmlns:a16="http://schemas.microsoft.com/office/drawing/2014/main" id="{BCE01A33-3C1D-4041-93CD-CF226571B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76629" y="510891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350"/>
            </a:p>
          </p:txBody>
        </p:sp>
        <p:sp>
          <p:nvSpPr>
            <p:cNvPr id="19" name="Oval 163">
              <a:extLst>
                <a:ext uri="{FF2B5EF4-FFF2-40B4-BE49-F238E27FC236}">
                  <a16:creationId xmlns:a16="http://schemas.microsoft.com/office/drawing/2014/main" id="{2AD0CEE0-DC66-4C3C-8A3F-806653DA8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1879" y="510891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350"/>
            </a:p>
          </p:txBody>
        </p:sp>
        <p:cxnSp>
          <p:nvCxnSpPr>
            <p:cNvPr id="20" name="Straight Arrow Connector 19">
              <a:extLst>
                <a:ext uri="{FF2B5EF4-FFF2-40B4-BE49-F238E27FC236}">
                  <a16:creationId xmlns:a16="http://schemas.microsoft.com/office/drawing/2014/main" id="{752AEBB9-502D-453D-9049-BD1BD421FDBC}"/>
                </a:ext>
              </a:extLst>
            </p:cNvPr>
            <p:cNvCxnSpPr>
              <a:cxnSpLocks/>
              <a:stCxn id="14" idx="3"/>
              <a:endCxn id="15" idx="7"/>
            </p:cNvCxnSpPr>
            <p:nvPr/>
          </p:nvCxnSpPr>
          <p:spPr>
            <a:xfrm flipH="1">
              <a:off x="7492605" y="3034784"/>
              <a:ext cx="1059346" cy="1070597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Oval 163">
              <a:extLst>
                <a:ext uri="{FF2B5EF4-FFF2-40B4-BE49-F238E27FC236}">
                  <a16:creationId xmlns:a16="http://schemas.microsoft.com/office/drawing/2014/main" id="{729E7B7B-03F2-4C37-82AB-F02D680AB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4842" y="510891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350"/>
            </a:p>
          </p:txBody>
        </p:sp>
        <p:cxnSp>
          <p:nvCxnSpPr>
            <p:cNvPr id="22" name="Straight Arrow Connector 21">
              <a:extLst>
                <a:ext uri="{FF2B5EF4-FFF2-40B4-BE49-F238E27FC236}">
                  <a16:creationId xmlns:a16="http://schemas.microsoft.com/office/drawing/2014/main" id="{FE36D7E3-5D64-4D4E-A84A-B8529C9A6EE1}"/>
                </a:ext>
              </a:extLst>
            </p:cNvPr>
            <p:cNvCxnSpPr>
              <a:cxnSpLocks/>
              <a:stCxn id="14" idx="5"/>
              <a:endCxn id="16" idx="0"/>
            </p:cNvCxnSpPr>
            <p:nvPr/>
          </p:nvCxnSpPr>
          <p:spPr>
            <a:xfrm>
              <a:off x="8605833" y="3034784"/>
              <a:ext cx="1198790" cy="1059438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Arrow Connector 22">
              <a:extLst>
                <a:ext uri="{FF2B5EF4-FFF2-40B4-BE49-F238E27FC236}">
                  <a16:creationId xmlns:a16="http://schemas.microsoft.com/office/drawing/2014/main" id="{2D5965DE-874A-4BBA-86A1-135987025552}"/>
                </a:ext>
              </a:extLst>
            </p:cNvPr>
            <p:cNvCxnSpPr>
              <a:cxnSpLocks/>
              <a:stCxn id="16" idx="5"/>
              <a:endCxn id="17" idx="0"/>
            </p:cNvCxnSpPr>
            <p:nvPr/>
          </p:nvCxnSpPr>
          <p:spPr>
            <a:xfrm>
              <a:off x="9831564" y="4159263"/>
              <a:ext cx="605141" cy="949655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7BD50B12-3843-4408-B191-C5EA87D1E14A}"/>
                </a:ext>
              </a:extLst>
            </p:cNvPr>
            <p:cNvCxnSpPr>
              <a:cxnSpLocks/>
              <a:stCxn id="15" idx="3"/>
              <a:endCxn id="19" idx="7"/>
            </p:cNvCxnSpPr>
            <p:nvPr/>
          </p:nvCxnSpPr>
          <p:spPr>
            <a:xfrm flipH="1">
              <a:off x="6746920" y="4159263"/>
              <a:ext cx="691803" cy="960814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Arrow Connector 24">
              <a:extLst>
                <a:ext uri="{FF2B5EF4-FFF2-40B4-BE49-F238E27FC236}">
                  <a16:creationId xmlns:a16="http://schemas.microsoft.com/office/drawing/2014/main" id="{C822356D-8346-4E03-A386-38E064DDAD37}"/>
                </a:ext>
              </a:extLst>
            </p:cNvPr>
            <p:cNvCxnSpPr>
              <a:cxnSpLocks/>
              <a:stCxn id="15" idx="5"/>
              <a:endCxn id="21" idx="0"/>
            </p:cNvCxnSpPr>
            <p:nvPr/>
          </p:nvCxnSpPr>
          <p:spPr>
            <a:xfrm>
              <a:off x="7492605" y="4159263"/>
              <a:ext cx="470337" cy="949655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Arrow Connector 25">
              <a:extLst>
                <a:ext uri="{FF2B5EF4-FFF2-40B4-BE49-F238E27FC236}">
                  <a16:creationId xmlns:a16="http://schemas.microsoft.com/office/drawing/2014/main" id="{D18F2DCB-12FA-4BD1-BCD6-5DD68D1DD6FA}"/>
                </a:ext>
              </a:extLst>
            </p:cNvPr>
            <p:cNvCxnSpPr>
              <a:cxnSpLocks/>
              <a:stCxn id="16" idx="3"/>
              <a:endCxn id="18" idx="7"/>
            </p:cNvCxnSpPr>
            <p:nvPr/>
          </p:nvCxnSpPr>
          <p:spPr>
            <a:xfrm flipH="1">
              <a:off x="9241670" y="4159263"/>
              <a:ext cx="536012" cy="960814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Arrow Connector 26">
              <a:extLst>
                <a:ext uri="{FF2B5EF4-FFF2-40B4-BE49-F238E27FC236}">
                  <a16:creationId xmlns:a16="http://schemas.microsoft.com/office/drawing/2014/main" id="{615D89CC-0A96-46FB-AD37-23DE67FAAAD2}"/>
                </a:ext>
              </a:extLst>
            </p:cNvPr>
            <p:cNvCxnSpPr>
              <a:cxnSpLocks/>
              <a:stCxn id="19" idx="3"/>
              <a:endCxn id="28" idx="0"/>
            </p:cNvCxnSpPr>
            <p:nvPr/>
          </p:nvCxnSpPr>
          <p:spPr>
            <a:xfrm flipH="1">
              <a:off x="6382254" y="5173959"/>
              <a:ext cx="310784" cy="5335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DD25A6E8-34E9-4AF2-AB14-171D720FE562}"/>
                </a:ext>
              </a:extLst>
            </p:cNvPr>
            <p:cNvSpPr/>
            <p:nvPr/>
          </p:nvSpPr>
          <p:spPr>
            <a:xfrm>
              <a:off x="6103083" y="570746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F</a:t>
              </a: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B981012B-266D-4B97-BBD5-A3C30B8717B1}"/>
                </a:ext>
              </a:extLst>
            </p:cNvPr>
            <p:cNvSpPr/>
            <p:nvPr/>
          </p:nvSpPr>
          <p:spPr>
            <a:xfrm>
              <a:off x="6729012" y="570746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F</a:t>
              </a: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31D91F46-E703-4DFC-8C83-8F2952F9C1CA}"/>
                </a:ext>
              </a:extLst>
            </p:cNvPr>
            <p:cNvSpPr/>
            <p:nvPr/>
          </p:nvSpPr>
          <p:spPr>
            <a:xfrm>
              <a:off x="7354941" y="570746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F</a:t>
              </a: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ACF4BC68-5FB4-4BA0-B39B-26284A9DFC67}"/>
                </a:ext>
              </a:extLst>
            </p:cNvPr>
            <p:cNvSpPr/>
            <p:nvPr/>
          </p:nvSpPr>
          <p:spPr>
            <a:xfrm>
              <a:off x="7980870" y="570746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T</a:t>
              </a:r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AA8414E6-631B-4E8C-A29D-4A1ECE2FA333}"/>
                </a:ext>
              </a:extLst>
            </p:cNvPr>
            <p:cNvSpPr/>
            <p:nvPr/>
          </p:nvSpPr>
          <p:spPr>
            <a:xfrm>
              <a:off x="8606799" y="570746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T</a:t>
              </a: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A23E836A-40DB-4E20-9D06-70946BDC123E}"/>
                </a:ext>
              </a:extLst>
            </p:cNvPr>
            <p:cNvSpPr/>
            <p:nvPr/>
          </p:nvSpPr>
          <p:spPr>
            <a:xfrm>
              <a:off x="9232728" y="570746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T</a:t>
              </a:r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6A63E7AE-F678-4CFA-A30A-2E8E96ABF16C}"/>
                </a:ext>
              </a:extLst>
            </p:cNvPr>
            <p:cNvSpPr/>
            <p:nvPr/>
          </p:nvSpPr>
          <p:spPr>
            <a:xfrm>
              <a:off x="9858657" y="570746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T</a:t>
              </a: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41D5BF42-48A5-4768-B756-C006D9E4F184}"/>
                </a:ext>
              </a:extLst>
            </p:cNvPr>
            <p:cNvSpPr/>
            <p:nvPr/>
          </p:nvSpPr>
          <p:spPr>
            <a:xfrm>
              <a:off x="10484583" y="570746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T</a:t>
              </a:r>
            </a:p>
          </p:txBody>
        </p:sp>
        <p:cxnSp>
          <p:nvCxnSpPr>
            <p:cNvPr id="36" name="Straight Arrow Connector 35">
              <a:extLst>
                <a:ext uri="{FF2B5EF4-FFF2-40B4-BE49-F238E27FC236}">
                  <a16:creationId xmlns:a16="http://schemas.microsoft.com/office/drawing/2014/main" id="{BE96E122-B04D-46D5-83A5-87439251FEB6}"/>
                </a:ext>
              </a:extLst>
            </p:cNvPr>
            <p:cNvCxnSpPr>
              <a:cxnSpLocks/>
              <a:stCxn id="21" idx="3"/>
              <a:endCxn id="30" idx="0"/>
            </p:cNvCxnSpPr>
            <p:nvPr/>
          </p:nvCxnSpPr>
          <p:spPr>
            <a:xfrm flipH="1">
              <a:off x="7634112" y="5173959"/>
              <a:ext cx="301889" cy="5335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Arrow Connector 36">
              <a:extLst>
                <a:ext uri="{FF2B5EF4-FFF2-40B4-BE49-F238E27FC236}">
                  <a16:creationId xmlns:a16="http://schemas.microsoft.com/office/drawing/2014/main" id="{2AB44DB9-9C6F-4266-9863-452AD3138264}"/>
                </a:ext>
              </a:extLst>
            </p:cNvPr>
            <p:cNvCxnSpPr>
              <a:cxnSpLocks/>
              <a:stCxn id="18" idx="3"/>
              <a:endCxn id="32" idx="0"/>
            </p:cNvCxnSpPr>
            <p:nvPr/>
          </p:nvCxnSpPr>
          <p:spPr>
            <a:xfrm flipH="1">
              <a:off x="8885970" y="5173959"/>
              <a:ext cx="301818" cy="5335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Arrow Connector 37">
              <a:extLst>
                <a:ext uri="{FF2B5EF4-FFF2-40B4-BE49-F238E27FC236}">
                  <a16:creationId xmlns:a16="http://schemas.microsoft.com/office/drawing/2014/main" id="{77B01EC6-4EE5-49E3-B22A-7EA54D99D5C4}"/>
                </a:ext>
              </a:extLst>
            </p:cNvPr>
            <p:cNvCxnSpPr>
              <a:cxnSpLocks/>
              <a:stCxn id="17" idx="3"/>
              <a:endCxn id="34" idx="0"/>
            </p:cNvCxnSpPr>
            <p:nvPr/>
          </p:nvCxnSpPr>
          <p:spPr>
            <a:xfrm flipH="1">
              <a:off x="10137828" y="5173959"/>
              <a:ext cx="271936" cy="5335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Arrow Connector 38">
              <a:extLst>
                <a:ext uri="{FF2B5EF4-FFF2-40B4-BE49-F238E27FC236}">
                  <a16:creationId xmlns:a16="http://schemas.microsoft.com/office/drawing/2014/main" id="{B085ADA0-8BD4-4A90-90D7-D6EEDB4C7C52}"/>
                </a:ext>
              </a:extLst>
            </p:cNvPr>
            <p:cNvCxnSpPr>
              <a:cxnSpLocks/>
              <a:stCxn id="17" idx="5"/>
              <a:endCxn id="35" idx="0"/>
            </p:cNvCxnSpPr>
            <p:nvPr/>
          </p:nvCxnSpPr>
          <p:spPr>
            <a:xfrm>
              <a:off x="10463646" y="5173959"/>
              <a:ext cx="300108" cy="5335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Arrow Connector 39">
              <a:extLst>
                <a:ext uri="{FF2B5EF4-FFF2-40B4-BE49-F238E27FC236}">
                  <a16:creationId xmlns:a16="http://schemas.microsoft.com/office/drawing/2014/main" id="{64DBB97A-E3E6-46FA-B08F-FA4540BD1464}"/>
                </a:ext>
              </a:extLst>
            </p:cNvPr>
            <p:cNvCxnSpPr>
              <a:cxnSpLocks/>
              <a:stCxn id="18" idx="5"/>
              <a:endCxn id="33" idx="0"/>
            </p:cNvCxnSpPr>
            <p:nvPr/>
          </p:nvCxnSpPr>
          <p:spPr>
            <a:xfrm>
              <a:off x="9241670" y="5173959"/>
              <a:ext cx="270229" cy="5335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Arrow Connector 40">
              <a:extLst>
                <a:ext uri="{FF2B5EF4-FFF2-40B4-BE49-F238E27FC236}">
                  <a16:creationId xmlns:a16="http://schemas.microsoft.com/office/drawing/2014/main" id="{3122D23D-EE00-450A-92E6-57F962EA75C6}"/>
                </a:ext>
              </a:extLst>
            </p:cNvPr>
            <p:cNvCxnSpPr>
              <a:cxnSpLocks/>
              <a:stCxn id="21" idx="5"/>
              <a:endCxn id="31" idx="0"/>
            </p:cNvCxnSpPr>
            <p:nvPr/>
          </p:nvCxnSpPr>
          <p:spPr>
            <a:xfrm>
              <a:off x="7989883" y="5173959"/>
              <a:ext cx="270158" cy="5335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A2DA3B18-5D87-48FC-9271-6A6F527C3AAD}"/>
                </a:ext>
              </a:extLst>
            </p:cNvPr>
            <p:cNvCxnSpPr>
              <a:cxnSpLocks/>
              <a:stCxn id="19" idx="5"/>
              <a:endCxn id="29" idx="0"/>
            </p:cNvCxnSpPr>
            <p:nvPr/>
          </p:nvCxnSpPr>
          <p:spPr>
            <a:xfrm>
              <a:off x="6746920" y="5173959"/>
              <a:ext cx="261263" cy="5335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565D3ED8-146B-4CA5-8503-F8D454577BCA}"/>
                </a:ext>
              </a:extLst>
            </p:cNvPr>
            <p:cNvSpPr/>
            <p:nvPr/>
          </p:nvSpPr>
          <p:spPr>
            <a:xfrm>
              <a:off x="7581505" y="3111395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F</a:t>
              </a:r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79F7D033-2A1A-40B5-A07C-D73703DF535E}"/>
                </a:ext>
              </a:extLst>
            </p:cNvPr>
            <p:cNvSpPr/>
            <p:nvPr/>
          </p:nvSpPr>
          <p:spPr>
            <a:xfrm>
              <a:off x="9120024" y="312017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T</a:t>
              </a:r>
            </a:p>
          </p:txBody>
        </p:sp>
        <p:sp>
          <p:nvSpPr>
            <p:cNvPr id="57" name="Oval 163">
              <a:extLst>
                <a:ext uri="{FF2B5EF4-FFF2-40B4-BE49-F238E27FC236}">
                  <a16:creationId xmlns:a16="http://schemas.microsoft.com/office/drawing/2014/main" id="{A4A38D70-8497-479D-BD48-034C5E427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0012" y="1449292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350"/>
            </a:p>
          </p:txBody>
        </p:sp>
        <p:cxnSp>
          <p:nvCxnSpPr>
            <p:cNvPr id="58" name="Straight Arrow Connector 57">
              <a:extLst>
                <a:ext uri="{FF2B5EF4-FFF2-40B4-BE49-F238E27FC236}">
                  <a16:creationId xmlns:a16="http://schemas.microsoft.com/office/drawing/2014/main" id="{450A5E51-00EB-4AFD-BB4C-F3AB4EC72E1F}"/>
                </a:ext>
              </a:extLst>
            </p:cNvPr>
            <p:cNvCxnSpPr>
              <a:cxnSpLocks/>
              <a:stCxn id="57" idx="3"/>
              <a:endCxn id="62" idx="6"/>
            </p:cNvCxnSpPr>
            <p:nvPr/>
          </p:nvCxnSpPr>
          <p:spPr>
            <a:xfrm flipH="1">
              <a:off x="3716972" y="1514333"/>
              <a:ext cx="2304199" cy="149351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>
              <a:extLst>
                <a:ext uri="{FF2B5EF4-FFF2-40B4-BE49-F238E27FC236}">
                  <a16:creationId xmlns:a16="http://schemas.microsoft.com/office/drawing/2014/main" id="{ABE9919D-420F-4837-BE45-438C92A0C6B2}"/>
                </a:ext>
              </a:extLst>
            </p:cNvPr>
            <p:cNvCxnSpPr>
              <a:cxnSpLocks/>
              <a:stCxn id="57" idx="5"/>
              <a:endCxn id="14" idx="2"/>
            </p:cNvCxnSpPr>
            <p:nvPr/>
          </p:nvCxnSpPr>
          <p:spPr>
            <a:xfrm>
              <a:off x="6075053" y="1514333"/>
              <a:ext cx="2465739" cy="149351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C86D4696-5D42-425E-A61F-DEB4BE63B8C9}"/>
                </a:ext>
              </a:extLst>
            </p:cNvPr>
            <p:cNvSpPr/>
            <p:nvPr/>
          </p:nvSpPr>
          <p:spPr>
            <a:xfrm>
              <a:off x="4542725" y="1797319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F</a:t>
              </a:r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6CACA52C-3D83-43EC-A8A4-EF964039D6CF}"/>
                </a:ext>
              </a:extLst>
            </p:cNvPr>
            <p:cNvSpPr/>
            <p:nvPr/>
          </p:nvSpPr>
          <p:spPr>
            <a:xfrm>
              <a:off x="7109944" y="1806094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T</a:t>
              </a:r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64A6CCB6-4E8C-48F1-B8F3-D873F2454873}"/>
              </a:ext>
            </a:extLst>
          </p:cNvPr>
          <p:cNvSpPr/>
          <p:nvPr/>
        </p:nvSpPr>
        <p:spPr>
          <a:xfrm>
            <a:off x="4597432" y="2269430"/>
            <a:ext cx="3904503" cy="1452989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A8C0E859-87FB-4CC4-B342-A84579C8A69F}"/>
              </a:ext>
            </a:extLst>
          </p:cNvPr>
          <p:cNvSpPr/>
          <p:nvPr/>
        </p:nvSpPr>
        <p:spPr>
          <a:xfrm>
            <a:off x="381000" y="1866589"/>
            <a:ext cx="3185482" cy="1695761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A252F396-57AF-4CD0-BAE6-D401F2681198}"/>
              </a:ext>
            </a:extLst>
          </p:cNvPr>
          <p:cNvSpPr/>
          <p:nvPr/>
        </p:nvSpPr>
        <p:spPr>
          <a:xfrm>
            <a:off x="4109396" y="3719269"/>
            <a:ext cx="4837380" cy="797273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7" name="Rectangle 106">
            <a:extLst>
              <a:ext uri="{FF2B5EF4-FFF2-40B4-BE49-F238E27FC236}">
                <a16:creationId xmlns:a16="http://schemas.microsoft.com/office/drawing/2014/main" id="{45F86EE5-E7CD-4953-8F43-97B57D0263E8}"/>
              </a:ext>
            </a:extLst>
          </p:cNvPr>
          <p:cNvSpPr/>
          <p:nvPr/>
        </p:nvSpPr>
        <p:spPr>
          <a:xfrm>
            <a:off x="436934" y="3536264"/>
            <a:ext cx="3065752" cy="1641969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EF434CBB-BB07-4403-AB9F-344DBF0AA14A}"/>
              </a:ext>
            </a:extLst>
          </p:cNvPr>
          <p:cNvSpPr/>
          <p:nvPr/>
        </p:nvSpPr>
        <p:spPr>
          <a:xfrm>
            <a:off x="7703172" y="3725874"/>
            <a:ext cx="1268499" cy="797273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B986F4EE-D3F7-4B97-9FE3-142D0F1C2F86}"/>
              </a:ext>
            </a:extLst>
          </p:cNvPr>
          <p:cNvSpPr/>
          <p:nvPr/>
        </p:nvSpPr>
        <p:spPr>
          <a:xfrm>
            <a:off x="1533570" y="3442280"/>
            <a:ext cx="1978134" cy="1492239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0" name="Title 1">
                <a:extLst>
                  <a:ext uri="{FF2B5EF4-FFF2-40B4-BE49-F238E27FC236}">
                    <a16:creationId xmlns:a16="http://schemas.microsoft.com/office/drawing/2014/main" id="{9C855C50-9DF1-E217-2936-F0BDF60C333A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10" name="Title 1">
                <a:extLst>
                  <a:ext uri="{FF2B5EF4-FFF2-40B4-BE49-F238E27FC236}">
                    <a16:creationId xmlns:a16="http://schemas.microsoft.com/office/drawing/2014/main" id="{9C855C50-9DF1-E217-2936-F0BDF60C333A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Rectangle 1">
            <a:extLst>
              <a:ext uri="{FF2B5EF4-FFF2-40B4-BE49-F238E27FC236}">
                <a16:creationId xmlns:a16="http://schemas.microsoft.com/office/drawing/2014/main" id="{7C11987C-3E6D-3CA8-01EF-73FE5BD99B84}"/>
              </a:ext>
            </a:extLst>
          </p:cNvPr>
          <p:cNvSpPr/>
          <p:nvPr/>
        </p:nvSpPr>
        <p:spPr>
          <a:xfrm>
            <a:off x="1533570" y="1986989"/>
            <a:ext cx="1978134" cy="1446370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6866512B-E0DF-66B9-7D71-3B91A5DC86B4}"/>
              </a:ext>
            </a:extLst>
          </p:cNvPr>
          <p:cNvSpPr/>
          <p:nvPr/>
        </p:nvSpPr>
        <p:spPr>
          <a:xfrm>
            <a:off x="741145" y="2132500"/>
            <a:ext cx="1166672" cy="1590442"/>
          </a:xfrm>
          <a:custGeom>
            <a:avLst/>
            <a:gdLst>
              <a:gd name="connsiteX0" fmla="*/ 0 w 1145407"/>
              <a:gd name="connsiteY0" fmla="*/ 1414914 h 1626377"/>
              <a:gd name="connsiteX1" fmla="*/ 86628 w 1145407"/>
              <a:gd name="connsiteY1" fmla="*/ 1578543 h 1626377"/>
              <a:gd name="connsiteX2" fmla="*/ 298383 w 1145407"/>
              <a:gd name="connsiteY2" fmla="*/ 1607419 h 1626377"/>
              <a:gd name="connsiteX3" fmla="*/ 490889 w 1145407"/>
              <a:gd name="connsiteY3" fmla="*/ 1318661 h 1626377"/>
              <a:gd name="connsiteX4" fmla="*/ 539015 w 1145407"/>
              <a:gd name="connsiteY4" fmla="*/ 731520 h 1626377"/>
              <a:gd name="connsiteX5" fmla="*/ 654518 w 1145407"/>
              <a:gd name="connsiteY5" fmla="*/ 279133 h 1626377"/>
              <a:gd name="connsiteX6" fmla="*/ 1145407 w 1145407"/>
              <a:gd name="connsiteY6" fmla="*/ 0 h 1626377"/>
              <a:gd name="connsiteX0" fmla="*/ 0 w 1145407"/>
              <a:gd name="connsiteY0" fmla="*/ 1414914 h 1603458"/>
              <a:gd name="connsiteX1" fmla="*/ 86628 w 1145407"/>
              <a:gd name="connsiteY1" fmla="*/ 1578543 h 1603458"/>
              <a:gd name="connsiteX2" fmla="*/ 335597 w 1145407"/>
              <a:gd name="connsiteY2" fmla="*/ 1575521 h 1603458"/>
              <a:gd name="connsiteX3" fmla="*/ 490889 w 1145407"/>
              <a:gd name="connsiteY3" fmla="*/ 1318661 h 1603458"/>
              <a:gd name="connsiteX4" fmla="*/ 539015 w 1145407"/>
              <a:gd name="connsiteY4" fmla="*/ 731520 h 1603458"/>
              <a:gd name="connsiteX5" fmla="*/ 654518 w 1145407"/>
              <a:gd name="connsiteY5" fmla="*/ 279133 h 1603458"/>
              <a:gd name="connsiteX6" fmla="*/ 1145407 w 1145407"/>
              <a:gd name="connsiteY6" fmla="*/ 0 h 1603458"/>
              <a:gd name="connsiteX0" fmla="*/ 0 w 1145407"/>
              <a:gd name="connsiteY0" fmla="*/ 1414914 h 1603458"/>
              <a:gd name="connsiteX1" fmla="*/ 86628 w 1145407"/>
              <a:gd name="connsiteY1" fmla="*/ 1578543 h 1603458"/>
              <a:gd name="connsiteX2" fmla="*/ 335597 w 1145407"/>
              <a:gd name="connsiteY2" fmla="*/ 1575521 h 1603458"/>
              <a:gd name="connsiteX3" fmla="*/ 490889 w 1145407"/>
              <a:gd name="connsiteY3" fmla="*/ 1318661 h 1603458"/>
              <a:gd name="connsiteX4" fmla="*/ 539015 w 1145407"/>
              <a:gd name="connsiteY4" fmla="*/ 731520 h 1603458"/>
              <a:gd name="connsiteX5" fmla="*/ 686415 w 1145407"/>
              <a:gd name="connsiteY5" fmla="*/ 268501 h 1603458"/>
              <a:gd name="connsiteX6" fmla="*/ 1145407 w 1145407"/>
              <a:gd name="connsiteY6" fmla="*/ 0 h 1603458"/>
              <a:gd name="connsiteX0" fmla="*/ 0 w 1182621"/>
              <a:gd name="connsiteY0" fmla="*/ 1404281 h 1592825"/>
              <a:gd name="connsiteX1" fmla="*/ 86628 w 1182621"/>
              <a:gd name="connsiteY1" fmla="*/ 1567910 h 1592825"/>
              <a:gd name="connsiteX2" fmla="*/ 335597 w 1182621"/>
              <a:gd name="connsiteY2" fmla="*/ 1564888 h 1592825"/>
              <a:gd name="connsiteX3" fmla="*/ 490889 w 1182621"/>
              <a:gd name="connsiteY3" fmla="*/ 1308028 h 1592825"/>
              <a:gd name="connsiteX4" fmla="*/ 539015 w 1182621"/>
              <a:gd name="connsiteY4" fmla="*/ 720887 h 1592825"/>
              <a:gd name="connsiteX5" fmla="*/ 686415 w 1182621"/>
              <a:gd name="connsiteY5" fmla="*/ 257868 h 1592825"/>
              <a:gd name="connsiteX6" fmla="*/ 1182621 w 1182621"/>
              <a:gd name="connsiteY6" fmla="*/ 0 h 1592825"/>
              <a:gd name="connsiteX0" fmla="*/ 0 w 1182621"/>
              <a:gd name="connsiteY0" fmla="*/ 1404281 h 1592825"/>
              <a:gd name="connsiteX1" fmla="*/ 86628 w 1182621"/>
              <a:gd name="connsiteY1" fmla="*/ 1567910 h 1592825"/>
              <a:gd name="connsiteX2" fmla="*/ 335597 w 1182621"/>
              <a:gd name="connsiteY2" fmla="*/ 1564888 h 1592825"/>
              <a:gd name="connsiteX3" fmla="*/ 490889 w 1182621"/>
              <a:gd name="connsiteY3" fmla="*/ 1308028 h 1592825"/>
              <a:gd name="connsiteX4" fmla="*/ 539015 w 1182621"/>
              <a:gd name="connsiteY4" fmla="*/ 720887 h 1592825"/>
              <a:gd name="connsiteX5" fmla="*/ 686415 w 1182621"/>
              <a:gd name="connsiteY5" fmla="*/ 257868 h 1592825"/>
              <a:gd name="connsiteX6" fmla="*/ 1182621 w 1182621"/>
              <a:gd name="connsiteY6" fmla="*/ 0 h 1592825"/>
              <a:gd name="connsiteX0" fmla="*/ 0 w 1182621"/>
              <a:gd name="connsiteY0" fmla="*/ 1404281 h 1579825"/>
              <a:gd name="connsiteX1" fmla="*/ 86628 w 1182621"/>
              <a:gd name="connsiteY1" fmla="*/ 1567910 h 1579825"/>
              <a:gd name="connsiteX2" fmla="*/ 351545 w 1182621"/>
              <a:gd name="connsiteY2" fmla="*/ 1538306 h 1579825"/>
              <a:gd name="connsiteX3" fmla="*/ 490889 w 1182621"/>
              <a:gd name="connsiteY3" fmla="*/ 1308028 h 1579825"/>
              <a:gd name="connsiteX4" fmla="*/ 539015 w 1182621"/>
              <a:gd name="connsiteY4" fmla="*/ 720887 h 1579825"/>
              <a:gd name="connsiteX5" fmla="*/ 686415 w 1182621"/>
              <a:gd name="connsiteY5" fmla="*/ 257868 h 1579825"/>
              <a:gd name="connsiteX6" fmla="*/ 1182621 w 1182621"/>
              <a:gd name="connsiteY6" fmla="*/ 0 h 1579825"/>
              <a:gd name="connsiteX0" fmla="*/ 0 w 1182621"/>
              <a:gd name="connsiteY0" fmla="*/ 1404281 h 1581184"/>
              <a:gd name="connsiteX1" fmla="*/ 86628 w 1182621"/>
              <a:gd name="connsiteY1" fmla="*/ 1567910 h 1581184"/>
              <a:gd name="connsiteX2" fmla="*/ 351545 w 1182621"/>
              <a:gd name="connsiteY2" fmla="*/ 1538306 h 1581184"/>
              <a:gd name="connsiteX3" fmla="*/ 480256 w 1182621"/>
              <a:gd name="connsiteY3" fmla="*/ 1276130 h 1581184"/>
              <a:gd name="connsiteX4" fmla="*/ 539015 w 1182621"/>
              <a:gd name="connsiteY4" fmla="*/ 720887 h 1581184"/>
              <a:gd name="connsiteX5" fmla="*/ 686415 w 1182621"/>
              <a:gd name="connsiteY5" fmla="*/ 257868 h 1581184"/>
              <a:gd name="connsiteX6" fmla="*/ 1182621 w 1182621"/>
              <a:gd name="connsiteY6" fmla="*/ 0 h 1581184"/>
              <a:gd name="connsiteX0" fmla="*/ 0 w 1182621"/>
              <a:gd name="connsiteY0" fmla="*/ 1404281 h 1585125"/>
              <a:gd name="connsiteX1" fmla="*/ 107893 w 1182621"/>
              <a:gd name="connsiteY1" fmla="*/ 1573226 h 1585125"/>
              <a:gd name="connsiteX2" fmla="*/ 351545 w 1182621"/>
              <a:gd name="connsiteY2" fmla="*/ 1538306 h 1585125"/>
              <a:gd name="connsiteX3" fmla="*/ 480256 w 1182621"/>
              <a:gd name="connsiteY3" fmla="*/ 1276130 h 1585125"/>
              <a:gd name="connsiteX4" fmla="*/ 539015 w 1182621"/>
              <a:gd name="connsiteY4" fmla="*/ 720887 h 1585125"/>
              <a:gd name="connsiteX5" fmla="*/ 686415 w 1182621"/>
              <a:gd name="connsiteY5" fmla="*/ 257868 h 1585125"/>
              <a:gd name="connsiteX6" fmla="*/ 1182621 w 1182621"/>
              <a:gd name="connsiteY6" fmla="*/ 0 h 1585125"/>
              <a:gd name="connsiteX0" fmla="*/ 0 w 1182621"/>
              <a:gd name="connsiteY0" fmla="*/ 1425546 h 1606390"/>
              <a:gd name="connsiteX1" fmla="*/ 107893 w 1182621"/>
              <a:gd name="connsiteY1" fmla="*/ 1594491 h 1606390"/>
              <a:gd name="connsiteX2" fmla="*/ 351545 w 1182621"/>
              <a:gd name="connsiteY2" fmla="*/ 1559571 h 1606390"/>
              <a:gd name="connsiteX3" fmla="*/ 480256 w 1182621"/>
              <a:gd name="connsiteY3" fmla="*/ 1297395 h 1606390"/>
              <a:gd name="connsiteX4" fmla="*/ 539015 w 1182621"/>
              <a:gd name="connsiteY4" fmla="*/ 742152 h 1606390"/>
              <a:gd name="connsiteX5" fmla="*/ 686415 w 1182621"/>
              <a:gd name="connsiteY5" fmla="*/ 279133 h 1606390"/>
              <a:gd name="connsiteX6" fmla="*/ 1182621 w 1182621"/>
              <a:gd name="connsiteY6" fmla="*/ 0 h 1606390"/>
              <a:gd name="connsiteX0" fmla="*/ 0 w 1166672"/>
              <a:gd name="connsiteY0" fmla="*/ 1409598 h 1590442"/>
              <a:gd name="connsiteX1" fmla="*/ 107893 w 1166672"/>
              <a:gd name="connsiteY1" fmla="*/ 1578543 h 1590442"/>
              <a:gd name="connsiteX2" fmla="*/ 351545 w 1166672"/>
              <a:gd name="connsiteY2" fmla="*/ 1543623 h 1590442"/>
              <a:gd name="connsiteX3" fmla="*/ 480256 w 1166672"/>
              <a:gd name="connsiteY3" fmla="*/ 1281447 h 1590442"/>
              <a:gd name="connsiteX4" fmla="*/ 539015 w 1166672"/>
              <a:gd name="connsiteY4" fmla="*/ 726204 h 1590442"/>
              <a:gd name="connsiteX5" fmla="*/ 686415 w 1166672"/>
              <a:gd name="connsiteY5" fmla="*/ 263185 h 1590442"/>
              <a:gd name="connsiteX6" fmla="*/ 1166672 w 1166672"/>
              <a:gd name="connsiteY6" fmla="*/ 0 h 1590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6672" h="1590442">
                <a:moveTo>
                  <a:pt x="0" y="1409598"/>
                </a:moveTo>
                <a:cubicBezTo>
                  <a:pt x="18449" y="1475370"/>
                  <a:pt x="49302" y="1556206"/>
                  <a:pt x="107893" y="1578543"/>
                </a:cubicBezTo>
                <a:cubicBezTo>
                  <a:pt x="166484" y="1600880"/>
                  <a:pt x="289485" y="1593139"/>
                  <a:pt x="351545" y="1543623"/>
                </a:cubicBezTo>
                <a:cubicBezTo>
                  <a:pt x="413605" y="1494107"/>
                  <a:pt x="449011" y="1417683"/>
                  <a:pt x="480256" y="1281447"/>
                </a:cubicBezTo>
                <a:cubicBezTo>
                  <a:pt x="511501" y="1145211"/>
                  <a:pt x="504655" y="895914"/>
                  <a:pt x="539015" y="726204"/>
                </a:cubicBezTo>
                <a:cubicBezTo>
                  <a:pt x="573375" y="556494"/>
                  <a:pt x="585350" y="385105"/>
                  <a:pt x="686415" y="263185"/>
                </a:cubicBezTo>
                <a:cubicBezTo>
                  <a:pt x="787480" y="141265"/>
                  <a:pt x="950494" y="46708"/>
                  <a:pt x="1166672" y="0"/>
                </a:cubicBezTo>
              </a:path>
            </a:pathLst>
          </a:custGeom>
          <a:noFill/>
          <a:ln w="25400">
            <a:solidFill>
              <a:srgbClr val="C00000"/>
            </a:solidFill>
            <a:tailEnd type="stealth" w="lg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97709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4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105" grpId="0" animBg="1"/>
      <p:bldP spid="105" grpId="1" animBg="1"/>
      <p:bldP spid="106" grpId="0" animBg="1"/>
      <p:bldP spid="106" grpId="1" animBg="1"/>
      <p:bldP spid="107" grpId="0" animBg="1"/>
      <p:bldP spid="107" grpId="1" animBg="1"/>
      <p:bldP spid="108" grpId="1" animBg="1"/>
      <p:bldP spid="109" grpId="1" animBg="1"/>
      <p:bldP spid="2" grpId="0" animBg="1"/>
      <p:bldP spid="2" grpId="1" animBg="1"/>
      <p:bldP spid="5" grpId="0" animBg="1"/>
      <p:bldP spid="5" grpId="1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482CBA1-9803-417C-954F-F4DE6EE684A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324" y="1866956"/>
            <a:ext cx="3059207" cy="3655984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6C5BC423-821B-4C36-A184-2FCA4D04AC55}"/>
              </a:ext>
            </a:extLst>
          </p:cNvPr>
          <p:cNvSpPr txBox="1"/>
          <p:nvPr/>
        </p:nvSpPr>
        <p:spPr>
          <a:xfrm>
            <a:off x="1109479" y="5555892"/>
            <a:ext cx="13609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CFLOBDD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8439D89-648C-4A2F-87B0-C1C9BB21E3CA}"/>
              </a:ext>
            </a:extLst>
          </p:cNvPr>
          <p:cNvGrpSpPr>
            <a:grpSpLocks noChangeAspect="1"/>
          </p:cNvGrpSpPr>
          <p:nvPr/>
        </p:nvGrpSpPr>
        <p:grpSpPr>
          <a:xfrm>
            <a:off x="3812638" y="2362200"/>
            <a:ext cx="5200459" cy="2428875"/>
            <a:chOff x="715728" y="1449292"/>
            <a:chExt cx="10327197" cy="4823318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" name="TextBox 11">
                  <a:extLst>
                    <a:ext uri="{FF2B5EF4-FFF2-40B4-BE49-F238E27FC236}">
                      <a16:creationId xmlns:a16="http://schemas.microsoft.com/office/drawing/2014/main" id="{148F57CB-D874-44A8-9D49-4C73FEC3FBAC}"/>
                    </a:ext>
                  </a:extLst>
                </p:cNvPr>
                <p:cNvSpPr txBox="1"/>
                <p:nvPr/>
              </p:nvSpPr>
              <p:spPr>
                <a:xfrm>
                  <a:off x="726148" y="5065859"/>
                  <a:ext cx="825106" cy="6723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600" i="1" baseline="-25000" dirty="0" smtClean="0">
                            <a:latin typeface="Cambria Math" panose="02040503050406030204" pitchFamily="18" charset="0"/>
                          </a:rPr>
                          <m:t>3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12" name="TextBox 11">
                  <a:extLst>
                    <a:ext uri="{FF2B5EF4-FFF2-40B4-BE49-F238E27FC236}">
                      <a16:creationId xmlns:a16="http://schemas.microsoft.com/office/drawing/2014/main" id="{148F57CB-D874-44A8-9D49-4C73FEC3FBA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6148" y="5065859"/>
                  <a:ext cx="825106" cy="672309"/>
                </a:xfrm>
                <a:prstGeom prst="rect">
                  <a:avLst/>
                </a:prstGeom>
                <a:blipFill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7657CDDD-7706-473F-B74B-B74834CC2997}"/>
                </a:ext>
              </a:extLst>
            </p:cNvPr>
            <p:cNvGrpSpPr/>
            <p:nvPr/>
          </p:nvGrpSpPr>
          <p:grpSpPr>
            <a:xfrm>
              <a:off x="1203063" y="2969743"/>
              <a:ext cx="4939842" cy="3302867"/>
              <a:chOff x="5547031" y="1003301"/>
              <a:chExt cx="4939842" cy="3302867"/>
            </a:xfrm>
          </p:grpSpPr>
          <p:sp>
            <p:nvSpPr>
              <p:cNvPr id="62" name="Oval 163">
                <a:extLst>
                  <a:ext uri="{FF2B5EF4-FFF2-40B4-BE49-F238E27FC236}">
                    <a16:creationId xmlns:a16="http://schemas.microsoft.com/office/drawing/2014/main" id="{83E8259B-9215-40CF-B299-EA11DEE3F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84740" y="1003301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350"/>
              </a:p>
            </p:txBody>
          </p:sp>
          <p:sp>
            <p:nvSpPr>
              <p:cNvPr id="63" name="Oval 163">
                <a:extLst>
                  <a:ext uri="{FF2B5EF4-FFF2-40B4-BE49-F238E27FC236}">
                    <a16:creationId xmlns:a16="http://schemas.microsoft.com/office/drawing/2014/main" id="{A0996676-8DEC-405E-A282-D00D3F6D3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1512" y="212778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350"/>
              </a:p>
            </p:txBody>
          </p:sp>
          <p:sp>
            <p:nvSpPr>
              <p:cNvPr id="64" name="Oval 163">
                <a:extLst>
                  <a:ext uri="{FF2B5EF4-FFF2-40B4-BE49-F238E27FC236}">
                    <a16:creationId xmlns:a16="http://schemas.microsoft.com/office/drawing/2014/main" id="{70C28611-F614-4BAC-97E7-E41ED1FD5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10471" y="212778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350"/>
              </a:p>
            </p:txBody>
          </p:sp>
          <p:sp>
            <p:nvSpPr>
              <p:cNvPr id="65" name="Oval 163">
                <a:extLst>
                  <a:ext uri="{FF2B5EF4-FFF2-40B4-BE49-F238E27FC236}">
                    <a16:creationId xmlns:a16="http://schemas.microsoft.com/office/drawing/2014/main" id="{1326DA18-39EA-4771-AAC4-46AB64FA9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42553" y="3142476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350"/>
              </a:p>
            </p:txBody>
          </p:sp>
          <p:sp>
            <p:nvSpPr>
              <p:cNvPr id="66" name="Oval 163">
                <a:extLst>
                  <a:ext uri="{FF2B5EF4-FFF2-40B4-BE49-F238E27FC236}">
                    <a16:creationId xmlns:a16="http://schemas.microsoft.com/office/drawing/2014/main" id="{28AACBEB-DD41-4046-9B47-96746E24A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20577" y="3142476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350"/>
              </a:p>
            </p:txBody>
          </p:sp>
          <p:sp>
            <p:nvSpPr>
              <p:cNvPr id="67" name="Oval 163">
                <a:extLst>
                  <a:ext uri="{FF2B5EF4-FFF2-40B4-BE49-F238E27FC236}">
                    <a16:creationId xmlns:a16="http://schemas.microsoft.com/office/drawing/2014/main" id="{14B0F99C-7FA3-4CFC-BE1D-B59405797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5827" y="3142476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350"/>
              </a:p>
            </p:txBody>
          </p: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1FEFB71D-C5A1-4C38-948D-7D4E5E7A8C8E}"/>
                  </a:ext>
                </a:extLst>
              </p:cNvPr>
              <p:cNvCxnSpPr>
                <a:cxnSpLocks/>
                <a:stCxn id="62" idx="3"/>
                <a:endCxn id="63" idx="7"/>
              </p:cNvCxnSpPr>
              <p:nvPr/>
            </p:nvCxnSpPr>
            <p:spPr>
              <a:xfrm flipH="1">
                <a:off x="6936553" y="1068342"/>
                <a:ext cx="1059346" cy="1070597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9" name="Oval 163">
                <a:extLst>
                  <a:ext uri="{FF2B5EF4-FFF2-40B4-BE49-F238E27FC236}">
                    <a16:creationId xmlns:a16="http://schemas.microsoft.com/office/drawing/2014/main" id="{7AFCBAD9-ADCC-4AD0-887C-F114BF62F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68790" y="3142476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350"/>
              </a:p>
            </p:txBody>
          </p: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55C4E3B2-D0E8-4909-906F-9048710CF8C1}"/>
                  </a:ext>
                </a:extLst>
              </p:cNvPr>
              <p:cNvCxnSpPr>
                <a:cxnSpLocks/>
                <a:stCxn id="62" idx="5"/>
                <a:endCxn id="64" idx="0"/>
              </p:cNvCxnSpPr>
              <p:nvPr/>
            </p:nvCxnSpPr>
            <p:spPr>
              <a:xfrm>
                <a:off x="8049781" y="1068342"/>
                <a:ext cx="1198790" cy="1059438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1CE503A5-D31D-40F2-A9ED-F7BBE05C331B}"/>
                  </a:ext>
                </a:extLst>
              </p:cNvPr>
              <p:cNvCxnSpPr>
                <a:cxnSpLocks/>
                <a:stCxn id="64" idx="5"/>
                <a:endCxn id="65" idx="0"/>
              </p:cNvCxnSpPr>
              <p:nvPr/>
            </p:nvCxnSpPr>
            <p:spPr>
              <a:xfrm>
                <a:off x="9275512" y="2192821"/>
                <a:ext cx="605141" cy="949655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E97D0C21-5EB7-49FB-A311-B7E0BF1F87C8}"/>
                  </a:ext>
                </a:extLst>
              </p:cNvPr>
              <p:cNvCxnSpPr>
                <a:cxnSpLocks/>
                <a:stCxn id="63" idx="3"/>
                <a:endCxn id="67" idx="7"/>
              </p:cNvCxnSpPr>
              <p:nvPr/>
            </p:nvCxnSpPr>
            <p:spPr>
              <a:xfrm flipH="1">
                <a:off x="6190868" y="2192821"/>
                <a:ext cx="691803" cy="960814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29CC7D06-E447-430A-B17D-C99CBF7C5773}"/>
                  </a:ext>
                </a:extLst>
              </p:cNvPr>
              <p:cNvCxnSpPr>
                <a:cxnSpLocks/>
                <a:stCxn id="63" idx="5"/>
                <a:endCxn id="69" idx="0"/>
              </p:cNvCxnSpPr>
              <p:nvPr/>
            </p:nvCxnSpPr>
            <p:spPr>
              <a:xfrm>
                <a:off x="6936553" y="2192821"/>
                <a:ext cx="470337" cy="949655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F682D4A4-2A1B-4F3B-8F8B-C4195B9793AE}"/>
                  </a:ext>
                </a:extLst>
              </p:cNvPr>
              <p:cNvCxnSpPr>
                <a:cxnSpLocks/>
                <a:stCxn id="64" idx="3"/>
                <a:endCxn id="66" idx="7"/>
              </p:cNvCxnSpPr>
              <p:nvPr/>
            </p:nvCxnSpPr>
            <p:spPr>
              <a:xfrm flipH="1">
                <a:off x="8685618" y="2192821"/>
                <a:ext cx="536012" cy="960814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505E7712-313E-441C-A6E1-A362AB9390F6}"/>
                  </a:ext>
                </a:extLst>
              </p:cNvPr>
              <p:cNvCxnSpPr>
                <a:cxnSpLocks/>
                <a:stCxn id="67" idx="3"/>
                <a:endCxn id="76" idx="0"/>
              </p:cNvCxnSpPr>
              <p:nvPr/>
            </p:nvCxnSpPr>
            <p:spPr>
              <a:xfrm flipH="1">
                <a:off x="5826202" y="3207517"/>
                <a:ext cx="310784" cy="53350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6" name="Oval 75">
                <a:extLst>
                  <a:ext uri="{FF2B5EF4-FFF2-40B4-BE49-F238E27FC236}">
                    <a16:creationId xmlns:a16="http://schemas.microsoft.com/office/drawing/2014/main" id="{38AA4D12-E9B1-42D5-97F0-F733DA36DB69}"/>
                  </a:ext>
                </a:extLst>
              </p:cNvPr>
              <p:cNvSpPr/>
              <p:nvPr/>
            </p:nvSpPr>
            <p:spPr>
              <a:xfrm>
                <a:off x="5547031" y="374101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F</a:t>
                </a:r>
              </a:p>
            </p:txBody>
          </p:sp>
          <p:sp>
            <p:nvSpPr>
              <p:cNvPr id="77" name="Oval 76">
                <a:extLst>
                  <a:ext uri="{FF2B5EF4-FFF2-40B4-BE49-F238E27FC236}">
                    <a16:creationId xmlns:a16="http://schemas.microsoft.com/office/drawing/2014/main" id="{A3C959A6-E0F4-47CD-8214-38E86801EC8B}"/>
                  </a:ext>
                </a:extLst>
              </p:cNvPr>
              <p:cNvSpPr/>
              <p:nvPr/>
            </p:nvSpPr>
            <p:spPr>
              <a:xfrm>
                <a:off x="6172960" y="374101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F</a:t>
                </a:r>
              </a:p>
            </p:txBody>
          </p:sp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F3CEEFFD-2E55-4EF6-A1C7-C0B5A6B5C940}"/>
                  </a:ext>
                </a:extLst>
              </p:cNvPr>
              <p:cNvSpPr/>
              <p:nvPr/>
            </p:nvSpPr>
            <p:spPr>
              <a:xfrm>
                <a:off x="6798889" y="374101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F</a:t>
                </a:r>
              </a:p>
            </p:txBody>
          </p:sp>
          <p:sp>
            <p:nvSpPr>
              <p:cNvPr id="79" name="Oval 78">
                <a:extLst>
                  <a:ext uri="{FF2B5EF4-FFF2-40B4-BE49-F238E27FC236}">
                    <a16:creationId xmlns:a16="http://schemas.microsoft.com/office/drawing/2014/main" id="{FCDE04FE-9931-4EFA-97EF-AF0500E6B757}"/>
                  </a:ext>
                </a:extLst>
              </p:cNvPr>
              <p:cNvSpPr/>
              <p:nvPr/>
            </p:nvSpPr>
            <p:spPr>
              <a:xfrm>
                <a:off x="7424818" y="374101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T</a:t>
                </a:r>
              </a:p>
            </p:txBody>
          </p: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20D8D199-75D5-4BA8-9A6C-2A9E022E7A42}"/>
                  </a:ext>
                </a:extLst>
              </p:cNvPr>
              <p:cNvSpPr/>
              <p:nvPr/>
            </p:nvSpPr>
            <p:spPr>
              <a:xfrm>
                <a:off x="8050747" y="374101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F</a:t>
                </a:r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92094BE4-CDB0-4706-BBA9-088099CD8752}"/>
                  </a:ext>
                </a:extLst>
              </p:cNvPr>
              <p:cNvSpPr/>
              <p:nvPr/>
            </p:nvSpPr>
            <p:spPr>
              <a:xfrm>
                <a:off x="8676676" y="374101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F</a:t>
                </a:r>
              </a:p>
            </p:txBody>
          </p:sp>
          <p:sp>
            <p:nvSpPr>
              <p:cNvPr id="82" name="Oval 81">
                <a:extLst>
                  <a:ext uri="{FF2B5EF4-FFF2-40B4-BE49-F238E27FC236}">
                    <a16:creationId xmlns:a16="http://schemas.microsoft.com/office/drawing/2014/main" id="{DAF54A1E-8073-456B-9E76-7373D57871AD}"/>
                  </a:ext>
                </a:extLst>
              </p:cNvPr>
              <p:cNvSpPr/>
              <p:nvPr/>
            </p:nvSpPr>
            <p:spPr>
              <a:xfrm>
                <a:off x="9302605" y="374101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F</a:t>
                </a:r>
              </a:p>
            </p:txBody>
          </p:sp>
          <p:sp>
            <p:nvSpPr>
              <p:cNvPr id="83" name="Oval 82">
                <a:extLst>
                  <a:ext uri="{FF2B5EF4-FFF2-40B4-BE49-F238E27FC236}">
                    <a16:creationId xmlns:a16="http://schemas.microsoft.com/office/drawing/2014/main" id="{14F5FFE0-99AB-4B14-A7DD-82604E8E1BDE}"/>
                  </a:ext>
                </a:extLst>
              </p:cNvPr>
              <p:cNvSpPr/>
              <p:nvPr/>
            </p:nvSpPr>
            <p:spPr>
              <a:xfrm>
                <a:off x="9928531" y="374101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T</a:t>
                </a:r>
              </a:p>
            </p:txBody>
          </p:sp>
          <p:cxnSp>
            <p:nvCxnSpPr>
              <p:cNvPr id="84" name="Straight Arrow Connector 83">
                <a:extLst>
                  <a:ext uri="{FF2B5EF4-FFF2-40B4-BE49-F238E27FC236}">
                    <a16:creationId xmlns:a16="http://schemas.microsoft.com/office/drawing/2014/main" id="{6A513250-BAC2-428E-B97F-D29ACBC230D1}"/>
                  </a:ext>
                </a:extLst>
              </p:cNvPr>
              <p:cNvCxnSpPr>
                <a:cxnSpLocks/>
                <a:stCxn id="69" idx="3"/>
                <a:endCxn id="78" idx="0"/>
              </p:cNvCxnSpPr>
              <p:nvPr/>
            </p:nvCxnSpPr>
            <p:spPr>
              <a:xfrm flipH="1">
                <a:off x="7078060" y="3207517"/>
                <a:ext cx="301889" cy="53350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Straight Arrow Connector 84">
                <a:extLst>
                  <a:ext uri="{FF2B5EF4-FFF2-40B4-BE49-F238E27FC236}">
                    <a16:creationId xmlns:a16="http://schemas.microsoft.com/office/drawing/2014/main" id="{8D878428-AAD4-4755-8F3F-06D4BB4F57FA}"/>
                  </a:ext>
                </a:extLst>
              </p:cNvPr>
              <p:cNvCxnSpPr>
                <a:cxnSpLocks/>
                <a:stCxn id="66" idx="3"/>
                <a:endCxn id="80" idx="0"/>
              </p:cNvCxnSpPr>
              <p:nvPr/>
            </p:nvCxnSpPr>
            <p:spPr>
              <a:xfrm flipH="1">
                <a:off x="8329918" y="3207517"/>
                <a:ext cx="301818" cy="53350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Arrow Connector 85">
                <a:extLst>
                  <a:ext uri="{FF2B5EF4-FFF2-40B4-BE49-F238E27FC236}">
                    <a16:creationId xmlns:a16="http://schemas.microsoft.com/office/drawing/2014/main" id="{568BD00A-64B5-443F-8634-A201CB505E3D}"/>
                  </a:ext>
                </a:extLst>
              </p:cNvPr>
              <p:cNvCxnSpPr>
                <a:cxnSpLocks/>
                <a:stCxn id="65" idx="3"/>
                <a:endCxn id="82" idx="0"/>
              </p:cNvCxnSpPr>
              <p:nvPr/>
            </p:nvCxnSpPr>
            <p:spPr>
              <a:xfrm flipH="1">
                <a:off x="9581776" y="3207517"/>
                <a:ext cx="271936" cy="53350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Arrow Connector 86">
                <a:extLst>
                  <a:ext uri="{FF2B5EF4-FFF2-40B4-BE49-F238E27FC236}">
                    <a16:creationId xmlns:a16="http://schemas.microsoft.com/office/drawing/2014/main" id="{67022E54-ABE0-4D81-A3EF-943FB4757E90}"/>
                  </a:ext>
                </a:extLst>
              </p:cNvPr>
              <p:cNvCxnSpPr>
                <a:cxnSpLocks/>
                <a:stCxn id="65" idx="5"/>
                <a:endCxn id="83" idx="0"/>
              </p:cNvCxnSpPr>
              <p:nvPr/>
            </p:nvCxnSpPr>
            <p:spPr>
              <a:xfrm>
                <a:off x="9907594" y="3207517"/>
                <a:ext cx="300108" cy="53350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B82CE728-A9A9-48D4-8BE1-41BE7C4F001F}"/>
                  </a:ext>
                </a:extLst>
              </p:cNvPr>
              <p:cNvCxnSpPr>
                <a:cxnSpLocks/>
                <a:stCxn id="66" idx="5"/>
                <a:endCxn id="81" idx="0"/>
              </p:cNvCxnSpPr>
              <p:nvPr/>
            </p:nvCxnSpPr>
            <p:spPr>
              <a:xfrm>
                <a:off x="8685618" y="3207517"/>
                <a:ext cx="270229" cy="53350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F6FC55C6-E967-409B-ACB9-A668EFB44E44}"/>
                  </a:ext>
                </a:extLst>
              </p:cNvPr>
              <p:cNvCxnSpPr>
                <a:cxnSpLocks/>
                <a:stCxn id="69" idx="5"/>
                <a:endCxn id="79" idx="0"/>
              </p:cNvCxnSpPr>
              <p:nvPr/>
            </p:nvCxnSpPr>
            <p:spPr>
              <a:xfrm>
                <a:off x="7433831" y="3207517"/>
                <a:ext cx="270158" cy="53350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" name="Straight Arrow Connector 89">
                <a:extLst>
                  <a:ext uri="{FF2B5EF4-FFF2-40B4-BE49-F238E27FC236}">
                    <a16:creationId xmlns:a16="http://schemas.microsoft.com/office/drawing/2014/main" id="{BC3EF9F6-B9C1-4AB1-AB9D-61F9E49815CD}"/>
                  </a:ext>
                </a:extLst>
              </p:cNvPr>
              <p:cNvCxnSpPr>
                <a:cxnSpLocks/>
                <a:stCxn id="67" idx="5"/>
                <a:endCxn id="77" idx="0"/>
              </p:cNvCxnSpPr>
              <p:nvPr/>
            </p:nvCxnSpPr>
            <p:spPr>
              <a:xfrm>
                <a:off x="6190868" y="3207517"/>
                <a:ext cx="261263" cy="53350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1" name="Oval 90">
                <a:extLst>
                  <a:ext uri="{FF2B5EF4-FFF2-40B4-BE49-F238E27FC236}">
                    <a16:creationId xmlns:a16="http://schemas.microsoft.com/office/drawing/2014/main" id="{AFAD7F9A-869E-4721-86AE-D93BEA9C5D82}"/>
                  </a:ext>
                </a:extLst>
              </p:cNvPr>
              <p:cNvSpPr/>
              <p:nvPr/>
            </p:nvSpPr>
            <p:spPr>
              <a:xfrm>
                <a:off x="7025453" y="1144953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F</a:t>
                </a:r>
              </a:p>
            </p:txBody>
          </p:sp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6D5286BD-05AE-43F7-9D01-EA5FC57230F3}"/>
                  </a:ext>
                </a:extLst>
              </p:cNvPr>
              <p:cNvSpPr/>
              <p:nvPr/>
            </p:nvSpPr>
            <p:spPr>
              <a:xfrm>
                <a:off x="8563972" y="115372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T</a:t>
                </a: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" name="TextBox 9">
                  <a:extLst>
                    <a:ext uri="{FF2B5EF4-FFF2-40B4-BE49-F238E27FC236}">
                      <a16:creationId xmlns:a16="http://schemas.microsoft.com/office/drawing/2014/main" id="{4153F6C8-E389-4BB9-B1B2-E8D8B147F4EB}"/>
                    </a:ext>
                  </a:extLst>
                </p:cNvPr>
                <p:cNvSpPr txBox="1"/>
                <p:nvPr/>
              </p:nvSpPr>
              <p:spPr>
                <a:xfrm>
                  <a:off x="715728" y="4222167"/>
                  <a:ext cx="793273" cy="66110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600" i="1" baseline="-25000" dirty="0" smtClean="0">
                            <a:latin typeface="Cambria Math" panose="02040503050406030204" pitchFamily="18" charset="0"/>
                          </a:rPr>
                          <m:t>2</m:t>
                        </m:r>
                      </m:oMath>
                    </m:oMathPara>
                  </a14:m>
                  <a:endParaRPr lang="en-US" sz="1600" baseline="-25000" dirty="0"/>
                </a:p>
              </p:txBody>
            </p:sp>
          </mc:Choice>
          <mc:Fallback xmlns="">
            <p:sp>
              <p:nvSpPr>
                <p:cNvPr id="10" name="TextBox 9">
                  <a:extLst>
                    <a:ext uri="{FF2B5EF4-FFF2-40B4-BE49-F238E27FC236}">
                      <a16:creationId xmlns:a16="http://schemas.microsoft.com/office/drawing/2014/main" id="{4153F6C8-E389-4BB9-B1B2-E8D8B147F4E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15728" y="4222167"/>
                  <a:ext cx="793273" cy="661105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63A3E5E7-3CA8-409B-86DD-3A26DEE77945}"/>
                    </a:ext>
                  </a:extLst>
                </p:cNvPr>
                <p:cNvSpPr txBox="1"/>
                <p:nvPr/>
              </p:nvSpPr>
              <p:spPr>
                <a:xfrm>
                  <a:off x="718935" y="3041283"/>
                  <a:ext cx="825106" cy="6723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600" i="1" baseline="-25000" dirty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63A3E5E7-3CA8-409B-86DD-3A26DEE779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18935" y="3041283"/>
                  <a:ext cx="825106" cy="672309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" name="TextBox 12">
                  <a:extLst>
                    <a:ext uri="{FF2B5EF4-FFF2-40B4-BE49-F238E27FC236}">
                      <a16:creationId xmlns:a16="http://schemas.microsoft.com/office/drawing/2014/main" id="{58BED64C-B366-4AF1-9673-EE0B0FDF13B3}"/>
                    </a:ext>
                  </a:extLst>
                </p:cNvPr>
                <p:cNvSpPr txBox="1"/>
                <p:nvPr/>
              </p:nvSpPr>
              <p:spPr>
                <a:xfrm>
                  <a:off x="726148" y="1860399"/>
                  <a:ext cx="825106" cy="6723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600" i="1" baseline="-25000" dirty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13" name="TextBox 12">
                  <a:extLst>
                    <a:ext uri="{FF2B5EF4-FFF2-40B4-BE49-F238E27FC236}">
                      <a16:creationId xmlns:a16="http://schemas.microsoft.com/office/drawing/2014/main" id="{58BED64C-B366-4AF1-9673-EE0B0FDF13B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6148" y="1860399"/>
                  <a:ext cx="825106" cy="672309"/>
                </a:xfrm>
                <a:prstGeom prst="rect">
                  <a:avLst/>
                </a:prstGeom>
                <a:blipFill>
                  <a:blip r:embed="rId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4" name="Oval 163">
              <a:extLst>
                <a:ext uri="{FF2B5EF4-FFF2-40B4-BE49-F238E27FC236}">
                  <a16:creationId xmlns:a16="http://schemas.microsoft.com/office/drawing/2014/main" id="{6464BE0E-73C9-408E-A4B4-48AE5A1D9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0792" y="2969743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350"/>
            </a:p>
          </p:txBody>
        </p:sp>
        <p:sp>
          <p:nvSpPr>
            <p:cNvPr id="15" name="Oval 163">
              <a:extLst>
                <a:ext uri="{FF2B5EF4-FFF2-40B4-BE49-F238E27FC236}">
                  <a16:creationId xmlns:a16="http://schemas.microsoft.com/office/drawing/2014/main" id="{7FEEE9DD-CFC0-448E-B071-8288B5A0A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7564" y="4094222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350"/>
            </a:p>
          </p:txBody>
        </p:sp>
        <p:sp>
          <p:nvSpPr>
            <p:cNvPr id="16" name="Oval 163">
              <a:extLst>
                <a:ext uri="{FF2B5EF4-FFF2-40B4-BE49-F238E27FC236}">
                  <a16:creationId xmlns:a16="http://schemas.microsoft.com/office/drawing/2014/main" id="{620CDF96-5966-4699-AEFB-A65955B4B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6523" y="4094222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350"/>
            </a:p>
          </p:txBody>
        </p:sp>
        <p:sp>
          <p:nvSpPr>
            <p:cNvPr id="17" name="Oval 163">
              <a:extLst>
                <a:ext uri="{FF2B5EF4-FFF2-40B4-BE49-F238E27FC236}">
                  <a16:creationId xmlns:a16="http://schemas.microsoft.com/office/drawing/2014/main" id="{526141A0-6F6C-4356-95BA-0139095B1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98605" y="510891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350"/>
            </a:p>
          </p:txBody>
        </p:sp>
        <p:sp>
          <p:nvSpPr>
            <p:cNvPr id="18" name="Oval 163">
              <a:extLst>
                <a:ext uri="{FF2B5EF4-FFF2-40B4-BE49-F238E27FC236}">
                  <a16:creationId xmlns:a16="http://schemas.microsoft.com/office/drawing/2014/main" id="{BCE01A33-3C1D-4041-93CD-CF226571B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76629" y="510891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350"/>
            </a:p>
          </p:txBody>
        </p:sp>
        <p:sp>
          <p:nvSpPr>
            <p:cNvPr id="19" name="Oval 163">
              <a:extLst>
                <a:ext uri="{FF2B5EF4-FFF2-40B4-BE49-F238E27FC236}">
                  <a16:creationId xmlns:a16="http://schemas.microsoft.com/office/drawing/2014/main" id="{2AD0CEE0-DC66-4C3C-8A3F-806653DA8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1879" y="510891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350"/>
            </a:p>
          </p:txBody>
        </p:sp>
        <p:cxnSp>
          <p:nvCxnSpPr>
            <p:cNvPr id="20" name="Straight Arrow Connector 19">
              <a:extLst>
                <a:ext uri="{FF2B5EF4-FFF2-40B4-BE49-F238E27FC236}">
                  <a16:creationId xmlns:a16="http://schemas.microsoft.com/office/drawing/2014/main" id="{752AEBB9-502D-453D-9049-BD1BD421FDBC}"/>
                </a:ext>
              </a:extLst>
            </p:cNvPr>
            <p:cNvCxnSpPr>
              <a:cxnSpLocks/>
              <a:stCxn id="14" idx="3"/>
              <a:endCxn id="15" idx="7"/>
            </p:cNvCxnSpPr>
            <p:nvPr/>
          </p:nvCxnSpPr>
          <p:spPr>
            <a:xfrm flipH="1">
              <a:off x="7492605" y="3034784"/>
              <a:ext cx="1059346" cy="1070597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Oval 163">
              <a:extLst>
                <a:ext uri="{FF2B5EF4-FFF2-40B4-BE49-F238E27FC236}">
                  <a16:creationId xmlns:a16="http://schemas.microsoft.com/office/drawing/2014/main" id="{729E7B7B-03F2-4C37-82AB-F02D680AB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4842" y="510891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350"/>
            </a:p>
          </p:txBody>
        </p:sp>
        <p:cxnSp>
          <p:nvCxnSpPr>
            <p:cNvPr id="22" name="Straight Arrow Connector 21">
              <a:extLst>
                <a:ext uri="{FF2B5EF4-FFF2-40B4-BE49-F238E27FC236}">
                  <a16:creationId xmlns:a16="http://schemas.microsoft.com/office/drawing/2014/main" id="{FE36D7E3-5D64-4D4E-A84A-B8529C9A6EE1}"/>
                </a:ext>
              </a:extLst>
            </p:cNvPr>
            <p:cNvCxnSpPr>
              <a:cxnSpLocks/>
              <a:stCxn id="14" idx="5"/>
              <a:endCxn id="16" idx="0"/>
            </p:cNvCxnSpPr>
            <p:nvPr/>
          </p:nvCxnSpPr>
          <p:spPr>
            <a:xfrm>
              <a:off x="8605833" y="3034784"/>
              <a:ext cx="1198790" cy="1059438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Arrow Connector 22">
              <a:extLst>
                <a:ext uri="{FF2B5EF4-FFF2-40B4-BE49-F238E27FC236}">
                  <a16:creationId xmlns:a16="http://schemas.microsoft.com/office/drawing/2014/main" id="{2D5965DE-874A-4BBA-86A1-135987025552}"/>
                </a:ext>
              </a:extLst>
            </p:cNvPr>
            <p:cNvCxnSpPr>
              <a:cxnSpLocks/>
              <a:stCxn id="16" idx="5"/>
              <a:endCxn id="17" idx="0"/>
            </p:cNvCxnSpPr>
            <p:nvPr/>
          </p:nvCxnSpPr>
          <p:spPr>
            <a:xfrm>
              <a:off x="9831564" y="4159263"/>
              <a:ext cx="605141" cy="949655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7BD50B12-3843-4408-B191-C5EA87D1E14A}"/>
                </a:ext>
              </a:extLst>
            </p:cNvPr>
            <p:cNvCxnSpPr>
              <a:cxnSpLocks/>
              <a:stCxn id="15" idx="3"/>
              <a:endCxn id="19" idx="7"/>
            </p:cNvCxnSpPr>
            <p:nvPr/>
          </p:nvCxnSpPr>
          <p:spPr>
            <a:xfrm flipH="1">
              <a:off x="6746920" y="4159263"/>
              <a:ext cx="691803" cy="960814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Arrow Connector 24">
              <a:extLst>
                <a:ext uri="{FF2B5EF4-FFF2-40B4-BE49-F238E27FC236}">
                  <a16:creationId xmlns:a16="http://schemas.microsoft.com/office/drawing/2014/main" id="{C822356D-8346-4E03-A386-38E064DDAD37}"/>
                </a:ext>
              </a:extLst>
            </p:cNvPr>
            <p:cNvCxnSpPr>
              <a:cxnSpLocks/>
              <a:stCxn id="15" idx="5"/>
              <a:endCxn id="21" idx="0"/>
            </p:cNvCxnSpPr>
            <p:nvPr/>
          </p:nvCxnSpPr>
          <p:spPr>
            <a:xfrm>
              <a:off x="7492605" y="4159263"/>
              <a:ext cx="470337" cy="949655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Arrow Connector 25">
              <a:extLst>
                <a:ext uri="{FF2B5EF4-FFF2-40B4-BE49-F238E27FC236}">
                  <a16:creationId xmlns:a16="http://schemas.microsoft.com/office/drawing/2014/main" id="{D18F2DCB-12FA-4BD1-BCD6-5DD68D1DD6FA}"/>
                </a:ext>
              </a:extLst>
            </p:cNvPr>
            <p:cNvCxnSpPr>
              <a:cxnSpLocks/>
              <a:stCxn id="16" idx="3"/>
              <a:endCxn id="18" idx="7"/>
            </p:cNvCxnSpPr>
            <p:nvPr/>
          </p:nvCxnSpPr>
          <p:spPr>
            <a:xfrm flipH="1">
              <a:off x="9241670" y="4159263"/>
              <a:ext cx="536012" cy="960814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Arrow Connector 26">
              <a:extLst>
                <a:ext uri="{FF2B5EF4-FFF2-40B4-BE49-F238E27FC236}">
                  <a16:creationId xmlns:a16="http://schemas.microsoft.com/office/drawing/2014/main" id="{615D89CC-0A96-46FB-AD37-23DE67FAAAD2}"/>
                </a:ext>
              </a:extLst>
            </p:cNvPr>
            <p:cNvCxnSpPr>
              <a:cxnSpLocks/>
              <a:stCxn id="19" idx="3"/>
              <a:endCxn id="28" idx="0"/>
            </p:cNvCxnSpPr>
            <p:nvPr/>
          </p:nvCxnSpPr>
          <p:spPr>
            <a:xfrm flipH="1">
              <a:off x="6382254" y="5173959"/>
              <a:ext cx="310784" cy="5335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DD25A6E8-34E9-4AF2-AB14-171D720FE562}"/>
                </a:ext>
              </a:extLst>
            </p:cNvPr>
            <p:cNvSpPr/>
            <p:nvPr/>
          </p:nvSpPr>
          <p:spPr>
            <a:xfrm>
              <a:off x="6103083" y="570746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F</a:t>
              </a: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B981012B-266D-4B97-BBD5-A3C30B8717B1}"/>
                </a:ext>
              </a:extLst>
            </p:cNvPr>
            <p:cNvSpPr/>
            <p:nvPr/>
          </p:nvSpPr>
          <p:spPr>
            <a:xfrm>
              <a:off x="6729012" y="570746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F</a:t>
              </a: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31D91F46-E703-4DFC-8C83-8F2952F9C1CA}"/>
                </a:ext>
              </a:extLst>
            </p:cNvPr>
            <p:cNvSpPr/>
            <p:nvPr/>
          </p:nvSpPr>
          <p:spPr>
            <a:xfrm>
              <a:off x="7354941" y="570746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F</a:t>
              </a: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ACF4BC68-5FB4-4BA0-B39B-26284A9DFC67}"/>
                </a:ext>
              </a:extLst>
            </p:cNvPr>
            <p:cNvSpPr/>
            <p:nvPr/>
          </p:nvSpPr>
          <p:spPr>
            <a:xfrm>
              <a:off x="7980870" y="570746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T</a:t>
              </a:r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AA8414E6-631B-4E8C-A29D-4A1ECE2FA333}"/>
                </a:ext>
              </a:extLst>
            </p:cNvPr>
            <p:cNvSpPr/>
            <p:nvPr/>
          </p:nvSpPr>
          <p:spPr>
            <a:xfrm>
              <a:off x="8606799" y="570746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T</a:t>
              </a: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A23E836A-40DB-4E20-9D06-70946BDC123E}"/>
                </a:ext>
              </a:extLst>
            </p:cNvPr>
            <p:cNvSpPr/>
            <p:nvPr/>
          </p:nvSpPr>
          <p:spPr>
            <a:xfrm>
              <a:off x="9232728" y="570746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T</a:t>
              </a:r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6A63E7AE-F678-4CFA-A30A-2E8E96ABF16C}"/>
                </a:ext>
              </a:extLst>
            </p:cNvPr>
            <p:cNvSpPr/>
            <p:nvPr/>
          </p:nvSpPr>
          <p:spPr>
            <a:xfrm>
              <a:off x="9858657" y="570746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T</a:t>
              </a: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41D5BF42-48A5-4768-B756-C006D9E4F184}"/>
                </a:ext>
              </a:extLst>
            </p:cNvPr>
            <p:cNvSpPr/>
            <p:nvPr/>
          </p:nvSpPr>
          <p:spPr>
            <a:xfrm>
              <a:off x="10484583" y="570746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T</a:t>
              </a:r>
            </a:p>
          </p:txBody>
        </p:sp>
        <p:cxnSp>
          <p:nvCxnSpPr>
            <p:cNvPr id="36" name="Straight Arrow Connector 35">
              <a:extLst>
                <a:ext uri="{FF2B5EF4-FFF2-40B4-BE49-F238E27FC236}">
                  <a16:creationId xmlns:a16="http://schemas.microsoft.com/office/drawing/2014/main" id="{BE96E122-B04D-46D5-83A5-87439251FEB6}"/>
                </a:ext>
              </a:extLst>
            </p:cNvPr>
            <p:cNvCxnSpPr>
              <a:cxnSpLocks/>
              <a:stCxn id="21" idx="3"/>
              <a:endCxn id="30" idx="0"/>
            </p:cNvCxnSpPr>
            <p:nvPr/>
          </p:nvCxnSpPr>
          <p:spPr>
            <a:xfrm flipH="1">
              <a:off x="7634112" y="5173959"/>
              <a:ext cx="301889" cy="5335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Arrow Connector 36">
              <a:extLst>
                <a:ext uri="{FF2B5EF4-FFF2-40B4-BE49-F238E27FC236}">
                  <a16:creationId xmlns:a16="http://schemas.microsoft.com/office/drawing/2014/main" id="{2AB44DB9-9C6F-4266-9863-452AD3138264}"/>
                </a:ext>
              </a:extLst>
            </p:cNvPr>
            <p:cNvCxnSpPr>
              <a:cxnSpLocks/>
              <a:stCxn id="18" idx="3"/>
              <a:endCxn id="32" idx="0"/>
            </p:cNvCxnSpPr>
            <p:nvPr/>
          </p:nvCxnSpPr>
          <p:spPr>
            <a:xfrm flipH="1">
              <a:off x="8885970" y="5173959"/>
              <a:ext cx="301818" cy="5335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Arrow Connector 37">
              <a:extLst>
                <a:ext uri="{FF2B5EF4-FFF2-40B4-BE49-F238E27FC236}">
                  <a16:creationId xmlns:a16="http://schemas.microsoft.com/office/drawing/2014/main" id="{77B01EC6-4EE5-49E3-B22A-7EA54D99D5C4}"/>
                </a:ext>
              </a:extLst>
            </p:cNvPr>
            <p:cNvCxnSpPr>
              <a:cxnSpLocks/>
              <a:stCxn id="17" idx="3"/>
              <a:endCxn id="34" idx="0"/>
            </p:cNvCxnSpPr>
            <p:nvPr/>
          </p:nvCxnSpPr>
          <p:spPr>
            <a:xfrm flipH="1">
              <a:off x="10137828" y="5173959"/>
              <a:ext cx="271936" cy="5335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Arrow Connector 38">
              <a:extLst>
                <a:ext uri="{FF2B5EF4-FFF2-40B4-BE49-F238E27FC236}">
                  <a16:creationId xmlns:a16="http://schemas.microsoft.com/office/drawing/2014/main" id="{B085ADA0-8BD4-4A90-90D7-D6EEDB4C7C52}"/>
                </a:ext>
              </a:extLst>
            </p:cNvPr>
            <p:cNvCxnSpPr>
              <a:cxnSpLocks/>
              <a:stCxn id="17" idx="5"/>
              <a:endCxn id="35" idx="0"/>
            </p:cNvCxnSpPr>
            <p:nvPr/>
          </p:nvCxnSpPr>
          <p:spPr>
            <a:xfrm>
              <a:off x="10463646" y="5173959"/>
              <a:ext cx="300108" cy="5335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Arrow Connector 39">
              <a:extLst>
                <a:ext uri="{FF2B5EF4-FFF2-40B4-BE49-F238E27FC236}">
                  <a16:creationId xmlns:a16="http://schemas.microsoft.com/office/drawing/2014/main" id="{64DBB97A-E3E6-46FA-B08F-FA4540BD1464}"/>
                </a:ext>
              </a:extLst>
            </p:cNvPr>
            <p:cNvCxnSpPr>
              <a:cxnSpLocks/>
              <a:stCxn id="18" idx="5"/>
              <a:endCxn id="33" idx="0"/>
            </p:cNvCxnSpPr>
            <p:nvPr/>
          </p:nvCxnSpPr>
          <p:spPr>
            <a:xfrm>
              <a:off x="9241670" y="5173959"/>
              <a:ext cx="270229" cy="5335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Arrow Connector 40">
              <a:extLst>
                <a:ext uri="{FF2B5EF4-FFF2-40B4-BE49-F238E27FC236}">
                  <a16:creationId xmlns:a16="http://schemas.microsoft.com/office/drawing/2014/main" id="{3122D23D-EE00-450A-92E6-57F962EA75C6}"/>
                </a:ext>
              </a:extLst>
            </p:cNvPr>
            <p:cNvCxnSpPr>
              <a:cxnSpLocks/>
              <a:stCxn id="21" idx="5"/>
              <a:endCxn id="31" idx="0"/>
            </p:cNvCxnSpPr>
            <p:nvPr/>
          </p:nvCxnSpPr>
          <p:spPr>
            <a:xfrm>
              <a:off x="7989883" y="5173959"/>
              <a:ext cx="270158" cy="5335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A2DA3B18-5D87-48FC-9271-6A6F527C3AAD}"/>
                </a:ext>
              </a:extLst>
            </p:cNvPr>
            <p:cNvCxnSpPr>
              <a:cxnSpLocks/>
              <a:stCxn id="19" idx="5"/>
              <a:endCxn id="29" idx="0"/>
            </p:cNvCxnSpPr>
            <p:nvPr/>
          </p:nvCxnSpPr>
          <p:spPr>
            <a:xfrm>
              <a:off x="6746920" y="5173959"/>
              <a:ext cx="261263" cy="5335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565D3ED8-146B-4CA5-8503-F8D454577BCA}"/>
                </a:ext>
              </a:extLst>
            </p:cNvPr>
            <p:cNvSpPr/>
            <p:nvPr/>
          </p:nvSpPr>
          <p:spPr>
            <a:xfrm>
              <a:off x="7581505" y="3111395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F</a:t>
              </a:r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79F7D033-2A1A-40B5-A07C-D73703DF535E}"/>
                </a:ext>
              </a:extLst>
            </p:cNvPr>
            <p:cNvSpPr/>
            <p:nvPr/>
          </p:nvSpPr>
          <p:spPr>
            <a:xfrm>
              <a:off x="9120024" y="312017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T</a:t>
              </a:r>
            </a:p>
          </p:txBody>
        </p:sp>
        <p:sp>
          <p:nvSpPr>
            <p:cNvPr id="57" name="Oval 163">
              <a:extLst>
                <a:ext uri="{FF2B5EF4-FFF2-40B4-BE49-F238E27FC236}">
                  <a16:creationId xmlns:a16="http://schemas.microsoft.com/office/drawing/2014/main" id="{A4A38D70-8497-479D-BD48-034C5E427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0012" y="1449292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350"/>
            </a:p>
          </p:txBody>
        </p:sp>
        <p:cxnSp>
          <p:nvCxnSpPr>
            <p:cNvPr id="58" name="Straight Arrow Connector 57">
              <a:extLst>
                <a:ext uri="{FF2B5EF4-FFF2-40B4-BE49-F238E27FC236}">
                  <a16:creationId xmlns:a16="http://schemas.microsoft.com/office/drawing/2014/main" id="{450A5E51-00EB-4AFD-BB4C-F3AB4EC72E1F}"/>
                </a:ext>
              </a:extLst>
            </p:cNvPr>
            <p:cNvCxnSpPr>
              <a:cxnSpLocks/>
              <a:stCxn id="57" idx="3"/>
              <a:endCxn id="62" idx="6"/>
            </p:cNvCxnSpPr>
            <p:nvPr/>
          </p:nvCxnSpPr>
          <p:spPr>
            <a:xfrm flipH="1">
              <a:off x="3716972" y="1514333"/>
              <a:ext cx="2304199" cy="149351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>
              <a:extLst>
                <a:ext uri="{FF2B5EF4-FFF2-40B4-BE49-F238E27FC236}">
                  <a16:creationId xmlns:a16="http://schemas.microsoft.com/office/drawing/2014/main" id="{ABE9919D-420F-4837-BE45-438C92A0C6B2}"/>
                </a:ext>
              </a:extLst>
            </p:cNvPr>
            <p:cNvCxnSpPr>
              <a:cxnSpLocks/>
              <a:stCxn id="57" idx="5"/>
              <a:endCxn id="14" idx="2"/>
            </p:cNvCxnSpPr>
            <p:nvPr/>
          </p:nvCxnSpPr>
          <p:spPr>
            <a:xfrm>
              <a:off x="6075053" y="1514333"/>
              <a:ext cx="2465739" cy="149351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C86D4696-5D42-425E-A61F-DEB4BE63B8C9}"/>
                </a:ext>
              </a:extLst>
            </p:cNvPr>
            <p:cNvSpPr/>
            <p:nvPr/>
          </p:nvSpPr>
          <p:spPr>
            <a:xfrm>
              <a:off x="4542725" y="1797319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F</a:t>
              </a:r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6CACA52C-3D83-43EC-A8A4-EF964039D6CF}"/>
                </a:ext>
              </a:extLst>
            </p:cNvPr>
            <p:cNvSpPr/>
            <p:nvPr/>
          </p:nvSpPr>
          <p:spPr>
            <a:xfrm>
              <a:off x="7109944" y="1806094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T</a:t>
              </a:r>
            </a:p>
          </p:txBody>
        </p:sp>
      </p:grpSp>
      <p:sp>
        <p:nvSpPr>
          <p:cNvPr id="105" name="Rectangle 104">
            <a:extLst>
              <a:ext uri="{FF2B5EF4-FFF2-40B4-BE49-F238E27FC236}">
                <a16:creationId xmlns:a16="http://schemas.microsoft.com/office/drawing/2014/main" id="{A8C0E859-87FB-4CC4-B342-A84579C8A69F}"/>
              </a:ext>
            </a:extLst>
          </p:cNvPr>
          <p:cNvSpPr/>
          <p:nvPr/>
        </p:nvSpPr>
        <p:spPr>
          <a:xfrm>
            <a:off x="1423498" y="1866589"/>
            <a:ext cx="2142984" cy="1695761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350" dirty="0"/>
              <a:t> 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EF434CBB-BB07-4403-AB9F-344DBF0AA14A}"/>
              </a:ext>
            </a:extLst>
          </p:cNvPr>
          <p:cNvSpPr/>
          <p:nvPr/>
        </p:nvSpPr>
        <p:spPr>
          <a:xfrm>
            <a:off x="4128485" y="3725874"/>
            <a:ext cx="1081307" cy="797273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0" name="Title 1">
                <a:extLst>
                  <a:ext uri="{FF2B5EF4-FFF2-40B4-BE49-F238E27FC236}">
                    <a16:creationId xmlns:a16="http://schemas.microsoft.com/office/drawing/2014/main" id="{9C855C50-9DF1-E217-2936-F0BDF60C333A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10" name="Title 1">
                <a:extLst>
                  <a:ext uri="{FF2B5EF4-FFF2-40B4-BE49-F238E27FC236}">
                    <a16:creationId xmlns:a16="http://schemas.microsoft.com/office/drawing/2014/main" id="{9C855C50-9DF1-E217-2936-F0BDF60C333A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Rectangle 1">
            <a:extLst>
              <a:ext uri="{FF2B5EF4-FFF2-40B4-BE49-F238E27FC236}">
                <a16:creationId xmlns:a16="http://schemas.microsoft.com/office/drawing/2014/main" id="{1242ED8C-865B-9F05-D4C8-5F291CF75EF0}"/>
              </a:ext>
            </a:extLst>
          </p:cNvPr>
          <p:cNvSpPr/>
          <p:nvPr/>
        </p:nvSpPr>
        <p:spPr>
          <a:xfrm>
            <a:off x="5395805" y="3725875"/>
            <a:ext cx="1081307" cy="797273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C59B40E-96FD-6F6E-2567-4990F78D8937}"/>
              </a:ext>
            </a:extLst>
          </p:cNvPr>
          <p:cNvSpPr/>
          <p:nvPr/>
        </p:nvSpPr>
        <p:spPr>
          <a:xfrm>
            <a:off x="6606988" y="3725876"/>
            <a:ext cx="1081307" cy="797273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7853149C-E632-A155-C8EC-F2C00DB2568F}"/>
              </a:ext>
            </a:extLst>
          </p:cNvPr>
          <p:cNvSpPr/>
          <p:nvPr/>
        </p:nvSpPr>
        <p:spPr>
          <a:xfrm>
            <a:off x="741145" y="2132500"/>
            <a:ext cx="1166672" cy="1590442"/>
          </a:xfrm>
          <a:custGeom>
            <a:avLst/>
            <a:gdLst>
              <a:gd name="connsiteX0" fmla="*/ 0 w 1145407"/>
              <a:gd name="connsiteY0" fmla="*/ 1414914 h 1626377"/>
              <a:gd name="connsiteX1" fmla="*/ 86628 w 1145407"/>
              <a:gd name="connsiteY1" fmla="*/ 1578543 h 1626377"/>
              <a:gd name="connsiteX2" fmla="*/ 298383 w 1145407"/>
              <a:gd name="connsiteY2" fmla="*/ 1607419 h 1626377"/>
              <a:gd name="connsiteX3" fmla="*/ 490889 w 1145407"/>
              <a:gd name="connsiteY3" fmla="*/ 1318661 h 1626377"/>
              <a:gd name="connsiteX4" fmla="*/ 539015 w 1145407"/>
              <a:gd name="connsiteY4" fmla="*/ 731520 h 1626377"/>
              <a:gd name="connsiteX5" fmla="*/ 654518 w 1145407"/>
              <a:gd name="connsiteY5" fmla="*/ 279133 h 1626377"/>
              <a:gd name="connsiteX6" fmla="*/ 1145407 w 1145407"/>
              <a:gd name="connsiteY6" fmla="*/ 0 h 1626377"/>
              <a:gd name="connsiteX0" fmla="*/ 0 w 1145407"/>
              <a:gd name="connsiteY0" fmla="*/ 1414914 h 1603458"/>
              <a:gd name="connsiteX1" fmla="*/ 86628 w 1145407"/>
              <a:gd name="connsiteY1" fmla="*/ 1578543 h 1603458"/>
              <a:gd name="connsiteX2" fmla="*/ 335597 w 1145407"/>
              <a:gd name="connsiteY2" fmla="*/ 1575521 h 1603458"/>
              <a:gd name="connsiteX3" fmla="*/ 490889 w 1145407"/>
              <a:gd name="connsiteY3" fmla="*/ 1318661 h 1603458"/>
              <a:gd name="connsiteX4" fmla="*/ 539015 w 1145407"/>
              <a:gd name="connsiteY4" fmla="*/ 731520 h 1603458"/>
              <a:gd name="connsiteX5" fmla="*/ 654518 w 1145407"/>
              <a:gd name="connsiteY5" fmla="*/ 279133 h 1603458"/>
              <a:gd name="connsiteX6" fmla="*/ 1145407 w 1145407"/>
              <a:gd name="connsiteY6" fmla="*/ 0 h 1603458"/>
              <a:gd name="connsiteX0" fmla="*/ 0 w 1145407"/>
              <a:gd name="connsiteY0" fmla="*/ 1414914 h 1603458"/>
              <a:gd name="connsiteX1" fmla="*/ 86628 w 1145407"/>
              <a:gd name="connsiteY1" fmla="*/ 1578543 h 1603458"/>
              <a:gd name="connsiteX2" fmla="*/ 335597 w 1145407"/>
              <a:gd name="connsiteY2" fmla="*/ 1575521 h 1603458"/>
              <a:gd name="connsiteX3" fmla="*/ 490889 w 1145407"/>
              <a:gd name="connsiteY3" fmla="*/ 1318661 h 1603458"/>
              <a:gd name="connsiteX4" fmla="*/ 539015 w 1145407"/>
              <a:gd name="connsiteY4" fmla="*/ 731520 h 1603458"/>
              <a:gd name="connsiteX5" fmla="*/ 686415 w 1145407"/>
              <a:gd name="connsiteY5" fmla="*/ 268501 h 1603458"/>
              <a:gd name="connsiteX6" fmla="*/ 1145407 w 1145407"/>
              <a:gd name="connsiteY6" fmla="*/ 0 h 1603458"/>
              <a:gd name="connsiteX0" fmla="*/ 0 w 1182621"/>
              <a:gd name="connsiteY0" fmla="*/ 1404281 h 1592825"/>
              <a:gd name="connsiteX1" fmla="*/ 86628 w 1182621"/>
              <a:gd name="connsiteY1" fmla="*/ 1567910 h 1592825"/>
              <a:gd name="connsiteX2" fmla="*/ 335597 w 1182621"/>
              <a:gd name="connsiteY2" fmla="*/ 1564888 h 1592825"/>
              <a:gd name="connsiteX3" fmla="*/ 490889 w 1182621"/>
              <a:gd name="connsiteY3" fmla="*/ 1308028 h 1592825"/>
              <a:gd name="connsiteX4" fmla="*/ 539015 w 1182621"/>
              <a:gd name="connsiteY4" fmla="*/ 720887 h 1592825"/>
              <a:gd name="connsiteX5" fmla="*/ 686415 w 1182621"/>
              <a:gd name="connsiteY5" fmla="*/ 257868 h 1592825"/>
              <a:gd name="connsiteX6" fmla="*/ 1182621 w 1182621"/>
              <a:gd name="connsiteY6" fmla="*/ 0 h 1592825"/>
              <a:gd name="connsiteX0" fmla="*/ 0 w 1182621"/>
              <a:gd name="connsiteY0" fmla="*/ 1404281 h 1592825"/>
              <a:gd name="connsiteX1" fmla="*/ 86628 w 1182621"/>
              <a:gd name="connsiteY1" fmla="*/ 1567910 h 1592825"/>
              <a:gd name="connsiteX2" fmla="*/ 335597 w 1182621"/>
              <a:gd name="connsiteY2" fmla="*/ 1564888 h 1592825"/>
              <a:gd name="connsiteX3" fmla="*/ 490889 w 1182621"/>
              <a:gd name="connsiteY3" fmla="*/ 1308028 h 1592825"/>
              <a:gd name="connsiteX4" fmla="*/ 539015 w 1182621"/>
              <a:gd name="connsiteY4" fmla="*/ 720887 h 1592825"/>
              <a:gd name="connsiteX5" fmla="*/ 686415 w 1182621"/>
              <a:gd name="connsiteY5" fmla="*/ 257868 h 1592825"/>
              <a:gd name="connsiteX6" fmla="*/ 1182621 w 1182621"/>
              <a:gd name="connsiteY6" fmla="*/ 0 h 1592825"/>
              <a:gd name="connsiteX0" fmla="*/ 0 w 1182621"/>
              <a:gd name="connsiteY0" fmla="*/ 1404281 h 1579825"/>
              <a:gd name="connsiteX1" fmla="*/ 86628 w 1182621"/>
              <a:gd name="connsiteY1" fmla="*/ 1567910 h 1579825"/>
              <a:gd name="connsiteX2" fmla="*/ 351545 w 1182621"/>
              <a:gd name="connsiteY2" fmla="*/ 1538306 h 1579825"/>
              <a:gd name="connsiteX3" fmla="*/ 490889 w 1182621"/>
              <a:gd name="connsiteY3" fmla="*/ 1308028 h 1579825"/>
              <a:gd name="connsiteX4" fmla="*/ 539015 w 1182621"/>
              <a:gd name="connsiteY4" fmla="*/ 720887 h 1579825"/>
              <a:gd name="connsiteX5" fmla="*/ 686415 w 1182621"/>
              <a:gd name="connsiteY5" fmla="*/ 257868 h 1579825"/>
              <a:gd name="connsiteX6" fmla="*/ 1182621 w 1182621"/>
              <a:gd name="connsiteY6" fmla="*/ 0 h 1579825"/>
              <a:gd name="connsiteX0" fmla="*/ 0 w 1182621"/>
              <a:gd name="connsiteY0" fmla="*/ 1404281 h 1581184"/>
              <a:gd name="connsiteX1" fmla="*/ 86628 w 1182621"/>
              <a:gd name="connsiteY1" fmla="*/ 1567910 h 1581184"/>
              <a:gd name="connsiteX2" fmla="*/ 351545 w 1182621"/>
              <a:gd name="connsiteY2" fmla="*/ 1538306 h 1581184"/>
              <a:gd name="connsiteX3" fmla="*/ 480256 w 1182621"/>
              <a:gd name="connsiteY3" fmla="*/ 1276130 h 1581184"/>
              <a:gd name="connsiteX4" fmla="*/ 539015 w 1182621"/>
              <a:gd name="connsiteY4" fmla="*/ 720887 h 1581184"/>
              <a:gd name="connsiteX5" fmla="*/ 686415 w 1182621"/>
              <a:gd name="connsiteY5" fmla="*/ 257868 h 1581184"/>
              <a:gd name="connsiteX6" fmla="*/ 1182621 w 1182621"/>
              <a:gd name="connsiteY6" fmla="*/ 0 h 1581184"/>
              <a:gd name="connsiteX0" fmla="*/ 0 w 1182621"/>
              <a:gd name="connsiteY0" fmla="*/ 1404281 h 1585125"/>
              <a:gd name="connsiteX1" fmla="*/ 107893 w 1182621"/>
              <a:gd name="connsiteY1" fmla="*/ 1573226 h 1585125"/>
              <a:gd name="connsiteX2" fmla="*/ 351545 w 1182621"/>
              <a:gd name="connsiteY2" fmla="*/ 1538306 h 1585125"/>
              <a:gd name="connsiteX3" fmla="*/ 480256 w 1182621"/>
              <a:gd name="connsiteY3" fmla="*/ 1276130 h 1585125"/>
              <a:gd name="connsiteX4" fmla="*/ 539015 w 1182621"/>
              <a:gd name="connsiteY4" fmla="*/ 720887 h 1585125"/>
              <a:gd name="connsiteX5" fmla="*/ 686415 w 1182621"/>
              <a:gd name="connsiteY5" fmla="*/ 257868 h 1585125"/>
              <a:gd name="connsiteX6" fmla="*/ 1182621 w 1182621"/>
              <a:gd name="connsiteY6" fmla="*/ 0 h 1585125"/>
              <a:gd name="connsiteX0" fmla="*/ 0 w 1182621"/>
              <a:gd name="connsiteY0" fmla="*/ 1425546 h 1606390"/>
              <a:gd name="connsiteX1" fmla="*/ 107893 w 1182621"/>
              <a:gd name="connsiteY1" fmla="*/ 1594491 h 1606390"/>
              <a:gd name="connsiteX2" fmla="*/ 351545 w 1182621"/>
              <a:gd name="connsiteY2" fmla="*/ 1559571 h 1606390"/>
              <a:gd name="connsiteX3" fmla="*/ 480256 w 1182621"/>
              <a:gd name="connsiteY3" fmla="*/ 1297395 h 1606390"/>
              <a:gd name="connsiteX4" fmla="*/ 539015 w 1182621"/>
              <a:gd name="connsiteY4" fmla="*/ 742152 h 1606390"/>
              <a:gd name="connsiteX5" fmla="*/ 686415 w 1182621"/>
              <a:gd name="connsiteY5" fmla="*/ 279133 h 1606390"/>
              <a:gd name="connsiteX6" fmla="*/ 1182621 w 1182621"/>
              <a:gd name="connsiteY6" fmla="*/ 0 h 1606390"/>
              <a:gd name="connsiteX0" fmla="*/ 0 w 1166672"/>
              <a:gd name="connsiteY0" fmla="*/ 1409598 h 1590442"/>
              <a:gd name="connsiteX1" fmla="*/ 107893 w 1166672"/>
              <a:gd name="connsiteY1" fmla="*/ 1578543 h 1590442"/>
              <a:gd name="connsiteX2" fmla="*/ 351545 w 1166672"/>
              <a:gd name="connsiteY2" fmla="*/ 1543623 h 1590442"/>
              <a:gd name="connsiteX3" fmla="*/ 480256 w 1166672"/>
              <a:gd name="connsiteY3" fmla="*/ 1281447 h 1590442"/>
              <a:gd name="connsiteX4" fmla="*/ 539015 w 1166672"/>
              <a:gd name="connsiteY4" fmla="*/ 726204 h 1590442"/>
              <a:gd name="connsiteX5" fmla="*/ 686415 w 1166672"/>
              <a:gd name="connsiteY5" fmla="*/ 263185 h 1590442"/>
              <a:gd name="connsiteX6" fmla="*/ 1166672 w 1166672"/>
              <a:gd name="connsiteY6" fmla="*/ 0 h 1590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6672" h="1590442">
                <a:moveTo>
                  <a:pt x="0" y="1409598"/>
                </a:moveTo>
                <a:cubicBezTo>
                  <a:pt x="18449" y="1475370"/>
                  <a:pt x="49302" y="1556206"/>
                  <a:pt x="107893" y="1578543"/>
                </a:cubicBezTo>
                <a:cubicBezTo>
                  <a:pt x="166484" y="1600880"/>
                  <a:pt x="289485" y="1593139"/>
                  <a:pt x="351545" y="1543623"/>
                </a:cubicBezTo>
                <a:cubicBezTo>
                  <a:pt x="413605" y="1494107"/>
                  <a:pt x="449011" y="1417683"/>
                  <a:pt x="480256" y="1281447"/>
                </a:cubicBezTo>
                <a:cubicBezTo>
                  <a:pt x="511501" y="1145211"/>
                  <a:pt x="504655" y="895914"/>
                  <a:pt x="539015" y="726204"/>
                </a:cubicBezTo>
                <a:cubicBezTo>
                  <a:pt x="573375" y="556494"/>
                  <a:pt x="585350" y="385105"/>
                  <a:pt x="686415" y="263185"/>
                </a:cubicBezTo>
                <a:cubicBezTo>
                  <a:pt x="787480" y="141265"/>
                  <a:pt x="950494" y="46708"/>
                  <a:pt x="1166672" y="0"/>
                </a:cubicBezTo>
              </a:path>
            </a:pathLst>
          </a:custGeom>
          <a:noFill/>
          <a:ln w="25400">
            <a:solidFill>
              <a:srgbClr val="C00000"/>
            </a:solidFill>
            <a:tailEnd type="stealth" w="lg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76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 animBg="1"/>
      <p:bldP spid="108" grpId="0" animBg="1"/>
      <p:bldP spid="2" grpId="0" animBg="1"/>
      <p:bldP spid="5" grpId="0" animBg="1"/>
      <p:bldP spid="3" grpId="1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482CBA1-9803-417C-954F-F4DE6EE684A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324" y="1866956"/>
            <a:ext cx="3059207" cy="3655984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6C5BC423-821B-4C36-A184-2FCA4D04AC55}"/>
              </a:ext>
            </a:extLst>
          </p:cNvPr>
          <p:cNvSpPr txBox="1"/>
          <p:nvPr/>
        </p:nvSpPr>
        <p:spPr>
          <a:xfrm>
            <a:off x="1109479" y="5555892"/>
            <a:ext cx="13609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CFLOBDD</a:t>
            </a: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A8C0E859-87FB-4CC4-B342-A84579C8A69F}"/>
              </a:ext>
            </a:extLst>
          </p:cNvPr>
          <p:cNvSpPr/>
          <p:nvPr/>
        </p:nvSpPr>
        <p:spPr>
          <a:xfrm>
            <a:off x="381000" y="1866589"/>
            <a:ext cx="3185482" cy="1695761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A252F396-57AF-4CD0-BAE6-D401F2681198}"/>
              </a:ext>
            </a:extLst>
          </p:cNvPr>
          <p:cNvSpPr/>
          <p:nvPr/>
        </p:nvSpPr>
        <p:spPr>
          <a:xfrm>
            <a:off x="5389951" y="3859929"/>
            <a:ext cx="2096924" cy="1086091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7" name="Rectangle 106">
            <a:extLst>
              <a:ext uri="{FF2B5EF4-FFF2-40B4-BE49-F238E27FC236}">
                <a16:creationId xmlns:a16="http://schemas.microsoft.com/office/drawing/2014/main" id="{45F86EE5-E7CD-4953-8F43-97B57D0263E8}"/>
              </a:ext>
            </a:extLst>
          </p:cNvPr>
          <p:cNvSpPr/>
          <p:nvPr/>
        </p:nvSpPr>
        <p:spPr>
          <a:xfrm>
            <a:off x="436934" y="3536264"/>
            <a:ext cx="3009490" cy="1641969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EF434CBB-BB07-4403-AB9F-344DBF0AA14A}"/>
              </a:ext>
            </a:extLst>
          </p:cNvPr>
          <p:cNvSpPr/>
          <p:nvPr/>
        </p:nvSpPr>
        <p:spPr>
          <a:xfrm>
            <a:off x="6796789" y="3856854"/>
            <a:ext cx="690086" cy="1104060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B986F4EE-D3F7-4B97-9FE3-142D0F1C2F86}"/>
              </a:ext>
            </a:extLst>
          </p:cNvPr>
          <p:cNvSpPr/>
          <p:nvPr/>
        </p:nvSpPr>
        <p:spPr>
          <a:xfrm>
            <a:off x="1533570" y="3442280"/>
            <a:ext cx="1911394" cy="1492239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0275414D-37C5-418F-BE2B-ACA865C4F028}"/>
              </a:ext>
            </a:extLst>
          </p:cNvPr>
          <p:cNvSpPr/>
          <p:nvPr/>
        </p:nvSpPr>
        <p:spPr>
          <a:xfrm>
            <a:off x="754039" y="2143552"/>
            <a:ext cx="1187355" cy="1579499"/>
          </a:xfrm>
          <a:custGeom>
            <a:avLst/>
            <a:gdLst>
              <a:gd name="connsiteX0" fmla="*/ 0 w 1583140"/>
              <a:gd name="connsiteY0" fmla="*/ 1901588 h 2128765"/>
              <a:gd name="connsiteX1" fmla="*/ 104633 w 1583140"/>
              <a:gd name="connsiteY1" fmla="*/ 2106304 h 2128765"/>
              <a:gd name="connsiteX2" fmla="*/ 500418 w 1583140"/>
              <a:gd name="connsiteY2" fmla="*/ 2024418 h 2128765"/>
              <a:gd name="connsiteX3" fmla="*/ 705134 w 1583140"/>
              <a:gd name="connsiteY3" fmla="*/ 1228298 h 2128765"/>
              <a:gd name="connsiteX4" fmla="*/ 818866 w 1583140"/>
              <a:gd name="connsiteY4" fmla="*/ 386686 h 2128765"/>
              <a:gd name="connsiteX5" fmla="*/ 1310185 w 1583140"/>
              <a:gd name="connsiteY5" fmla="*/ 81886 h 2128765"/>
              <a:gd name="connsiteX6" fmla="*/ 1583140 w 1583140"/>
              <a:gd name="connsiteY6" fmla="*/ 0 h 2128765"/>
              <a:gd name="connsiteX0" fmla="*/ 0 w 1583140"/>
              <a:gd name="connsiteY0" fmla="*/ 1901588 h 2128765"/>
              <a:gd name="connsiteX1" fmla="*/ 104633 w 1583140"/>
              <a:gd name="connsiteY1" fmla="*/ 2106304 h 2128765"/>
              <a:gd name="connsiteX2" fmla="*/ 500418 w 1583140"/>
              <a:gd name="connsiteY2" fmla="*/ 2024418 h 2128765"/>
              <a:gd name="connsiteX3" fmla="*/ 705134 w 1583140"/>
              <a:gd name="connsiteY3" fmla="*/ 1228298 h 2128765"/>
              <a:gd name="connsiteX4" fmla="*/ 858780 w 1583140"/>
              <a:gd name="connsiteY4" fmla="*/ 383057 h 2128765"/>
              <a:gd name="connsiteX5" fmla="*/ 1310185 w 1583140"/>
              <a:gd name="connsiteY5" fmla="*/ 81886 h 2128765"/>
              <a:gd name="connsiteX6" fmla="*/ 1583140 w 1583140"/>
              <a:gd name="connsiteY6" fmla="*/ 0 h 2128765"/>
              <a:gd name="connsiteX0" fmla="*/ 0 w 1583140"/>
              <a:gd name="connsiteY0" fmla="*/ 1901588 h 2141747"/>
              <a:gd name="connsiteX1" fmla="*/ 104633 w 1583140"/>
              <a:gd name="connsiteY1" fmla="*/ 2106304 h 2141747"/>
              <a:gd name="connsiteX2" fmla="*/ 500418 w 1583140"/>
              <a:gd name="connsiteY2" fmla="*/ 2024418 h 2141747"/>
              <a:gd name="connsiteX3" fmla="*/ 690620 w 1583140"/>
              <a:gd name="connsiteY3" fmla="*/ 1006955 h 2141747"/>
              <a:gd name="connsiteX4" fmla="*/ 858780 w 1583140"/>
              <a:gd name="connsiteY4" fmla="*/ 383057 h 2141747"/>
              <a:gd name="connsiteX5" fmla="*/ 1310185 w 1583140"/>
              <a:gd name="connsiteY5" fmla="*/ 81886 h 2141747"/>
              <a:gd name="connsiteX6" fmla="*/ 1583140 w 1583140"/>
              <a:gd name="connsiteY6" fmla="*/ 0 h 2141747"/>
              <a:gd name="connsiteX0" fmla="*/ 0 w 1583140"/>
              <a:gd name="connsiteY0" fmla="*/ 1901588 h 2141747"/>
              <a:gd name="connsiteX1" fmla="*/ 104633 w 1583140"/>
              <a:gd name="connsiteY1" fmla="*/ 2106304 h 2141747"/>
              <a:gd name="connsiteX2" fmla="*/ 500418 w 1583140"/>
              <a:gd name="connsiteY2" fmla="*/ 2024418 h 2141747"/>
              <a:gd name="connsiteX3" fmla="*/ 690620 w 1583140"/>
              <a:gd name="connsiteY3" fmla="*/ 1006955 h 2141747"/>
              <a:gd name="connsiteX4" fmla="*/ 858780 w 1583140"/>
              <a:gd name="connsiteY4" fmla="*/ 383057 h 2141747"/>
              <a:gd name="connsiteX5" fmla="*/ 1310185 w 1583140"/>
              <a:gd name="connsiteY5" fmla="*/ 81886 h 2141747"/>
              <a:gd name="connsiteX6" fmla="*/ 1583140 w 1583140"/>
              <a:gd name="connsiteY6" fmla="*/ 0 h 2141747"/>
              <a:gd name="connsiteX0" fmla="*/ 0 w 1583140"/>
              <a:gd name="connsiteY0" fmla="*/ 1901588 h 2140958"/>
              <a:gd name="connsiteX1" fmla="*/ 104633 w 1583140"/>
              <a:gd name="connsiteY1" fmla="*/ 2106304 h 2140958"/>
              <a:gd name="connsiteX2" fmla="*/ 500418 w 1583140"/>
              <a:gd name="connsiteY2" fmla="*/ 2024418 h 2140958"/>
              <a:gd name="connsiteX3" fmla="*/ 712392 w 1583140"/>
              <a:gd name="connsiteY3" fmla="*/ 1019655 h 2140958"/>
              <a:gd name="connsiteX4" fmla="*/ 858780 w 1583140"/>
              <a:gd name="connsiteY4" fmla="*/ 383057 h 2140958"/>
              <a:gd name="connsiteX5" fmla="*/ 1310185 w 1583140"/>
              <a:gd name="connsiteY5" fmla="*/ 81886 h 2140958"/>
              <a:gd name="connsiteX6" fmla="*/ 1583140 w 1583140"/>
              <a:gd name="connsiteY6" fmla="*/ 0 h 2140958"/>
              <a:gd name="connsiteX0" fmla="*/ 0 w 1583140"/>
              <a:gd name="connsiteY0" fmla="*/ 1901588 h 2110007"/>
              <a:gd name="connsiteX1" fmla="*/ 104633 w 1583140"/>
              <a:gd name="connsiteY1" fmla="*/ 2106304 h 2110007"/>
              <a:gd name="connsiteX2" fmla="*/ 527632 w 1583140"/>
              <a:gd name="connsiteY2" fmla="*/ 1946404 h 2110007"/>
              <a:gd name="connsiteX3" fmla="*/ 712392 w 1583140"/>
              <a:gd name="connsiteY3" fmla="*/ 1019655 h 2110007"/>
              <a:gd name="connsiteX4" fmla="*/ 858780 w 1583140"/>
              <a:gd name="connsiteY4" fmla="*/ 383057 h 2110007"/>
              <a:gd name="connsiteX5" fmla="*/ 1310185 w 1583140"/>
              <a:gd name="connsiteY5" fmla="*/ 81886 h 2110007"/>
              <a:gd name="connsiteX6" fmla="*/ 1583140 w 1583140"/>
              <a:gd name="connsiteY6" fmla="*/ 0 h 2110007"/>
              <a:gd name="connsiteX0" fmla="*/ 0 w 1583140"/>
              <a:gd name="connsiteY0" fmla="*/ 1901588 h 2109597"/>
              <a:gd name="connsiteX1" fmla="*/ 104633 w 1583140"/>
              <a:gd name="connsiteY1" fmla="*/ 2106304 h 2109597"/>
              <a:gd name="connsiteX2" fmla="*/ 527632 w 1583140"/>
              <a:gd name="connsiteY2" fmla="*/ 1946404 h 2109597"/>
              <a:gd name="connsiteX3" fmla="*/ 712392 w 1583140"/>
              <a:gd name="connsiteY3" fmla="*/ 1019655 h 2109597"/>
              <a:gd name="connsiteX4" fmla="*/ 858780 w 1583140"/>
              <a:gd name="connsiteY4" fmla="*/ 383057 h 2109597"/>
              <a:gd name="connsiteX5" fmla="*/ 1310185 w 1583140"/>
              <a:gd name="connsiteY5" fmla="*/ 81886 h 2109597"/>
              <a:gd name="connsiteX6" fmla="*/ 1583140 w 1583140"/>
              <a:gd name="connsiteY6" fmla="*/ 0 h 2109597"/>
              <a:gd name="connsiteX0" fmla="*/ 0 w 1583140"/>
              <a:gd name="connsiteY0" fmla="*/ 1901588 h 2097491"/>
              <a:gd name="connsiteX1" fmla="*/ 104633 w 1583140"/>
              <a:gd name="connsiteY1" fmla="*/ 2091790 h 2097491"/>
              <a:gd name="connsiteX2" fmla="*/ 527632 w 1583140"/>
              <a:gd name="connsiteY2" fmla="*/ 1946404 h 2097491"/>
              <a:gd name="connsiteX3" fmla="*/ 712392 w 1583140"/>
              <a:gd name="connsiteY3" fmla="*/ 1019655 h 2097491"/>
              <a:gd name="connsiteX4" fmla="*/ 858780 w 1583140"/>
              <a:gd name="connsiteY4" fmla="*/ 383057 h 2097491"/>
              <a:gd name="connsiteX5" fmla="*/ 1310185 w 1583140"/>
              <a:gd name="connsiteY5" fmla="*/ 81886 h 2097491"/>
              <a:gd name="connsiteX6" fmla="*/ 1583140 w 1583140"/>
              <a:gd name="connsiteY6" fmla="*/ 0 h 2097491"/>
              <a:gd name="connsiteX0" fmla="*/ 0 w 1583140"/>
              <a:gd name="connsiteY0" fmla="*/ 1901588 h 2117474"/>
              <a:gd name="connsiteX1" fmla="*/ 104633 w 1583140"/>
              <a:gd name="connsiteY1" fmla="*/ 2091790 h 2117474"/>
              <a:gd name="connsiteX2" fmla="*/ 527632 w 1583140"/>
              <a:gd name="connsiteY2" fmla="*/ 1946404 h 2117474"/>
              <a:gd name="connsiteX3" fmla="*/ 712392 w 1583140"/>
              <a:gd name="connsiteY3" fmla="*/ 1019655 h 2117474"/>
              <a:gd name="connsiteX4" fmla="*/ 858780 w 1583140"/>
              <a:gd name="connsiteY4" fmla="*/ 383057 h 2117474"/>
              <a:gd name="connsiteX5" fmla="*/ 1310185 w 1583140"/>
              <a:gd name="connsiteY5" fmla="*/ 81886 h 2117474"/>
              <a:gd name="connsiteX6" fmla="*/ 1583140 w 1583140"/>
              <a:gd name="connsiteY6" fmla="*/ 0 h 2117474"/>
              <a:gd name="connsiteX0" fmla="*/ 0 w 1583140"/>
              <a:gd name="connsiteY0" fmla="*/ 1901588 h 2105998"/>
              <a:gd name="connsiteX1" fmla="*/ 115519 w 1583140"/>
              <a:gd name="connsiteY1" fmla="*/ 2077276 h 2105998"/>
              <a:gd name="connsiteX2" fmla="*/ 527632 w 1583140"/>
              <a:gd name="connsiteY2" fmla="*/ 1946404 h 2105998"/>
              <a:gd name="connsiteX3" fmla="*/ 712392 w 1583140"/>
              <a:gd name="connsiteY3" fmla="*/ 1019655 h 2105998"/>
              <a:gd name="connsiteX4" fmla="*/ 858780 w 1583140"/>
              <a:gd name="connsiteY4" fmla="*/ 383057 h 2105998"/>
              <a:gd name="connsiteX5" fmla="*/ 1310185 w 1583140"/>
              <a:gd name="connsiteY5" fmla="*/ 81886 h 2105998"/>
              <a:gd name="connsiteX6" fmla="*/ 1583140 w 1583140"/>
              <a:gd name="connsiteY6" fmla="*/ 0 h 2105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83140" h="2105998">
                <a:moveTo>
                  <a:pt x="0" y="1901588"/>
                </a:moveTo>
                <a:cubicBezTo>
                  <a:pt x="10615" y="1993710"/>
                  <a:pt x="36652" y="2024450"/>
                  <a:pt x="115519" y="2077276"/>
                </a:cubicBezTo>
                <a:cubicBezTo>
                  <a:pt x="194386" y="2130102"/>
                  <a:pt x="428153" y="2122674"/>
                  <a:pt x="527632" y="1946404"/>
                </a:cubicBezTo>
                <a:cubicBezTo>
                  <a:pt x="627111" y="1770134"/>
                  <a:pt x="657201" y="1280213"/>
                  <a:pt x="712392" y="1019655"/>
                </a:cubicBezTo>
                <a:cubicBezTo>
                  <a:pt x="767583" y="759097"/>
                  <a:pt x="759148" y="539352"/>
                  <a:pt x="858780" y="383057"/>
                </a:cubicBezTo>
                <a:cubicBezTo>
                  <a:pt x="958412" y="226762"/>
                  <a:pt x="1189458" y="145729"/>
                  <a:pt x="1310185" y="81886"/>
                </a:cubicBezTo>
                <a:cubicBezTo>
                  <a:pt x="1430912" y="18043"/>
                  <a:pt x="1510352" y="8719"/>
                  <a:pt x="1583140" y="0"/>
                </a:cubicBezTo>
              </a:path>
            </a:pathLst>
          </a:custGeom>
          <a:noFill/>
          <a:ln w="25400">
            <a:solidFill>
              <a:srgbClr val="00B050"/>
            </a:solidFill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05030450-FCCA-4588-96E6-D4A64EDFDB19}"/>
              </a:ext>
            </a:extLst>
          </p:cNvPr>
          <p:cNvSpPr/>
          <p:nvPr/>
        </p:nvSpPr>
        <p:spPr>
          <a:xfrm>
            <a:off x="903788" y="3244504"/>
            <a:ext cx="1149803" cy="1670957"/>
          </a:xfrm>
          <a:custGeom>
            <a:avLst/>
            <a:gdLst>
              <a:gd name="connsiteX0" fmla="*/ 1533071 w 1533071"/>
              <a:gd name="connsiteY0" fmla="*/ 0 h 2227943"/>
              <a:gd name="connsiteX1" fmla="*/ 1014186 w 1533071"/>
              <a:gd name="connsiteY1" fmla="*/ 781957 h 2227943"/>
              <a:gd name="connsiteX2" fmla="*/ 375557 w 1533071"/>
              <a:gd name="connsiteY2" fmla="*/ 1605643 h 2227943"/>
              <a:gd name="connsiteX3" fmla="*/ 0 w 1533071"/>
              <a:gd name="connsiteY3" fmla="*/ 2227943 h 2227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3071" h="2227943">
                <a:moveTo>
                  <a:pt x="1533071" y="0"/>
                </a:moveTo>
                <a:cubicBezTo>
                  <a:pt x="1370088" y="257175"/>
                  <a:pt x="1207105" y="514350"/>
                  <a:pt x="1014186" y="781957"/>
                </a:cubicBezTo>
                <a:cubicBezTo>
                  <a:pt x="821267" y="1049564"/>
                  <a:pt x="544588" y="1364645"/>
                  <a:pt x="375557" y="1605643"/>
                </a:cubicBezTo>
                <a:cubicBezTo>
                  <a:pt x="206526" y="1846641"/>
                  <a:pt x="103263" y="2037292"/>
                  <a:pt x="0" y="2227943"/>
                </a:cubicBezTo>
              </a:path>
            </a:pathLst>
          </a:custGeom>
          <a:noFill/>
          <a:ln w="25400">
            <a:solidFill>
              <a:srgbClr val="00B050"/>
            </a:solidFill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2F127509-C632-4FE0-AA74-59D625278B0B}"/>
              </a:ext>
            </a:extLst>
          </p:cNvPr>
          <p:cNvSpPr/>
          <p:nvPr/>
        </p:nvSpPr>
        <p:spPr>
          <a:xfrm>
            <a:off x="749141" y="3231952"/>
            <a:ext cx="1149803" cy="1670957"/>
          </a:xfrm>
          <a:custGeom>
            <a:avLst/>
            <a:gdLst>
              <a:gd name="connsiteX0" fmla="*/ 1533071 w 1533071"/>
              <a:gd name="connsiteY0" fmla="*/ 0 h 2227943"/>
              <a:gd name="connsiteX1" fmla="*/ 1014186 w 1533071"/>
              <a:gd name="connsiteY1" fmla="*/ 781957 h 2227943"/>
              <a:gd name="connsiteX2" fmla="*/ 375557 w 1533071"/>
              <a:gd name="connsiteY2" fmla="*/ 1605643 h 2227943"/>
              <a:gd name="connsiteX3" fmla="*/ 0 w 1533071"/>
              <a:gd name="connsiteY3" fmla="*/ 2227943 h 2227943"/>
              <a:gd name="connsiteX0" fmla="*/ 1533071 w 1533071"/>
              <a:gd name="connsiteY0" fmla="*/ 0 h 2227943"/>
              <a:gd name="connsiteX1" fmla="*/ 1037772 w 1533071"/>
              <a:gd name="connsiteY1" fmla="*/ 789214 h 2227943"/>
              <a:gd name="connsiteX2" fmla="*/ 375557 w 1533071"/>
              <a:gd name="connsiteY2" fmla="*/ 1605643 h 2227943"/>
              <a:gd name="connsiteX3" fmla="*/ 0 w 1533071"/>
              <a:gd name="connsiteY3" fmla="*/ 2227943 h 2227943"/>
              <a:gd name="connsiteX0" fmla="*/ 1533071 w 1533071"/>
              <a:gd name="connsiteY0" fmla="*/ 0 h 2227943"/>
              <a:gd name="connsiteX1" fmla="*/ 1037772 w 1533071"/>
              <a:gd name="connsiteY1" fmla="*/ 789214 h 2227943"/>
              <a:gd name="connsiteX2" fmla="*/ 121557 w 1533071"/>
              <a:gd name="connsiteY2" fmla="*/ 1923143 h 2227943"/>
              <a:gd name="connsiteX3" fmla="*/ 0 w 1533071"/>
              <a:gd name="connsiteY3" fmla="*/ 2227943 h 2227943"/>
              <a:gd name="connsiteX0" fmla="*/ 1533071 w 1533071"/>
              <a:gd name="connsiteY0" fmla="*/ 0 h 2227943"/>
              <a:gd name="connsiteX1" fmla="*/ 1037772 w 1533071"/>
              <a:gd name="connsiteY1" fmla="*/ 789214 h 2227943"/>
              <a:gd name="connsiteX2" fmla="*/ 230414 w 1533071"/>
              <a:gd name="connsiteY2" fmla="*/ 1814286 h 2227943"/>
              <a:gd name="connsiteX3" fmla="*/ 0 w 1533071"/>
              <a:gd name="connsiteY3" fmla="*/ 2227943 h 2227943"/>
              <a:gd name="connsiteX0" fmla="*/ 1533071 w 1533071"/>
              <a:gd name="connsiteY0" fmla="*/ 0 h 2227943"/>
              <a:gd name="connsiteX1" fmla="*/ 1037772 w 1533071"/>
              <a:gd name="connsiteY1" fmla="*/ 789214 h 2227943"/>
              <a:gd name="connsiteX2" fmla="*/ 230414 w 1533071"/>
              <a:gd name="connsiteY2" fmla="*/ 1814286 h 2227943"/>
              <a:gd name="connsiteX3" fmla="*/ 0 w 1533071"/>
              <a:gd name="connsiteY3" fmla="*/ 2227943 h 2227943"/>
              <a:gd name="connsiteX0" fmla="*/ 1533071 w 1533071"/>
              <a:gd name="connsiteY0" fmla="*/ 0 h 2227943"/>
              <a:gd name="connsiteX1" fmla="*/ 1037772 w 1533071"/>
              <a:gd name="connsiteY1" fmla="*/ 789214 h 2227943"/>
              <a:gd name="connsiteX2" fmla="*/ 230414 w 1533071"/>
              <a:gd name="connsiteY2" fmla="*/ 1814286 h 2227943"/>
              <a:gd name="connsiteX3" fmla="*/ 0 w 1533071"/>
              <a:gd name="connsiteY3" fmla="*/ 2227943 h 2227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3071" h="2227943">
                <a:moveTo>
                  <a:pt x="1533071" y="0"/>
                </a:moveTo>
                <a:cubicBezTo>
                  <a:pt x="1370088" y="257175"/>
                  <a:pt x="1254881" y="486833"/>
                  <a:pt x="1037772" y="789214"/>
                </a:cubicBezTo>
                <a:cubicBezTo>
                  <a:pt x="820663" y="1091595"/>
                  <a:pt x="330805" y="1670655"/>
                  <a:pt x="230414" y="1814286"/>
                </a:cubicBezTo>
                <a:cubicBezTo>
                  <a:pt x="130023" y="1957917"/>
                  <a:pt x="27063" y="2010078"/>
                  <a:pt x="0" y="2227943"/>
                </a:cubicBezTo>
              </a:path>
            </a:pathLst>
          </a:custGeom>
          <a:noFill/>
          <a:ln w="25400">
            <a:solidFill>
              <a:srgbClr val="00B050"/>
            </a:solidFill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55B94D4C-9976-46B3-8833-00E620192800}"/>
              </a:ext>
            </a:extLst>
          </p:cNvPr>
          <p:cNvSpPr/>
          <p:nvPr/>
        </p:nvSpPr>
        <p:spPr>
          <a:xfrm>
            <a:off x="5377237" y="2620195"/>
            <a:ext cx="2282459" cy="1213015"/>
          </a:xfrm>
          <a:custGeom>
            <a:avLst/>
            <a:gdLst>
              <a:gd name="connsiteX0" fmla="*/ 0 w 2920621"/>
              <a:gd name="connsiteY0" fmla="*/ 0 h 1501254"/>
              <a:gd name="connsiteX1" fmla="*/ 1578591 w 2920621"/>
              <a:gd name="connsiteY1" fmla="*/ 22747 h 1501254"/>
              <a:gd name="connsiteX2" fmla="*/ 2920621 w 2920621"/>
              <a:gd name="connsiteY2" fmla="*/ 1455762 h 1501254"/>
              <a:gd name="connsiteX3" fmla="*/ 18197 w 2920621"/>
              <a:gd name="connsiteY3" fmla="*/ 1501254 h 1501254"/>
              <a:gd name="connsiteX4" fmla="*/ 0 w 2920621"/>
              <a:gd name="connsiteY4" fmla="*/ 0 h 1501254"/>
              <a:gd name="connsiteX0" fmla="*/ 0 w 2920621"/>
              <a:gd name="connsiteY0" fmla="*/ 0 h 1501254"/>
              <a:gd name="connsiteX1" fmla="*/ 1783002 w 2920621"/>
              <a:gd name="connsiteY1" fmla="*/ 14592 h 1501254"/>
              <a:gd name="connsiteX2" fmla="*/ 2920621 w 2920621"/>
              <a:gd name="connsiteY2" fmla="*/ 1455762 h 1501254"/>
              <a:gd name="connsiteX3" fmla="*/ 18197 w 2920621"/>
              <a:gd name="connsiteY3" fmla="*/ 1501254 h 1501254"/>
              <a:gd name="connsiteX4" fmla="*/ 0 w 2920621"/>
              <a:gd name="connsiteY4" fmla="*/ 0 h 1501254"/>
              <a:gd name="connsiteX0" fmla="*/ 0 w 3038725"/>
              <a:gd name="connsiteY0" fmla="*/ 0 h 1501254"/>
              <a:gd name="connsiteX1" fmla="*/ 1783002 w 3038725"/>
              <a:gd name="connsiteY1" fmla="*/ 14592 h 1501254"/>
              <a:gd name="connsiteX2" fmla="*/ 3038725 w 3038725"/>
              <a:gd name="connsiteY2" fmla="*/ 1496538 h 1501254"/>
              <a:gd name="connsiteX3" fmla="*/ 18197 w 3038725"/>
              <a:gd name="connsiteY3" fmla="*/ 1501254 h 1501254"/>
              <a:gd name="connsiteX4" fmla="*/ 0 w 3038725"/>
              <a:gd name="connsiteY4" fmla="*/ 0 h 150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38725" h="1501254">
                <a:moveTo>
                  <a:pt x="0" y="0"/>
                </a:moveTo>
                <a:lnTo>
                  <a:pt x="1783002" y="14592"/>
                </a:lnTo>
                <a:lnTo>
                  <a:pt x="3038725" y="1496538"/>
                </a:lnTo>
                <a:lnTo>
                  <a:pt x="18197" y="1501254"/>
                </a:lnTo>
                <a:lnTo>
                  <a:pt x="0" y="0"/>
                </a:lnTo>
                <a:close/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F4F9D58E-771F-4F5A-A88A-3CE2AB93340D}"/>
              </a:ext>
            </a:extLst>
          </p:cNvPr>
          <p:cNvSpPr/>
          <p:nvPr/>
        </p:nvSpPr>
        <p:spPr>
          <a:xfrm>
            <a:off x="5377237" y="3853060"/>
            <a:ext cx="1726930" cy="1110447"/>
          </a:xfrm>
          <a:custGeom>
            <a:avLst/>
            <a:gdLst>
              <a:gd name="connsiteX0" fmla="*/ 0 w 2920621"/>
              <a:gd name="connsiteY0" fmla="*/ 0 h 1501254"/>
              <a:gd name="connsiteX1" fmla="*/ 1578591 w 2920621"/>
              <a:gd name="connsiteY1" fmla="*/ 22747 h 1501254"/>
              <a:gd name="connsiteX2" fmla="*/ 2920621 w 2920621"/>
              <a:gd name="connsiteY2" fmla="*/ 1455762 h 1501254"/>
              <a:gd name="connsiteX3" fmla="*/ 18197 w 2920621"/>
              <a:gd name="connsiteY3" fmla="*/ 1501254 h 1501254"/>
              <a:gd name="connsiteX4" fmla="*/ 0 w 2920621"/>
              <a:gd name="connsiteY4" fmla="*/ 0 h 150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20621" h="1501254">
                <a:moveTo>
                  <a:pt x="0" y="0"/>
                </a:moveTo>
                <a:lnTo>
                  <a:pt x="1578591" y="22747"/>
                </a:lnTo>
                <a:lnTo>
                  <a:pt x="2920621" y="1455762"/>
                </a:lnTo>
                <a:lnTo>
                  <a:pt x="18197" y="1501254"/>
                </a:lnTo>
                <a:lnTo>
                  <a:pt x="0" y="0"/>
                </a:lnTo>
                <a:close/>
              </a:path>
            </a:pathLst>
          </a:custGeom>
          <a:noFill/>
          <a:ln w="254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61" name="Rectangle 160">
            <a:extLst>
              <a:ext uri="{FF2B5EF4-FFF2-40B4-BE49-F238E27FC236}">
                <a16:creationId xmlns:a16="http://schemas.microsoft.com/office/drawing/2014/main" id="{80A2FBBD-79CD-4DC3-AD3C-A198D164ADE3}"/>
              </a:ext>
            </a:extLst>
          </p:cNvPr>
          <p:cNvSpPr/>
          <p:nvPr/>
        </p:nvSpPr>
        <p:spPr>
          <a:xfrm>
            <a:off x="5384997" y="3174419"/>
            <a:ext cx="862639" cy="672338"/>
          </a:xfrm>
          <a:prstGeom prst="rect">
            <a:avLst/>
          </a:prstGeom>
          <a:noFill/>
          <a:ln w="285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F4604E98-AE16-4B5D-8F46-9CA7CD354C58}"/>
              </a:ext>
            </a:extLst>
          </p:cNvPr>
          <p:cNvSpPr/>
          <p:nvPr/>
        </p:nvSpPr>
        <p:spPr>
          <a:xfrm>
            <a:off x="1883101" y="2683669"/>
            <a:ext cx="1383974" cy="1064419"/>
          </a:xfrm>
          <a:custGeom>
            <a:avLst/>
            <a:gdLst>
              <a:gd name="connsiteX0" fmla="*/ 3798 w 1845298"/>
              <a:gd name="connsiteY0" fmla="*/ 0 h 1419225"/>
              <a:gd name="connsiteX1" fmla="*/ 146673 w 1845298"/>
              <a:gd name="connsiteY1" fmla="*/ 158750 h 1419225"/>
              <a:gd name="connsiteX2" fmla="*/ 962648 w 1845298"/>
              <a:gd name="connsiteY2" fmla="*/ 555625 h 1419225"/>
              <a:gd name="connsiteX3" fmla="*/ 1454773 w 1845298"/>
              <a:gd name="connsiteY3" fmla="*/ 895350 h 1419225"/>
              <a:gd name="connsiteX4" fmla="*/ 1765923 w 1845298"/>
              <a:gd name="connsiteY4" fmla="*/ 1162050 h 1419225"/>
              <a:gd name="connsiteX5" fmla="*/ 1845298 w 1845298"/>
              <a:gd name="connsiteY5" fmla="*/ 1419225 h 141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5298" h="1419225">
                <a:moveTo>
                  <a:pt x="3798" y="0"/>
                </a:moveTo>
                <a:cubicBezTo>
                  <a:pt x="-4669" y="33073"/>
                  <a:pt x="-13135" y="66146"/>
                  <a:pt x="146673" y="158750"/>
                </a:cubicBezTo>
                <a:cubicBezTo>
                  <a:pt x="306481" y="251354"/>
                  <a:pt x="744631" y="432858"/>
                  <a:pt x="962648" y="555625"/>
                </a:cubicBezTo>
                <a:cubicBezTo>
                  <a:pt x="1180665" y="678392"/>
                  <a:pt x="1320894" y="794279"/>
                  <a:pt x="1454773" y="895350"/>
                </a:cubicBezTo>
                <a:cubicBezTo>
                  <a:pt x="1588652" y="996421"/>
                  <a:pt x="1700836" y="1074738"/>
                  <a:pt x="1765923" y="1162050"/>
                </a:cubicBezTo>
                <a:cubicBezTo>
                  <a:pt x="1831010" y="1249362"/>
                  <a:pt x="1838154" y="1334293"/>
                  <a:pt x="1845298" y="1419225"/>
                </a:cubicBezTo>
              </a:path>
            </a:pathLst>
          </a:custGeom>
          <a:noFill/>
          <a:ln w="25400">
            <a:solidFill>
              <a:srgbClr val="00B0F0"/>
            </a:solidFill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BDB98C43-2113-41F0-9595-C0A11A93A90B}"/>
              </a:ext>
            </a:extLst>
          </p:cNvPr>
          <p:cNvSpPr/>
          <p:nvPr/>
        </p:nvSpPr>
        <p:spPr>
          <a:xfrm>
            <a:off x="1896142" y="3022190"/>
            <a:ext cx="1363607" cy="1080224"/>
          </a:xfrm>
          <a:custGeom>
            <a:avLst/>
            <a:gdLst>
              <a:gd name="connsiteX0" fmla="*/ 1818143 w 1818143"/>
              <a:gd name="connsiteY0" fmla="*/ 1354236 h 1440298"/>
              <a:gd name="connsiteX1" fmla="*/ 1651089 w 1818143"/>
              <a:gd name="connsiteY1" fmla="*/ 1439228 h 1440298"/>
              <a:gd name="connsiteX2" fmla="*/ 1372666 w 1818143"/>
              <a:gd name="connsiteY2" fmla="*/ 1301482 h 1440298"/>
              <a:gd name="connsiteX3" fmla="*/ 1085450 w 1818143"/>
              <a:gd name="connsiteY3" fmla="*/ 680159 h 1440298"/>
              <a:gd name="connsiteX4" fmla="*/ 631181 w 1818143"/>
              <a:gd name="connsiteY4" fmla="*/ 158482 h 1440298"/>
              <a:gd name="connsiteX5" fmla="*/ 294143 w 1818143"/>
              <a:gd name="connsiteY5" fmla="*/ 6082 h 1440298"/>
              <a:gd name="connsiteX6" fmla="*/ 45027 w 1818143"/>
              <a:gd name="connsiteY6" fmla="*/ 50044 h 1440298"/>
              <a:gd name="connsiteX7" fmla="*/ 1066 w 1818143"/>
              <a:gd name="connsiteY7" fmla="*/ 231751 h 1440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18143" h="1440298">
                <a:moveTo>
                  <a:pt x="1818143" y="1354236"/>
                </a:moveTo>
                <a:cubicBezTo>
                  <a:pt x="1771739" y="1401128"/>
                  <a:pt x="1725335" y="1448020"/>
                  <a:pt x="1651089" y="1439228"/>
                </a:cubicBezTo>
                <a:cubicBezTo>
                  <a:pt x="1576843" y="1430436"/>
                  <a:pt x="1466939" y="1427993"/>
                  <a:pt x="1372666" y="1301482"/>
                </a:cubicBezTo>
                <a:cubicBezTo>
                  <a:pt x="1278393" y="1174971"/>
                  <a:pt x="1209031" y="870659"/>
                  <a:pt x="1085450" y="680159"/>
                </a:cubicBezTo>
                <a:cubicBezTo>
                  <a:pt x="961869" y="489659"/>
                  <a:pt x="763065" y="270828"/>
                  <a:pt x="631181" y="158482"/>
                </a:cubicBezTo>
                <a:cubicBezTo>
                  <a:pt x="499297" y="46136"/>
                  <a:pt x="391835" y="24155"/>
                  <a:pt x="294143" y="6082"/>
                </a:cubicBezTo>
                <a:cubicBezTo>
                  <a:pt x="196451" y="-11991"/>
                  <a:pt x="93873" y="12432"/>
                  <a:pt x="45027" y="50044"/>
                </a:cubicBezTo>
                <a:cubicBezTo>
                  <a:pt x="-3819" y="87656"/>
                  <a:pt x="-1377" y="159703"/>
                  <a:pt x="1066" y="231751"/>
                </a:cubicBezTo>
              </a:path>
            </a:pathLst>
          </a:custGeom>
          <a:noFill/>
          <a:ln w="25400">
            <a:solidFill>
              <a:srgbClr val="00B0F0"/>
            </a:solidFill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itle 1">
                <a:extLst>
                  <a:ext uri="{FF2B5EF4-FFF2-40B4-BE49-F238E27FC236}">
                    <a16:creationId xmlns:a16="http://schemas.microsoft.com/office/drawing/2014/main" id="{FD24CBCB-00BB-582E-0F44-6DBC07686BCA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9" name="Title 1">
                <a:extLst>
                  <a:ext uri="{FF2B5EF4-FFF2-40B4-BE49-F238E27FC236}">
                    <a16:creationId xmlns:a16="http://schemas.microsoft.com/office/drawing/2014/main" id="{FD24CBCB-00BB-582E-0F44-6DBC07686BCA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0" name="Group 9">
            <a:extLst>
              <a:ext uri="{FF2B5EF4-FFF2-40B4-BE49-F238E27FC236}">
                <a16:creationId xmlns:a16="http://schemas.microsoft.com/office/drawing/2014/main" id="{C6B037DA-F3D6-7905-6D73-8E73E518FCD1}"/>
              </a:ext>
            </a:extLst>
          </p:cNvPr>
          <p:cNvGrpSpPr/>
          <p:nvPr/>
        </p:nvGrpSpPr>
        <p:grpSpPr>
          <a:xfrm>
            <a:off x="4985133" y="2592436"/>
            <a:ext cx="2292049" cy="2664085"/>
            <a:chOff x="3406378" y="1973991"/>
            <a:chExt cx="2292049" cy="2664085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602A263-0341-1368-1F04-18253BC083FE}"/>
                </a:ext>
              </a:extLst>
            </p:cNvPr>
            <p:cNvSpPr txBox="1"/>
            <p:nvPr/>
          </p:nvSpPr>
          <p:spPr>
            <a:xfrm>
              <a:off x="5414375" y="429952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E73187C-4F21-34E9-614D-3B5691A8EFE5}"/>
                </a:ext>
              </a:extLst>
            </p:cNvPr>
            <p:cNvSpPr txBox="1"/>
            <p:nvPr/>
          </p:nvSpPr>
          <p:spPr>
            <a:xfrm>
              <a:off x="4096514" y="429952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14F60FF1-C20C-FDCD-0639-4A197C4458B4}"/>
                </a:ext>
              </a:extLst>
            </p:cNvPr>
            <p:cNvSpPr/>
            <p:nvPr/>
          </p:nvSpPr>
          <p:spPr>
            <a:xfrm>
              <a:off x="4706955" y="20017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8E77005A-1464-5ACF-FD78-306F9FE08B63}"/>
                </a:ext>
              </a:extLst>
            </p:cNvPr>
            <p:cNvSpPr/>
            <p:nvPr/>
          </p:nvSpPr>
          <p:spPr>
            <a:xfrm>
              <a:off x="5155915" y="255597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EEA573C4-C539-29E2-DA04-82D5CFB61DC5}"/>
                </a:ext>
              </a:extLst>
            </p:cNvPr>
            <p:cNvSpPr/>
            <p:nvPr/>
          </p:nvSpPr>
          <p:spPr>
            <a:xfrm>
              <a:off x="4204856" y="255597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BEB31CB2-8347-F173-1EFE-08F8AB42DF03}"/>
                </a:ext>
              </a:extLst>
            </p:cNvPr>
            <p:cNvSpPr/>
            <p:nvPr/>
          </p:nvSpPr>
          <p:spPr>
            <a:xfrm>
              <a:off x="4641867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C4962C7B-0B39-EAA7-9B83-D29493691181}"/>
                </a:ext>
              </a:extLst>
            </p:cNvPr>
            <p:cNvSpPr/>
            <p:nvPr/>
          </p:nvSpPr>
          <p:spPr>
            <a:xfrm>
              <a:off x="5538113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FBCF933D-29A1-6645-97B3-A7712B3A1D2A}"/>
                </a:ext>
              </a:extLst>
            </p:cNvPr>
            <p:cNvSpPr/>
            <p:nvPr/>
          </p:nvSpPr>
          <p:spPr>
            <a:xfrm>
              <a:off x="4908392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F830E6EF-1598-24AF-9071-8C0FA75990CE}"/>
                </a:ext>
              </a:extLst>
            </p:cNvPr>
            <p:cNvSpPr/>
            <p:nvPr/>
          </p:nvSpPr>
          <p:spPr>
            <a:xfrm>
              <a:off x="4162684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8C5E2C30-F542-74A5-87C4-EDF5E1C89D3F}"/>
                </a:ext>
              </a:extLst>
            </p:cNvPr>
            <p:cNvSpPr/>
            <p:nvPr/>
          </p:nvSpPr>
          <p:spPr>
            <a:xfrm>
              <a:off x="5538113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" name="Straight Arrow Connector 20">
              <a:extLst>
                <a:ext uri="{FF2B5EF4-FFF2-40B4-BE49-F238E27FC236}">
                  <a16:creationId xmlns:a16="http://schemas.microsoft.com/office/drawing/2014/main" id="{1B34A139-9CA1-2EBF-C3ED-76872CEE90E7}"/>
                </a:ext>
              </a:extLst>
            </p:cNvPr>
            <p:cNvCxnSpPr>
              <a:cxnSpLocks/>
              <a:stCxn id="13" idx="5"/>
              <a:endCxn id="14" idx="1"/>
            </p:cNvCxnSpPr>
            <p:nvPr/>
          </p:nvCxnSpPr>
          <p:spPr>
            <a:xfrm>
              <a:off x="4738175" y="2032971"/>
              <a:ext cx="423096" cy="528359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Arrow Connector 21">
              <a:extLst>
                <a:ext uri="{FF2B5EF4-FFF2-40B4-BE49-F238E27FC236}">
                  <a16:creationId xmlns:a16="http://schemas.microsoft.com/office/drawing/2014/main" id="{148BD43B-DBC3-873F-F3CB-C83349C83354}"/>
                </a:ext>
              </a:extLst>
            </p:cNvPr>
            <p:cNvCxnSpPr>
              <a:cxnSpLocks/>
              <a:stCxn id="13" idx="3"/>
              <a:endCxn id="15" idx="7"/>
            </p:cNvCxnSpPr>
            <p:nvPr/>
          </p:nvCxnSpPr>
          <p:spPr>
            <a:xfrm flipH="1">
              <a:off x="4236076" y="2032971"/>
              <a:ext cx="476235" cy="528359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Arrow Connector 22">
              <a:extLst>
                <a:ext uri="{FF2B5EF4-FFF2-40B4-BE49-F238E27FC236}">
                  <a16:creationId xmlns:a16="http://schemas.microsoft.com/office/drawing/2014/main" id="{D328B993-05DC-48E7-F875-6EA057F4E33A}"/>
                </a:ext>
              </a:extLst>
            </p:cNvPr>
            <p:cNvCxnSpPr>
              <a:cxnSpLocks/>
              <a:stCxn id="14" idx="3"/>
              <a:endCxn id="16" idx="6"/>
            </p:cNvCxnSpPr>
            <p:nvPr/>
          </p:nvCxnSpPr>
          <p:spPr>
            <a:xfrm flipH="1">
              <a:off x="4678443" y="2587194"/>
              <a:ext cx="482828" cy="63292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9E404660-57BE-4008-5105-7F18CB4FD7F0}"/>
                </a:ext>
              </a:extLst>
            </p:cNvPr>
            <p:cNvCxnSpPr>
              <a:cxnSpLocks/>
              <a:stCxn id="14" idx="5"/>
              <a:endCxn id="17" idx="1"/>
            </p:cNvCxnSpPr>
            <p:nvPr/>
          </p:nvCxnSpPr>
          <p:spPr>
            <a:xfrm>
              <a:off x="5187135" y="2587194"/>
              <a:ext cx="356334" cy="619995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Arrow Connector 24">
              <a:extLst>
                <a:ext uri="{FF2B5EF4-FFF2-40B4-BE49-F238E27FC236}">
                  <a16:creationId xmlns:a16="http://schemas.microsoft.com/office/drawing/2014/main" id="{B85787B7-E22F-B915-ACBD-8017C6A756AA}"/>
                </a:ext>
              </a:extLst>
            </p:cNvPr>
            <p:cNvCxnSpPr>
              <a:cxnSpLocks/>
              <a:stCxn id="15" idx="5"/>
              <a:endCxn id="16" idx="1"/>
            </p:cNvCxnSpPr>
            <p:nvPr/>
          </p:nvCxnSpPr>
          <p:spPr>
            <a:xfrm>
              <a:off x="4236076" y="2587194"/>
              <a:ext cx="411147" cy="61999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Arrow Connector 25">
              <a:extLst>
                <a:ext uri="{FF2B5EF4-FFF2-40B4-BE49-F238E27FC236}">
                  <a16:creationId xmlns:a16="http://schemas.microsoft.com/office/drawing/2014/main" id="{85CF63EC-3946-78C8-269F-E5DBBE5723AB}"/>
                </a:ext>
              </a:extLst>
            </p:cNvPr>
            <p:cNvCxnSpPr>
              <a:cxnSpLocks/>
              <a:stCxn id="16" idx="5"/>
              <a:endCxn id="18" idx="0"/>
            </p:cNvCxnSpPr>
            <p:nvPr/>
          </p:nvCxnSpPr>
          <p:spPr>
            <a:xfrm>
              <a:off x="4673087" y="3233053"/>
              <a:ext cx="253593" cy="39911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Arrow Connector 26">
              <a:extLst>
                <a:ext uri="{FF2B5EF4-FFF2-40B4-BE49-F238E27FC236}">
                  <a16:creationId xmlns:a16="http://schemas.microsoft.com/office/drawing/2014/main" id="{D9789C17-DFAC-F38E-0FC8-C4434B4CF96C}"/>
                </a:ext>
              </a:extLst>
            </p:cNvPr>
            <p:cNvCxnSpPr>
              <a:cxnSpLocks/>
              <a:stCxn id="16" idx="3"/>
              <a:endCxn id="19" idx="7"/>
            </p:cNvCxnSpPr>
            <p:nvPr/>
          </p:nvCxnSpPr>
          <p:spPr>
            <a:xfrm flipH="1">
              <a:off x="4193904" y="3233053"/>
              <a:ext cx="453319" cy="404466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" name="TextBox 27">
                  <a:extLst>
                    <a:ext uri="{FF2B5EF4-FFF2-40B4-BE49-F238E27FC236}">
                      <a16:creationId xmlns:a16="http://schemas.microsoft.com/office/drawing/2014/main" id="{AB1C1443-24B3-1514-B378-2BD70ED6E310}"/>
                    </a:ext>
                  </a:extLst>
                </p:cNvPr>
                <p:cNvSpPr txBox="1"/>
                <p:nvPr/>
              </p:nvSpPr>
              <p:spPr>
                <a:xfrm>
                  <a:off x="3406378" y="1973991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6" name="TextBox 155">
                  <a:extLst>
                    <a:ext uri="{FF2B5EF4-FFF2-40B4-BE49-F238E27FC236}">
                      <a16:creationId xmlns:a16="http://schemas.microsoft.com/office/drawing/2014/main" id="{DD1D6791-B691-4F1D-EA54-DA18F3141E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1973991"/>
                  <a:ext cx="284052" cy="369332"/>
                </a:xfrm>
                <a:prstGeom prst="rect">
                  <a:avLst/>
                </a:prstGeom>
                <a:blipFill>
                  <a:blip r:embed="rId10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F46D4795-87D1-B3DD-F77C-2B45A6089B18}"/>
                    </a:ext>
                  </a:extLst>
                </p:cNvPr>
                <p:cNvSpPr txBox="1"/>
                <p:nvPr/>
              </p:nvSpPr>
              <p:spPr>
                <a:xfrm>
                  <a:off x="3406378" y="2616286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7" name="TextBox 156">
                  <a:extLst>
                    <a:ext uri="{FF2B5EF4-FFF2-40B4-BE49-F238E27FC236}">
                      <a16:creationId xmlns:a16="http://schemas.microsoft.com/office/drawing/2014/main" id="{C1DD3C33-750E-FD42-3756-B5DED0B4A62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2616286"/>
                  <a:ext cx="284052" cy="369332"/>
                </a:xfrm>
                <a:prstGeom prst="rect">
                  <a:avLst/>
                </a:prstGeom>
                <a:blipFill>
                  <a:blip r:embed="rId11"/>
                  <a:stretch>
                    <a:fillRect r="-2826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" name="TextBox 29">
                  <a:extLst>
                    <a:ext uri="{FF2B5EF4-FFF2-40B4-BE49-F238E27FC236}">
                      <a16:creationId xmlns:a16="http://schemas.microsoft.com/office/drawing/2014/main" id="{F3D36CBE-F344-D164-3ACC-C171ED2A0F6A}"/>
                    </a:ext>
                  </a:extLst>
                </p:cNvPr>
                <p:cNvSpPr txBox="1"/>
                <p:nvPr/>
              </p:nvSpPr>
              <p:spPr>
                <a:xfrm>
                  <a:off x="3406378" y="3159726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8" name="TextBox 157">
                  <a:extLst>
                    <a:ext uri="{FF2B5EF4-FFF2-40B4-BE49-F238E27FC236}">
                      <a16:creationId xmlns:a16="http://schemas.microsoft.com/office/drawing/2014/main" id="{395B2376-CE5D-98C8-8971-8F921256847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3159726"/>
                  <a:ext cx="284052" cy="369332"/>
                </a:xfrm>
                <a:prstGeom prst="rect">
                  <a:avLst/>
                </a:prstGeom>
                <a:blipFill>
                  <a:blip r:embed="rId12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1" name="TextBox 30">
                  <a:extLst>
                    <a:ext uri="{FF2B5EF4-FFF2-40B4-BE49-F238E27FC236}">
                      <a16:creationId xmlns:a16="http://schemas.microsoft.com/office/drawing/2014/main" id="{17E2BC8E-F8F3-262D-257D-2717AEF0E196}"/>
                    </a:ext>
                  </a:extLst>
                </p:cNvPr>
                <p:cNvSpPr txBox="1"/>
                <p:nvPr/>
              </p:nvSpPr>
              <p:spPr>
                <a:xfrm>
                  <a:off x="3406378" y="3769075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9" name="TextBox 158">
                  <a:extLst>
                    <a:ext uri="{FF2B5EF4-FFF2-40B4-BE49-F238E27FC236}">
                      <a16:creationId xmlns:a16="http://schemas.microsoft.com/office/drawing/2014/main" id="{E165C258-3979-E30A-B597-3608A817FB0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3769075"/>
                  <a:ext cx="284052" cy="369332"/>
                </a:xfrm>
                <a:prstGeom prst="rect">
                  <a:avLst/>
                </a:prstGeom>
                <a:blipFill>
                  <a:blip r:embed="rId13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E0E9FB19-AA73-8355-C6E9-384D55180F41}"/>
                </a:ext>
              </a:extLst>
            </p:cNvPr>
            <p:cNvSpPr txBox="1"/>
            <p:nvPr/>
          </p:nvSpPr>
          <p:spPr>
            <a:xfrm>
              <a:off x="4864070" y="2038327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4354B5B1-6529-36DD-518B-958D3ECB7B09}"/>
                </a:ext>
              </a:extLst>
            </p:cNvPr>
            <p:cNvSpPr txBox="1"/>
            <p:nvPr/>
          </p:nvSpPr>
          <p:spPr>
            <a:xfrm>
              <a:off x="4242879" y="2042791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816B8231-E33F-12D1-19B5-DFDC197EEA2E}"/>
                </a:ext>
              </a:extLst>
            </p:cNvPr>
            <p:cNvSpPr txBox="1"/>
            <p:nvPr/>
          </p:nvSpPr>
          <p:spPr>
            <a:xfrm>
              <a:off x="5333551" y="2654680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D8A1EDFF-1B3F-76BD-0B07-F51F61AF56C0}"/>
                </a:ext>
              </a:extLst>
            </p:cNvPr>
            <p:cNvSpPr txBox="1"/>
            <p:nvPr/>
          </p:nvSpPr>
          <p:spPr>
            <a:xfrm>
              <a:off x="4379514" y="264644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85DB7372-9A3B-DB64-FCC2-04AE395C9AC9}"/>
                </a:ext>
              </a:extLst>
            </p:cNvPr>
            <p:cNvSpPr txBox="1"/>
            <p:nvPr/>
          </p:nvSpPr>
          <p:spPr>
            <a:xfrm>
              <a:off x="3756824" y="2662918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872CA4AF-C316-367D-9D7D-B03054B8F438}"/>
                </a:ext>
              </a:extLst>
            </p:cNvPr>
            <p:cNvSpPr txBox="1"/>
            <p:nvPr/>
          </p:nvSpPr>
          <p:spPr>
            <a:xfrm>
              <a:off x="4704272" y="265133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cxnSp>
          <p:nvCxnSpPr>
            <p:cNvPr id="38" name="Connector: Curved 37">
              <a:extLst>
                <a:ext uri="{FF2B5EF4-FFF2-40B4-BE49-F238E27FC236}">
                  <a16:creationId xmlns:a16="http://schemas.microsoft.com/office/drawing/2014/main" id="{2EDA8807-11F6-1D74-A8B7-581B9B156648}"/>
                </a:ext>
              </a:extLst>
            </p:cNvPr>
            <p:cNvCxnSpPr>
              <a:cxnSpLocks/>
              <a:stCxn id="15" idx="2"/>
              <a:endCxn id="16" idx="2"/>
            </p:cNvCxnSpPr>
            <p:nvPr/>
          </p:nvCxnSpPr>
          <p:spPr>
            <a:xfrm rot="10800000" flipH="1" flipV="1">
              <a:off x="4204855" y="2574261"/>
              <a:ext cx="437011" cy="645859"/>
            </a:xfrm>
            <a:prstGeom prst="curvedConnector3">
              <a:avLst>
                <a:gd name="adj1" fmla="val -5231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Connector: Curved 38">
              <a:extLst>
                <a:ext uri="{FF2B5EF4-FFF2-40B4-BE49-F238E27FC236}">
                  <a16:creationId xmlns:a16="http://schemas.microsoft.com/office/drawing/2014/main" id="{FA4BEEAF-3D94-C169-80B2-B9D4646C55F1}"/>
                </a:ext>
              </a:extLst>
            </p:cNvPr>
            <p:cNvCxnSpPr>
              <a:cxnSpLocks/>
              <a:stCxn id="17" idx="2"/>
              <a:endCxn id="20" idx="2"/>
            </p:cNvCxnSpPr>
            <p:nvPr/>
          </p:nvCxnSpPr>
          <p:spPr>
            <a:xfrm rot="10800000" flipV="1">
              <a:off x="5538113" y="3220121"/>
              <a:ext cx="12700" cy="43033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Connector: Curved 39">
              <a:extLst>
                <a:ext uri="{FF2B5EF4-FFF2-40B4-BE49-F238E27FC236}">
                  <a16:creationId xmlns:a16="http://schemas.microsoft.com/office/drawing/2014/main" id="{31E8F453-9B49-78A6-1B74-133163309903}"/>
                </a:ext>
              </a:extLst>
            </p:cNvPr>
            <p:cNvCxnSpPr>
              <a:cxnSpLocks/>
              <a:stCxn id="20" idx="2"/>
              <a:endCxn id="48" idx="2"/>
            </p:cNvCxnSpPr>
            <p:nvPr/>
          </p:nvCxnSpPr>
          <p:spPr>
            <a:xfrm rot="10800000" flipV="1">
              <a:off x="5538113" y="3650451"/>
              <a:ext cx="12700" cy="69461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Connector: Curved 40">
              <a:extLst>
                <a:ext uri="{FF2B5EF4-FFF2-40B4-BE49-F238E27FC236}">
                  <a16:creationId xmlns:a16="http://schemas.microsoft.com/office/drawing/2014/main" id="{3B51DB90-E669-15D7-F419-41CCE660E58C}"/>
                </a:ext>
              </a:extLst>
            </p:cNvPr>
            <p:cNvCxnSpPr>
              <a:cxnSpLocks/>
              <a:stCxn id="17" idx="6"/>
              <a:endCxn id="20" idx="6"/>
            </p:cNvCxnSpPr>
            <p:nvPr/>
          </p:nvCxnSpPr>
          <p:spPr>
            <a:xfrm>
              <a:off x="5574689" y="3220121"/>
              <a:ext cx="12700" cy="430330"/>
            </a:xfrm>
            <a:prstGeom prst="curvedConnector3">
              <a:avLst>
                <a:gd name="adj1" fmla="val 1800000"/>
              </a:avLst>
            </a:prstGeom>
            <a:ln w="9525"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Connector: Curved 41">
              <a:extLst>
                <a:ext uri="{FF2B5EF4-FFF2-40B4-BE49-F238E27FC236}">
                  <a16:creationId xmlns:a16="http://schemas.microsoft.com/office/drawing/2014/main" id="{1E4284D3-863A-2D1A-9735-79B6D9877C57}"/>
                </a:ext>
              </a:extLst>
            </p:cNvPr>
            <p:cNvCxnSpPr>
              <a:cxnSpLocks/>
              <a:stCxn id="20" idx="6"/>
              <a:endCxn id="48" idx="6"/>
            </p:cNvCxnSpPr>
            <p:nvPr/>
          </p:nvCxnSpPr>
          <p:spPr>
            <a:xfrm>
              <a:off x="5574689" y="3650451"/>
              <a:ext cx="12700" cy="694610"/>
            </a:xfrm>
            <a:prstGeom prst="curvedConnector3">
              <a:avLst>
                <a:gd name="adj1" fmla="val 1800000"/>
              </a:avLst>
            </a:prstGeom>
            <a:ln w="9525"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Connector: Curved 42">
              <a:extLst>
                <a:ext uri="{FF2B5EF4-FFF2-40B4-BE49-F238E27FC236}">
                  <a16:creationId xmlns:a16="http://schemas.microsoft.com/office/drawing/2014/main" id="{436AED7B-11FF-1E6D-43FC-C1790352E70D}"/>
                </a:ext>
              </a:extLst>
            </p:cNvPr>
            <p:cNvCxnSpPr>
              <a:cxnSpLocks/>
              <a:stCxn id="19" idx="2"/>
              <a:endCxn id="45" idx="2"/>
            </p:cNvCxnSpPr>
            <p:nvPr/>
          </p:nvCxnSpPr>
          <p:spPr>
            <a:xfrm rot="10800000" flipH="1" flipV="1">
              <a:off x="4162683" y="3650451"/>
              <a:ext cx="58431" cy="694610"/>
            </a:xfrm>
            <a:prstGeom prst="curvedConnector3">
              <a:avLst>
                <a:gd name="adj1" fmla="val -391231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Connector: Curved 43">
              <a:extLst>
                <a:ext uri="{FF2B5EF4-FFF2-40B4-BE49-F238E27FC236}">
                  <a16:creationId xmlns:a16="http://schemas.microsoft.com/office/drawing/2014/main" id="{58CBA96B-354F-0608-FB41-09AA587C2DE4}"/>
                </a:ext>
              </a:extLst>
            </p:cNvPr>
            <p:cNvCxnSpPr>
              <a:cxnSpLocks/>
              <a:stCxn id="19" idx="6"/>
              <a:endCxn id="45" idx="6"/>
            </p:cNvCxnSpPr>
            <p:nvPr/>
          </p:nvCxnSpPr>
          <p:spPr>
            <a:xfrm>
              <a:off x="4199260" y="3650451"/>
              <a:ext cx="58431" cy="694610"/>
            </a:xfrm>
            <a:prstGeom prst="curvedConnector3">
              <a:avLst>
                <a:gd name="adj1" fmla="val 491231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F69BD664-CFF9-73CB-6D5D-A6EFF5740370}"/>
                </a:ext>
              </a:extLst>
            </p:cNvPr>
            <p:cNvSpPr/>
            <p:nvPr/>
          </p:nvSpPr>
          <p:spPr>
            <a:xfrm>
              <a:off x="4221115" y="43267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6" name="Connector: Curved 45">
              <a:extLst>
                <a:ext uri="{FF2B5EF4-FFF2-40B4-BE49-F238E27FC236}">
                  <a16:creationId xmlns:a16="http://schemas.microsoft.com/office/drawing/2014/main" id="{C2265CA2-2164-D567-3423-3239D2DC6594}"/>
                </a:ext>
              </a:extLst>
            </p:cNvPr>
            <p:cNvCxnSpPr>
              <a:cxnSpLocks/>
              <a:stCxn id="18" idx="2"/>
              <a:endCxn id="45" idx="6"/>
            </p:cNvCxnSpPr>
            <p:nvPr/>
          </p:nvCxnSpPr>
          <p:spPr>
            <a:xfrm rot="10800000" flipV="1">
              <a:off x="4257692" y="3650451"/>
              <a:ext cx="650701" cy="69461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Connector: Curved 46">
              <a:extLst>
                <a:ext uri="{FF2B5EF4-FFF2-40B4-BE49-F238E27FC236}">
                  <a16:creationId xmlns:a16="http://schemas.microsoft.com/office/drawing/2014/main" id="{C8242285-E59B-DF9F-F3FE-BE53EAE7A959}"/>
                </a:ext>
              </a:extLst>
            </p:cNvPr>
            <p:cNvCxnSpPr>
              <a:cxnSpLocks/>
              <a:stCxn id="18" idx="6"/>
              <a:endCxn id="48" idx="2"/>
            </p:cNvCxnSpPr>
            <p:nvPr/>
          </p:nvCxnSpPr>
          <p:spPr>
            <a:xfrm>
              <a:off x="4944968" y="3650451"/>
              <a:ext cx="593145" cy="69461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F6733AC8-A203-D633-E025-C4ACA3895A35}"/>
                </a:ext>
              </a:extLst>
            </p:cNvPr>
            <p:cNvSpPr/>
            <p:nvPr/>
          </p:nvSpPr>
          <p:spPr>
            <a:xfrm>
              <a:off x="5538113" y="43267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BFCF69D4-8F8F-08E3-2F88-D6BB28E06B0F}"/>
              </a:ext>
            </a:extLst>
          </p:cNvPr>
          <p:cNvSpPr/>
          <p:nvPr/>
        </p:nvSpPr>
        <p:spPr>
          <a:xfrm>
            <a:off x="5393768" y="4263584"/>
            <a:ext cx="862639" cy="672338"/>
          </a:xfrm>
          <a:prstGeom prst="rect">
            <a:avLst/>
          </a:prstGeom>
          <a:noFill/>
          <a:ln w="285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37204589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4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6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0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9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0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"/>
                            </p:stCondLst>
                            <p:childTnLst>
                              <p:par>
                                <p:cTn id="8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4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0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3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 animBg="1"/>
      <p:bldP spid="105" grpId="1" animBg="1"/>
      <p:bldP spid="106" grpId="0" animBg="1"/>
      <p:bldP spid="106" grpId="1" animBg="1"/>
      <p:bldP spid="107" grpId="0" animBg="1"/>
      <p:bldP spid="107" grpId="1" animBg="1"/>
      <p:bldP spid="108" grpId="0" animBg="1"/>
      <p:bldP spid="108" grpId="1" animBg="1"/>
      <p:bldP spid="109" grpId="0" animBg="1"/>
      <p:bldP spid="109" grpId="1" animBg="1"/>
      <p:bldP spid="7" grpId="0" animBg="1"/>
      <p:bldP spid="7" grpId="1" animBg="1"/>
      <p:bldP spid="157" grpId="0" animBg="1"/>
      <p:bldP spid="157" grpId="1" animBg="1"/>
      <p:bldP spid="158" grpId="0" animBg="1"/>
      <p:bldP spid="158" grpId="1" animBg="1"/>
      <p:bldP spid="160" grpId="0" animBg="1"/>
      <p:bldP spid="160" grpId="1" animBg="1"/>
      <p:bldP spid="159" grpId="0" animBg="1"/>
      <p:bldP spid="159" grpId="1" animBg="1"/>
      <p:bldP spid="161" grpId="0" animBg="1"/>
      <p:bldP spid="161" grpId="1" animBg="1"/>
      <p:bldP spid="164" grpId="0" animBg="1"/>
      <p:bldP spid="164" grpId="1" animBg="1"/>
      <p:bldP spid="168" grpId="0" animBg="1"/>
      <p:bldP spid="168" grpId="1" animBg="1"/>
      <p:bldP spid="2" grpId="0" animBg="1"/>
      <p:bldP spid="2" grpId="1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314A25-A0C6-059F-6283-0F99C98E61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BDD vs. CFLOBDD Properties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C442A586-2F0C-8774-2429-3B368D42DBC6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144154" y="1366757"/>
                <a:ext cx="4197182" cy="4959908"/>
              </a:xfrm>
              <a:ln>
                <a:noFill/>
              </a:ln>
            </p:spPr>
            <p:txBody>
              <a:bodyPr>
                <a:noAutofit/>
              </a:bodyPr>
              <a:lstStyle/>
              <a:p>
                <a:r>
                  <a:rPr lang="en-US" sz="1800" dirty="0"/>
                  <a:t>Best-case compression: In the best case, a decision tree of height </a:t>
                </a:r>
                <a14:m>
                  <m:oMath xmlns:m="http://schemas.openxmlformats.org/officeDocument/2006/math">
                    <m:r>
                      <a:rPr lang="en-US" sz="1800" b="0" i="1" smtClean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US" sz="1800" dirty="0"/>
                  <a:t>  and size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18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8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sz="1800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US" sz="1800" dirty="0"/>
                  <a:t> has a BDD of size </a:t>
                </a:r>
                <a14:m>
                  <m:oMath xmlns:m="http://schemas.openxmlformats.org/officeDocument/2006/math">
                    <m:r>
                      <a:rPr lang="en-US" sz="1800" b="0" i="1" smtClean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endParaRPr lang="en-US" sz="1800" dirty="0"/>
              </a:p>
              <a:p>
                <a:endParaRPr lang="en-US" sz="1800" dirty="0"/>
              </a:p>
              <a:p>
                <a:r>
                  <a:rPr lang="en-US" sz="1800" dirty="0"/>
                  <a:t>Canonicity: For a given variable ordering, there is a unique BDD that represents a given Boolean function</a:t>
                </a:r>
              </a:p>
              <a:p>
                <a:endParaRPr lang="en-US" sz="1800" dirty="0"/>
              </a:p>
              <a:p>
                <a:r>
                  <a:rPr lang="en-US" sz="1800" dirty="0"/>
                  <a:t>Computational efficiency: (Most) operations on BDDs run it time polynomial in the sizes of the input BDDs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C442A586-2F0C-8774-2429-3B368D42DBC6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44154" y="1366757"/>
                <a:ext cx="4197182" cy="4959908"/>
              </a:xfrm>
              <a:blipFill>
                <a:blip r:embed="rId2"/>
                <a:stretch>
                  <a:fillRect l="-1017" t="-614" r="-72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extBox 5">
            <a:extLst>
              <a:ext uri="{FF2B5EF4-FFF2-40B4-BE49-F238E27FC236}">
                <a16:creationId xmlns:a16="http://schemas.microsoft.com/office/drawing/2014/main" id="{E24EC656-B1F6-C60F-CD8E-76A7D309A792}"/>
              </a:ext>
            </a:extLst>
          </p:cNvPr>
          <p:cNvSpPr txBox="1"/>
          <p:nvPr/>
        </p:nvSpPr>
        <p:spPr>
          <a:xfrm>
            <a:off x="144154" y="6326665"/>
            <a:ext cx="30468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aseline="30000" dirty="0"/>
              <a:t>‡</a:t>
            </a:r>
            <a:r>
              <a:rPr lang="en-US" dirty="0"/>
              <a:t>Technically, a ``quasi-BDD’’</a:t>
            </a:r>
            <a:endParaRPr lang="en-US" baseline="30000" dirty="0"/>
          </a:p>
        </p:txBody>
      </p:sp>
    </p:spTree>
    <p:extLst>
      <p:ext uri="{BB962C8B-B14F-4D97-AF65-F5344CB8AC3E}">
        <p14:creationId xmlns:p14="http://schemas.microsoft.com/office/powerpoint/2010/main" val="792463764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314A25-A0C6-059F-6283-0F99C98E61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BDD vs. CFLOBDD Properties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C442A586-2F0C-8774-2429-3B368D42DBC6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144154" y="1366757"/>
                <a:ext cx="4197182" cy="4959908"/>
              </a:xfrm>
              <a:ln>
                <a:noFill/>
              </a:ln>
            </p:spPr>
            <p:txBody>
              <a:bodyPr>
                <a:noAutofit/>
              </a:bodyPr>
              <a:lstStyle/>
              <a:p>
                <a:r>
                  <a:rPr lang="en-US" sz="1800" dirty="0"/>
                  <a:t>Best-case compression: In the best case, a decision tree of height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18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8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sz="1800" b="0" i="1" smtClean="0">
                            <a:latin typeface="Cambria Math" panose="02040503050406030204" pitchFamily="18" charset="0"/>
                          </a:rPr>
                          <m:t>𝑘</m:t>
                        </m:r>
                      </m:sup>
                    </m:sSup>
                  </m:oMath>
                </a14:m>
                <a:r>
                  <a:rPr lang="en-US" sz="1800" dirty="0"/>
                  <a:t> and size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18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8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lang="en-US" sz="1800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sz="1800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lang="en-US" sz="1800" b="0" i="1" smtClean="0">
                                <a:latin typeface="Cambria Math" panose="02040503050406030204" pitchFamily="18" charset="0"/>
                              </a:rPr>
                              <m:t>𝑘</m:t>
                            </m:r>
                          </m:sup>
                        </m:sSup>
                      </m:sup>
                    </m:sSup>
                  </m:oMath>
                </a14:m>
                <a:r>
                  <a:rPr lang="en-US" sz="1800" dirty="0"/>
                  <a:t> has a BDD of </a:t>
                </a:r>
                <a:r>
                  <a:rPr lang="en-US" sz="1800" dirty="0">
                    <a:solidFill>
                      <a:srgbClr val="C00000"/>
                    </a:solidFill>
                  </a:rPr>
                  <a:t>size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1800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800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sz="1800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𝑘</m:t>
                        </m:r>
                      </m:sup>
                    </m:sSup>
                  </m:oMath>
                </a14:m>
                <a:endParaRPr lang="en-US" sz="1800" dirty="0"/>
              </a:p>
              <a:p>
                <a:endParaRPr lang="en-US" sz="1800" dirty="0"/>
              </a:p>
              <a:p>
                <a:r>
                  <a:rPr lang="en-US" sz="1800" dirty="0"/>
                  <a:t>Canonicity: For a given variable ordering, there is a unique BDD that represents a given Boolean function</a:t>
                </a:r>
              </a:p>
              <a:p>
                <a:endParaRPr lang="en-US" sz="1800" dirty="0"/>
              </a:p>
              <a:p>
                <a:r>
                  <a:rPr lang="en-US" sz="1800" dirty="0"/>
                  <a:t>Computational efficiency: (Most) operations on BDDs run it time polynomial in the sizes of the input BDDs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C442A586-2F0C-8774-2429-3B368D42DBC6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44154" y="1366757"/>
                <a:ext cx="4197182" cy="4959908"/>
              </a:xfrm>
              <a:blipFill>
                <a:blip r:embed="rId2"/>
                <a:stretch>
                  <a:fillRect l="-1017" t="-614" r="-72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extBox 5">
            <a:extLst>
              <a:ext uri="{FF2B5EF4-FFF2-40B4-BE49-F238E27FC236}">
                <a16:creationId xmlns:a16="http://schemas.microsoft.com/office/drawing/2014/main" id="{E24EC656-B1F6-C60F-CD8E-76A7D309A792}"/>
              </a:ext>
            </a:extLst>
          </p:cNvPr>
          <p:cNvSpPr txBox="1"/>
          <p:nvPr/>
        </p:nvSpPr>
        <p:spPr>
          <a:xfrm>
            <a:off x="144154" y="6326665"/>
            <a:ext cx="30468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aseline="30000" dirty="0"/>
              <a:t>‡</a:t>
            </a:r>
            <a:r>
              <a:rPr lang="en-US" dirty="0"/>
              <a:t>Technically, a ``quasi-BDD’’</a:t>
            </a:r>
            <a:endParaRPr lang="en-US" baseline="30000" dirty="0"/>
          </a:p>
        </p:txBody>
      </p:sp>
    </p:spTree>
    <p:extLst>
      <p:ext uri="{BB962C8B-B14F-4D97-AF65-F5344CB8AC3E}">
        <p14:creationId xmlns:p14="http://schemas.microsoft.com/office/powerpoint/2010/main" val="1524323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dissolv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 fontScale="90000"/>
          </a:bodyPr>
          <a:lstStyle/>
          <a:p>
            <a:r>
              <a:rPr lang="en-US" sz="3200" dirty="0"/>
              <a:t>A Few Pieces of General CS Knowledge Assumed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152406" y="1424200"/>
                <a:ext cx="8860115" cy="5355541"/>
              </a:xfrm>
              <a:ln>
                <a:noFill/>
              </a:ln>
            </p:spPr>
            <p:txBody>
              <a:bodyPr>
                <a:normAutofit/>
              </a:bodyPr>
              <a:lstStyle/>
              <a:p>
                <a:r>
                  <a:rPr lang="en-US" dirty="0"/>
                  <a:t>Functions, relations, matrices can be represented by decision trees</a:t>
                </a:r>
              </a:p>
              <a:p>
                <a:pPr lvl="1"/>
                <a:r>
                  <a:rPr lang="en-US" dirty="0"/>
                  <a:t>Decision trees: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  <m:r>
                      <a:rPr lang="en-US" b="0" i="1" smtClean="0">
                        <a:latin typeface="Cambria Math" panose="02040503050406030204" pitchFamily="18" charset="0"/>
                      </a:rPr>
                      <m:t>→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𝑉</m:t>
                    </m:r>
                  </m:oMath>
                </a14:m>
                <a:endParaRPr lang="en-US" dirty="0"/>
              </a:p>
              <a:p>
                <a:pPr lvl="1"/>
                <a:endParaRPr lang="en-US" dirty="0"/>
              </a:p>
              <a:p>
                <a:pPr lvl="1"/>
                <a:endParaRPr lang="en-US" dirty="0"/>
              </a:p>
              <a:p>
                <a:pPr lvl="1"/>
                <a:r>
                  <a:rPr lang="en-US" dirty="0"/>
                  <a:t>Binary relations: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/2</m:t>
                        </m:r>
                      </m:sup>
                    </m:sSup>
                    <m:r>
                      <a:rPr lang="en-US" b="0" i="1" smtClean="0">
                        <a:latin typeface="Cambria Math" panose="02040503050406030204" pitchFamily="18" charset="0"/>
                      </a:rPr>
                      <m:t>×</m:t>
                    </m:r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/2</m:t>
                        </m:r>
                      </m:sup>
                    </m:sSup>
                    <m:r>
                      <a:rPr lang="en-US" b="0" i="1" smtClean="0">
                        <a:latin typeface="Cambria Math" panose="02040503050406030204" pitchFamily="18" charset="0"/>
                      </a:rPr>
                      <m:t>→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𝐵</m:t>
                    </m:r>
                  </m:oMath>
                </a14:m>
                <a:endParaRPr lang="en-US" b="0" dirty="0"/>
              </a:p>
              <a:p>
                <a:pPr lvl="1"/>
                <a:endParaRPr lang="en-US" dirty="0"/>
              </a:p>
              <a:p>
                <a:pPr lvl="1"/>
                <a:endParaRPr lang="en-US" b="0" dirty="0"/>
              </a:p>
              <a:p>
                <a:pPr lvl="1"/>
                <a:endParaRPr lang="en-US" dirty="0"/>
              </a:p>
              <a:p>
                <a:pPr lvl="1"/>
                <a:endParaRPr lang="en-US" dirty="0"/>
              </a:p>
              <a:p>
                <a:pPr lvl="1"/>
                <a:r>
                  <a:rPr lang="en-US" dirty="0"/>
                  <a:t>Matrices: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/2</m:t>
                        </m:r>
                      </m:sup>
                    </m:sSup>
                    <m:r>
                      <a:rPr lang="en-US" b="0" i="1" smtClean="0">
                        <a:latin typeface="Cambria Math" panose="02040503050406030204" pitchFamily="18" charset="0"/>
                      </a:rPr>
                      <m:t>×</m:t>
                    </m:r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/2</m:t>
                        </m:r>
                      </m:sup>
                    </m:sSup>
                    <m:r>
                      <a:rPr lang="en-US" b="0" i="1" smtClean="0">
                        <a:latin typeface="Cambria Math" panose="02040503050406030204" pitchFamily="18" charset="0"/>
                      </a:rPr>
                      <m:t>→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𝑉</m:t>
                    </m:r>
                  </m:oMath>
                </a14:m>
                <a:endParaRPr lang="en-US" dirty="0"/>
              </a:p>
              <a:p>
                <a:endParaRPr lang="en-US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52406" y="1424200"/>
                <a:ext cx="8860115" cy="5355541"/>
              </a:xfrm>
              <a:blipFill>
                <a:blip r:embed="rId2"/>
                <a:stretch>
                  <a:fillRect l="-1170" t="-1253" r="-1308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49" name="Group 348">
            <a:extLst>
              <a:ext uri="{FF2B5EF4-FFF2-40B4-BE49-F238E27FC236}">
                <a16:creationId xmlns:a16="http://schemas.microsoft.com/office/drawing/2014/main" id="{6934AD9D-EB2D-86D9-1796-72DA6D0FCD9D}"/>
              </a:ext>
            </a:extLst>
          </p:cNvPr>
          <p:cNvGrpSpPr/>
          <p:nvPr/>
        </p:nvGrpSpPr>
        <p:grpSpPr>
          <a:xfrm>
            <a:off x="6026999" y="4241417"/>
            <a:ext cx="2964142" cy="1540385"/>
            <a:chOff x="5516237" y="4002960"/>
            <a:chExt cx="2964142" cy="1540385"/>
          </a:xfrm>
        </p:grpSpPr>
        <p:grpSp>
          <p:nvGrpSpPr>
            <p:cNvPr id="309" name="Group 308">
              <a:extLst>
                <a:ext uri="{FF2B5EF4-FFF2-40B4-BE49-F238E27FC236}">
                  <a16:creationId xmlns:a16="http://schemas.microsoft.com/office/drawing/2014/main" id="{C1EAF4E2-1D55-E0CF-35CB-D653BE89FA2C}"/>
                </a:ext>
              </a:extLst>
            </p:cNvPr>
            <p:cNvGrpSpPr/>
            <p:nvPr/>
          </p:nvGrpSpPr>
          <p:grpSpPr>
            <a:xfrm>
              <a:off x="5516237" y="4062888"/>
              <a:ext cx="2755604" cy="1480457"/>
              <a:chOff x="5612489" y="3774132"/>
              <a:chExt cx="2755604" cy="1480457"/>
            </a:xfrm>
          </p:grpSpPr>
          <p:grpSp>
            <p:nvGrpSpPr>
              <p:cNvPr id="171" name="Group 170">
                <a:extLst>
                  <a:ext uri="{FF2B5EF4-FFF2-40B4-BE49-F238E27FC236}">
                    <a16:creationId xmlns:a16="http://schemas.microsoft.com/office/drawing/2014/main" id="{85CCA0FD-C1DC-F7F9-104F-05C59CF8D025}"/>
                  </a:ext>
                </a:extLst>
              </p:cNvPr>
              <p:cNvGrpSpPr/>
              <p:nvPr/>
            </p:nvGrpSpPr>
            <p:grpSpPr>
              <a:xfrm>
                <a:off x="5751988" y="3774132"/>
                <a:ext cx="2486119" cy="1267483"/>
                <a:chOff x="6151574" y="4797380"/>
                <a:chExt cx="2486119" cy="1267483"/>
              </a:xfrm>
            </p:grpSpPr>
            <p:sp>
              <p:nvSpPr>
                <p:cNvPr id="188" name="Oval 187">
                  <a:extLst>
                    <a:ext uri="{FF2B5EF4-FFF2-40B4-BE49-F238E27FC236}">
                      <a16:creationId xmlns:a16="http://schemas.microsoft.com/office/drawing/2014/main" id="{66472F3B-D1E1-09CC-1B84-55CD25FA9E01}"/>
                    </a:ext>
                  </a:extLst>
                </p:cNvPr>
                <p:cNvSpPr/>
                <p:nvPr/>
              </p:nvSpPr>
              <p:spPr>
                <a:xfrm>
                  <a:off x="7367772" y="479738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Oval 188">
                  <a:extLst>
                    <a:ext uri="{FF2B5EF4-FFF2-40B4-BE49-F238E27FC236}">
                      <a16:creationId xmlns:a16="http://schemas.microsoft.com/office/drawing/2014/main" id="{BC103161-D339-8E2B-C3C0-E722A12C02AF}"/>
                    </a:ext>
                  </a:extLst>
                </p:cNvPr>
                <p:cNvSpPr/>
                <p:nvPr/>
              </p:nvSpPr>
              <p:spPr>
                <a:xfrm>
                  <a:off x="7989485" y="5069235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" name="Oval 189">
                  <a:extLst>
                    <a:ext uri="{FF2B5EF4-FFF2-40B4-BE49-F238E27FC236}">
                      <a16:creationId xmlns:a16="http://schemas.microsoft.com/office/drawing/2014/main" id="{88938548-161E-54EE-9B06-94C3193AC98D}"/>
                    </a:ext>
                  </a:extLst>
                </p:cNvPr>
                <p:cNvSpPr/>
                <p:nvPr/>
              </p:nvSpPr>
              <p:spPr>
                <a:xfrm>
                  <a:off x="6713246" y="5069235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Oval 190">
                  <a:extLst>
                    <a:ext uri="{FF2B5EF4-FFF2-40B4-BE49-F238E27FC236}">
                      <a16:creationId xmlns:a16="http://schemas.microsoft.com/office/drawing/2014/main" id="{1E699A2F-1121-2C3F-ED96-91B830ACB584}"/>
                    </a:ext>
                  </a:extLst>
                </p:cNvPr>
                <p:cNvSpPr/>
                <p:nvPr/>
              </p:nvSpPr>
              <p:spPr>
                <a:xfrm>
                  <a:off x="7013856" y="5386388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Oval 191">
                  <a:extLst>
                    <a:ext uri="{FF2B5EF4-FFF2-40B4-BE49-F238E27FC236}">
                      <a16:creationId xmlns:a16="http://schemas.microsoft.com/office/drawing/2014/main" id="{F5B4A279-B846-7CD8-D042-B4A0B6749ED3}"/>
                    </a:ext>
                  </a:extLst>
                </p:cNvPr>
                <p:cNvSpPr/>
                <p:nvPr/>
              </p:nvSpPr>
              <p:spPr>
                <a:xfrm>
                  <a:off x="6396247" y="5386388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Oval 192">
                  <a:extLst>
                    <a:ext uri="{FF2B5EF4-FFF2-40B4-BE49-F238E27FC236}">
                      <a16:creationId xmlns:a16="http://schemas.microsoft.com/office/drawing/2014/main" id="{3D5956D8-2D5D-40F1-DB00-7E9376AB2DF5}"/>
                    </a:ext>
                  </a:extLst>
                </p:cNvPr>
                <p:cNvSpPr/>
                <p:nvPr/>
              </p:nvSpPr>
              <p:spPr>
                <a:xfrm>
                  <a:off x="8284000" y="5386388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" name="Oval 193">
                  <a:extLst>
                    <a:ext uri="{FF2B5EF4-FFF2-40B4-BE49-F238E27FC236}">
                      <a16:creationId xmlns:a16="http://schemas.microsoft.com/office/drawing/2014/main" id="{93098E0B-7FD1-CEA5-95AD-F3228FA778E1}"/>
                    </a:ext>
                  </a:extLst>
                </p:cNvPr>
                <p:cNvSpPr/>
                <p:nvPr/>
              </p:nvSpPr>
              <p:spPr>
                <a:xfrm>
                  <a:off x="7675915" y="5386388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Oval 194">
                  <a:extLst>
                    <a:ext uri="{FF2B5EF4-FFF2-40B4-BE49-F238E27FC236}">
                      <a16:creationId xmlns:a16="http://schemas.microsoft.com/office/drawing/2014/main" id="{62C964F1-EC00-126A-4C7F-25DCCA5F7FCA}"/>
                    </a:ext>
                  </a:extLst>
                </p:cNvPr>
                <p:cNvSpPr/>
                <p:nvPr/>
              </p:nvSpPr>
              <p:spPr>
                <a:xfrm>
                  <a:off x="6564298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Oval 195">
                  <a:extLst>
                    <a:ext uri="{FF2B5EF4-FFF2-40B4-BE49-F238E27FC236}">
                      <a16:creationId xmlns:a16="http://schemas.microsoft.com/office/drawing/2014/main" id="{628220BF-7230-0781-DD1B-93F87AD677A6}"/>
                    </a:ext>
                  </a:extLst>
                </p:cNvPr>
                <p:cNvSpPr/>
                <p:nvPr/>
              </p:nvSpPr>
              <p:spPr>
                <a:xfrm>
                  <a:off x="6254423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Oval 196">
                  <a:extLst>
                    <a:ext uri="{FF2B5EF4-FFF2-40B4-BE49-F238E27FC236}">
                      <a16:creationId xmlns:a16="http://schemas.microsoft.com/office/drawing/2014/main" id="{9051718D-6733-75BD-B6D5-384DB7E1D283}"/>
                    </a:ext>
                  </a:extLst>
                </p:cNvPr>
                <p:cNvSpPr/>
                <p:nvPr/>
              </p:nvSpPr>
              <p:spPr>
                <a:xfrm>
                  <a:off x="7185646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Oval 197">
                  <a:extLst>
                    <a:ext uri="{FF2B5EF4-FFF2-40B4-BE49-F238E27FC236}">
                      <a16:creationId xmlns:a16="http://schemas.microsoft.com/office/drawing/2014/main" id="{AF15FC1B-BE02-7A2E-B8FF-94DC15531907}"/>
                    </a:ext>
                  </a:extLst>
                </p:cNvPr>
                <p:cNvSpPr/>
                <p:nvPr/>
              </p:nvSpPr>
              <p:spPr>
                <a:xfrm>
                  <a:off x="6885293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Oval 198">
                  <a:extLst>
                    <a:ext uri="{FF2B5EF4-FFF2-40B4-BE49-F238E27FC236}">
                      <a16:creationId xmlns:a16="http://schemas.microsoft.com/office/drawing/2014/main" id="{BD3C0F34-6044-5260-C15C-4A5929E4B4E8}"/>
                    </a:ext>
                  </a:extLst>
                </p:cNvPr>
                <p:cNvSpPr/>
                <p:nvPr/>
              </p:nvSpPr>
              <p:spPr>
                <a:xfrm>
                  <a:off x="7825253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Oval 199">
                  <a:extLst>
                    <a:ext uri="{FF2B5EF4-FFF2-40B4-BE49-F238E27FC236}">
                      <a16:creationId xmlns:a16="http://schemas.microsoft.com/office/drawing/2014/main" id="{A55EF507-3ABF-5591-040B-853DB06AFDA6}"/>
                    </a:ext>
                  </a:extLst>
                </p:cNvPr>
                <p:cNvSpPr/>
                <p:nvPr/>
              </p:nvSpPr>
              <p:spPr>
                <a:xfrm>
                  <a:off x="7515372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6DA98199-8B3A-9749-56A9-6922B69ABD3D}"/>
                    </a:ext>
                  </a:extLst>
                </p:cNvPr>
                <p:cNvSpPr/>
                <p:nvPr/>
              </p:nvSpPr>
              <p:spPr>
                <a:xfrm>
                  <a:off x="8477553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Oval 201">
                  <a:extLst>
                    <a:ext uri="{FF2B5EF4-FFF2-40B4-BE49-F238E27FC236}">
                      <a16:creationId xmlns:a16="http://schemas.microsoft.com/office/drawing/2014/main" id="{078508CE-B46D-BF1E-90C8-844A49E7A6A8}"/>
                    </a:ext>
                  </a:extLst>
                </p:cNvPr>
                <p:cNvSpPr/>
                <p:nvPr/>
              </p:nvSpPr>
              <p:spPr>
                <a:xfrm>
                  <a:off x="8151007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Oval 202">
                  <a:extLst>
                    <a:ext uri="{FF2B5EF4-FFF2-40B4-BE49-F238E27FC236}">
                      <a16:creationId xmlns:a16="http://schemas.microsoft.com/office/drawing/2014/main" id="{814AE594-5A57-E877-025C-B1F0ECF9E0B5}"/>
                    </a:ext>
                  </a:extLst>
                </p:cNvPr>
                <p:cNvSpPr/>
                <p:nvPr/>
              </p:nvSpPr>
              <p:spPr>
                <a:xfrm>
                  <a:off x="6469599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Oval 203">
                  <a:extLst>
                    <a:ext uri="{FF2B5EF4-FFF2-40B4-BE49-F238E27FC236}">
                      <a16:creationId xmlns:a16="http://schemas.microsoft.com/office/drawing/2014/main" id="{FE7A2391-3107-2371-D850-48BC20439720}"/>
                    </a:ext>
                  </a:extLst>
                </p:cNvPr>
                <p:cNvSpPr/>
                <p:nvPr/>
              </p:nvSpPr>
              <p:spPr>
                <a:xfrm>
                  <a:off x="6151574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Oval 204">
                  <a:extLst>
                    <a:ext uri="{FF2B5EF4-FFF2-40B4-BE49-F238E27FC236}">
                      <a16:creationId xmlns:a16="http://schemas.microsoft.com/office/drawing/2014/main" id="{79E7B3AF-CE8F-79A2-4634-082069DA4082}"/>
                    </a:ext>
                  </a:extLst>
                </p:cNvPr>
                <p:cNvSpPr/>
                <p:nvPr/>
              </p:nvSpPr>
              <p:spPr>
                <a:xfrm>
                  <a:off x="7090640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Oval 205">
                  <a:extLst>
                    <a:ext uri="{FF2B5EF4-FFF2-40B4-BE49-F238E27FC236}">
                      <a16:creationId xmlns:a16="http://schemas.microsoft.com/office/drawing/2014/main" id="{59D5F42A-8D13-1FE9-1DE7-51CC99C01D33}"/>
                    </a:ext>
                  </a:extLst>
                </p:cNvPr>
                <p:cNvSpPr/>
                <p:nvPr/>
              </p:nvSpPr>
              <p:spPr>
                <a:xfrm>
                  <a:off x="6792822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Oval 206">
                  <a:extLst>
                    <a:ext uri="{FF2B5EF4-FFF2-40B4-BE49-F238E27FC236}">
                      <a16:creationId xmlns:a16="http://schemas.microsoft.com/office/drawing/2014/main" id="{994C0119-BCF0-4B10-89C4-686D8196B59C}"/>
                    </a:ext>
                  </a:extLst>
                </p:cNvPr>
                <p:cNvSpPr/>
                <p:nvPr/>
              </p:nvSpPr>
              <p:spPr>
                <a:xfrm>
                  <a:off x="7746223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Oval 207">
                  <a:extLst>
                    <a:ext uri="{FF2B5EF4-FFF2-40B4-BE49-F238E27FC236}">
                      <a16:creationId xmlns:a16="http://schemas.microsoft.com/office/drawing/2014/main" id="{50353FF8-68A9-3A53-0D16-C8FF754F8474}"/>
                    </a:ext>
                  </a:extLst>
                </p:cNvPr>
                <p:cNvSpPr/>
                <p:nvPr/>
              </p:nvSpPr>
              <p:spPr>
                <a:xfrm>
                  <a:off x="7436497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Oval 208">
                  <a:extLst>
                    <a:ext uri="{FF2B5EF4-FFF2-40B4-BE49-F238E27FC236}">
                      <a16:creationId xmlns:a16="http://schemas.microsoft.com/office/drawing/2014/main" id="{500206AD-9D24-59C0-DB72-1E0F79354F6D}"/>
                    </a:ext>
                  </a:extLst>
                </p:cNvPr>
                <p:cNvSpPr/>
                <p:nvPr/>
              </p:nvSpPr>
              <p:spPr>
                <a:xfrm>
                  <a:off x="8406456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Oval 209">
                  <a:extLst>
                    <a:ext uri="{FF2B5EF4-FFF2-40B4-BE49-F238E27FC236}">
                      <a16:creationId xmlns:a16="http://schemas.microsoft.com/office/drawing/2014/main" id="{D67919ED-50AC-AAD9-1C29-CD391A42D590}"/>
                    </a:ext>
                  </a:extLst>
                </p:cNvPr>
                <p:cNvSpPr/>
                <p:nvPr/>
              </p:nvSpPr>
              <p:spPr>
                <a:xfrm>
                  <a:off x="8071824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" name="Oval 210">
                  <a:extLst>
                    <a:ext uri="{FF2B5EF4-FFF2-40B4-BE49-F238E27FC236}">
                      <a16:creationId xmlns:a16="http://schemas.microsoft.com/office/drawing/2014/main" id="{52E4E4B5-47ED-66B6-E285-24B3777E04C1}"/>
                    </a:ext>
                  </a:extLst>
                </p:cNvPr>
                <p:cNvSpPr/>
                <p:nvPr/>
              </p:nvSpPr>
              <p:spPr>
                <a:xfrm>
                  <a:off x="6635883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" name="Oval 211">
                  <a:extLst>
                    <a:ext uri="{FF2B5EF4-FFF2-40B4-BE49-F238E27FC236}">
                      <a16:creationId xmlns:a16="http://schemas.microsoft.com/office/drawing/2014/main" id="{5245EC80-A123-5669-4E11-AD96F0892A47}"/>
                    </a:ext>
                  </a:extLst>
                </p:cNvPr>
                <p:cNvSpPr/>
                <p:nvPr/>
              </p:nvSpPr>
              <p:spPr>
                <a:xfrm>
                  <a:off x="6323010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Oval 212">
                  <a:extLst>
                    <a:ext uri="{FF2B5EF4-FFF2-40B4-BE49-F238E27FC236}">
                      <a16:creationId xmlns:a16="http://schemas.microsoft.com/office/drawing/2014/main" id="{01D15B2E-A670-4FC8-DFF7-F877FD9406A6}"/>
                    </a:ext>
                  </a:extLst>
                </p:cNvPr>
                <p:cNvSpPr/>
                <p:nvPr/>
              </p:nvSpPr>
              <p:spPr>
                <a:xfrm>
                  <a:off x="7285113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Oval 213">
                  <a:extLst>
                    <a:ext uri="{FF2B5EF4-FFF2-40B4-BE49-F238E27FC236}">
                      <a16:creationId xmlns:a16="http://schemas.microsoft.com/office/drawing/2014/main" id="{7ADC23B9-9C3F-87D2-6B17-D7FAD240250C}"/>
                    </a:ext>
                  </a:extLst>
                </p:cNvPr>
                <p:cNvSpPr/>
                <p:nvPr/>
              </p:nvSpPr>
              <p:spPr>
                <a:xfrm>
                  <a:off x="6960200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Oval 214">
                  <a:extLst>
                    <a:ext uri="{FF2B5EF4-FFF2-40B4-BE49-F238E27FC236}">
                      <a16:creationId xmlns:a16="http://schemas.microsoft.com/office/drawing/2014/main" id="{7A455566-287E-51CB-722F-5E233B46AB86}"/>
                    </a:ext>
                  </a:extLst>
                </p:cNvPr>
                <p:cNvSpPr/>
                <p:nvPr/>
              </p:nvSpPr>
              <p:spPr>
                <a:xfrm>
                  <a:off x="7916174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Oval 215">
                  <a:extLst>
                    <a:ext uri="{FF2B5EF4-FFF2-40B4-BE49-F238E27FC236}">
                      <a16:creationId xmlns:a16="http://schemas.microsoft.com/office/drawing/2014/main" id="{E09DD8CF-7E74-0356-4F7D-989A347D48F2}"/>
                    </a:ext>
                  </a:extLst>
                </p:cNvPr>
                <p:cNvSpPr/>
                <p:nvPr/>
              </p:nvSpPr>
              <p:spPr>
                <a:xfrm>
                  <a:off x="7581733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Oval 216">
                  <a:extLst>
                    <a:ext uri="{FF2B5EF4-FFF2-40B4-BE49-F238E27FC236}">
                      <a16:creationId xmlns:a16="http://schemas.microsoft.com/office/drawing/2014/main" id="{3105877F-1DEE-B04F-F857-8ECF2A51CCF3}"/>
                    </a:ext>
                  </a:extLst>
                </p:cNvPr>
                <p:cNvSpPr/>
                <p:nvPr/>
              </p:nvSpPr>
              <p:spPr>
                <a:xfrm>
                  <a:off x="8601117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" name="Oval 217">
                  <a:extLst>
                    <a:ext uri="{FF2B5EF4-FFF2-40B4-BE49-F238E27FC236}">
                      <a16:creationId xmlns:a16="http://schemas.microsoft.com/office/drawing/2014/main" id="{4C68C001-14CD-6891-2017-D92DB76C2F39}"/>
                    </a:ext>
                  </a:extLst>
                </p:cNvPr>
                <p:cNvSpPr/>
                <p:nvPr/>
              </p:nvSpPr>
              <p:spPr>
                <a:xfrm>
                  <a:off x="8258250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219" name="Straight Arrow Connector 218">
                  <a:extLst>
                    <a:ext uri="{FF2B5EF4-FFF2-40B4-BE49-F238E27FC236}">
                      <a16:creationId xmlns:a16="http://schemas.microsoft.com/office/drawing/2014/main" id="{C4DD34B9-365D-BBCE-2663-73D998B0C9C4}"/>
                    </a:ext>
                  </a:extLst>
                </p:cNvPr>
                <p:cNvCxnSpPr>
                  <a:cxnSpLocks/>
                  <a:stCxn id="188" idx="6"/>
                  <a:endCxn id="189" idx="1"/>
                </p:cNvCxnSpPr>
                <p:nvPr/>
              </p:nvCxnSpPr>
              <p:spPr>
                <a:xfrm>
                  <a:off x="7404348" y="4815668"/>
                  <a:ext cx="590493" cy="258923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0" name="Straight Arrow Connector 219">
                  <a:extLst>
                    <a:ext uri="{FF2B5EF4-FFF2-40B4-BE49-F238E27FC236}">
                      <a16:creationId xmlns:a16="http://schemas.microsoft.com/office/drawing/2014/main" id="{CBFA4280-5E4C-2188-ABC7-4622292016A5}"/>
                    </a:ext>
                  </a:extLst>
                </p:cNvPr>
                <p:cNvCxnSpPr>
                  <a:cxnSpLocks/>
                  <a:stCxn id="188" idx="2"/>
                  <a:endCxn id="190" idx="7"/>
                </p:cNvCxnSpPr>
                <p:nvPr/>
              </p:nvCxnSpPr>
              <p:spPr>
                <a:xfrm flipH="1">
                  <a:off x="6744466" y="4815668"/>
                  <a:ext cx="623306" cy="258923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1" name="Straight Arrow Connector 220">
                  <a:extLst>
                    <a:ext uri="{FF2B5EF4-FFF2-40B4-BE49-F238E27FC236}">
                      <a16:creationId xmlns:a16="http://schemas.microsoft.com/office/drawing/2014/main" id="{7BD9D262-634B-A007-EBA2-EA280A8E4E19}"/>
                    </a:ext>
                  </a:extLst>
                </p:cNvPr>
                <p:cNvCxnSpPr>
                  <a:cxnSpLocks/>
                  <a:stCxn id="189" idx="3"/>
                  <a:endCxn id="194" idx="7"/>
                </p:cNvCxnSpPr>
                <p:nvPr/>
              </p:nvCxnSpPr>
              <p:spPr>
                <a:xfrm flipH="1">
                  <a:off x="7707135" y="5100455"/>
                  <a:ext cx="287706" cy="291289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2" name="Straight Arrow Connector 221">
                  <a:extLst>
                    <a:ext uri="{FF2B5EF4-FFF2-40B4-BE49-F238E27FC236}">
                      <a16:creationId xmlns:a16="http://schemas.microsoft.com/office/drawing/2014/main" id="{F0A5D031-EF3C-BE3D-9FAA-2CA175E67BDA}"/>
                    </a:ext>
                  </a:extLst>
                </p:cNvPr>
                <p:cNvCxnSpPr>
                  <a:cxnSpLocks/>
                  <a:stCxn id="189" idx="5"/>
                  <a:endCxn id="193" idx="1"/>
                </p:cNvCxnSpPr>
                <p:nvPr/>
              </p:nvCxnSpPr>
              <p:spPr>
                <a:xfrm>
                  <a:off x="8020705" y="5100455"/>
                  <a:ext cx="268651" cy="291289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3" name="Straight Arrow Connector 222">
                  <a:extLst>
                    <a:ext uri="{FF2B5EF4-FFF2-40B4-BE49-F238E27FC236}">
                      <a16:creationId xmlns:a16="http://schemas.microsoft.com/office/drawing/2014/main" id="{AD9DF111-7827-C8E7-F10E-FB732A59F76B}"/>
                    </a:ext>
                  </a:extLst>
                </p:cNvPr>
                <p:cNvCxnSpPr>
                  <a:cxnSpLocks/>
                  <a:stCxn id="190" idx="5"/>
                  <a:endCxn id="191" idx="1"/>
                </p:cNvCxnSpPr>
                <p:nvPr/>
              </p:nvCxnSpPr>
              <p:spPr>
                <a:xfrm>
                  <a:off x="6744466" y="5100455"/>
                  <a:ext cx="274746" cy="291289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4" name="Straight Arrow Connector 223">
                  <a:extLst>
                    <a:ext uri="{FF2B5EF4-FFF2-40B4-BE49-F238E27FC236}">
                      <a16:creationId xmlns:a16="http://schemas.microsoft.com/office/drawing/2014/main" id="{D76BA36A-3C6B-8F9A-1DC4-9E122AACC707}"/>
                    </a:ext>
                  </a:extLst>
                </p:cNvPr>
                <p:cNvCxnSpPr>
                  <a:cxnSpLocks/>
                  <a:stCxn id="190" idx="3"/>
                  <a:endCxn id="192" idx="7"/>
                </p:cNvCxnSpPr>
                <p:nvPr/>
              </p:nvCxnSpPr>
              <p:spPr>
                <a:xfrm flipH="1">
                  <a:off x="6427467" y="5100455"/>
                  <a:ext cx="291135" cy="291289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5" name="Straight Arrow Connector 224">
                  <a:extLst>
                    <a:ext uri="{FF2B5EF4-FFF2-40B4-BE49-F238E27FC236}">
                      <a16:creationId xmlns:a16="http://schemas.microsoft.com/office/drawing/2014/main" id="{46378C53-0A7C-90BF-3C3A-699FDFC22A6A}"/>
                    </a:ext>
                  </a:extLst>
                </p:cNvPr>
                <p:cNvCxnSpPr>
                  <a:cxnSpLocks/>
                  <a:stCxn id="192" idx="3"/>
                  <a:endCxn id="196" idx="0"/>
                </p:cNvCxnSpPr>
                <p:nvPr/>
              </p:nvCxnSpPr>
              <p:spPr>
                <a:xfrm flipH="1">
                  <a:off x="6272711" y="5417608"/>
                  <a:ext cx="128892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6" name="Straight Arrow Connector 225">
                  <a:extLst>
                    <a:ext uri="{FF2B5EF4-FFF2-40B4-BE49-F238E27FC236}">
                      <a16:creationId xmlns:a16="http://schemas.microsoft.com/office/drawing/2014/main" id="{6D9781D4-18DD-7B8C-2378-58CAA0DE3003}"/>
                    </a:ext>
                  </a:extLst>
                </p:cNvPr>
                <p:cNvCxnSpPr>
                  <a:cxnSpLocks/>
                  <a:stCxn id="192" idx="5"/>
                  <a:endCxn id="195" idx="0"/>
                </p:cNvCxnSpPr>
                <p:nvPr/>
              </p:nvCxnSpPr>
              <p:spPr>
                <a:xfrm>
                  <a:off x="6427467" y="5417608"/>
                  <a:ext cx="155119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7" name="Straight Arrow Connector 226">
                  <a:extLst>
                    <a:ext uri="{FF2B5EF4-FFF2-40B4-BE49-F238E27FC236}">
                      <a16:creationId xmlns:a16="http://schemas.microsoft.com/office/drawing/2014/main" id="{D918C2E3-C157-8154-792D-571F33A55170}"/>
                    </a:ext>
                  </a:extLst>
                </p:cNvPr>
                <p:cNvCxnSpPr>
                  <a:cxnSpLocks/>
                  <a:stCxn id="191" idx="5"/>
                  <a:endCxn id="197" idx="0"/>
                </p:cNvCxnSpPr>
                <p:nvPr/>
              </p:nvCxnSpPr>
              <p:spPr>
                <a:xfrm>
                  <a:off x="7045076" y="5417608"/>
                  <a:ext cx="158858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" name="Straight Arrow Connector 227">
                  <a:extLst>
                    <a:ext uri="{FF2B5EF4-FFF2-40B4-BE49-F238E27FC236}">
                      <a16:creationId xmlns:a16="http://schemas.microsoft.com/office/drawing/2014/main" id="{FB51F89D-F819-8137-14CB-87B593FACC3F}"/>
                    </a:ext>
                  </a:extLst>
                </p:cNvPr>
                <p:cNvCxnSpPr>
                  <a:cxnSpLocks/>
                  <a:stCxn id="194" idx="5"/>
                  <a:endCxn id="199" idx="0"/>
                </p:cNvCxnSpPr>
                <p:nvPr/>
              </p:nvCxnSpPr>
              <p:spPr>
                <a:xfrm>
                  <a:off x="7707135" y="5417608"/>
                  <a:ext cx="136406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" name="Straight Arrow Connector 228">
                  <a:extLst>
                    <a:ext uri="{FF2B5EF4-FFF2-40B4-BE49-F238E27FC236}">
                      <a16:creationId xmlns:a16="http://schemas.microsoft.com/office/drawing/2014/main" id="{FA8AAD29-DC8B-B42B-D1FC-87BDB316080F}"/>
                    </a:ext>
                  </a:extLst>
                </p:cNvPr>
                <p:cNvCxnSpPr>
                  <a:cxnSpLocks/>
                  <a:stCxn id="194" idx="3"/>
                  <a:endCxn id="200" idx="0"/>
                </p:cNvCxnSpPr>
                <p:nvPr/>
              </p:nvCxnSpPr>
              <p:spPr>
                <a:xfrm flipH="1">
                  <a:off x="7533660" y="5417608"/>
                  <a:ext cx="147611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0" name="Straight Arrow Connector 229">
                  <a:extLst>
                    <a:ext uri="{FF2B5EF4-FFF2-40B4-BE49-F238E27FC236}">
                      <a16:creationId xmlns:a16="http://schemas.microsoft.com/office/drawing/2014/main" id="{4E5DA6EB-76A3-762B-022A-DB275D5DE71A}"/>
                    </a:ext>
                  </a:extLst>
                </p:cNvPr>
                <p:cNvCxnSpPr>
                  <a:cxnSpLocks/>
                  <a:stCxn id="193" idx="3"/>
                  <a:endCxn id="202" idx="0"/>
                </p:cNvCxnSpPr>
                <p:nvPr/>
              </p:nvCxnSpPr>
              <p:spPr>
                <a:xfrm flipH="1">
                  <a:off x="8169295" y="5417608"/>
                  <a:ext cx="120061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1" name="Straight Arrow Connector 230">
                  <a:extLst>
                    <a:ext uri="{FF2B5EF4-FFF2-40B4-BE49-F238E27FC236}">
                      <a16:creationId xmlns:a16="http://schemas.microsoft.com/office/drawing/2014/main" id="{A9728CDE-241B-FE76-CBCA-881CC136DCCD}"/>
                    </a:ext>
                  </a:extLst>
                </p:cNvPr>
                <p:cNvCxnSpPr>
                  <a:cxnSpLocks/>
                  <a:stCxn id="193" idx="5"/>
                  <a:endCxn id="201" idx="0"/>
                </p:cNvCxnSpPr>
                <p:nvPr/>
              </p:nvCxnSpPr>
              <p:spPr>
                <a:xfrm>
                  <a:off x="8315220" y="5417608"/>
                  <a:ext cx="180621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2" name="Straight Arrow Connector 231">
                  <a:extLst>
                    <a:ext uri="{FF2B5EF4-FFF2-40B4-BE49-F238E27FC236}">
                      <a16:creationId xmlns:a16="http://schemas.microsoft.com/office/drawing/2014/main" id="{EB1439B6-327A-BD93-FA43-A98B650DD3FA}"/>
                    </a:ext>
                  </a:extLst>
                </p:cNvPr>
                <p:cNvCxnSpPr>
                  <a:cxnSpLocks/>
                  <a:stCxn id="191" idx="3"/>
                  <a:endCxn id="198" idx="0"/>
                </p:cNvCxnSpPr>
                <p:nvPr/>
              </p:nvCxnSpPr>
              <p:spPr>
                <a:xfrm flipH="1">
                  <a:off x="6903581" y="5417608"/>
                  <a:ext cx="115631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" name="Straight Arrow Connector 232">
                  <a:extLst>
                    <a:ext uri="{FF2B5EF4-FFF2-40B4-BE49-F238E27FC236}">
                      <a16:creationId xmlns:a16="http://schemas.microsoft.com/office/drawing/2014/main" id="{D215CD1F-F6C9-DB1D-A2F1-CA5A6B69E4B0}"/>
                    </a:ext>
                  </a:extLst>
                </p:cNvPr>
                <p:cNvCxnSpPr>
                  <a:cxnSpLocks/>
                  <a:stCxn id="196" idx="3"/>
                  <a:endCxn id="204" idx="0"/>
                </p:cNvCxnSpPr>
                <p:nvPr/>
              </p:nvCxnSpPr>
              <p:spPr>
                <a:xfrm flipH="1">
                  <a:off x="6169862" y="5764889"/>
                  <a:ext cx="89917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" name="Straight Arrow Connector 233">
                  <a:extLst>
                    <a:ext uri="{FF2B5EF4-FFF2-40B4-BE49-F238E27FC236}">
                      <a16:creationId xmlns:a16="http://schemas.microsoft.com/office/drawing/2014/main" id="{2DBC68C4-646C-B25F-E5D5-E98C5E5C487E}"/>
                    </a:ext>
                  </a:extLst>
                </p:cNvPr>
                <p:cNvCxnSpPr>
                  <a:cxnSpLocks/>
                  <a:stCxn id="195" idx="3"/>
                  <a:endCxn id="203" idx="0"/>
                </p:cNvCxnSpPr>
                <p:nvPr/>
              </p:nvCxnSpPr>
              <p:spPr>
                <a:xfrm flipH="1">
                  <a:off x="6487887" y="5764889"/>
                  <a:ext cx="81767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" name="Straight Arrow Connector 234">
                  <a:extLst>
                    <a:ext uri="{FF2B5EF4-FFF2-40B4-BE49-F238E27FC236}">
                      <a16:creationId xmlns:a16="http://schemas.microsoft.com/office/drawing/2014/main" id="{CB000BE2-480A-64C1-C20F-D3D55C24853D}"/>
                    </a:ext>
                  </a:extLst>
                </p:cNvPr>
                <p:cNvCxnSpPr>
                  <a:cxnSpLocks/>
                  <a:stCxn id="198" idx="3"/>
                  <a:endCxn id="206" idx="0"/>
                </p:cNvCxnSpPr>
                <p:nvPr/>
              </p:nvCxnSpPr>
              <p:spPr>
                <a:xfrm flipH="1">
                  <a:off x="6811110" y="5764889"/>
                  <a:ext cx="79539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6" name="Straight Arrow Connector 235">
                  <a:extLst>
                    <a:ext uri="{FF2B5EF4-FFF2-40B4-BE49-F238E27FC236}">
                      <a16:creationId xmlns:a16="http://schemas.microsoft.com/office/drawing/2014/main" id="{187DEFF4-BE34-E442-560B-FEB1FB211E9B}"/>
                    </a:ext>
                  </a:extLst>
                </p:cNvPr>
                <p:cNvCxnSpPr>
                  <a:cxnSpLocks/>
                  <a:stCxn id="197" idx="3"/>
                  <a:endCxn id="205" idx="7"/>
                </p:cNvCxnSpPr>
                <p:nvPr/>
              </p:nvCxnSpPr>
              <p:spPr>
                <a:xfrm flipH="1">
                  <a:off x="7121860" y="5764889"/>
                  <a:ext cx="69142" cy="268754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7" name="Straight Arrow Connector 236">
                  <a:extLst>
                    <a:ext uri="{FF2B5EF4-FFF2-40B4-BE49-F238E27FC236}">
                      <a16:creationId xmlns:a16="http://schemas.microsoft.com/office/drawing/2014/main" id="{FF5BDDAA-251D-8854-AFF6-6914E69BE8BD}"/>
                    </a:ext>
                  </a:extLst>
                </p:cNvPr>
                <p:cNvCxnSpPr>
                  <a:cxnSpLocks/>
                  <a:stCxn id="200" idx="3"/>
                  <a:endCxn id="208" idx="0"/>
                </p:cNvCxnSpPr>
                <p:nvPr/>
              </p:nvCxnSpPr>
              <p:spPr>
                <a:xfrm flipH="1">
                  <a:off x="7454785" y="5764889"/>
                  <a:ext cx="65943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8" name="Straight Arrow Connector 237">
                  <a:extLst>
                    <a:ext uri="{FF2B5EF4-FFF2-40B4-BE49-F238E27FC236}">
                      <a16:creationId xmlns:a16="http://schemas.microsoft.com/office/drawing/2014/main" id="{6520E1B0-0898-E8CB-5ED1-17C758F69824}"/>
                    </a:ext>
                  </a:extLst>
                </p:cNvPr>
                <p:cNvCxnSpPr>
                  <a:cxnSpLocks/>
                  <a:stCxn id="199" idx="3"/>
                  <a:endCxn id="207" idx="7"/>
                </p:cNvCxnSpPr>
                <p:nvPr/>
              </p:nvCxnSpPr>
              <p:spPr>
                <a:xfrm flipH="1">
                  <a:off x="7777443" y="5764889"/>
                  <a:ext cx="53166" cy="268754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9" name="Straight Arrow Connector 238">
                  <a:extLst>
                    <a:ext uri="{FF2B5EF4-FFF2-40B4-BE49-F238E27FC236}">
                      <a16:creationId xmlns:a16="http://schemas.microsoft.com/office/drawing/2014/main" id="{A29AD402-2A1A-6BF1-8F43-27F0DEF4A427}"/>
                    </a:ext>
                  </a:extLst>
                </p:cNvPr>
                <p:cNvCxnSpPr>
                  <a:cxnSpLocks/>
                  <a:stCxn id="202" idx="3"/>
                  <a:endCxn id="210" idx="0"/>
                </p:cNvCxnSpPr>
                <p:nvPr/>
              </p:nvCxnSpPr>
              <p:spPr>
                <a:xfrm flipH="1">
                  <a:off x="8090112" y="5764889"/>
                  <a:ext cx="66251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" name="Straight Arrow Connector 239">
                  <a:extLst>
                    <a:ext uri="{FF2B5EF4-FFF2-40B4-BE49-F238E27FC236}">
                      <a16:creationId xmlns:a16="http://schemas.microsoft.com/office/drawing/2014/main" id="{3761F8EE-46F4-0DCD-6D81-DE8FB79FDE6F}"/>
                    </a:ext>
                  </a:extLst>
                </p:cNvPr>
                <p:cNvCxnSpPr>
                  <a:cxnSpLocks/>
                  <a:stCxn id="201" idx="3"/>
                  <a:endCxn id="209" idx="0"/>
                </p:cNvCxnSpPr>
                <p:nvPr/>
              </p:nvCxnSpPr>
              <p:spPr>
                <a:xfrm flipH="1">
                  <a:off x="8424744" y="5764889"/>
                  <a:ext cx="58165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" name="Straight Arrow Connector 240">
                  <a:extLst>
                    <a:ext uri="{FF2B5EF4-FFF2-40B4-BE49-F238E27FC236}">
                      <a16:creationId xmlns:a16="http://schemas.microsoft.com/office/drawing/2014/main" id="{11984C03-4C14-B0C1-BA40-AC19E57539D3}"/>
                    </a:ext>
                  </a:extLst>
                </p:cNvPr>
                <p:cNvCxnSpPr>
                  <a:cxnSpLocks/>
                  <a:stCxn id="197" idx="5"/>
                  <a:endCxn id="213" idx="0"/>
                </p:cNvCxnSpPr>
                <p:nvPr/>
              </p:nvCxnSpPr>
              <p:spPr>
                <a:xfrm>
                  <a:off x="7216866" y="5764889"/>
                  <a:ext cx="86535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2" name="Straight Arrow Connector 241">
                  <a:extLst>
                    <a:ext uri="{FF2B5EF4-FFF2-40B4-BE49-F238E27FC236}">
                      <a16:creationId xmlns:a16="http://schemas.microsoft.com/office/drawing/2014/main" id="{F52E2637-9E44-48AE-063E-FC3B706488E6}"/>
                    </a:ext>
                  </a:extLst>
                </p:cNvPr>
                <p:cNvCxnSpPr>
                  <a:cxnSpLocks/>
                  <a:stCxn id="200" idx="5"/>
                  <a:endCxn id="216" idx="0"/>
                </p:cNvCxnSpPr>
                <p:nvPr/>
              </p:nvCxnSpPr>
              <p:spPr>
                <a:xfrm>
                  <a:off x="7546592" y="5764889"/>
                  <a:ext cx="53429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3" name="Straight Arrow Connector 242">
                  <a:extLst>
                    <a:ext uri="{FF2B5EF4-FFF2-40B4-BE49-F238E27FC236}">
                      <a16:creationId xmlns:a16="http://schemas.microsoft.com/office/drawing/2014/main" id="{65DD17AB-6DE4-33E4-E567-D0C9364F1C4B}"/>
                    </a:ext>
                  </a:extLst>
                </p:cNvPr>
                <p:cNvCxnSpPr>
                  <a:cxnSpLocks/>
                  <a:stCxn id="199" idx="5"/>
                  <a:endCxn id="215" idx="0"/>
                </p:cNvCxnSpPr>
                <p:nvPr/>
              </p:nvCxnSpPr>
              <p:spPr>
                <a:xfrm>
                  <a:off x="7856473" y="5764889"/>
                  <a:ext cx="77989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4" name="Straight Arrow Connector 243">
                  <a:extLst>
                    <a:ext uri="{FF2B5EF4-FFF2-40B4-BE49-F238E27FC236}">
                      <a16:creationId xmlns:a16="http://schemas.microsoft.com/office/drawing/2014/main" id="{08D2952C-C6F0-1E46-3B97-95EDC1341D9C}"/>
                    </a:ext>
                  </a:extLst>
                </p:cNvPr>
                <p:cNvCxnSpPr>
                  <a:cxnSpLocks/>
                  <a:stCxn id="202" idx="5"/>
                  <a:endCxn id="218" idx="0"/>
                </p:cNvCxnSpPr>
                <p:nvPr/>
              </p:nvCxnSpPr>
              <p:spPr>
                <a:xfrm>
                  <a:off x="8182227" y="5764889"/>
                  <a:ext cx="94311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5" name="Straight Arrow Connector 244">
                  <a:extLst>
                    <a:ext uri="{FF2B5EF4-FFF2-40B4-BE49-F238E27FC236}">
                      <a16:creationId xmlns:a16="http://schemas.microsoft.com/office/drawing/2014/main" id="{1103E170-0D71-818C-2063-E835E46BA327}"/>
                    </a:ext>
                  </a:extLst>
                </p:cNvPr>
                <p:cNvCxnSpPr>
                  <a:cxnSpLocks/>
                  <a:stCxn id="201" idx="5"/>
                  <a:endCxn id="217" idx="1"/>
                </p:cNvCxnSpPr>
                <p:nvPr/>
              </p:nvCxnSpPr>
              <p:spPr>
                <a:xfrm>
                  <a:off x="8508773" y="5764889"/>
                  <a:ext cx="97700" cy="268754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" name="Straight Arrow Connector 245">
                  <a:extLst>
                    <a:ext uri="{FF2B5EF4-FFF2-40B4-BE49-F238E27FC236}">
                      <a16:creationId xmlns:a16="http://schemas.microsoft.com/office/drawing/2014/main" id="{48323300-51D0-4AE6-FE1E-F9DE6957DABB}"/>
                    </a:ext>
                  </a:extLst>
                </p:cNvPr>
                <p:cNvCxnSpPr>
                  <a:cxnSpLocks/>
                  <a:stCxn id="198" idx="5"/>
                  <a:endCxn id="214" idx="0"/>
                </p:cNvCxnSpPr>
                <p:nvPr/>
              </p:nvCxnSpPr>
              <p:spPr>
                <a:xfrm>
                  <a:off x="6916513" y="5764889"/>
                  <a:ext cx="61975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Arrow Connector 246">
                  <a:extLst>
                    <a:ext uri="{FF2B5EF4-FFF2-40B4-BE49-F238E27FC236}">
                      <a16:creationId xmlns:a16="http://schemas.microsoft.com/office/drawing/2014/main" id="{9DB4FB4C-1208-FFD6-58E1-8A23E787109E}"/>
                    </a:ext>
                  </a:extLst>
                </p:cNvPr>
                <p:cNvCxnSpPr>
                  <a:cxnSpLocks/>
                  <a:stCxn id="195" idx="5"/>
                  <a:endCxn id="211" idx="0"/>
                </p:cNvCxnSpPr>
                <p:nvPr/>
              </p:nvCxnSpPr>
              <p:spPr>
                <a:xfrm>
                  <a:off x="6595518" y="5764889"/>
                  <a:ext cx="58653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8" name="Straight Arrow Connector 247">
                  <a:extLst>
                    <a:ext uri="{FF2B5EF4-FFF2-40B4-BE49-F238E27FC236}">
                      <a16:creationId xmlns:a16="http://schemas.microsoft.com/office/drawing/2014/main" id="{92AD7B77-E8DF-0516-EE67-B00BB7D85E36}"/>
                    </a:ext>
                  </a:extLst>
                </p:cNvPr>
                <p:cNvCxnSpPr>
                  <a:cxnSpLocks/>
                  <a:stCxn id="196" idx="5"/>
                  <a:endCxn id="212" idx="0"/>
                </p:cNvCxnSpPr>
                <p:nvPr/>
              </p:nvCxnSpPr>
              <p:spPr>
                <a:xfrm>
                  <a:off x="6285643" y="5764889"/>
                  <a:ext cx="55655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72" name="TextBox 171">
                    <a:extLst>
                      <a:ext uri="{FF2B5EF4-FFF2-40B4-BE49-F238E27FC236}">
                        <a16:creationId xmlns:a16="http://schemas.microsoft.com/office/drawing/2014/main" id="{31882101-9A7A-3C1A-48DA-0875A88F8173}"/>
                      </a:ext>
                    </a:extLst>
                  </p:cNvPr>
                  <p:cNvSpPr txBox="1"/>
                  <p:nvPr/>
                </p:nvSpPr>
                <p:spPr>
                  <a:xfrm>
                    <a:off x="5792602" y="4992979"/>
                    <a:ext cx="301685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172" name="TextBox 171">
                    <a:extLst>
                      <a:ext uri="{FF2B5EF4-FFF2-40B4-BE49-F238E27FC236}">
                        <a16:creationId xmlns:a16="http://schemas.microsoft.com/office/drawing/2014/main" id="{31882101-9A7A-3C1A-48DA-0875A88F817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792602" y="4992979"/>
                    <a:ext cx="301685" cy="261610"/>
                  </a:xfrm>
                  <a:prstGeom prst="rect">
                    <a:avLst/>
                  </a:prstGeom>
                  <a:blipFill>
                    <a:blip r:embed="rId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73" name="TextBox 172">
                    <a:extLst>
                      <a:ext uri="{FF2B5EF4-FFF2-40B4-BE49-F238E27FC236}">
                        <a16:creationId xmlns:a16="http://schemas.microsoft.com/office/drawing/2014/main" id="{712F288A-78DC-3DC7-28DE-9493A61B5D1F}"/>
                      </a:ext>
                    </a:extLst>
                  </p:cNvPr>
                  <p:cNvSpPr txBox="1"/>
                  <p:nvPr/>
                </p:nvSpPr>
                <p:spPr>
                  <a:xfrm>
                    <a:off x="5932669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173" name="TextBox 172">
                    <a:extLst>
                      <a:ext uri="{FF2B5EF4-FFF2-40B4-BE49-F238E27FC236}">
                        <a16:creationId xmlns:a16="http://schemas.microsoft.com/office/drawing/2014/main" id="{712F288A-78DC-3DC7-28DE-9493A61B5D1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932669" y="4992979"/>
                    <a:ext cx="301686" cy="261610"/>
                  </a:xfrm>
                  <a:prstGeom prst="rect">
                    <a:avLst/>
                  </a:prstGeom>
                  <a:blipFill>
                    <a:blip r:embed="rId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74" name="TextBox 173">
                    <a:extLst>
                      <a:ext uri="{FF2B5EF4-FFF2-40B4-BE49-F238E27FC236}">
                        <a16:creationId xmlns:a16="http://schemas.microsoft.com/office/drawing/2014/main" id="{155DCF73-0E87-FD8A-638A-735AB67388FF}"/>
                      </a:ext>
                    </a:extLst>
                  </p:cNvPr>
                  <p:cNvSpPr txBox="1"/>
                  <p:nvPr/>
                </p:nvSpPr>
                <p:spPr>
                  <a:xfrm>
                    <a:off x="6104009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174" name="TextBox 173">
                    <a:extLst>
                      <a:ext uri="{FF2B5EF4-FFF2-40B4-BE49-F238E27FC236}">
                        <a16:creationId xmlns:a16="http://schemas.microsoft.com/office/drawing/2014/main" id="{155DCF73-0E87-FD8A-638A-735AB67388F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104009" y="4992979"/>
                    <a:ext cx="301686" cy="261610"/>
                  </a:xfrm>
                  <a:prstGeom prst="rect">
                    <a:avLst/>
                  </a:prstGeom>
                  <a:blipFill>
                    <a:blip r:embed="rId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75" name="TextBox 174">
                    <a:extLst>
                      <a:ext uri="{FF2B5EF4-FFF2-40B4-BE49-F238E27FC236}">
                        <a16:creationId xmlns:a16="http://schemas.microsoft.com/office/drawing/2014/main" id="{60A3D1BD-CC44-5265-323D-3522644EE218}"/>
                      </a:ext>
                    </a:extLst>
                  </p:cNvPr>
                  <p:cNvSpPr txBox="1"/>
                  <p:nvPr/>
                </p:nvSpPr>
                <p:spPr>
                  <a:xfrm>
                    <a:off x="6266679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175" name="TextBox 174">
                    <a:extLst>
                      <a:ext uri="{FF2B5EF4-FFF2-40B4-BE49-F238E27FC236}">
                        <a16:creationId xmlns:a16="http://schemas.microsoft.com/office/drawing/2014/main" id="{60A3D1BD-CC44-5265-323D-3522644EE21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266679" y="4992979"/>
                    <a:ext cx="301686" cy="261610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76" name="TextBox 175">
                    <a:extLst>
                      <a:ext uri="{FF2B5EF4-FFF2-40B4-BE49-F238E27FC236}">
                        <a16:creationId xmlns:a16="http://schemas.microsoft.com/office/drawing/2014/main" id="{999929F6-6C17-05CF-A64F-35E8C1DC946E}"/>
                      </a:ext>
                    </a:extLst>
                  </p:cNvPr>
                  <p:cNvSpPr txBox="1"/>
                  <p:nvPr/>
                </p:nvSpPr>
                <p:spPr>
                  <a:xfrm>
                    <a:off x="6417299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176" name="TextBox 175">
                    <a:extLst>
                      <a:ext uri="{FF2B5EF4-FFF2-40B4-BE49-F238E27FC236}">
                        <a16:creationId xmlns:a16="http://schemas.microsoft.com/office/drawing/2014/main" id="{999929F6-6C17-05CF-A64F-35E8C1DC946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417299" y="4992979"/>
                    <a:ext cx="301686" cy="261610"/>
                  </a:xfrm>
                  <a:prstGeom prst="rect">
                    <a:avLst/>
                  </a:prstGeom>
                  <a:blipFill>
                    <a:blip r:embed="rId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77" name="TextBox 176">
                    <a:extLst>
                      <a:ext uri="{FF2B5EF4-FFF2-40B4-BE49-F238E27FC236}">
                        <a16:creationId xmlns:a16="http://schemas.microsoft.com/office/drawing/2014/main" id="{E1695B33-5444-006E-5C76-D1912E6A24AF}"/>
                      </a:ext>
                    </a:extLst>
                  </p:cNvPr>
                  <p:cNvSpPr txBox="1"/>
                  <p:nvPr/>
                </p:nvSpPr>
                <p:spPr>
                  <a:xfrm>
                    <a:off x="6569887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177" name="TextBox 176">
                    <a:extLst>
                      <a:ext uri="{FF2B5EF4-FFF2-40B4-BE49-F238E27FC236}">
                        <a16:creationId xmlns:a16="http://schemas.microsoft.com/office/drawing/2014/main" id="{E1695B33-5444-006E-5C76-D1912E6A24A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569887" y="4992979"/>
                    <a:ext cx="301686" cy="261610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78" name="TextBox 177">
                    <a:extLst>
                      <a:ext uri="{FF2B5EF4-FFF2-40B4-BE49-F238E27FC236}">
                        <a16:creationId xmlns:a16="http://schemas.microsoft.com/office/drawing/2014/main" id="{22558A3E-FEDA-E1EC-7BA6-E29EBC586040}"/>
                      </a:ext>
                    </a:extLst>
                  </p:cNvPr>
                  <p:cNvSpPr txBox="1"/>
                  <p:nvPr/>
                </p:nvSpPr>
                <p:spPr>
                  <a:xfrm>
                    <a:off x="6747486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178" name="TextBox 177">
                    <a:extLst>
                      <a:ext uri="{FF2B5EF4-FFF2-40B4-BE49-F238E27FC236}">
                        <a16:creationId xmlns:a16="http://schemas.microsoft.com/office/drawing/2014/main" id="{22558A3E-FEDA-E1EC-7BA6-E29EBC58604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747486" y="4992979"/>
                    <a:ext cx="301686" cy="261610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79" name="TextBox 178">
                    <a:extLst>
                      <a:ext uri="{FF2B5EF4-FFF2-40B4-BE49-F238E27FC236}">
                        <a16:creationId xmlns:a16="http://schemas.microsoft.com/office/drawing/2014/main" id="{3DF0AD82-200A-7A3A-308A-36281C2DA4B7}"/>
                      </a:ext>
                    </a:extLst>
                  </p:cNvPr>
                  <p:cNvSpPr txBox="1"/>
                  <p:nvPr/>
                </p:nvSpPr>
                <p:spPr>
                  <a:xfrm>
                    <a:off x="6895010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179" name="TextBox 178">
                    <a:extLst>
                      <a:ext uri="{FF2B5EF4-FFF2-40B4-BE49-F238E27FC236}">
                        <a16:creationId xmlns:a16="http://schemas.microsoft.com/office/drawing/2014/main" id="{3DF0AD82-200A-7A3A-308A-36281C2DA4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895010" y="4992979"/>
                    <a:ext cx="301686" cy="261610"/>
                  </a:xfrm>
                  <a:prstGeom prst="rect">
                    <a:avLst/>
                  </a:prstGeom>
                  <a:blipFill>
                    <a:blip r:embed="rId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0" name="TextBox 179">
                    <a:extLst>
                      <a:ext uri="{FF2B5EF4-FFF2-40B4-BE49-F238E27FC236}">
                        <a16:creationId xmlns:a16="http://schemas.microsoft.com/office/drawing/2014/main" id="{0A19B164-4A1A-7563-4A07-D6DFFFB80EE6}"/>
                      </a:ext>
                    </a:extLst>
                  </p:cNvPr>
                  <p:cNvSpPr txBox="1"/>
                  <p:nvPr/>
                </p:nvSpPr>
                <p:spPr>
                  <a:xfrm>
                    <a:off x="7049853" y="4992979"/>
                    <a:ext cx="301685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180" name="TextBox 179">
                    <a:extLst>
                      <a:ext uri="{FF2B5EF4-FFF2-40B4-BE49-F238E27FC236}">
                        <a16:creationId xmlns:a16="http://schemas.microsoft.com/office/drawing/2014/main" id="{0A19B164-4A1A-7563-4A07-D6DFFFB80EE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049853" y="4992979"/>
                    <a:ext cx="301685" cy="261610"/>
                  </a:xfrm>
                  <a:prstGeom prst="rect">
                    <a:avLst/>
                  </a:prstGeom>
                  <a:blipFill>
                    <a:blip r:embed="rId6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1" name="TextBox 180">
                    <a:extLst>
                      <a:ext uri="{FF2B5EF4-FFF2-40B4-BE49-F238E27FC236}">
                        <a16:creationId xmlns:a16="http://schemas.microsoft.com/office/drawing/2014/main" id="{F552B971-644F-155F-CD39-F2D01C6EDFF0}"/>
                      </a:ext>
                    </a:extLst>
                  </p:cNvPr>
                  <p:cNvSpPr txBox="1"/>
                  <p:nvPr/>
                </p:nvSpPr>
                <p:spPr>
                  <a:xfrm>
                    <a:off x="8066407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181" name="TextBox 180">
                    <a:extLst>
                      <a:ext uri="{FF2B5EF4-FFF2-40B4-BE49-F238E27FC236}">
                        <a16:creationId xmlns:a16="http://schemas.microsoft.com/office/drawing/2014/main" id="{F552B971-644F-155F-CD39-F2D01C6EDFF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8066407" y="4992979"/>
                    <a:ext cx="301686" cy="261610"/>
                  </a:xfrm>
                  <a:prstGeom prst="rect">
                    <a:avLst/>
                  </a:prstGeom>
                  <a:blipFill>
                    <a:blip r:embed="rId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2" name="TextBox 181">
                    <a:extLst>
                      <a:ext uri="{FF2B5EF4-FFF2-40B4-BE49-F238E27FC236}">
                        <a16:creationId xmlns:a16="http://schemas.microsoft.com/office/drawing/2014/main" id="{95861A7B-C716-FBFF-4BFE-33654EA3E7C6}"/>
                      </a:ext>
                    </a:extLst>
                  </p:cNvPr>
                  <p:cNvSpPr txBox="1"/>
                  <p:nvPr/>
                </p:nvSpPr>
                <p:spPr>
                  <a:xfrm>
                    <a:off x="7542900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182" name="TextBox 181">
                    <a:extLst>
                      <a:ext uri="{FF2B5EF4-FFF2-40B4-BE49-F238E27FC236}">
                        <a16:creationId xmlns:a16="http://schemas.microsoft.com/office/drawing/2014/main" id="{95861A7B-C716-FBFF-4BFE-33654EA3E7C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542900" y="4992979"/>
                    <a:ext cx="301686" cy="261610"/>
                  </a:xfrm>
                  <a:prstGeom prst="rect">
                    <a:avLst/>
                  </a:prstGeom>
                  <a:blipFill>
                    <a:blip r:embed="rId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3" name="TextBox 182">
                    <a:extLst>
                      <a:ext uri="{FF2B5EF4-FFF2-40B4-BE49-F238E27FC236}">
                        <a16:creationId xmlns:a16="http://schemas.microsoft.com/office/drawing/2014/main" id="{75142A9C-2CD5-01D3-434D-BD8B82435CC6}"/>
                      </a:ext>
                    </a:extLst>
                  </p:cNvPr>
                  <p:cNvSpPr txBox="1"/>
                  <p:nvPr/>
                </p:nvSpPr>
                <p:spPr>
                  <a:xfrm>
                    <a:off x="7382855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183" name="TextBox 182">
                    <a:extLst>
                      <a:ext uri="{FF2B5EF4-FFF2-40B4-BE49-F238E27FC236}">
                        <a16:creationId xmlns:a16="http://schemas.microsoft.com/office/drawing/2014/main" id="{75142A9C-2CD5-01D3-434D-BD8B82435CC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382855" y="4992979"/>
                    <a:ext cx="301686" cy="261610"/>
                  </a:xfrm>
                  <a:prstGeom prst="rect">
                    <a:avLst/>
                  </a:prstGeom>
                  <a:blipFill>
                    <a:blip r:embed="rId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4" name="TextBox 183">
                    <a:extLst>
                      <a:ext uri="{FF2B5EF4-FFF2-40B4-BE49-F238E27FC236}">
                        <a16:creationId xmlns:a16="http://schemas.microsoft.com/office/drawing/2014/main" id="{C3BC088D-99D0-59DE-665D-04E402819F58}"/>
                      </a:ext>
                    </a:extLst>
                  </p:cNvPr>
                  <p:cNvSpPr txBox="1"/>
                  <p:nvPr/>
                </p:nvSpPr>
                <p:spPr>
                  <a:xfrm>
                    <a:off x="5612489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184" name="TextBox 183">
                    <a:extLst>
                      <a:ext uri="{FF2B5EF4-FFF2-40B4-BE49-F238E27FC236}">
                        <a16:creationId xmlns:a16="http://schemas.microsoft.com/office/drawing/2014/main" id="{C3BC088D-99D0-59DE-665D-04E402819F5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612489" y="4992979"/>
                    <a:ext cx="301686" cy="261610"/>
                  </a:xfrm>
                  <a:prstGeom prst="rect">
                    <a:avLst/>
                  </a:prstGeom>
                  <a:blipFill>
                    <a:blip r:embed="rId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5" name="TextBox 184">
                    <a:extLst>
                      <a:ext uri="{FF2B5EF4-FFF2-40B4-BE49-F238E27FC236}">
                        <a16:creationId xmlns:a16="http://schemas.microsoft.com/office/drawing/2014/main" id="{17F8211B-45CC-A8FF-4D21-F5B1A79D479D}"/>
                      </a:ext>
                    </a:extLst>
                  </p:cNvPr>
                  <p:cNvSpPr txBox="1"/>
                  <p:nvPr/>
                </p:nvSpPr>
                <p:spPr>
                  <a:xfrm>
                    <a:off x="7713472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185" name="TextBox 184">
                    <a:extLst>
                      <a:ext uri="{FF2B5EF4-FFF2-40B4-BE49-F238E27FC236}">
                        <a16:creationId xmlns:a16="http://schemas.microsoft.com/office/drawing/2014/main" id="{17F8211B-45CC-A8FF-4D21-F5B1A79D479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713472" y="4992979"/>
                    <a:ext cx="301686" cy="261610"/>
                  </a:xfrm>
                  <a:prstGeom prst="rect">
                    <a:avLst/>
                  </a:prstGeom>
                  <a:blipFill>
                    <a:blip r:embed="rId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6" name="TextBox 185">
                    <a:extLst>
                      <a:ext uri="{FF2B5EF4-FFF2-40B4-BE49-F238E27FC236}">
                        <a16:creationId xmlns:a16="http://schemas.microsoft.com/office/drawing/2014/main" id="{4F43A377-66D6-665D-BDD7-964EBB7AED4A}"/>
                      </a:ext>
                    </a:extLst>
                  </p:cNvPr>
                  <p:cNvSpPr txBox="1"/>
                  <p:nvPr/>
                </p:nvSpPr>
                <p:spPr>
                  <a:xfrm>
                    <a:off x="7874631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186" name="TextBox 185">
                    <a:extLst>
                      <a:ext uri="{FF2B5EF4-FFF2-40B4-BE49-F238E27FC236}">
                        <a16:creationId xmlns:a16="http://schemas.microsoft.com/office/drawing/2014/main" id="{4F43A377-66D6-665D-BDD7-964EBB7AED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874631" y="4992979"/>
                    <a:ext cx="301686" cy="261610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7" name="TextBox 186">
                    <a:extLst>
                      <a:ext uri="{FF2B5EF4-FFF2-40B4-BE49-F238E27FC236}">
                        <a16:creationId xmlns:a16="http://schemas.microsoft.com/office/drawing/2014/main" id="{BCC382DC-CF46-0763-FF39-B80C051376E2}"/>
                      </a:ext>
                    </a:extLst>
                  </p:cNvPr>
                  <p:cNvSpPr txBox="1"/>
                  <p:nvPr/>
                </p:nvSpPr>
                <p:spPr>
                  <a:xfrm>
                    <a:off x="7207784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187" name="TextBox 186">
                    <a:extLst>
                      <a:ext uri="{FF2B5EF4-FFF2-40B4-BE49-F238E27FC236}">
                        <a16:creationId xmlns:a16="http://schemas.microsoft.com/office/drawing/2014/main" id="{BCC382DC-CF46-0763-FF39-B80C051376E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207784" y="4992979"/>
                    <a:ext cx="301686" cy="261610"/>
                  </a:xfrm>
                  <a:prstGeom prst="rect">
                    <a:avLst/>
                  </a:prstGeom>
                  <a:blipFill>
                    <a:blip r:embed="rId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5" name="TextBox 254">
                  <a:extLst>
                    <a:ext uri="{FF2B5EF4-FFF2-40B4-BE49-F238E27FC236}">
                      <a16:creationId xmlns:a16="http://schemas.microsoft.com/office/drawing/2014/main" id="{AD29712E-B8DA-3298-A5AF-FD76977F8D92}"/>
                    </a:ext>
                  </a:extLst>
                </p:cNvPr>
                <p:cNvSpPr txBox="1"/>
                <p:nvPr/>
              </p:nvSpPr>
              <p:spPr>
                <a:xfrm>
                  <a:off x="6408420" y="4002960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55" name="TextBox 254">
                  <a:extLst>
                    <a:ext uri="{FF2B5EF4-FFF2-40B4-BE49-F238E27FC236}">
                      <a16:creationId xmlns:a16="http://schemas.microsoft.com/office/drawing/2014/main" id="{AD29712E-B8DA-3298-A5AF-FD76977F8D9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408420" y="4002960"/>
                  <a:ext cx="301685" cy="261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6" name="TextBox 255">
                  <a:extLst>
                    <a:ext uri="{FF2B5EF4-FFF2-40B4-BE49-F238E27FC236}">
                      <a16:creationId xmlns:a16="http://schemas.microsoft.com/office/drawing/2014/main" id="{A1B582B6-2D9A-9599-B702-A424322FF0D8}"/>
                    </a:ext>
                  </a:extLst>
                </p:cNvPr>
                <p:cNvSpPr txBox="1"/>
                <p:nvPr/>
              </p:nvSpPr>
              <p:spPr>
                <a:xfrm>
                  <a:off x="7098007" y="4002960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56" name="TextBox 255">
                  <a:extLst>
                    <a:ext uri="{FF2B5EF4-FFF2-40B4-BE49-F238E27FC236}">
                      <a16:creationId xmlns:a16="http://schemas.microsoft.com/office/drawing/2014/main" id="{A1B582B6-2D9A-9599-B702-A424322FF0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098007" y="4002960"/>
                  <a:ext cx="309572" cy="261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7" name="TextBox 256">
                  <a:extLst>
                    <a:ext uri="{FF2B5EF4-FFF2-40B4-BE49-F238E27FC236}">
                      <a16:creationId xmlns:a16="http://schemas.microsoft.com/office/drawing/2014/main" id="{FA1A3AE6-AF27-219A-9653-CCF3B3229DEF}"/>
                    </a:ext>
                  </a:extLst>
                </p:cNvPr>
                <p:cNvSpPr txBox="1"/>
                <p:nvPr/>
              </p:nvSpPr>
              <p:spPr>
                <a:xfrm>
                  <a:off x="5903125" y="4324183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57" name="TextBox 256">
                  <a:extLst>
                    <a:ext uri="{FF2B5EF4-FFF2-40B4-BE49-F238E27FC236}">
                      <a16:creationId xmlns:a16="http://schemas.microsoft.com/office/drawing/2014/main" id="{FA1A3AE6-AF27-219A-9653-CCF3B3229DE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03125" y="4324183"/>
                  <a:ext cx="301685" cy="261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8" name="TextBox 257">
                  <a:extLst>
                    <a:ext uri="{FF2B5EF4-FFF2-40B4-BE49-F238E27FC236}">
                      <a16:creationId xmlns:a16="http://schemas.microsoft.com/office/drawing/2014/main" id="{AD48DE95-492B-AFE6-ECEC-88F7C04C28C2}"/>
                    </a:ext>
                  </a:extLst>
                </p:cNvPr>
                <p:cNvSpPr txBox="1"/>
                <p:nvPr/>
              </p:nvSpPr>
              <p:spPr>
                <a:xfrm>
                  <a:off x="6296002" y="4324183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58" name="TextBox 257">
                  <a:extLst>
                    <a:ext uri="{FF2B5EF4-FFF2-40B4-BE49-F238E27FC236}">
                      <a16:creationId xmlns:a16="http://schemas.microsoft.com/office/drawing/2014/main" id="{AD48DE95-492B-AFE6-ECEC-88F7C04C28C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296002" y="4324183"/>
                  <a:ext cx="309572" cy="261610"/>
                </a:xfrm>
                <a:prstGeom prst="rect">
                  <a:avLst/>
                </a:prstGeom>
                <a:blipFill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9" name="TextBox 258">
                  <a:extLst>
                    <a:ext uri="{FF2B5EF4-FFF2-40B4-BE49-F238E27FC236}">
                      <a16:creationId xmlns:a16="http://schemas.microsoft.com/office/drawing/2014/main" id="{31496CE4-A808-CE33-24C8-4550C55EB133}"/>
                    </a:ext>
                  </a:extLst>
                </p:cNvPr>
                <p:cNvSpPr txBox="1"/>
                <p:nvPr/>
              </p:nvSpPr>
              <p:spPr>
                <a:xfrm>
                  <a:off x="7178433" y="4309858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59" name="TextBox 258">
                  <a:extLst>
                    <a:ext uri="{FF2B5EF4-FFF2-40B4-BE49-F238E27FC236}">
                      <a16:creationId xmlns:a16="http://schemas.microsoft.com/office/drawing/2014/main" id="{31496CE4-A808-CE33-24C8-4550C55EB13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178433" y="4309858"/>
                  <a:ext cx="301685" cy="261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0" name="TextBox 259">
                  <a:extLst>
                    <a:ext uri="{FF2B5EF4-FFF2-40B4-BE49-F238E27FC236}">
                      <a16:creationId xmlns:a16="http://schemas.microsoft.com/office/drawing/2014/main" id="{3356EE4C-4C9B-814D-77B8-96B0BCD22C3B}"/>
                    </a:ext>
                  </a:extLst>
                </p:cNvPr>
                <p:cNvSpPr txBox="1"/>
                <p:nvPr/>
              </p:nvSpPr>
              <p:spPr>
                <a:xfrm>
                  <a:off x="7571310" y="4309858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60" name="TextBox 259">
                  <a:extLst>
                    <a:ext uri="{FF2B5EF4-FFF2-40B4-BE49-F238E27FC236}">
                      <a16:creationId xmlns:a16="http://schemas.microsoft.com/office/drawing/2014/main" id="{3356EE4C-4C9B-814D-77B8-96B0BCD22C3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571310" y="4309858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5" name="TextBox 284">
                  <a:extLst>
                    <a:ext uri="{FF2B5EF4-FFF2-40B4-BE49-F238E27FC236}">
                      <a16:creationId xmlns:a16="http://schemas.microsoft.com/office/drawing/2014/main" id="{64280374-C41D-4ABE-1056-4686CFBC299C}"/>
                    </a:ext>
                  </a:extLst>
                </p:cNvPr>
                <p:cNvSpPr txBox="1"/>
                <p:nvPr/>
              </p:nvSpPr>
              <p:spPr>
                <a:xfrm>
                  <a:off x="5637111" y="4671111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85" name="TextBox 284">
                  <a:extLst>
                    <a:ext uri="{FF2B5EF4-FFF2-40B4-BE49-F238E27FC236}">
                      <a16:creationId xmlns:a16="http://schemas.microsoft.com/office/drawing/2014/main" id="{64280374-C41D-4ABE-1056-4686CFBC299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37111" y="4671111"/>
                  <a:ext cx="301685" cy="261610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6" name="TextBox 285">
                  <a:extLst>
                    <a:ext uri="{FF2B5EF4-FFF2-40B4-BE49-F238E27FC236}">
                      <a16:creationId xmlns:a16="http://schemas.microsoft.com/office/drawing/2014/main" id="{32F4D247-6D14-F42D-B6FD-2F0B95F320EB}"/>
                    </a:ext>
                  </a:extLst>
                </p:cNvPr>
                <p:cNvSpPr txBox="1"/>
                <p:nvPr/>
              </p:nvSpPr>
              <p:spPr>
                <a:xfrm>
                  <a:off x="5925715" y="4671111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86" name="TextBox 285">
                  <a:extLst>
                    <a:ext uri="{FF2B5EF4-FFF2-40B4-BE49-F238E27FC236}">
                      <a16:creationId xmlns:a16="http://schemas.microsoft.com/office/drawing/2014/main" id="{32F4D247-6D14-F42D-B6FD-2F0B95F320E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25715" y="4671111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7" name="TextBox 286">
                  <a:extLst>
                    <a:ext uri="{FF2B5EF4-FFF2-40B4-BE49-F238E27FC236}">
                      <a16:creationId xmlns:a16="http://schemas.microsoft.com/office/drawing/2014/main" id="{96FD16EF-2EB6-B761-C552-21B67FE5E0AC}"/>
                    </a:ext>
                  </a:extLst>
                </p:cNvPr>
                <p:cNvSpPr txBox="1"/>
                <p:nvPr/>
              </p:nvSpPr>
              <p:spPr>
                <a:xfrm>
                  <a:off x="6270615" y="4678900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87" name="TextBox 286">
                  <a:extLst>
                    <a:ext uri="{FF2B5EF4-FFF2-40B4-BE49-F238E27FC236}">
                      <a16:creationId xmlns:a16="http://schemas.microsoft.com/office/drawing/2014/main" id="{96FD16EF-2EB6-B761-C552-21B67FE5E0A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270615" y="4678900"/>
                  <a:ext cx="301685" cy="261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8" name="TextBox 287">
                  <a:extLst>
                    <a:ext uri="{FF2B5EF4-FFF2-40B4-BE49-F238E27FC236}">
                      <a16:creationId xmlns:a16="http://schemas.microsoft.com/office/drawing/2014/main" id="{7BC89655-8B18-8705-5C9E-F32CBCB79937}"/>
                    </a:ext>
                  </a:extLst>
                </p:cNvPr>
                <p:cNvSpPr txBox="1"/>
                <p:nvPr/>
              </p:nvSpPr>
              <p:spPr>
                <a:xfrm>
                  <a:off x="6559219" y="4678900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88" name="TextBox 287">
                  <a:extLst>
                    <a:ext uri="{FF2B5EF4-FFF2-40B4-BE49-F238E27FC236}">
                      <a16:creationId xmlns:a16="http://schemas.microsoft.com/office/drawing/2014/main" id="{7BC89655-8B18-8705-5C9E-F32CBCB7993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9219" y="4678900"/>
                  <a:ext cx="309572" cy="261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9" name="TextBox 288">
                  <a:extLst>
                    <a:ext uri="{FF2B5EF4-FFF2-40B4-BE49-F238E27FC236}">
                      <a16:creationId xmlns:a16="http://schemas.microsoft.com/office/drawing/2014/main" id="{4C993CE1-CB2A-9E8C-B4F5-2B40F9AD7501}"/>
                    </a:ext>
                  </a:extLst>
                </p:cNvPr>
                <p:cNvSpPr txBox="1"/>
                <p:nvPr/>
              </p:nvSpPr>
              <p:spPr>
                <a:xfrm>
                  <a:off x="6912296" y="4686922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89" name="TextBox 288">
                  <a:extLst>
                    <a:ext uri="{FF2B5EF4-FFF2-40B4-BE49-F238E27FC236}">
                      <a16:creationId xmlns:a16="http://schemas.microsoft.com/office/drawing/2014/main" id="{4C993CE1-CB2A-9E8C-B4F5-2B40F9AD750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12296" y="4686922"/>
                  <a:ext cx="301685" cy="261610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0" name="TextBox 289">
                  <a:extLst>
                    <a:ext uri="{FF2B5EF4-FFF2-40B4-BE49-F238E27FC236}">
                      <a16:creationId xmlns:a16="http://schemas.microsoft.com/office/drawing/2014/main" id="{7EFA8463-4650-2699-3556-B4A7CDB83E37}"/>
                    </a:ext>
                  </a:extLst>
                </p:cNvPr>
                <p:cNvSpPr txBox="1"/>
                <p:nvPr/>
              </p:nvSpPr>
              <p:spPr>
                <a:xfrm>
                  <a:off x="7200900" y="4686922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90" name="TextBox 289">
                  <a:extLst>
                    <a:ext uri="{FF2B5EF4-FFF2-40B4-BE49-F238E27FC236}">
                      <a16:creationId xmlns:a16="http://schemas.microsoft.com/office/drawing/2014/main" id="{7EFA8463-4650-2699-3556-B4A7CDB83E3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00900" y="4686922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1" name="TextBox 290">
                  <a:extLst>
                    <a:ext uri="{FF2B5EF4-FFF2-40B4-BE49-F238E27FC236}">
                      <a16:creationId xmlns:a16="http://schemas.microsoft.com/office/drawing/2014/main" id="{D47B1E98-74DE-6528-6134-A5A5F731E971}"/>
                    </a:ext>
                  </a:extLst>
                </p:cNvPr>
                <p:cNvSpPr txBox="1"/>
                <p:nvPr/>
              </p:nvSpPr>
              <p:spPr>
                <a:xfrm>
                  <a:off x="7537935" y="4678902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91" name="TextBox 290">
                  <a:extLst>
                    <a:ext uri="{FF2B5EF4-FFF2-40B4-BE49-F238E27FC236}">
                      <a16:creationId xmlns:a16="http://schemas.microsoft.com/office/drawing/2014/main" id="{D47B1E98-74DE-6528-6134-A5A5F731E97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537935" y="4678902"/>
                  <a:ext cx="301685" cy="261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2" name="TextBox 291">
                  <a:extLst>
                    <a:ext uri="{FF2B5EF4-FFF2-40B4-BE49-F238E27FC236}">
                      <a16:creationId xmlns:a16="http://schemas.microsoft.com/office/drawing/2014/main" id="{CC8293E0-F3A7-77CE-6E37-3D96A14522A5}"/>
                    </a:ext>
                  </a:extLst>
                </p:cNvPr>
                <p:cNvSpPr txBox="1"/>
                <p:nvPr/>
              </p:nvSpPr>
              <p:spPr>
                <a:xfrm>
                  <a:off x="7826539" y="4678902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92" name="TextBox 291">
                  <a:extLst>
                    <a:ext uri="{FF2B5EF4-FFF2-40B4-BE49-F238E27FC236}">
                      <a16:creationId xmlns:a16="http://schemas.microsoft.com/office/drawing/2014/main" id="{CC8293E0-F3A7-77CE-6E37-3D96A14522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26539" y="4678902"/>
                  <a:ext cx="309572" cy="261610"/>
                </a:xfrm>
                <a:prstGeom prst="rect">
                  <a:avLst/>
                </a:prstGeom>
                <a:blipFill>
                  <a:blip r:embed="rId1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3" name="TextBox 292">
                  <a:extLst>
                    <a:ext uri="{FF2B5EF4-FFF2-40B4-BE49-F238E27FC236}">
                      <a16:creationId xmlns:a16="http://schemas.microsoft.com/office/drawing/2014/main" id="{8254D081-FFF3-E111-DE2F-DEC5FF655B1A}"/>
                    </a:ext>
                  </a:extLst>
                </p:cNvPr>
                <p:cNvSpPr txBox="1"/>
                <p:nvPr/>
              </p:nvSpPr>
              <p:spPr>
                <a:xfrm>
                  <a:off x="5532671" y="4975680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93" name="TextBox 292">
                  <a:extLst>
                    <a:ext uri="{FF2B5EF4-FFF2-40B4-BE49-F238E27FC236}">
                      <a16:creationId xmlns:a16="http://schemas.microsoft.com/office/drawing/2014/main" id="{8254D081-FFF3-E111-DE2F-DEC5FF655B1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32671" y="4975680"/>
                  <a:ext cx="301685" cy="261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4" name="TextBox 293">
                  <a:extLst>
                    <a:ext uri="{FF2B5EF4-FFF2-40B4-BE49-F238E27FC236}">
                      <a16:creationId xmlns:a16="http://schemas.microsoft.com/office/drawing/2014/main" id="{712E5208-D856-702E-154B-9761EC744EBC}"/>
                    </a:ext>
                  </a:extLst>
                </p:cNvPr>
                <p:cNvSpPr txBox="1"/>
                <p:nvPr/>
              </p:nvSpPr>
              <p:spPr>
                <a:xfrm>
                  <a:off x="5725023" y="4975680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94" name="TextBox 293">
                  <a:extLst>
                    <a:ext uri="{FF2B5EF4-FFF2-40B4-BE49-F238E27FC236}">
                      <a16:creationId xmlns:a16="http://schemas.microsoft.com/office/drawing/2014/main" id="{712E5208-D856-702E-154B-9761EC744E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725023" y="4975680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5" name="TextBox 294">
                  <a:extLst>
                    <a:ext uri="{FF2B5EF4-FFF2-40B4-BE49-F238E27FC236}">
                      <a16:creationId xmlns:a16="http://schemas.microsoft.com/office/drawing/2014/main" id="{7D2EA0D9-F6F9-73F9-310A-A0AA7ACC7D89}"/>
                    </a:ext>
                  </a:extLst>
                </p:cNvPr>
                <p:cNvSpPr txBox="1"/>
                <p:nvPr/>
              </p:nvSpPr>
              <p:spPr>
                <a:xfrm>
                  <a:off x="5853512" y="4975681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95" name="TextBox 294">
                  <a:extLst>
                    <a:ext uri="{FF2B5EF4-FFF2-40B4-BE49-F238E27FC236}">
                      <a16:creationId xmlns:a16="http://schemas.microsoft.com/office/drawing/2014/main" id="{7D2EA0D9-F6F9-73F9-310A-A0AA7ACC7D8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53512" y="4975681"/>
                  <a:ext cx="301685" cy="261610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6" name="TextBox 295">
                  <a:extLst>
                    <a:ext uri="{FF2B5EF4-FFF2-40B4-BE49-F238E27FC236}">
                      <a16:creationId xmlns:a16="http://schemas.microsoft.com/office/drawing/2014/main" id="{58D01056-9C2C-4575-0247-E4D337F0B0F7}"/>
                    </a:ext>
                  </a:extLst>
                </p:cNvPr>
                <p:cNvSpPr txBox="1"/>
                <p:nvPr/>
              </p:nvSpPr>
              <p:spPr>
                <a:xfrm>
                  <a:off x="6037843" y="4975681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96" name="TextBox 295">
                  <a:extLst>
                    <a:ext uri="{FF2B5EF4-FFF2-40B4-BE49-F238E27FC236}">
                      <a16:creationId xmlns:a16="http://schemas.microsoft.com/office/drawing/2014/main" id="{58D01056-9C2C-4575-0247-E4D337F0B0F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37843" y="4975681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7" name="TextBox 296">
                  <a:extLst>
                    <a:ext uri="{FF2B5EF4-FFF2-40B4-BE49-F238E27FC236}">
                      <a16:creationId xmlns:a16="http://schemas.microsoft.com/office/drawing/2014/main" id="{99939757-C049-228E-E447-14E986CF1273}"/>
                    </a:ext>
                  </a:extLst>
                </p:cNvPr>
                <p:cNvSpPr txBox="1"/>
                <p:nvPr/>
              </p:nvSpPr>
              <p:spPr>
                <a:xfrm>
                  <a:off x="6166332" y="4975682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97" name="TextBox 296">
                  <a:extLst>
                    <a:ext uri="{FF2B5EF4-FFF2-40B4-BE49-F238E27FC236}">
                      <a16:creationId xmlns:a16="http://schemas.microsoft.com/office/drawing/2014/main" id="{99939757-C049-228E-E447-14E986CF127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166332" y="4975682"/>
                  <a:ext cx="301685" cy="261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8" name="TextBox 297">
                  <a:extLst>
                    <a:ext uri="{FF2B5EF4-FFF2-40B4-BE49-F238E27FC236}">
                      <a16:creationId xmlns:a16="http://schemas.microsoft.com/office/drawing/2014/main" id="{9F1C8D33-B3C6-570E-C876-94BF65CB0239}"/>
                    </a:ext>
                  </a:extLst>
                </p:cNvPr>
                <p:cNvSpPr txBox="1"/>
                <p:nvPr/>
              </p:nvSpPr>
              <p:spPr>
                <a:xfrm>
                  <a:off x="6358684" y="4975682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98" name="TextBox 297">
                  <a:extLst>
                    <a:ext uri="{FF2B5EF4-FFF2-40B4-BE49-F238E27FC236}">
                      <a16:creationId xmlns:a16="http://schemas.microsoft.com/office/drawing/2014/main" id="{9F1C8D33-B3C6-570E-C876-94BF65CB02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358684" y="4975682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9" name="TextBox 298">
                  <a:extLst>
                    <a:ext uri="{FF2B5EF4-FFF2-40B4-BE49-F238E27FC236}">
                      <a16:creationId xmlns:a16="http://schemas.microsoft.com/office/drawing/2014/main" id="{C8491A63-EF23-4BDC-6992-17E30D9EACFF}"/>
                    </a:ext>
                  </a:extLst>
                </p:cNvPr>
                <p:cNvSpPr txBox="1"/>
                <p:nvPr/>
              </p:nvSpPr>
              <p:spPr>
                <a:xfrm>
                  <a:off x="6471131" y="4975683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99" name="TextBox 298">
                  <a:extLst>
                    <a:ext uri="{FF2B5EF4-FFF2-40B4-BE49-F238E27FC236}">
                      <a16:creationId xmlns:a16="http://schemas.microsoft.com/office/drawing/2014/main" id="{C8491A63-EF23-4BDC-6992-17E30D9EACF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471131" y="4975683"/>
                  <a:ext cx="301685" cy="261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0" name="TextBox 299">
                  <a:extLst>
                    <a:ext uri="{FF2B5EF4-FFF2-40B4-BE49-F238E27FC236}">
                      <a16:creationId xmlns:a16="http://schemas.microsoft.com/office/drawing/2014/main" id="{FBB2612D-8D7F-2371-8C83-7D7202911FA3}"/>
                    </a:ext>
                  </a:extLst>
                </p:cNvPr>
                <p:cNvSpPr txBox="1"/>
                <p:nvPr/>
              </p:nvSpPr>
              <p:spPr>
                <a:xfrm>
                  <a:off x="6663483" y="4975683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00" name="TextBox 299">
                  <a:extLst>
                    <a:ext uri="{FF2B5EF4-FFF2-40B4-BE49-F238E27FC236}">
                      <a16:creationId xmlns:a16="http://schemas.microsoft.com/office/drawing/2014/main" id="{FBB2612D-8D7F-2371-8C83-7D7202911FA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663483" y="4975683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1" name="TextBox 300">
                  <a:extLst>
                    <a:ext uri="{FF2B5EF4-FFF2-40B4-BE49-F238E27FC236}">
                      <a16:creationId xmlns:a16="http://schemas.microsoft.com/office/drawing/2014/main" id="{4CBF5E05-78A2-2871-E73D-408B5FB1B109}"/>
                    </a:ext>
                  </a:extLst>
                </p:cNvPr>
                <p:cNvSpPr txBox="1"/>
                <p:nvPr/>
              </p:nvSpPr>
              <p:spPr>
                <a:xfrm>
                  <a:off x="6791972" y="4975684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01" name="TextBox 300">
                  <a:extLst>
                    <a:ext uri="{FF2B5EF4-FFF2-40B4-BE49-F238E27FC236}">
                      <a16:creationId xmlns:a16="http://schemas.microsoft.com/office/drawing/2014/main" id="{4CBF5E05-78A2-2871-E73D-408B5FB1B10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91972" y="4975684"/>
                  <a:ext cx="301685" cy="261610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2" name="TextBox 301">
                  <a:extLst>
                    <a:ext uri="{FF2B5EF4-FFF2-40B4-BE49-F238E27FC236}">
                      <a16:creationId xmlns:a16="http://schemas.microsoft.com/office/drawing/2014/main" id="{61E5CB9A-A1A2-F7D5-2850-2E1484D207FA}"/>
                    </a:ext>
                  </a:extLst>
                </p:cNvPr>
                <p:cNvSpPr txBox="1"/>
                <p:nvPr/>
              </p:nvSpPr>
              <p:spPr>
                <a:xfrm>
                  <a:off x="6984324" y="4975684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02" name="TextBox 301">
                  <a:extLst>
                    <a:ext uri="{FF2B5EF4-FFF2-40B4-BE49-F238E27FC236}">
                      <a16:creationId xmlns:a16="http://schemas.microsoft.com/office/drawing/2014/main" id="{61E5CB9A-A1A2-F7D5-2850-2E1484D207F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84324" y="4975684"/>
                  <a:ext cx="309572" cy="261610"/>
                </a:xfrm>
                <a:prstGeom prst="rect">
                  <a:avLst/>
                </a:prstGeom>
                <a:blipFill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3" name="TextBox 302">
                  <a:extLst>
                    <a:ext uri="{FF2B5EF4-FFF2-40B4-BE49-F238E27FC236}">
                      <a16:creationId xmlns:a16="http://schemas.microsoft.com/office/drawing/2014/main" id="{25C204A6-FE93-F614-32DD-9E33F590A378}"/>
                    </a:ext>
                  </a:extLst>
                </p:cNvPr>
                <p:cNvSpPr txBox="1"/>
                <p:nvPr/>
              </p:nvSpPr>
              <p:spPr>
                <a:xfrm>
                  <a:off x="7120834" y="4975685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03" name="TextBox 302">
                  <a:extLst>
                    <a:ext uri="{FF2B5EF4-FFF2-40B4-BE49-F238E27FC236}">
                      <a16:creationId xmlns:a16="http://schemas.microsoft.com/office/drawing/2014/main" id="{25C204A6-FE93-F614-32DD-9E33F590A37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120834" y="4975685"/>
                  <a:ext cx="301685" cy="261610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4" name="TextBox 303">
                  <a:extLst>
                    <a:ext uri="{FF2B5EF4-FFF2-40B4-BE49-F238E27FC236}">
                      <a16:creationId xmlns:a16="http://schemas.microsoft.com/office/drawing/2014/main" id="{5EA2E7A3-9CB0-844F-70F3-C59FAA15A77F}"/>
                    </a:ext>
                  </a:extLst>
                </p:cNvPr>
                <p:cNvSpPr txBox="1"/>
                <p:nvPr/>
              </p:nvSpPr>
              <p:spPr>
                <a:xfrm>
                  <a:off x="7313186" y="4975685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04" name="TextBox 303">
                  <a:extLst>
                    <a:ext uri="{FF2B5EF4-FFF2-40B4-BE49-F238E27FC236}">
                      <a16:creationId xmlns:a16="http://schemas.microsoft.com/office/drawing/2014/main" id="{5EA2E7A3-9CB0-844F-70F3-C59FAA15A77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313186" y="4975685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5" name="TextBox 304">
                  <a:extLst>
                    <a:ext uri="{FF2B5EF4-FFF2-40B4-BE49-F238E27FC236}">
                      <a16:creationId xmlns:a16="http://schemas.microsoft.com/office/drawing/2014/main" id="{2C6EC0B8-ADE3-291D-6E16-898EC3678862}"/>
                    </a:ext>
                  </a:extLst>
                </p:cNvPr>
                <p:cNvSpPr txBox="1"/>
                <p:nvPr/>
              </p:nvSpPr>
              <p:spPr>
                <a:xfrm>
                  <a:off x="7441675" y="4967727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05" name="TextBox 304">
                  <a:extLst>
                    <a:ext uri="{FF2B5EF4-FFF2-40B4-BE49-F238E27FC236}">
                      <a16:creationId xmlns:a16="http://schemas.microsoft.com/office/drawing/2014/main" id="{2C6EC0B8-ADE3-291D-6E16-898EC367886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41675" y="4967727"/>
                  <a:ext cx="301685" cy="261610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6" name="TextBox 305">
                  <a:extLst>
                    <a:ext uri="{FF2B5EF4-FFF2-40B4-BE49-F238E27FC236}">
                      <a16:creationId xmlns:a16="http://schemas.microsoft.com/office/drawing/2014/main" id="{A9395E3B-2153-B8D1-64F0-2E643AE5D5D4}"/>
                    </a:ext>
                  </a:extLst>
                </p:cNvPr>
                <p:cNvSpPr txBox="1"/>
                <p:nvPr/>
              </p:nvSpPr>
              <p:spPr>
                <a:xfrm>
                  <a:off x="7634027" y="4975686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06" name="TextBox 305">
                  <a:extLst>
                    <a:ext uri="{FF2B5EF4-FFF2-40B4-BE49-F238E27FC236}">
                      <a16:creationId xmlns:a16="http://schemas.microsoft.com/office/drawing/2014/main" id="{A9395E3B-2153-B8D1-64F0-2E643AE5D5D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34027" y="4975686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7" name="TextBox 306">
                  <a:extLst>
                    <a:ext uri="{FF2B5EF4-FFF2-40B4-BE49-F238E27FC236}">
                      <a16:creationId xmlns:a16="http://schemas.microsoft.com/office/drawing/2014/main" id="{B53A0A56-0F06-BCA7-E6C2-1AE4CC927870}"/>
                    </a:ext>
                  </a:extLst>
                </p:cNvPr>
                <p:cNvSpPr txBox="1"/>
                <p:nvPr/>
              </p:nvSpPr>
              <p:spPr>
                <a:xfrm>
                  <a:off x="7770537" y="4975687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07" name="TextBox 306">
                  <a:extLst>
                    <a:ext uri="{FF2B5EF4-FFF2-40B4-BE49-F238E27FC236}">
                      <a16:creationId xmlns:a16="http://schemas.microsoft.com/office/drawing/2014/main" id="{B53A0A56-0F06-BCA7-E6C2-1AE4CC92787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70537" y="4975687"/>
                  <a:ext cx="301685" cy="261610"/>
                </a:xfrm>
                <a:prstGeom prst="rect">
                  <a:avLst/>
                </a:prstGeom>
                <a:blipFill>
                  <a:blip r:embed="rId1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8" name="TextBox 307">
                  <a:extLst>
                    <a:ext uri="{FF2B5EF4-FFF2-40B4-BE49-F238E27FC236}">
                      <a16:creationId xmlns:a16="http://schemas.microsoft.com/office/drawing/2014/main" id="{BBBBBC09-9E8E-DC6D-7B11-1C50EB40DDCA}"/>
                    </a:ext>
                  </a:extLst>
                </p:cNvPr>
                <p:cNvSpPr txBox="1"/>
                <p:nvPr/>
              </p:nvSpPr>
              <p:spPr>
                <a:xfrm>
                  <a:off x="7962889" y="4975687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08" name="TextBox 307">
                  <a:extLst>
                    <a:ext uri="{FF2B5EF4-FFF2-40B4-BE49-F238E27FC236}">
                      <a16:creationId xmlns:a16="http://schemas.microsoft.com/office/drawing/2014/main" id="{BBBBBC09-9E8E-DC6D-7B11-1C50EB40DDC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962889" y="4975687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10" name="TextBox 309">
                  <a:extLst>
                    <a:ext uri="{FF2B5EF4-FFF2-40B4-BE49-F238E27FC236}">
                      <a16:creationId xmlns:a16="http://schemas.microsoft.com/office/drawing/2014/main" id="{734E2F4A-09C4-936F-8FA3-00B4263FAAD6}"/>
                    </a:ext>
                  </a:extLst>
                </p:cNvPr>
                <p:cNvSpPr txBox="1"/>
                <p:nvPr/>
              </p:nvSpPr>
              <p:spPr>
                <a:xfrm>
                  <a:off x="8196327" y="4017536"/>
                  <a:ext cx="28405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10" name="TextBox 309">
                  <a:extLst>
                    <a:ext uri="{FF2B5EF4-FFF2-40B4-BE49-F238E27FC236}">
                      <a16:creationId xmlns:a16="http://schemas.microsoft.com/office/drawing/2014/main" id="{734E2F4A-09C4-936F-8FA3-00B4263FAAD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96327" y="4017536"/>
                  <a:ext cx="284052" cy="261610"/>
                </a:xfrm>
                <a:prstGeom prst="rect">
                  <a:avLst/>
                </a:prstGeom>
                <a:blipFill>
                  <a:blip r:embed="rId1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11" name="TextBox 310">
                  <a:extLst>
                    <a:ext uri="{FF2B5EF4-FFF2-40B4-BE49-F238E27FC236}">
                      <a16:creationId xmlns:a16="http://schemas.microsoft.com/office/drawing/2014/main" id="{6F96A63F-FB36-FA1A-ADF6-397F9C3AA4DA}"/>
                    </a:ext>
                  </a:extLst>
                </p:cNvPr>
                <p:cNvSpPr txBox="1"/>
                <p:nvPr/>
              </p:nvSpPr>
              <p:spPr>
                <a:xfrm>
                  <a:off x="8196327" y="4314060"/>
                  <a:ext cx="28405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11" name="TextBox 310">
                  <a:extLst>
                    <a:ext uri="{FF2B5EF4-FFF2-40B4-BE49-F238E27FC236}">
                      <a16:creationId xmlns:a16="http://schemas.microsoft.com/office/drawing/2014/main" id="{6F96A63F-FB36-FA1A-ADF6-397F9C3AA4D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96327" y="4314060"/>
                  <a:ext cx="284052" cy="261610"/>
                </a:xfrm>
                <a:prstGeom prst="rect">
                  <a:avLst/>
                </a:prstGeom>
                <a:blipFill>
                  <a:blip r:embed="rId1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12" name="TextBox 311">
                  <a:extLst>
                    <a:ext uri="{FF2B5EF4-FFF2-40B4-BE49-F238E27FC236}">
                      <a16:creationId xmlns:a16="http://schemas.microsoft.com/office/drawing/2014/main" id="{40FC42E8-DF52-D4AC-A4B4-BDCF1F0FD61A}"/>
                    </a:ext>
                  </a:extLst>
                </p:cNvPr>
                <p:cNvSpPr txBox="1"/>
                <p:nvPr/>
              </p:nvSpPr>
              <p:spPr>
                <a:xfrm>
                  <a:off x="8196327" y="4631617"/>
                  <a:ext cx="28405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12" name="TextBox 311">
                  <a:extLst>
                    <a:ext uri="{FF2B5EF4-FFF2-40B4-BE49-F238E27FC236}">
                      <a16:creationId xmlns:a16="http://schemas.microsoft.com/office/drawing/2014/main" id="{40FC42E8-DF52-D4AC-A4B4-BDCF1F0FD61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96327" y="4631617"/>
                  <a:ext cx="284052" cy="261610"/>
                </a:xfrm>
                <a:prstGeom prst="rect">
                  <a:avLst/>
                </a:prstGeom>
                <a:blipFill>
                  <a:blip r:embed="rId1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13" name="TextBox 312">
                  <a:extLst>
                    <a:ext uri="{FF2B5EF4-FFF2-40B4-BE49-F238E27FC236}">
                      <a16:creationId xmlns:a16="http://schemas.microsoft.com/office/drawing/2014/main" id="{DA901F13-D9B9-64B9-EB00-3EFE2AC4EC08}"/>
                    </a:ext>
                  </a:extLst>
                </p:cNvPr>
                <p:cNvSpPr txBox="1"/>
                <p:nvPr/>
              </p:nvSpPr>
              <p:spPr>
                <a:xfrm>
                  <a:off x="8196327" y="4942672"/>
                  <a:ext cx="28405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13" name="TextBox 312">
                  <a:extLst>
                    <a:ext uri="{FF2B5EF4-FFF2-40B4-BE49-F238E27FC236}">
                      <a16:creationId xmlns:a16="http://schemas.microsoft.com/office/drawing/2014/main" id="{DA901F13-D9B9-64B9-EB00-3EFE2AC4EC0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96327" y="4942672"/>
                  <a:ext cx="284052" cy="261610"/>
                </a:xfrm>
                <a:prstGeom prst="rect">
                  <a:avLst/>
                </a:prstGeom>
                <a:blipFill>
                  <a:blip r:embed="rId1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47" name="Group 346">
            <a:extLst>
              <a:ext uri="{FF2B5EF4-FFF2-40B4-BE49-F238E27FC236}">
                <a16:creationId xmlns:a16="http://schemas.microsoft.com/office/drawing/2014/main" id="{54EE2438-EBAA-8C42-6401-F1B1F3C86780}"/>
              </a:ext>
            </a:extLst>
          </p:cNvPr>
          <p:cNvGrpSpPr/>
          <p:nvPr/>
        </p:nvGrpSpPr>
        <p:grpSpPr>
          <a:xfrm>
            <a:off x="4012841" y="4324983"/>
            <a:ext cx="1501976" cy="1303382"/>
            <a:chOff x="3981732" y="5246476"/>
            <a:chExt cx="1501976" cy="1303382"/>
          </a:xfrm>
        </p:grpSpPr>
        <p:grpSp>
          <p:nvGrpSpPr>
            <p:cNvPr id="344" name="Group 343">
              <a:extLst>
                <a:ext uri="{FF2B5EF4-FFF2-40B4-BE49-F238E27FC236}">
                  <a16:creationId xmlns:a16="http://schemas.microsoft.com/office/drawing/2014/main" id="{0A4D66E8-45A8-AE3A-ABFC-B0EA03338734}"/>
                </a:ext>
              </a:extLst>
            </p:cNvPr>
            <p:cNvGrpSpPr/>
            <p:nvPr/>
          </p:nvGrpSpPr>
          <p:grpSpPr>
            <a:xfrm>
              <a:off x="4577417" y="5665853"/>
              <a:ext cx="852339" cy="876895"/>
              <a:chOff x="4577417" y="5665853"/>
              <a:chExt cx="852339" cy="876895"/>
            </a:xfrm>
          </p:grpSpPr>
          <p:sp>
            <p:nvSpPr>
              <p:cNvPr id="327" name="Rectangle 326">
                <a:extLst>
                  <a:ext uri="{FF2B5EF4-FFF2-40B4-BE49-F238E27FC236}">
                    <a16:creationId xmlns:a16="http://schemas.microsoft.com/office/drawing/2014/main" id="{589E58E6-4D08-F869-9A06-DEE7ECAF8C89}"/>
                  </a:ext>
                </a:extLst>
              </p:cNvPr>
              <p:cNvSpPr/>
              <p:nvPr/>
            </p:nvSpPr>
            <p:spPr>
              <a:xfrm>
                <a:off x="4610480" y="5708422"/>
                <a:ext cx="782400" cy="797813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328" name="TextBox 327">
                <a:extLst>
                  <a:ext uri="{FF2B5EF4-FFF2-40B4-BE49-F238E27FC236}">
                    <a16:creationId xmlns:a16="http://schemas.microsoft.com/office/drawing/2014/main" id="{1E9ADCD9-D32C-2236-8ED3-DC7A9D521126}"/>
                  </a:ext>
                </a:extLst>
              </p:cNvPr>
              <p:cNvSpPr txBox="1"/>
              <p:nvPr/>
            </p:nvSpPr>
            <p:spPr>
              <a:xfrm>
                <a:off x="5166542" y="6090316"/>
                <a:ext cx="26321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0</a:t>
                </a:r>
              </a:p>
            </p:txBody>
          </p:sp>
          <p:sp>
            <p:nvSpPr>
              <p:cNvPr id="329" name="TextBox 328">
                <a:extLst>
                  <a:ext uri="{FF2B5EF4-FFF2-40B4-BE49-F238E27FC236}">
                    <a16:creationId xmlns:a16="http://schemas.microsoft.com/office/drawing/2014/main" id="{43967DB0-EEF7-C72E-63CC-3F6CC8663D3B}"/>
                  </a:ext>
                </a:extLst>
              </p:cNvPr>
              <p:cNvSpPr txBox="1"/>
              <p:nvPr/>
            </p:nvSpPr>
            <p:spPr>
              <a:xfrm>
                <a:off x="5166542" y="6281138"/>
                <a:ext cx="26321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1</a:t>
                </a:r>
              </a:p>
            </p:txBody>
          </p:sp>
          <p:sp>
            <p:nvSpPr>
              <p:cNvPr id="330" name="TextBox 329">
                <a:extLst>
                  <a:ext uri="{FF2B5EF4-FFF2-40B4-BE49-F238E27FC236}">
                    <a16:creationId xmlns:a16="http://schemas.microsoft.com/office/drawing/2014/main" id="{35B8D1C5-0ED4-BA11-AEE3-53CA8EC6F851}"/>
                  </a:ext>
                </a:extLst>
              </p:cNvPr>
              <p:cNvSpPr txBox="1"/>
              <p:nvPr/>
            </p:nvSpPr>
            <p:spPr>
              <a:xfrm>
                <a:off x="4983665" y="6281138"/>
                <a:ext cx="211859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100" dirty="0"/>
                  <a:t>0</a:t>
                </a:r>
              </a:p>
            </p:txBody>
          </p:sp>
          <p:sp>
            <p:nvSpPr>
              <p:cNvPr id="331" name="TextBox 330">
                <a:extLst>
                  <a:ext uri="{FF2B5EF4-FFF2-40B4-BE49-F238E27FC236}">
                    <a16:creationId xmlns:a16="http://schemas.microsoft.com/office/drawing/2014/main" id="{7A3C2EE8-2660-D590-F126-EFBD703190CF}"/>
                  </a:ext>
                </a:extLst>
              </p:cNvPr>
              <p:cNvSpPr txBox="1"/>
              <p:nvPr/>
            </p:nvSpPr>
            <p:spPr>
              <a:xfrm>
                <a:off x="4781957" y="6281138"/>
                <a:ext cx="26321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0</a:t>
                </a:r>
              </a:p>
            </p:txBody>
          </p:sp>
          <p:sp>
            <p:nvSpPr>
              <p:cNvPr id="332" name="TextBox 331">
                <a:extLst>
                  <a:ext uri="{FF2B5EF4-FFF2-40B4-BE49-F238E27FC236}">
                    <a16:creationId xmlns:a16="http://schemas.microsoft.com/office/drawing/2014/main" id="{2CBC3C9A-02B7-4C97-6A39-0EC40595B1EF}"/>
                  </a:ext>
                </a:extLst>
              </p:cNvPr>
              <p:cNvSpPr txBox="1"/>
              <p:nvPr/>
            </p:nvSpPr>
            <p:spPr>
              <a:xfrm>
                <a:off x="5166542" y="5881054"/>
                <a:ext cx="26321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0</a:t>
                </a:r>
              </a:p>
            </p:txBody>
          </p:sp>
          <p:sp>
            <p:nvSpPr>
              <p:cNvPr id="333" name="TextBox 332">
                <a:extLst>
                  <a:ext uri="{FF2B5EF4-FFF2-40B4-BE49-F238E27FC236}">
                    <a16:creationId xmlns:a16="http://schemas.microsoft.com/office/drawing/2014/main" id="{A1290DED-32F6-05B4-B3A8-4C2B919E015E}"/>
                  </a:ext>
                </a:extLst>
              </p:cNvPr>
              <p:cNvSpPr txBox="1"/>
              <p:nvPr/>
            </p:nvSpPr>
            <p:spPr>
              <a:xfrm>
                <a:off x="4577417" y="6281138"/>
                <a:ext cx="26321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0</a:t>
                </a:r>
              </a:p>
            </p:txBody>
          </p:sp>
          <p:sp>
            <p:nvSpPr>
              <p:cNvPr id="334" name="TextBox 333">
                <a:extLst>
                  <a:ext uri="{FF2B5EF4-FFF2-40B4-BE49-F238E27FC236}">
                    <a16:creationId xmlns:a16="http://schemas.microsoft.com/office/drawing/2014/main" id="{18A873EF-67CF-2701-944B-03C56B76A6EA}"/>
                  </a:ext>
                </a:extLst>
              </p:cNvPr>
              <p:cNvSpPr txBox="1"/>
              <p:nvPr/>
            </p:nvSpPr>
            <p:spPr>
              <a:xfrm>
                <a:off x="5166542" y="5667481"/>
                <a:ext cx="26321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0</a:t>
                </a:r>
              </a:p>
            </p:txBody>
          </p:sp>
          <p:sp>
            <p:nvSpPr>
              <p:cNvPr id="335" name="TextBox 334">
                <a:extLst>
                  <a:ext uri="{FF2B5EF4-FFF2-40B4-BE49-F238E27FC236}">
                    <a16:creationId xmlns:a16="http://schemas.microsoft.com/office/drawing/2014/main" id="{62B92155-11F8-EEAA-9FAE-3DF7C92769AF}"/>
                  </a:ext>
                </a:extLst>
              </p:cNvPr>
              <p:cNvSpPr txBox="1"/>
              <p:nvPr/>
            </p:nvSpPr>
            <p:spPr>
              <a:xfrm>
                <a:off x="4577417" y="5667481"/>
                <a:ext cx="207747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100" dirty="0"/>
                  <a:t>1</a:t>
                </a:r>
              </a:p>
            </p:txBody>
          </p:sp>
          <p:sp>
            <p:nvSpPr>
              <p:cNvPr id="336" name="TextBox 335">
                <a:extLst>
                  <a:ext uri="{FF2B5EF4-FFF2-40B4-BE49-F238E27FC236}">
                    <a16:creationId xmlns:a16="http://schemas.microsoft.com/office/drawing/2014/main" id="{8BF12337-A2EB-9B79-0ED1-DBA1B87587B0}"/>
                  </a:ext>
                </a:extLst>
              </p:cNvPr>
              <p:cNvSpPr txBox="1"/>
              <p:nvPr/>
            </p:nvSpPr>
            <p:spPr>
              <a:xfrm>
                <a:off x="4985720" y="6090316"/>
                <a:ext cx="26321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1</a:t>
                </a:r>
              </a:p>
            </p:txBody>
          </p:sp>
          <p:sp>
            <p:nvSpPr>
              <p:cNvPr id="337" name="TextBox 336">
                <a:extLst>
                  <a:ext uri="{FF2B5EF4-FFF2-40B4-BE49-F238E27FC236}">
                    <a16:creationId xmlns:a16="http://schemas.microsoft.com/office/drawing/2014/main" id="{7E777637-E92A-132A-7FB8-232D5DFF640A}"/>
                  </a:ext>
                </a:extLst>
              </p:cNvPr>
              <p:cNvSpPr txBox="1"/>
              <p:nvPr/>
            </p:nvSpPr>
            <p:spPr>
              <a:xfrm>
                <a:off x="4985720" y="5881054"/>
                <a:ext cx="26321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0</a:t>
                </a:r>
              </a:p>
            </p:txBody>
          </p:sp>
          <p:sp>
            <p:nvSpPr>
              <p:cNvPr id="338" name="TextBox 337">
                <a:extLst>
                  <a:ext uri="{FF2B5EF4-FFF2-40B4-BE49-F238E27FC236}">
                    <a16:creationId xmlns:a16="http://schemas.microsoft.com/office/drawing/2014/main" id="{4167891E-A34A-76A8-6970-E36D1AAFBCDB}"/>
                  </a:ext>
                </a:extLst>
              </p:cNvPr>
              <p:cNvSpPr txBox="1"/>
              <p:nvPr/>
            </p:nvSpPr>
            <p:spPr>
              <a:xfrm>
                <a:off x="4985720" y="5667481"/>
                <a:ext cx="26321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0</a:t>
                </a:r>
              </a:p>
            </p:txBody>
          </p:sp>
          <p:sp>
            <p:nvSpPr>
              <p:cNvPr id="339" name="TextBox 338">
                <a:extLst>
                  <a:ext uri="{FF2B5EF4-FFF2-40B4-BE49-F238E27FC236}">
                    <a16:creationId xmlns:a16="http://schemas.microsoft.com/office/drawing/2014/main" id="{36FF5323-3FF2-A859-AE47-02F60644D422}"/>
                  </a:ext>
                </a:extLst>
              </p:cNvPr>
              <p:cNvSpPr txBox="1"/>
              <p:nvPr/>
            </p:nvSpPr>
            <p:spPr>
              <a:xfrm>
                <a:off x="4781957" y="6090316"/>
                <a:ext cx="26321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0</a:t>
                </a:r>
              </a:p>
            </p:txBody>
          </p:sp>
          <p:sp>
            <p:nvSpPr>
              <p:cNvPr id="340" name="TextBox 339">
                <a:extLst>
                  <a:ext uri="{FF2B5EF4-FFF2-40B4-BE49-F238E27FC236}">
                    <a16:creationId xmlns:a16="http://schemas.microsoft.com/office/drawing/2014/main" id="{250D38F4-CD93-9F70-5CCB-AE07018B26B1}"/>
                  </a:ext>
                </a:extLst>
              </p:cNvPr>
              <p:cNvSpPr txBox="1"/>
              <p:nvPr/>
            </p:nvSpPr>
            <p:spPr>
              <a:xfrm>
                <a:off x="4577417" y="6090316"/>
                <a:ext cx="26321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0</a:t>
                </a:r>
              </a:p>
            </p:txBody>
          </p:sp>
          <p:sp>
            <p:nvSpPr>
              <p:cNvPr id="341" name="TextBox 340">
                <a:extLst>
                  <a:ext uri="{FF2B5EF4-FFF2-40B4-BE49-F238E27FC236}">
                    <a16:creationId xmlns:a16="http://schemas.microsoft.com/office/drawing/2014/main" id="{6675C501-BF2A-D329-A7CC-33B6713D859D}"/>
                  </a:ext>
                </a:extLst>
              </p:cNvPr>
              <p:cNvSpPr txBox="1"/>
              <p:nvPr/>
            </p:nvSpPr>
            <p:spPr>
              <a:xfrm>
                <a:off x="4577417" y="5881054"/>
                <a:ext cx="26321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0</a:t>
                </a:r>
              </a:p>
            </p:txBody>
          </p:sp>
          <p:sp>
            <p:nvSpPr>
              <p:cNvPr id="342" name="TextBox 341">
                <a:extLst>
                  <a:ext uri="{FF2B5EF4-FFF2-40B4-BE49-F238E27FC236}">
                    <a16:creationId xmlns:a16="http://schemas.microsoft.com/office/drawing/2014/main" id="{DE147283-5222-B827-64F7-F352BEB41032}"/>
                  </a:ext>
                </a:extLst>
              </p:cNvPr>
              <p:cNvSpPr txBox="1"/>
              <p:nvPr/>
            </p:nvSpPr>
            <p:spPr>
              <a:xfrm>
                <a:off x="4781957" y="5881054"/>
                <a:ext cx="26321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1</a:t>
                </a:r>
              </a:p>
            </p:txBody>
          </p:sp>
          <p:sp>
            <p:nvSpPr>
              <p:cNvPr id="343" name="TextBox 342">
                <a:extLst>
                  <a:ext uri="{FF2B5EF4-FFF2-40B4-BE49-F238E27FC236}">
                    <a16:creationId xmlns:a16="http://schemas.microsoft.com/office/drawing/2014/main" id="{134231F3-5900-E3E0-2BE1-079416E42047}"/>
                  </a:ext>
                </a:extLst>
              </p:cNvPr>
              <p:cNvSpPr txBox="1"/>
              <p:nvPr/>
            </p:nvSpPr>
            <p:spPr>
              <a:xfrm>
                <a:off x="4781957" y="5665853"/>
                <a:ext cx="26321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0</a:t>
                </a:r>
              </a:p>
            </p:txBody>
          </p:sp>
        </p:grpSp>
        <p:grpSp>
          <p:nvGrpSpPr>
            <p:cNvPr id="346" name="Group 345">
              <a:extLst>
                <a:ext uri="{FF2B5EF4-FFF2-40B4-BE49-F238E27FC236}">
                  <a16:creationId xmlns:a16="http://schemas.microsoft.com/office/drawing/2014/main" id="{DD3462AD-5EB6-03EC-4DA7-70A60EF73F23}"/>
                </a:ext>
              </a:extLst>
            </p:cNvPr>
            <p:cNvGrpSpPr/>
            <p:nvPr/>
          </p:nvGrpSpPr>
          <p:grpSpPr>
            <a:xfrm>
              <a:off x="3981732" y="5246476"/>
              <a:ext cx="1501976" cy="1303382"/>
              <a:chOff x="3981732" y="5246476"/>
              <a:chExt cx="1501976" cy="1303382"/>
            </a:xfrm>
          </p:grpSpPr>
          <p:grpSp>
            <p:nvGrpSpPr>
              <p:cNvPr id="345" name="Group 344">
                <a:extLst>
                  <a:ext uri="{FF2B5EF4-FFF2-40B4-BE49-F238E27FC236}">
                    <a16:creationId xmlns:a16="http://schemas.microsoft.com/office/drawing/2014/main" id="{34F65DE7-1A01-EC79-AB4B-835778D37792}"/>
                  </a:ext>
                </a:extLst>
              </p:cNvPr>
              <p:cNvGrpSpPr/>
              <p:nvPr/>
            </p:nvGrpSpPr>
            <p:grpSpPr>
              <a:xfrm>
                <a:off x="4330126" y="5499781"/>
                <a:ext cx="1153582" cy="1050077"/>
                <a:chOff x="4330126" y="5499781"/>
                <a:chExt cx="1153582" cy="1050077"/>
              </a:xfrm>
            </p:grpSpPr>
            <p:sp>
              <p:nvSpPr>
                <p:cNvPr id="319" name="TextBox 318">
                  <a:extLst>
                    <a:ext uri="{FF2B5EF4-FFF2-40B4-BE49-F238E27FC236}">
                      <a16:creationId xmlns:a16="http://schemas.microsoft.com/office/drawing/2014/main" id="{F243BF55-0D3B-0627-EDC1-A4443385C18E}"/>
                    </a:ext>
                  </a:extLst>
                </p:cNvPr>
                <p:cNvSpPr txBox="1"/>
                <p:nvPr/>
              </p:nvSpPr>
              <p:spPr>
                <a:xfrm>
                  <a:off x="4330126" y="5671414"/>
                  <a:ext cx="341760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100" dirty="0"/>
                    <a:t>00</a:t>
                  </a:r>
                </a:p>
              </p:txBody>
            </p:sp>
            <p:sp>
              <p:nvSpPr>
                <p:cNvPr id="320" name="TextBox 319">
                  <a:extLst>
                    <a:ext uri="{FF2B5EF4-FFF2-40B4-BE49-F238E27FC236}">
                      <a16:creationId xmlns:a16="http://schemas.microsoft.com/office/drawing/2014/main" id="{2F2EE9F4-4A19-8604-D761-62619CD0A5E9}"/>
                    </a:ext>
                  </a:extLst>
                </p:cNvPr>
                <p:cNvSpPr txBox="1"/>
                <p:nvPr/>
              </p:nvSpPr>
              <p:spPr>
                <a:xfrm>
                  <a:off x="4330126" y="5877025"/>
                  <a:ext cx="341760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100" dirty="0"/>
                    <a:t>01</a:t>
                  </a:r>
                </a:p>
              </p:txBody>
            </p:sp>
            <p:sp>
              <p:nvSpPr>
                <p:cNvPr id="321" name="TextBox 320">
                  <a:extLst>
                    <a:ext uri="{FF2B5EF4-FFF2-40B4-BE49-F238E27FC236}">
                      <a16:creationId xmlns:a16="http://schemas.microsoft.com/office/drawing/2014/main" id="{848BA429-EEA1-086C-35E6-3E40FB75DAFE}"/>
                    </a:ext>
                  </a:extLst>
                </p:cNvPr>
                <p:cNvSpPr txBox="1"/>
                <p:nvPr/>
              </p:nvSpPr>
              <p:spPr>
                <a:xfrm>
                  <a:off x="4330126" y="6082637"/>
                  <a:ext cx="341760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100" dirty="0"/>
                    <a:t>10</a:t>
                  </a:r>
                </a:p>
              </p:txBody>
            </p:sp>
            <p:sp>
              <p:nvSpPr>
                <p:cNvPr id="322" name="TextBox 321">
                  <a:extLst>
                    <a:ext uri="{FF2B5EF4-FFF2-40B4-BE49-F238E27FC236}">
                      <a16:creationId xmlns:a16="http://schemas.microsoft.com/office/drawing/2014/main" id="{66140AC0-7420-0EB6-46DD-07ED583A6E54}"/>
                    </a:ext>
                  </a:extLst>
                </p:cNvPr>
                <p:cNvSpPr txBox="1"/>
                <p:nvPr/>
              </p:nvSpPr>
              <p:spPr>
                <a:xfrm>
                  <a:off x="4330126" y="6288248"/>
                  <a:ext cx="341760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100" dirty="0"/>
                    <a:t>11</a:t>
                  </a:r>
                </a:p>
              </p:txBody>
            </p:sp>
            <p:sp>
              <p:nvSpPr>
                <p:cNvPr id="323" name="TextBox 322">
                  <a:extLst>
                    <a:ext uri="{FF2B5EF4-FFF2-40B4-BE49-F238E27FC236}">
                      <a16:creationId xmlns:a16="http://schemas.microsoft.com/office/drawing/2014/main" id="{5127A9D2-7551-7A3F-A4F6-16EBECF73C9E}"/>
                    </a:ext>
                  </a:extLst>
                </p:cNvPr>
                <p:cNvSpPr txBox="1"/>
                <p:nvPr/>
              </p:nvSpPr>
              <p:spPr>
                <a:xfrm>
                  <a:off x="4534181" y="5499781"/>
                  <a:ext cx="341760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100" dirty="0"/>
                    <a:t>00</a:t>
                  </a:r>
                </a:p>
              </p:txBody>
            </p:sp>
            <p:sp>
              <p:nvSpPr>
                <p:cNvPr id="324" name="TextBox 323">
                  <a:extLst>
                    <a:ext uri="{FF2B5EF4-FFF2-40B4-BE49-F238E27FC236}">
                      <a16:creationId xmlns:a16="http://schemas.microsoft.com/office/drawing/2014/main" id="{64DB5BB4-DD11-13AF-E4BD-B0B71BAA21E9}"/>
                    </a:ext>
                  </a:extLst>
                </p:cNvPr>
                <p:cNvSpPr txBox="1"/>
                <p:nvPr/>
              </p:nvSpPr>
              <p:spPr>
                <a:xfrm>
                  <a:off x="4736769" y="5499781"/>
                  <a:ext cx="341760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100" dirty="0"/>
                    <a:t>01</a:t>
                  </a:r>
                </a:p>
              </p:txBody>
            </p:sp>
            <p:sp>
              <p:nvSpPr>
                <p:cNvPr id="325" name="TextBox 324">
                  <a:extLst>
                    <a:ext uri="{FF2B5EF4-FFF2-40B4-BE49-F238E27FC236}">
                      <a16:creationId xmlns:a16="http://schemas.microsoft.com/office/drawing/2014/main" id="{83E0BE9D-CAE2-3396-0B19-70666B54AEAD}"/>
                    </a:ext>
                  </a:extLst>
                </p:cNvPr>
                <p:cNvSpPr txBox="1"/>
                <p:nvPr/>
              </p:nvSpPr>
              <p:spPr>
                <a:xfrm>
                  <a:off x="4939358" y="5499781"/>
                  <a:ext cx="341760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100" dirty="0"/>
                    <a:t>10</a:t>
                  </a:r>
                </a:p>
              </p:txBody>
            </p:sp>
            <p:sp>
              <p:nvSpPr>
                <p:cNvPr id="326" name="TextBox 325">
                  <a:extLst>
                    <a:ext uri="{FF2B5EF4-FFF2-40B4-BE49-F238E27FC236}">
                      <a16:creationId xmlns:a16="http://schemas.microsoft.com/office/drawing/2014/main" id="{477CEA2C-BC82-F171-D2E5-4848AB8E469C}"/>
                    </a:ext>
                  </a:extLst>
                </p:cNvPr>
                <p:cNvSpPr txBox="1"/>
                <p:nvPr/>
              </p:nvSpPr>
              <p:spPr>
                <a:xfrm>
                  <a:off x="5141948" y="5499781"/>
                  <a:ext cx="341760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100" dirty="0"/>
                    <a:t>11</a:t>
                  </a:r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16" name="TextBox 315">
                    <a:extLst>
                      <a:ext uri="{FF2B5EF4-FFF2-40B4-BE49-F238E27FC236}">
                        <a16:creationId xmlns:a16="http://schemas.microsoft.com/office/drawing/2014/main" id="{DD00EB6F-D38F-B4E5-FBB1-E882B4EDB6A3}"/>
                      </a:ext>
                    </a:extLst>
                  </p:cNvPr>
                  <p:cNvSpPr txBox="1"/>
                  <p:nvPr/>
                </p:nvSpPr>
                <p:spPr>
                  <a:xfrm>
                    <a:off x="3981732" y="5939542"/>
                    <a:ext cx="452123" cy="276999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12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sz="12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1200" dirty="0"/>
                  </a:p>
                </p:txBody>
              </p:sp>
            </mc:Choice>
            <mc:Fallback xmlns="">
              <p:sp>
                <p:nvSpPr>
                  <p:cNvPr id="316" name="TextBox 315">
                    <a:extLst>
                      <a:ext uri="{FF2B5EF4-FFF2-40B4-BE49-F238E27FC236}">
                        <a16:creationId xmlns:a16="http://schemas.microsoft.com/office/drawing/2014/main" id="{DD00EB6F-D38F-B4E5-FBB1-E882B4EDB6A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981732" y="5939542"/>
                    <a:ext cx="452123" cy="276999"/>
                  </a:xfrm>
                  <a:prstGeom prst="rect">
                    <a:avLst/>
                  </a:prstGeom>
                  <a:blipFill>
                    <a:blip r:embed="rId2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17" name="TextBox 316">
                    <a:extLst>
                      <a:ext uri="{FF2B5EF4-FFF2-40B4-BE49-F238E27FC236}">
                        <a16:creationId xmlns:a16="http://schemas.microsoft.com/office/drawing/2014/main" id="{D5D3B2FE-CA10-811E-95BF-6B7FA6B5B220}"/>
                      </a:ext>
                    </a:extLst>
                  </p:cNvPr>
                  <p:cNvSpPr txBox="1"/>
                  <p:nvPr/>
                </p:nvSpPr>
                <p:spPr>
                  <a:xfrm>
                    <a:off x="4750154" y="5246476"/>
                    <a:ext cx="452123" cy="276999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12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sz="12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1200" dirty="0"/>
                  </a:p>
                </p:txBody>
              </p:sp>
            </mc:Choice>
            <mc:Fallback xmlns="">
              <p:sp>
                <p:nvSpPr>
                  <p:cNvPr id="317" name="TextBox 316">
                    <a:extLst>
                      <a:ext uri="{FF2B5EF4-FFF2-40B4-BE49-F238E27FC236}">
                        <a16:creationId xmlns:a16="http://schemas.microsoft.com/office/drawing/2014/main" id="{D5D3B2FE-CA10-811E-95BF-6B7FA6B5B22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750154" y="5246476"/>
                    <a:ext cx="452123" cy="276999"/>
                  </a:xfrm>
                  <a:prstGeom prst="rect">
                    <a:avLst/>
                  </a:prstGeom>
                  <a:blipFill>
                    <a:blip r:embed="rId2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16B9D001-4D7F-6BB3-3B88-F838B1E3E159}"/>
              </a:ext>
            </a:extLst>
          </p:cNvPr>
          <p:cNvGrpSpPr/>
          <p:nvPr/>
        </p:nvGrpSpPr>
        <p:grpSpPr>
          <a:xfrm>
            <a:off x="803925" y="4246962"/>
            <a:ext cx="2940079" cy="1540385"/>
            <a:chOff x="2527645" y="1416725"/>
            <a:chExt cx="2940079" cy="1540385"/>
          </a:xfrm>
        </p:grpSpPr>
        <p:grpSp>
          <p:nvGrpSpPr>
            <p:cNvPr id="351" name="Group 350">
              <a:extLst>
                <a:ext uri="{FF2B5EF4-FFF2-40B4-BE49-F238E27FC236}">
                  <a16:creationId xmlns:a16="http://schemas.microsoft.com/office/drawing/2014/main" id="{E8078B80-2F9E-8155-FEDC-F97613E9C6DB}"/>
                </a:ext>
              </a:extLst>
            </p:cNvPr>
            <p:cNvGrpSpPr/>
            <p:nvPr/>
          </p:nvGrpSpPr>
          <p:grpSpPr>
            <a:xfrm>
              <a:off x="2527645" y="1476653"/>
              <a:ext cx="2755604" cy="1480457"/>
              <a:chOff x="5612489" y="3774132"/>
              <a:chExt cx="2755604" cy="1480457"/>
            </a:xfrm>
          </p:grpSpPr>
          <p:grpSp>
            <p:nvGrpSpPr>
              <p:cNvPr id="386" name="Group 385">
                <a:extLst>
                  <a:ext uri="{FF2B5EF4-FFF2-40B4-BE49-F238E27FC236}">
                    <a16:creationId xmlns:a16="http://schemas.microsoft.com/office/drawing/2014/main" id="{60C08E80-8DD2-41C6-7CA9-421597B3449D}"/>
                  </a:ext>
                </a:extLst>
              </p:cNvPr>
              <p:cNvGrpSpPr/>
              <p:nvPr/>
            </p:nvGrpSpPr>
            <p:grpSpPr>
              <a:xfrm>
                <a:off x="5751988" y="3774132"/>
                <a:ext cx="2486119" cy="1267483"/>
                <a:chOff x="6151574" y="4797380"/>
                <a:chExt cx="2486119" cy="1267483"/>
              </a:xfrm>
            </p:grpSpPr>
            <p:sp>
              <p:nvSpPr>
                <p:cNvPr id="403" name="Oval 402">
                  <a:extLst>
                    <a:ext uri="{FF2B5EF4-FFF2-40B4-BE49-F238E27FC236}">
                      <a16:creationId xmlns:a16="http://schemas.microsoft.com/office/drawing/2014/main" id="{CF59288E-DE96-D9A9-9DF0-B958FEDE62F2}"/>
                    </a:ext>
                  </a:extLst>
                </p:cNvPr>
                <p:cNvSpPr/>
                <p:nvPr/>
              </p:nvSpPr>
              <p:spPr>
                <a:xfrm>
                  <a:off x="7367772" y="479738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" name="Oval 403">
                  <a:extLst>
                    <a:ext uri="{FF2B5EF4-FFF2-40B4-BE49-F238E27FC236}">
                      <a16:creationId xmlns:a16="http://schemas.microsoft.com/office/drawing/2014/main" id="{440C9FC3-210F-C156-B9B3-34E68C6DAA6B}"/>
                    </a:ext>
                  </a:extLst>
                </p:cNvPr>
                <p:cNvSpPr/>
                <p:nvPr/>
              </p:nvSpPr>
              <p:spPr>
                <a:xfrm>
                  <a:off x="7989485" y="5069235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" name="Oval 404">
                  <a:extLst>
                    <a:ext uri="{FF2B5EF4-FFF2-40B4-BE49-F238E27FC236}">
                      <a16:creationId xmlns:a16="http://schemas.microsoft.com/office/drawing/2014/main" id="{71CD7475-0979-23C9-B8DD-E4D3CC2EEAC7}"/>
                    </a:ext>
                  </a:extLst>
                </p:cNvPr>
                <p:cNvSpPr/>
                <p:nvPr/>
              </p:nvSpPr>
              <p:spPr>
                <a:xfrm>
                  <a:off x="6713246" y="5069235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" name="Oval 405">
                  <a:extLst>
                    <a:ext uri="{FF2B5EF4-FFF2-40B4-BE49-F238E27FC236}">
                      <a16:creationId xmlns:a16="http://schemas.microsoft.com/office/drawing/2014/main" id="{B2FD09CA-D7A0-BC68-EDF8-D89682E25E88}"/>
                    </a:ext>
                  </a:extLst>
                </p:cNvPr>
                <p:cNvSpPr/>
                <p:nvPr/>
              </p:nvSpPr>
              <p:spPr>
                <a:xfrm>
                  <a:off x="7013856" y="5386388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" name="Oval 406">
                  <a:extLst>
                    <a:ext uri="{FF2B5EF4-FFF2-40B4-BE49-F238E27FC236}">
                      <a16:creationId xmlns:a16="http://schemas.microsoft.com/office/drawing/2014/main" id="{62316157-6599-8830-925E-098D280EC43E}"/>
                    </a:ext>
                  </a:extLst>
                </p:cNvPr>
                <p:cNvSpPr/>
                <p:nvPr/>
              </p:nvSpPr>
              <p:spPr>
                <a:xfrm>
                  <a:off x="6396247" y="5386388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" name="Oval 407">
                  <a:extLst>
                    <a:ext uri="{FF2B5EF4-FFF2-40B4-BE49-F238E27FC236}">
                      <a16:creationId xmlns:a16="http://schemas.microsoft.com/office/drawing/2014/main" id="{5F686531-8CD8-502F-ECE0-D2CA27288983}"/>
                    </a:ext>
                  </a:extLst>
                </p:cNvPr>
                <p:cNvSpPr/>
                <p:nvPr/>
              </p:nvSpPr>
              <p:spPr>
                <a:xfrm>
                  <a:off x="8284000" y="5386388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6FD2D28C-8E05-1C51-1542-1FE73C02521E}"/>
                    </a:ext>
                  </a:extLst>
                </p:cNvPr>
                <p:cNvSpPr/>
                <p:nvPr/>
              </p:nvSpPr>
              <p:spPr>
                <a:xfrm>
                  <a:off x="7675915" y="5386388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" name="Oval 409">
                  <a:extLst>
                    <a:ext uri="{FF2B5EF4-FFF2-40B4-BE49-F238E27FC236}">
                      <a16:creationId xmlns:a16="http://schemas.microsoft.com/office/drawing/2014/main" id="{51736F1B-B673-F4E5-94D4-9E78AA7B6043}"/>
                    </a:ext>
                  </a:extLst>
                </p:cNvPr>
                <p:cNvSpPr/>
                <p:nvPr/>
              </p:nvSpPr>
              <p:spPr>
                <a:xfrm>
                  <a:off x="6564298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" name="Oval 410">
                  <a:extLst>
                    <a:ext uri="{FF2B5EF4-FFF2-40B4-BE49-F238E27FC236}">
                      <a16:creationId xmlns:a16="http://schemas.microsoft.com/office/drawing/2014/main" id="{2BD81FF4-60D0-06B5-A688-E8109E4C8AA9}"/>
                    </a:ext>
                  </a:extLst>
                </p:cNvPr>
                <p:cNvSpPr/>
                <p:nvPr/>
              </p:nvSpPr>
              <p:spPr>
                <a:xfrm>
                  <a:off x="6254423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" name="Oval 411">
                  <a:extLst>
                    <a:ext uri="{FF2B5EF4-FFF2-40B4-BE49-F238E27FC236}">
                      <a16:creationId xmlns:a16="http://schemas.microsoft.com/office/drawing/2014/main" id="{6EE23AAE-C233-5C81-F0D5-89A1C8AC0274}"/>
                    </a:ext>
                  </a:extLst>
                </p:cNvPr>
                <p:cNvSpPr/>
                <p:nvPr/>
              </p:nvSpPr>
              <p:spPr>
                <a:xfrm>
                  <a:off x="7185646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Oval 412">
                  <a:extLst>
                    <a:ext uri="{FF2B5EF4-FFF2-40B4-BE49-F238E27FC236}">
                      <a16:creationId xmlns:a16="http://schemas.microsoft.com/office/drawing/2014/main" id="{5B9ACE9C-4805-B91E-5BF9-AC88A85A25C8}"/>
                    </a:ext>
                  </a:extLst>
                </p:cNvPr>
                <p:cNvSpPr/>
                <p:nvPr/>
              </p:nvSpPr>
              <p:spPr>
                <a:xfrm>
                  <a:off x="6885293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Oval 413">
                  <a:extLst>
                    <a:ext uri="{FF2B5EF4-FFF2-40B4-BE49-F238E27FC236}">
                      <a16:creationId xmlns:a16="http://schemas.microsoft.com/office/drawing/2014/main" id="{A1869B6F-B5A6-B1F1-0F5E-F2CCAA98AB8A}"/>
                    </a:ext>
                  </a:extLst>
                </p:cNvPr>
                <p:cNvSpPr/>
                <p:nvPr/>
              </p:nvSpPr>
              <p:spPr>
                <a:xfrm>
                  <a:off x="7825253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" name="Oval 414">
                  <a:extLst>
                    <a:ext uri="{FF2B5EF4-FFF2-40B4-BE49-F238E27FC236}">
                      <a16:creationId xmlns:a16="http://schemas.microsoft.com/office/drawing/2014/main" id="{F3EA8B3E-E4FD-07AA-4B5F-E7864335A5BE}"/>
                    </a:ext>
                  </a:extLst>
                </p:cNvPr>
                <p:cNvSpPr/>
                <p:nvPr/>
              </p:nvSpPr>
              <p:spPr>
                <a:xfrm>
                  <a:off x="7515372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" name="Oval 415">
                  <a:extLst>
                    <a:ext uri="{FF2B5EF4-FFF2-40B4-BE49-F238E27FC236}">
                      <a16:creationId xmlns:a16="http://schemas.microsoft.com/office/drawing/2014/main" id="{AC7B2D32-6A82-EC27-1AEF-8469D4324F39}"/>
                    </a:ext>
                  </a:extLst>
                </p:cNvPr>
                <p:cNvSpPr/>
                <p:nvPr/>
              </p:nvSpPr>
              <p:spPr>
                <a:xfrm>
                  <a:off x="8477553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" name="Oval 416">
                  <a:extLst>
                    <a:ext uri="{FF2B5EF4-FFF2-40B4-BE49-F238E27FC236}">
                      <a16:creationId xmlns:a16="http://schemas.microsoft.com/office/drawing/2014/main" id="{7EAFCE44-0570-1D2C-9A90-A19A4DE9C12B}"/>
                    </a:ext>
                  </a:extLst>
                </p:cNvPr>
                <p:cNvSpPr/>
                <p:nvPr/>
              </p:nvSpPr>
              <p:spPr>
                <a:xfrm>
                  <a:off x="8151007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" name="Oval 417">
                  <a:extLst>
                    <a:ext uri="{FF2B5EF4-FFF2-40B4-BE49-F238E27FC236}">
                      <a16:creationId xmlns:a16="http://schemas.microsoft.com/office/drawing/2014/main" id="{4A8FE9ED-0346-1596-10D9-DC406DC62444}"/>
                    </a:ext>
                  </a:extLst>
                </p:cNvPr>
                <p:cNvSpPr/>
                <p:nvPr/>
              </p:nvSpPr>
              <p:spPr>
                <a:xfrm>
                  <a:off x="6469599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" name="Oval 418">
                  <a:extLst>
                    <a:ext uri="{FF2B5EF4-FFF2-40B4-BE49-F238E27FC236}">
                      <a16:creationId xmlns:a16="http://schemas.microsoft.com/office/drawing/2014/main" id="{448B6252-3D82-0682-DE0A-6841323AA955}"/>
                    </a:ext>
                  </a:extLst>
                </p:cNvPr>
                <p:cNvSpPr/>
                <p:nvPr/>
              </p:nvSpPr>
              <p:spPr>
                <a:xfrm>
                  <a:off x="6151574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" name="Oval 419">
                  <a:extLst>
                    <a:ext uri="{FF2B5EF4-FFF2-40B4-BE49-F238E27FC236}">
                      <a16:creationId xmlns:a16="http://schemas.microsoft.com/office/drawing/2014/main" id="{98470392-CCF0-F4CD-E6B5-734520ECF1B2}"/>
                    </a:ext>
                  </a:extLst>
                </p:cNvPr>
                <p:cNvSpPr/>
                <p:nvPr/>
              </p:nvSpPr>
              <p:spPr>
                <a:xfrm>
                  <a:off x="7090640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" name="Oval 420">
                  <a:extLst>
                    <a:ext uri="{FF2B5EF4-FFF2-40B4-BE49-F238E27FC236}">
                      <a16:creationId xmlns:a16="http://schemas.microsoft.com/office/drawing/2014/main" id="{5142C2B7-856A-08FC-986C-4FD8C1D24D44}"/>
                    </a:ext>
                  </a:extLst>
                </p:cNvPr>
                <p:cNvSpPr/>
                <p:nvPr/>
              </p:nvSpPr>
              <p:spPr>
                <a:xfrm>
                  <a:off x="6792822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Oval 421">
                  <a:extLst>
                    <a:ext uri="{FF2B5EF4-FFF2-40B4-BE49-F238E27FC236}">
                      <a16:creationId xmlns:a16="http://schemas.microsoft.com/office/drawing/2014/main" id="{E3433911-24F5-D044-DEF1-3201A9F522CB}"/>
                    </a:ext>
                  </a:extLst>
                </p:cNvPr>
                <p:cNvSpPr/>
                <p:nvPr/>
              </p:nvSpPr>
              <p:spPr>
                <a:xfrm>
                  <a:off x="7746223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" name="Oval 422">
                  <a:extLst>
                    <a:ext uri="{FF2B5EF4-FFF2-40B4-BE49-F238E27FC236}">
                      <a16:creationId xmlns:a16="http://schemas.microsoft.com/office/drawing/2014/main" id="{2B8F0413-032E-7385-EB66-A45BBABB7882}"/>
                    </a:ext>
                  </a:extLst>
                </p:cNvPr>
                <p:cNvSpPr/>
                <p:nvPr/>
              </p:nvSpPr>
              <p:spPr>
                <a:xfrm>
                  <a:off x="7436497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" name="Oval 423">
                  <a:extLst>
                    <a:ext uri="{FF2B5EF4-FFF2-40B4-BE49-F238E27FC236}">
                      <a16:creationId xmlns:a16="http://schemas.microsoft.com/office/drawing/2014/main" id="{EC0DFC89-C3B5-3DA8-D813-1E873C163D2F}"/>
                    </a:ext>
                  </a:extLst>
                </p:cNvPr>
                <p:cNvSpPr/>
                <p:nvPr/>
              </p:nvSpPr>
              <p:spPr>
                <a:xfrm>
                  <a:off x="8406456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" name="Oval 424">
                  <a:extLst>
                    <a:ext uri="{FF2B5EF4-FFF2-40B4-BE49-F238E27FC236}">
                      <a16:creationId xmlns:a16="http://schemas.microsoft.com/office/drawing/2014/main" id="{F6D4861D-FB6A-AF72-2E7F-F204989B00CC}"/>
                    </a:ext>
                  </a:extLst>
                </p:cNvPr>
                <p:cNvSpPr/>
                <p:nvPr/>
              </p:nvSpPr>
              <p:spPr>
                <a:xfrm>
                  <a:off x="8071824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" name="Oval 425">
                  <a:extLst>
                    <a:ext uri="{FF2B5EF4-FFF2-40B4-BE49-F238E27FC236}">
                      <a16:creationId xmlns:a16="http://schemas.microsoft.com/office/drawing/2014/main" id="{22281286-5227-6772-20D1-7C97D5CB5C6A}"/>
                    </a:ext>
                  </a:extLst>
                </p:cNvPr>
                <p:cNvSpPr/>
                <p:nvPr/>
              </p:nvSpPr>
              <p:spPr>
                <a:xfrm>
                  <a:off x="6635883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" name="Oval 426">
                  <a:extLst>
                    <a:ext uri="{FF2B5EF4-FFF2-40B4-BE49-F238E27FC236}">
                      <a16:creationId xmlns:a16="http://schemas.microsoft.com/office/drawing/2014/main" id="{E8C935A2-9846-40C7-4582-8471121994F7}"/>
                    </a:ext>
                  </a:extLst>
                </p:cNvPr>
                <p:cNvSpPr/>
                <p:nvPr/>
              </p:nvSpPr>
              <p:spPr>
                <a:xfrm>
                  <a:off x="6323010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" name="Oval 427">
                  <a:extLst>
                    <a:ext uri="{FF2B5EF4-FFF2-40B4-BE49-F238E27FC236}">
                      <a16:creationId xmlns:a16="http://schemas.microsoft.com/office/drawing/2014/main" id="{474ADB70-B9FA-A37D-37BE-C22736717F7F}"/>
                    </a:ext>
                  </a:extLst>
                </p:cNvPr>
                <p:cNvSpPr/>
                <p:nvPr/>
              </p:nvSpPr>
              <p:spPr>
                <a:xfrm>
                  <a:off x="7285113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" name="Oval 428">
                  <a:extLst>
                    <a:ext uri="{FF2B5EF4-FFF2-40B4-BE49-F238E27FC236}">
                      <a16:creationId xmlns:a16="http://schemas.microsoft.com/office/drawing/2014/main" id="{0651D7AB-F046-27EB-0AA8-6A273BDBB04B}"/>
                    </a:ext>
                  </a:extLst>
                </p:cNvPr>
                <p:cNvSpPr/>
                <p:nvPr/>
              </p:nvSpPr>
              <p:spPr>
                <a:xfrm>
                  <a:off x="6960200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0" name="Oval 429">
                  <a:extLst>
                    <a:ext uri="{FF2B5EF4-FFF2-40B4-BE49-F238E27FC236}">
                      <a16:creationId xmlns:a16="http://schemas.microsoft.com/office/drawing/2014/main" id="{EF596C6B-F7AD-B450-E309-9E53633A6C6E}"/>
                    </a:ext>
                  </a:extLst>
                </p:cNvPr>
                <p:cNvSpPr/>
                <p:nvPr/>
              </p:nvSpPr>
              <p:spPr>
                <a:xfrm>
                  <a:off x="7916174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" name="Oval 430">
                  <a:extLst>
                    <a:ext uri="{FF2B5EF4-FFF2-40B4-BE49-F238E27FC236}">
                      <a16:creationId xmlns:a16="http://schemas.microsoft.com/office/drawing/2014/main" id="{3704063B-0FEA-2B40-66E2-C3997B9DBFC2}"/>
                    </a:ext>
                  </a:extLst>
                </p:cNvPr>
                <p:cNvSpPr/>
                <p:nvPr/>
              </p:nvSpPr>
              <p:spPr>
                <a:xfrm>
                  <a:off x="7581733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" name="Oval 431">
                  <a:extLst>
                    <a:ext uri="{FF2B5EF4-FFF2-40B4-BE49-F238E27FC236}">
                      <a16:creationId xmlns:a16="http://schemas.microsoft.com/office/drawing/2014/main" id="{ED1820DB-C818-BC67-BE7F-EF660C898752}"/>
                    </a:ext>
                  </a:extLst>
                </p:cNvPr>
                <p:cNvSpPr/>
                <p:nvPr/>
              </p:nvSpPr>
              <p:spPr>
                <a:xfrm>
                  <a:off x="8601117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" name="Oval 432">
                  <a:extLst>
                    <a:ext uri="{FF2B5EF4-FFF2-40B4-BE49-F238E27FC236}">
                      <a16:creationId xmlns:a16="http://schemas.microsoft.com/office/drawing/2014/main" id="{22867D07-6A43-2172-1EC5-E85FFF35A8E0}"/>
                    </a:ext>
                  </a:extLst>
                </p:cNvPr>
                <p:cNvSpPr/>
                <p:nvPr/>
              </p:nvSpPr>
              <p:spPr>
                <a:xfrm>
                  <a:off x="8258250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434" name="Straight Arrow Connector 433">
                  <a:extLst>
                    <a:ext uri="{FF2B5EF4-FFF2-40B4-BE49-F238E27FC236}">
                      <a16:creationId xmlns:a16="http://schemas.microsoft.com/office/drawing/2014/main" id="{EE3ADE97-FC64-0B36-90CE-6683FCFF48CB}"/>
                    </a:ext>
                  </a:extLst>
                </p:cNvPr>
                <p:cNvCxnSpPr>
                  <a:cxnSpLocks/>
                  <a:stCxn id="403" idx="6"/>
                  <a:endCxn id="404" idx="1"/>
                </p:cNvCxnSpPr>
                <p:nvPr/>
              </p:nvCxnSpPr>
              <p:spPr>
                <a:xfrm>
                  <a:off x="7404348" y="4815668"/>
                  <a:ext cx="590493" cy="258923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5" name="Straight Arrow Connector 434">
                  <a:extLst>
                    <a:ext uri="{FF2B5EF4-FFF2-40B4-BE49-F238E27FC236}">
                      <a16:creationId xmlns:a16="http://schemas.microsoft.com/office/drawing/2014/main" id="{9972EE8D-E33B-1FA9-79EA-6666DAA2A116}"/>
                    </a:ext>
                  </a:extLst>
                </p:cNvPr>
                <p:cNvCxnSpPr>
                  <a:cxnSpLocks/>
                  <a:stCxn id="403" idx="2"/>
                  <a:endCxn id="405" idx="7"/>
                </p:cNvCxnSpPr>
                <p:nvPr/>
              </p:nvCxnSpPr>
              <p:spPr>
                <a:xfrm flipH="1">
                  <a:off x="6744466" y="4815668"/>
                  <a:ext cx="623306" cy="258923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6" name="Straight Arrow Connector 435">
                  <a:extLst>
                    <a:ext uri="{FF2B5EF4-FFF2-40B4-BE49-F238E27FC236}">
                      <a16:creationId xmlns:a16="http://schemas.microsoft.com/office/drawing/2014/main" id="{463335BC-C0B5-D32F-9AE3-4CF08EEB3C8B}"/>
                    </a:ext>
                  </a:extLst>
                </p:cNvPr>
                <p:cNvCxnSpPr>
                  <a:cxnSpLocks/>
                  <a:stCxn id="404" idx="3"/>
                  <a:endCxn id="409" idx="7"/>
                </p:cNvCxnSpPr>
                <p:nvPr/>
              </p:nvCxnSpPr>
              <p:spPr>
                <a:xfrm flipH="1">
                  <a:off x="7707135" y="5100455"/>
                  <a:ext cx="287706" cy="291289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7" name="Straight Arrow Connector 436">
                  <a:extLst>
                    <a:ext uri="{FF2B5EF4-FFF2-40B4-BE49-F238E27FC236}">
                      <a16:creationId xmlns:a16="http://schemas.microsoft.com/office/drawing/2014/main" id="{46FE3778-A307-EB18-3B07-60EA80E2DB6F}"/>
                    </a:ext>
                  </a:extLst>
                </p:cNvPr>
                <p:cNvCxnSpPr>
                  <a:cxnSpLocks/>
                  <a:stCxn id="404" idx="5"/>
                  <a:endCxn id="408" idx="1"/>
                </p:cNvCxnSpPr>
                <p:nvPr/>
              </p:nvCxnSpPr>
              <p:spPr>
                <a:xfrm>
                  <a:off x="8020705" y="5100455"/>
                  <a:ext cx="268651" cy="291289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8" name="Straight Arrow Connector 437">
                  <a:extLst>
                    <a:ext uri="{FF2B5EF4-FFF2-40B4-BE49-F238E27FC236}">
                      <a16:creationId xmlns:a16="http://schemas.microsoft.com/office/drawing/2014/main" id="{3F772759-7327-35EB-0BE9-C34A0AF35542}"/>
                    </a:ext>
                  </a:extLst>
                </p:cNvPr>
                <p:cNvCxnSpPr>
                  <a:cxnSpLocks/>
                  <a:stCxn id="405" idx="5"/>
                  <a:endCxn id="406" idx="1"/>
                </p:cNvCxnSpPr>
                <p:nvPr/>
              </p:nvCxnSpPr>
              <p:spPr>
                <a:xfrm>
                  <a:off x="6744466" y="5100455"/>
                  <a:ext cx="274746" cy="291289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9" name="Straight Arrow Connector 438">
                  <a:extLst>
                    <a:ext uri="{FF2B5EF4-FFF2-40B4-BE49-F238E27FC236}">
                      <a16:creationId xmlns:a16="http://schemas.microsoft.com/office/drawing/2014/main" id="{0FF3CF5B-C697-EFA4-76FF-CAA7CFD2BE0C}"/>
                    </a:ext>
                  </a:extLst>
                </p:cNvPr>
                <p:cNvCxnSpPr>
                  <a:cxnSpLocks/>
                  <a:stCxn id="405" idx="3"/>
                  <a:endCxn id="407" idx="7"/>
                </p:cNvCxnSpPr>
                <p:nvPr/>
              </p:nvCxnSpPr>
              <p:spPr>
                <a:xfrm flipH="1">
                  <a:off x="6427467" y="5100455"/>
                  <a:ext cx="291135" cy="291289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0" name="Straight Arrow Connector 439">
                  <a:extLst>
                    <a:ext uri="{FF2B5EF4-FFF2-40B4-BE49-F238E27FC236}">
                      <a16:creationId xmlns:a16="http://schemas.microsoft.com/office/drawing/2014/main" id="{66C783A4-778B-09C1-6024-790BF46ECB4D}"/>
                    </a:ext>
                  </a:extLst>
                </p:cNvPr>
                <p:cNvCxnSpPr>
                  <a:cxnSpLocks/>
                  <a:stCxn id="407" idx="3"/>
                  <a:endCxn id="411" idx="0"/>
                </p:cNvCxnSpPr>
                <p:nvPr/>
              </p:nvCxnSpPr>
              <p:spPr>
                <a:xfrm flipH="1">
                  <a:off x="6272711" y="5417608"/>
                  <a:ext cx="128892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1" name="Straight Arrow Connector 440">
                  <a:extLst>
                    <a:ext uri="{FF2B5EF4-FFF2-40B4-BE49-F238E27FC236}">
                      <a16:creationId xmlns:a16="http://schemas.microsoft.com/office/drawing/2014/main" id="{1724E0A9-8A8B-027F-1C76-68A95D62E8A3}"/>
                    </a:ext>
                  </a:extLst>
                </p:cNvPr>
                <p:cNvCxnSpPr>
                  <a:cxnSpLocks/>
                  <a:stCxn id="407" idx="5"/>
                  <a:endCxn id="410" idx="0"/>
                </p:cNvCxnSpPr>
                <p:nvPr/>
              </p:nvCxnSpPr>
              <p:spPr>
                <a:xfrm>
                  <a:off x="6427467" y="5417608"/>
                  <a:ext cx="155119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2" name="Straight Arrow Connector 441">
                  <a:extLst>
                    <a:ext uri="{FF2B5EF4-FFF2-40B4-BE49-F238E27FC236}">
                      <a16:creationId xmlns:a16="http://schemas.microsoft.com/office/drawing/2014/main" id="{068B29AC-3620-4469-BD08-163433A6CF31}"/>
                    </a:ext>
                  </a:extLst>
                </p:cNvPr>
                <p:cNvCxnSpPr>
                  <a:cxnSpLocks/>
                  <a:stCxn id="406" idx="5"/>
                  <a:endCxn id="412" idx="0"/>
                </p:cNvCxnSpPr>
                <p:nvPr/>
              </p:nvCxnSpPr>
              <p:spPr>
                <a:xfrm>
                  <a:off x="7045076" y="5417608"/>
                  <a:ext cx="158858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3" name="Straight Arrow Connector 442">
                  <a:extLst>
                    <a:ext uri="{FF2B5EF4-FFF2-40B4-BE49-F238E27FC236}">
                      <a16:creationId xmlns:a16="http://schemas.microsoft.com/office/drawing/2014/main" id="{81896B9B-EFBA-8E6C-68BB-026448FB24AE}"/>
                    </a:ext>
                  </a:extLst>
                </p:cNvPr>
                <p:cNvCxnSpPr>
                  <a:cxnSpLocks/>
                  <a:stCxn id="409" idx="5"/>
                  <a:endCxn id="414" idx="0"/>
                </p:cNvCxnSpPr>
                <p:nvPr/>
              </p:nvCxnSpPr>
              <p:spPr>
                <a:xfrm>
                  <a:off x="7707135" y="5417608"/>
                  <a:ext cx="136406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4" name="Straight Arrow Connector 443">
                  <a:extLst>
                    <a:ext uri="{FF2B5EF4-FFF2-40B4-BE49-F238E27FC236}">
                      <a16:creationId xmlns:a16="http://schemas.microsoft.com/office/drawing/2014/main" id="{8CCE8A0A-B52F-3528-53C1-2B824BE5C745}"/>
                    </a:ext>
                  </a:extLst>
                </p:cNvPr>
                <p:cNvCxnSpPr>
                  <a:cxnSpLocks/>
                  <a:stCxn id="409" idx="3"/>
                  <a:endCxn id="415" idx="0"/>
                </p:cNvCxnSpPr>
                <p:nvPr/>
              </p:nvCxnSpPr>
              <p:spPr>
                <a:xfrm flipH="1">
                  <a:off x="7533660" y="5417608"/>
                  <a:ext cx="147611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D391DB8B-071F-EECC-627D-56BE987E48B1}"/>
                    </a:ext>
                  </a:extLst>
                </p:cNvPr>
                <p:cNvCxnSpPr>
                  <a:cxnSpLocks/>
                  <a:stCxn id="408" idx="3"/>
                  <a:endCxn id="417" idx="0"/>
                </p:cNvCxnSpPr>
                <p:nvPr/>
              </p:nvCxnSpPr>
              <p:spPr>
                <a:xfrm flipH="1">
                  <a:off x="8169295" y="5417608"/>
                  <a:ext cx="120061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6" name="Straight Arrow Connector 445">
                  <a:extLst>
                    <a:ext uri="{FF2B5EF4-FFF2-40B4-BE49-F238E27FC236}">
                      <a16:creationId xmlns:a16="http://schemas.microsoft.com/office/drawing/2014/main" id="{EED041B1-FB10-2501-5151-F6B0F4929521}"/>
                    </a:ext>
                  </a:extLst>
                </p:cNvPr>
                <p:cNvCxnSpPr>
                  <a:cxnSpLocks/>
                  <a:stCxn id="408" idx="5"/>
                  <a:endCxn id="416" idx="0"/>
                </p:cNvCxnSpPr>
                <p:nvPr/>
              </p:nvCxnSpPr>
              <p:spPr>
                <a:xfrm>
                  <a:off x="8315220" y="5417608"/>
                  <a:ext cx="180621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35BDBAB4-CDC5-7002-574F-7E41DC66ECAB}"/>
                    </a:ext>
                  </a:extLst>
                </p:cNvPr>
                <p:cNvCxnSpPr>
                  <a:cxnSpLocks/>
                  <a:stCxn id="406" idx="3"/>
                  <a:endCxn id="413" idx="0"/>
                </p:cNvCxnSpPr>
                <p:nvPr/>
              </p:nvCxnSpPr>
              <p:spPr>
                <a:xfrm flipH="1">
                  <a:off x="6903581" y="5417608"/>
                  <a:ext cx="115631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8" name="Straight Arrow Connector 447">
                  <a:extLst>
                    <a:ext uri="{FF2B5EF4-FFF2-40B4-BE49-F238E27FC236}">
                      <a16:creationId xmlns:a16="http://schemas.microsoft.com/office/drawing/2014/main" id="{9A08DC61-7D97-6F43-EBC3-5A6C09D4C31C}"/>
                    </a:ext>
                  </a:extLst>
                </p:cNvPr>
                <p:cNvCxnSpPr>
                  <a:cxnSpLocks/>
                  <a:stCxn id="411" idx="3"/>
                  <a:endCxn id="419" idx="0"/>
                </p:cNvCxnSpPr>
                <p:nvPr/>
              </p:nvCxnSpPr>
              <p:spPr>
                <a:xfrm flipH="1">
                  <a:off x="6169862" y="5764889"/>
                  <a:ext cx="89917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9" name="Straight Arrow Connector 448">
                  <a:extLst>
                    <a:ext uri="{FF2B5EF4-FFF2-40B4-BE49-F238E27FC236}">
                      <a16:creationId xmlns:a16="http://schemas.microsoft.com/office/drawing/2014/main" id="{3F67B9C7-D2D1-6D60-4F3F-D1F0505F1926}"/>
                    </a:ext>
                  </a:extLst>
                </p:cNvPr>
                <p:cNvCxnSpPr>
                  <a:cxnSpLocks/>
                  <a:stCxn id="410" idx="3"/>
                  <a:endCxn id="418" idx="0"/>
                </p:cNvCxnSpPr>
                <p:nvPr/>
              </p:nvCxnSpPr>
              <p:spPr>
                <a:xfrm flipH="1">
                  <a:off x="6487887" y="5764889"/>
                  <a:ext cx="81767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0" name="Straight Arrow Connector 449">
                  <a:extLst>
                    <a:ext uri="{FF2B5EF4-FFF2-40B4-BE49-F238E27FC236}">
                      <a16:creationId xmlns:a16="http://schemas.microsoft.com/office/drawing/2014/main" id="{E48C1F23-9477-C03E-73E9-F795589891E4}"/>
                    </a:ext>
                  </a:extLst>
                </p:cNvPr>
                <p:cNvCxnSpPr>
                  <a:cxnSpLocks/>
                  <a:stCxn id="413" idx="3"/>
                  <a:endCxn id="421" idx="0"/>
                </p:cNvCxnSpPr>
                <p:nvPr/>
              </p:nvCxnSpPr>
              <p:spPr>
                <a:xfrm flipH="1">
                  <a:off x="6811110" y="5764889"/>
                  <a:ext cx="79539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1" name="Straight Arrow Connector 450">
                  <a:extLst>
                    <a:ext uri="{FF2B5EF4-FFF2-40B4-BE49-F238E27FC236}">
                      <a16:creationId xmlns:a16="http://schemas.microsoft.com/office/drawing/2014/main" id="{59A0F3E0-83CA-FAFE-B4D0-6105AF5036E0}"/>
                    </a:ext>
                  </a:extLst>
                </p:cNvPr>
                <p:cNvCxnSpPr>
                  <a:cxnSpLocks/>
                  <a:stCxn id="412" idx="3"/>
                  <a:endCxn id="420" idx="7"/>
                </p:cNvCxnSpPr>
                <p:nvPr/>
              </p:nvCxnSpPr>
              <p:spPr>
                <a:xfrm flipH="1">
                  <a:off x="7121860" y="5764889"/>
                  <a:ext cx="69142" cy="268754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2" name="Straight Arrow Connector 451">
                  <a:extLst>
                    <a:ext uri="{FF2B5EF4-FFF2-40B4-BE49-F238E27FC236}">
                      <a16:creationId xmlns:a16="http://schemas.microsoft.com/office/drawing/2014/main" id="{5F55EBA6-B949-BC09-F0E3-B38877CD1157}"/>
                    </a:ext>
                  </a:extLst>
                </p:cNvPr>
                <p:cNvCxnSpPr>
                  <a:cxnSpLocks/>
                  <a:stCxn id="415" idx="3"/>
                  <a:endCxn id="423" idx="0"/>
                </p:cNvCxnSpPr>
                <p:nvPr/>
              </p:nvCxnSpPr>
              <p:spPr>
                <a:xfrm flipH="1">
                  <a:off x="7454785" y="5764889"/>
                  <a:ext cx="65943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3" name="Straight Arrow Connector 452">
                  <a:extLst>
                    <a:ext uri="{FF2B5EF4-FFF2-40B4-BE49-F238E27FC236}">
                      <a16:creationId xmlns:a16="http://schemas.microsoft.com/office/drawing/2014/main" id="{331EBC86-54C4-F19A-4821-15E49C8A0B58}"/>
                    </a:ext>
                  </a:extLst>
                </p:cNvPr>
                <p:cNvCxnSpPr>
                  <a:cxnSpLocks/>
                  <a:stCxn id="414" idx="3"/>
                  <a:endCxn id="422" idx="7"/>
                </p:cNvCxnSpPr>
                <p:nvPr/>
              </p:nvCxnSpPr>
              <p:spPr>
                <a:xfrm flipH="1">
                  <a:off x="7777443" y="5764889"/>
                  <a:ext cx="53166" cy="268754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4" name="Straight Arrow Connector 453">
                  <a:extLst>
                    <a:ext uri="{FF2B5EF4-FFF2-40B4-BE49-F238E27FC236}">
                      <a16:creationId xmlns:a16="http://schemas.microsoft.com/office/drawing/2014/main" id="{7D123068-CCAA-140D-8D58-39131A10ACD0}"/>
                    </a:ext>
                  </a:extLst>
                </p:cNvPr>
                <p:cNvCxnSpPr>
                  <a:cxnSpLocks/>
                  <a:stCxn id="417" idx="3"/>
                  <a:endCxn id="425" idx="0"/>
                </p:cNvCxnSpPr>
                <p:nvPr/>
              </p:nvCxnSpPr>
              <p:spPr>
                <a:xfrm flipH="1">
                  <a:off x="8090112" y="5764889"/>
                  <a:ext cx="66251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5" name="Straight Arrow Connector 454">
                  <a:extLst>
                    <a:ext uri="{FF2B5EF4-FFF2-40B4-BE49-F238E27FC236}">
                      <a16:creationId xmlns:a16="http://schemas.microsoft.com/office/drawing/2014/main" id="{D5C9C5F5-7BD8-7F54-9BD6-3DA971A0FCDB}"/>
                    </a:ext>
                  </a:extLst>
                </p:cNvPr>
                <p:cNvCxnSpPr>
                  <a:cxnSpLocks/>
                  <a:stCxn id="416" idx="3"/>
                  <a:endCxn id="424" idx="0"/>
                </p:cNvCxnSpPr>
                <p:nvPr/>
              </p:nvCxnSpPr>
              <p:spPr>
                <a:xfrm flipH="1">
                  <a:off x="8424744" y="5764889"/>
                  <a:ext cx="58165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6" name="Straight Arrow Connector 455">
                  <a:extLst>
                    <a:ext uri="{FF2B5EF4-FFF2-40B4-BE49-F238E27FC236}">
                      <a16:creationId xmlns:a16="http://schemas.microsoft.com/office/drawing/2014/main" id="{E3A7D5A4-E87B-AD60-2E39-7C98A399A1D2}"/>
                    </a:ext>
                  </a:extLst>
                </p:cNvPr>
                <p:cNvCxnSpPr>
                  <a:cxnSpLocks/>
                  <a:stCxn id="412" idx="5"/>
                  <a:endCxn id="428" idx="0"/>
                </p:cNvCxnSpPr>
                <p:nvPr/>
              </p:nvCxnSpPr>
              <p:spPr>
                <a:xfrm>
                  <a:off x="7216866" y="5764889"/>
                  <a:ext cx="86535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7" name="Straight Arrow Connector 456">
                  <a:extLst>
                    <a:ext uri="{FF2B5EF4-FFF2-40B4-BE49-F238E27FC236}">
                      <a16:creationId xmlns:a16="http://schemas.microsoft.com/office/drawing/2014/main" id="{E1A9D1A5-3C4B-9800-ED62-EDDC3A6CCA38}"/>
                    </a:ext>
                  </a:extLst>
                </p:cNvPr>
                <p:cNvCxnSpPr>
                  <a:cxnSpLocks/>
                  <a:stCxn id="415" idx="5"/>
                  <a:endCxn id="431" idx="0"/>
                </p:cNvCxnSpPr>
                <p:nvPr/>
              </p:nvCxnSpPr>
              <p:spPr>
                <a:xfrm>
                  <a:off x="7546592" y="5764889"/>
                  <a:ext cx="53429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8" name="Straight Arrow Connector 457">
                  <a:extLst>
                    <a:ext uri="{FF2B5EF4-FFF2-40B4-BE49-F238E27FC236}">
                      <a16:creationId xmlns:a16="http://schemas.microsoft.com/office/drawing/2014/main" id="{D0CA381B-4814-B9B3-5480-81A48AB39F11}"/>
                    </a:ext>
                  </a:extLst>
                </p:cNvPr>
                <p:cNvCxnSpPr>
                  <a:cxnSpLocks/>
                  <a:stCxn id="414" idx="5"/>
                  <a:endCxn id="430" idx="0"/>
                </p:cNvCxnSpPr>
                <p:nvPr/>
              </p:nvCxnSpPr>
              <p:spPr>
                <a:xfrm>
                  <a:off x="7856473" y="5764889"/>
                  <a:ext cx="77989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9" name="Straight Arrow Connector 458">
                  <a:extLst>
                    <a:ext uri="{FF2B5EF4-FFF2-40B4-BE49-F238E27FC236}">
                      <a16:creationId xmlns:a16="http://schemas.microsoft.com/office/drawing/2014/main" id="{D0C799C5-D4D3-1913-963F-372402DE6D4B}"/>
                    </a:ext>
                  </a:extLst>
                </p:cNvPr>
                <p:cNvCxnSpPr>
                  <a:cxnSpLocks/>
                  <a:stCxn id="417" idx="5"/>
                  <a:endCxn id="433" idx="0"/>
                </p:cNvCxnSpPr>
                <p:nvPr/>
              </p:nvCxnSpPr>
              <p:spPr>
                <a:xfrm>
                  <a:off x="8182227" y="5764889"/>
                  <a:ext cx="94311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0" name="Straight Arrow Connector 459">
                  <a:extLst>
                    <a:ext uri="{FF2B5EF4-FFF2-40B4-BE49-F238E27FC236}">
                      <a16:creationId xmlns:a16="http://schemas.microsoft.com/office/drawing/2014/main" id="{CCC2E25C-DA79-0CA1-4186-F157C0B558B4}"/>
                    </a:ext>
                  </a:extLst>
                </p:cNvPr>
                <p:cNvCxnSpPr>
                  <a:cxnSpLocks/>
                  <a:stCxn id="416" idx="5"/>
                  <a:endCxn id="432" idx="1"/>
                </p:cNvCxnSpPr>
                <p:nvPr/>
              </p:nvCxnSpPr>
              <p:spPr>
                <a:xfrm>
                  <a:off x="8508773" y="5764889"/>
                  <a:ext cx="97700" cy="268754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1" name="Straight Arrow Connector 460">
                  <a:extLst>
                    <a:ext uri="{FF2B5EF4-FFF2-40B4-BE49-F238E27FC236}">
                      <a16:creationId xmlns:a16="http://schemas.microsoft.com/office/drawing/2014/main" id="{28ACEBE2-066E-4797-3C35-295D04A2FA52}"/>
                    </a:ext>
                  </a:extLst>
                </p:cNvPr>
                <p:cNvCxnSpPr>
                  <a:cxnSpLocks/>
                  <a:stCxn id="413" idx="5"/>
                  <a:endCxn id="429" idx="0"/>
                </p:cNvCxnSpPr>
                <p:nvPr/>
              </p:nvCxnSpPr>
              <p:spPr>
                <a:xfrm>
                  <a:off x="6916513" y="5764889"/>
                  <a:ext cx="61975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2" name="Straight Arrow Connector 461">
                  <a:extLst>
                    <a:ext uri="{FF2B5EF4-FFF2-40B4-BE49-F238E27FC236}">
                      <a16:creationId xmlns:a16="http://schemas.microsoft.com/office/drawing/2014/main" id="{EB7DE545-AE4E-CB2A-BD4D-E31E78F83F94}"/>
                    </a:ext>
                  </a:extLst>
                </p:cNvPr>
                <p:cNvCxnSpPr>
                  <a:cxnSpLocks/>
                  <a:stCxn id="410" idx="5"/>
                  <a:endCxn id="426" idx="0"/>
                </p:cNvCxnSpPr>
                <p:nvPr/>
              </p:nvCxnSpPr>
              <p:spPr>
                <a:xfrm>
                  <a:off x="6595518" y="5764889"/>
                  <a:ext cx="58653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3" name="Straight Arrow Connector 462">
                  <a:extLst>
                    <a:ext uri="{FF2B5EF4-FFF2-40B4-BE49-F238E27FC236}">
                      <a16:creationId xmlns:a16="http://schemas.microsoft.com/office/drawing/2014/main" id="{C6A75577-352C-9D53-4D3E-5B864570C2B1}"/>
                    </a:ext>
                  </a:extLst>
                </p:cNvPr>
                <p:cNvCxnSpPr>
                  <a:cxnSpLocks/>
                  <a:stCxn id="411" idx="5"/>
                  <a:endCxn id="427" idx="0"/>
                </p:cNvCxnSpPr>
                <p:nvPr/>
              </p:nvCxnSpPr>
              <p:spPr>
                <a:xfrm>
                  <a:off x="6285643" y="5764889"/>
                  <a:ext cx="55655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87" name="TextBox 386">
                    <a:extLst>
                      <a:ext uri="{FF2B5EF4-FFF2-40B4-BE49-F238E27FC236}">
                        <a16:creationId xmlns:a16="http://schemas.microsoft.com/office/drawing/2014/main" id="{3B5595B5-6E78-7CBC-268B-C7C49059A3C3}"/>
                      </a:ext>
                    </a:extLst>
                  </p:cNvPr>
                  <p:cNvSpPr txBox="1"/>
                  <p:nvPr/>
                </p:nvSpPr>
                <p:spPr>
                  <a:xfrm>
                    <a:off x="5792602" y="4992979"/>
                    <a:ext cx="301685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387" name="TextBox 386">
                    <a:extLst>
                      <a:ext uri="{FF2B5EF4-FFF2-40B4-BE49-F238E27FC236}">
                        <a16:creationId xmlns:a16="http://schemas.microsoft.com/office/drawing/2014/main" id="{3B5595B5-6E78-7CBC-268B-C7C49059A3C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792602" y="4992979"/>
                    <a:ext cx="301685" cy="261610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88" name="TextBox 387">
                    <a:extLst>
                      <a:ext uri="{FF2B5EF4-FFF2-40B4-BE49-F238E27FC236}">
                        <a16:creationId xmlns:a16="http://schemas.microsoft.com/office/drawing/2014/main" id="{0B66F81C-774F-5DC0-AD3F-8B1DB2E0AC1B}"/>
                      </a:ext>
                    </a:extLst>
                  </p:cNvPr>
                  <p:cNvSpPr txBox="1"/>
                  <p:nvPr/>
                </p:nvSpPr>
                <p:spPr>
                  <a:xfrm>
                    <a:off x="5932669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388" name="TextBox 387">
                    <a:extLst>
                      <a:ext uri="{FF2B5EF4-FFF2-40B4-BE49-F238E27FC236}">
                        <a16:creationId xmlns:a16="http://schemas.microsoft.com/office/drawing/2014/main" id="{0B66F81C-774F-5DC0-AD3F-8B1DB2E0AC1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932669" y="4992979"/>
                    <a:ext cx="301686" cy="261610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89" name="TextBox 388">
                    <a:extLst>
                      <a:ext uri="{FF2B5EF4-FFF2-40B4-BE49-F238E27FC236}">
                        <a16:creationId xmlns:a16="http://schemas.microsoft.com/office/drawing/2014/main" id="{2B50B0F6-52CD-03AF-E433-6DB230CBD81C}"/>
                      </a:ext>
                    </a:extLst>
                  </p:cNvPr>
                  <p:cNvSpPr txBox="1"/>
                  <p:nvPr/>
                </p:nvSpPr>
                <p:spPr>
                  <a:xfrm>
                    <a:off x="6104009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oMath>
                      </m:oMathPara>
                    </a14:m>
                    <a:endParaRPr lang="en-US" sz="1100" dirty="0">
                      <a:solidFill>
                        <a:srgbClr val="C0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389" name="TextBox 388">
                    <a:extLst>
                      <a:ext uri="{FF2B5EF4-FFF2-40B4-BE49-F238E27FC236}">
                        <a16:creationId xmlns:a16="http://schemas.microsoft.com/office/drawing/2014/main" id="{2B50B0F6-52CD-03AF-E433-6DB230CBD81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104009" y="4992979"/>
                    <a:ext cx="301686" cy="261610"/>
                  </a:xfrm>
                  <a:prstGeom prst="rect">
                    <a:avLst/>
                  </a:prstGeom>
                  <a:blipFill>
                    <a:blip r:embed="rId22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90" name="TextBox 389">
                    <a:extLst>
                      <a:ext uri="{FF2B5EF4-FFF2-40B4-BE49-F238E27FC236}">
                        <a16:creationId xmlns:a16="http://schemas.microsoft.com/office/drawing/2014/main" id="{011D0A64-7929-3440-D23D-4A88385AD956}"/>
                      </a:ext>
                    </a:extLst>
                  </p:cNvPr>
                  <p:cNvSpPr txBox="1"/>
                  <p:nvPr/>
                </p:nvSpPr>
                <p:spPr>
                  <a:xfrm>
                    <a:off x="6266679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390" name="TextBox 389">
                    <a:extLst>
                      <a:ext uri="{FF2B5EF4-FFF2-40B4-BE49-F238E27FC236}">
                        <a16:creationId xmlns:a16="http://schemas.microsoft.com/office/drawing/2014/main" id="{011D0A64-7929-3440-D23D-4A88385AD95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266679" y="4992979"/>
                    <a:ext cx="301686" cy="261610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91" name="TextBox 390">
                    <a:extLst>
                      <a:ext uri="{FF2B5EF4-FFF2-40B4-BE49-F238E27FC236}">
                        <a16:creationId xmlns:a16="http://schemas.microsoft.com/office/drawing/2014/main" id="{7AE0EAB6-B4A6-893E-C5B8-A159F559C40C}"/>
                      </a:ext>
                    </a:extLst>
                  </p:cNvPr>
                  <p:cNvSpPr txBox="1"/>
                  <p:nvPr/>
                </p:nvSpPr>
                <p:spPr>
                  <a:xfrm>
                    <a:off x="6417299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391" name="TextBox 390">
                    <a:extLst>
                      <a:ext uri="{FF2B5EF4-FFF2-40B4-BE49-F238E27FC236}">
                        <a16:creationId xmlns:a16="http://schemas.microsoft.com/office/drawing/2014/main" id="{7AE0EAB6-B4A6-893E-C5B8-A159F559C40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417299" y="4992979"/>
                    <a:ext cx="301686" cy="261610"/>
                  </a:xfrm>
                  <a:prstGeom prst="rect">
                    <a:avLst/>
                  </a:prstGeom>
                  <a:blipFill>
                    <a:blip r:embed="rId2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92" name="TextBox 391">
                    <a:extLst>
                      <a:ext uri="{FF2B5EF4-FFF2-40B4-BE49-F238E27FC236}">
                        <a16:creationId xmlns:a16="http://schemas.microsoft.com/office/drawing/2014/main" id="{3A43AFD7-322A-D1B3-29F5-4A2BF377EDC3}"/>
                      </a:ext>
                    </a:extLst>
                  </p:cNvPr>
                  <p:cNvSpPr txBox="1"/>
                  <p:nvPr/>
                </p:nvSpPr>
                <p:spPr>
                  <a:xfrm>
                    <a:off x="6569887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392" name="TextBox 391">
                    <a:extLst>
                      <a:ext uri="{FF2B5EF4-FFF2-40B4-BE49-F238E27FC236}">
                        <a16:creationId xmlns:a16="http://schemas.microsoft.com/office/drawing/2014/main" id="{3A43AFD7-322A-D1B3-29F5-4A2BF377EDC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569887" y="4992979"/>
                    <a:ext cx="301686" cy="261610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93" name="TextBox 392">
                    <a:extLst>
                      <a:ext uri="{FF2B5EF4-FFF2-40B4-BE49-F238E27FC236}">
                        <a16:creationId xmlns:a16="http://schemas.microsoft.com/office/drawing/2014/main" id="{D21A980C-432E-890A-4CF9-B322D1D102B8}"/>
                      </a:ext>
                    </a:extLst>
                  </p:cNvPr>
                  <p:cNvSpPr txBox="1"/>
                  <p:nvPr/>
                </p:nvSpPr>
                <p:spPr>
                  <a:xfrm>
                    <a:off x="6747486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393" name="TextBox 392">
                    <a:extLst>
                      <a:ext uri="{FF2B5EF4-FFF2-40B4-BE49-F238E27FC236}">
                        <a16:creationId xmlns:a16="http://schemas.microsoft.com/office/drawing/2014/main" id="{D21A980C-432E-890A-4CF9-B322D1D102B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747486" y="4992979"/>
                    <a:ext cx="301686" cy="261610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94" name="TextBox 393">
                    <a:extLst>
                      <a:ext uri="{FF2B5EF4-FFF2-40B4-BE49-F238E27FC236}">
                        <a16:creationId xmlns:a16="http://schemas.microsoft.com/office/drawing/2014/main" id="{A5FD1FCF-3238-E528-4100-BAAF4E40E222}"/>
                      </a:ext>
                    </a:extLst>
                  </p:cNvPr>
                  <p:cNvSpPr txBox="1"/>
                  <p:nvPr/>
                </p:nvSpPr>
                <p:spPr>
                  <a:xfrm>
                    <a:off x="6895010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394" name="TextBox 393">
                    <a:extLst>
                      <a:ext uri="{FF2B5EF4-FFF2-40B4-BE49-F238E27FC236}">
                        <a16:creationId xmlns:a16="http://schemas.microsoft.com/office/drawing/2014/main" id="{A5FD1FCF-3238-E528-4100-BAAF4E40E22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895010" y="4992979"/>
                    <a:ext cx="301686" cy="261610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95" name="TextBox 394">
                    <a:extLst>
                      <a:ext uri="{FF2B5EF4-FFF2-40B4-BE49-F238E27FC236}">
                        <a16:creationId xmlns:a16="http://schemas.microsoft.com/office/drawing/2014/main" id="{9529CB96-E616-9606-99C2-D6042C9189FA}"/>
                      </a:ext>
                    </a:extLst>
                  </p:cNvPr>
                  <p:cNvSpPr txBox="1"/>
                  <p:nvPr/>
                </p:nvSpPr>
                <p:spPr>
                  <a:xfrm>
                    <a:off x="7049853" y="4992979"/>
                    <a:ext cx="301685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395" name="TextBox 394">
                    <a:extLst>
                      <a:ext uri="{FF2B5EF4-FFF2-40B4-BE49-F238E27FC236}">
                        <a16:creationId xmlns:a16="http://schemas.microsoft.com/office/drawing/2014/main" id="{9529CB96-E616-9606-99C2-D6042C9189F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049853" y="4992979"/>
                    <a:ext cx="301685" cy="261610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96" name="TextBox 395">
                    <a:extLst>
                      <a:ext uri="{FF2B5EF4-FFF2-40B4-BE49-F238E27FC236}">
                        <a16:creationId xmlns:a16="http://schemas.microsoft.com/office/drawing/2014/main" id="{CA463718-3897-D119-58C2-8A025C8167A4}"/>
                      </a:ext>
                    </a:extLst>
                  </p:cNvPr>
                  <p:cNvSpPr txBox="1"/>
                  <p:nvPr/>
                </p:nvSpPr>
                <p:spPr>
                  <a:xfrm>
                    <a:off x="8066407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396" name="TextBox 395">
                    <a:extLst>
                      <a:ext uri="{FF2B5EF4-FFF2-40B4-BE49-F238E27FC236}">
                        <a16:creationId xmlns:a16="http://schemas.microsoft.com/office/drawing/2014/main" id="{CA463718-3897-D119-58C2-8A025C8167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8066407" y="4992979"/>
                    <a:ext cx="301686" cy="261610"/>
                  </a:xfrm>
                  <a:prstGeom prst="rect">
                    <a:avLst/>
                  </a:prstGeom>
                  <a:blipFill>
                    <a:blip r:embed="rId2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97" name="TextBox 396">
                    <a:extLst>
                      <a:ext uri="{FF2B5EF4-FFF2-40B4-BE49-F238E27FC236}">
                        <a16:creationId xmlns:a16="http://schemas.microsoft.com/office/drawing/2014/main" id="{025C5418-4260-0D1C-58E7-89814473BBFE}"/>
                      </a:ext>
                    </a:extLst>
                  </p:cNvPr>
                  <p:cNvSpPr txBox="1"/>
                  <p:nvPr/>
                </p:nvSpPr>
                <p:spPr>
                  <a:xfrm>
                    <a:off x="7542900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397" name="TextBox 396">
                    <a:extLst>
                      <a:ext uri="{FF2B5EF4-FFF2-40B4-BE49-F238E27FC236}">
                        <a16:creationId xmlns:a16="http://schemas.microsoft.com/office/drawing/2014/main" id="{025C5418-4260-0D1C-58E7-89814473BBF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542900" y="4992979"/>
                    <a:ext cx="301686" cy="261610"/>
                  </a:xfrm>
                  <a:prstGeom prst="rect">
                    <a:avLst/>
                  </a:prstGeom>
                  <a:blipFill>
                    <a:blip r:embed="rId22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98" name="TextBox 397">
                    <a:extLst>
                      <a:ext uri="{FF2B5EF4-FFF2-40B4-BE49-F238E27FC236}">
                        <a16:creationId xmlns:a16="http://schemas.microsoft.com/office/drawing/2014/main" id="{CACD5E8A-A675-A64D-5CF9-C0E5C95045D5}"/>
                      </a:ext>
                    </a:extLst>
                  </p:cNvPr>
                  <p:cNvSpPr txBox="1"/>
                  <p:nvPr/>
                </p:nvSpPr>
                <p:spPr>
                  <a:xfrm>
                    <a:off x="7382855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398" name="TextBox 397">
                    <a:extLst>
                      <a:ext uri="{FF2B5EF4-FFF2-40B4-BE49-F238E27FC236}">
                        <a16:creationId xmlns:a16="http://schemas.microsoft.com/office/drawing/2014/main" id="{CACD5E8A-A675-A64D-5CF9-C0E5C95045D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382855" y="4992979"/>
                    <a:ext cx="301686" cy="261610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99" name="TextBox 398">
                    <a:extLst>
                      <a:ext uri="{FF2B5EF4-FFF2-40B4-BE49-F238E27FC236}">
                        <a16:creationId xmlns:a16="http://schemas.microsoft.com/office/drawing/2014/main" id="{5C2B0EBD-3D6E-BE40-E3F5-D8DEC5A268E6}"/>
                      </a:ext>
                    </a:extLst>
                  </p:cNvPr>
                  <p:cNvSpPr txBox="1"/>
                  <p:nvPr/>
                </p:nvSpPr>
                <p:spPr>
                  <a:xfrm>
                    <a:off x="5612489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399" name="TextBox 398">
                    <a:extLst>
                      <a:ext uri="{FF2B5EF4-FFF2-40B4-BE49-F238E27FC236}">
                        <a16:creationId xmlns:a16="http://schemas.microsoft.com/office/drawing/2014/main" id="{5C2B0EBD-3D6E-BE40-E3F5-D8DEC5A268E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612489" y="4992979"/>
                    <a:ext cx="301686" cy="261610"/>
                  </a:xfrm>
                  <a:prstGeom prst="rect">
                    <a:avLst/>
                  </a:prstGeom>
                  <a:blipFill>
                    <a:blip r:embed="rId2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00" name="TextBox 399">
                    <a:extLst>
                      <a:ext uri="{FF2B5EF4-FFF2-40B4-BE49-F238E27FC236}">
                        <a16:creationId xmlns:a16="http://schemas.microsoft.com/office/drawing/2014/main" id="{0F8335FA-7BD1-2C9D-1FA5-A39179486953}"/>
                      </a:ext>
                    </a:extLst>
                  </p:cNvPr>
                  <p:cNvSpPr txBox="1"/>
                  <p:nvPr/>
                </p:nvSpPr>
                <p:spPr>
                  <a:xfrm>
                    <a:off x="7713472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400" name="TextBox 399">
                    <a:extLst>
                      <a:ext uri="{FF2B5EF4-FFF2-40B4-BE49-F238E27FC236}">
                        <a16:creationId xmlns:a16="http://schemas.microsoft.com/office/drawing/2014/main" id="{0F8335FA-7BD1-2C9D-1FA5-A3917948695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713472" y="4992979"/>
                    <a:ext cx="301686" cy="261610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01" name="TextBox 400">
                    <a:extLst>
                      <a:ext uri="{FF2B5EF4-FFF2-40B4-BE49-F238E27FC236}">
                        <a16:creationId xmlns:a16="http://schemas.microsoft.com/office/drawing/2014/main" id="{67A10A93-3335-EB9E-7FCA-130D8F9D8F67}"/>
                      </a:ext>
                    </a:extLst>
                  </p:cNvPr>
                  <p:cNvSpPr txBox="1"/>
                  <p:nvPr/>
                </p:nvSpPr>
                <p:spPr>
                  <a:xfrm>
                    <a:off x="7874631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401" name="TextBox 400">
                    <a:extLst>
                      <a:ext uri="{FF2B5EF4-FFF2-40B4-BE49-F238E27FC236}">
                        <a16:creationId xmlns:a16="http://schemas.microsoft.com/office/drawing/2014/main" id="{67A10A93-3335-EB9E-7FCA-130D8F9D8F6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874631" y="4992979"/>
                    <a:ext cx="301686" cy="261610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02" name="TextBox 401">
                    <a:extLst>
                      <a:ext uri="{FF2B5EF4-FFF2-40B4-BE49-F238E27FC236}">
                        <a16:creationId xmlns:a16="http://schemas.microsoft.com/office/drawing/2014/main" id="{CEFCA100-72A2-45E7-9BC8-35097DF20907}"/>
                      </a:ext>
                    </a:extLst>
                  </p:cNvPr>
                  <p:cNvSpPr txBox="1"/>
                  <p:nvPr/>
                </p:nvSpPr>
                <p:spPr>
                  <a:xfrm>
                    <a:off x="7207784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>
                      <a:solidFill>
                        <a:srgbClr val="C0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402" name="TextBox 401">
                    <a:extLst>
                      <a:ext uri="{FF2B5EF4-FFF2-40B4-BE49-F238E27FC236}">
                        <a16:creationId xmlns:a16="http://schemas.microsoft.com/office/drawing/2014/main" id="{CEFCA100-72A2-45E7-9BC8-35097DF2090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207784" y="4992979"/>
                    <a:ext cx="301686" cy="261610"/>
                  </a:xfrm>
                  <a:prstGeom prst="rect">
                    <a:avLst/>
                  </a:prstGeom>
                  <a:blipFill>
                    <a:blip r:embed="rId2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52" name="TextBox 351">
                  <a:extLst>
                    <a:ext uri="{FF2B5EF4-FFF2-40B4-BE49-F238E27FC236}">
                      <a16:creationId xmlns:a16="http://schemas.microsoft.com/office/drawing/2014/main" id="{F1B40196-E00E-3B65-3107-A0104AEF99BA}"/>
                    </a:ext>
                  </a:extLst>
                </p:cNvPr>
                <p:cNvSpPr txBox="1"/>
                <p:nvPr/>
              </p:nvSpPr>
              <p:spPr>
                <a:xfrm>
                  <a:off x="3419828" y="1416725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52" name="TextBox 351">
                  <a:extLst>
                    <a:ext uri="{FF2B5EF4-FFF2-40B4-BE49-F238E27FC236}">
                      <a16:creationId xmlns:a16="http://schemas.microsoft.com/office/drawing/2014/main" id="{F1B40196-E00E-3B65-3107-A0104AEF99B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19828" y="1416725"/>
                  <a:ext cx="301685" cy="261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53" name="TextBox 352">
                  <a:extLst>
                    <a:ext uri="{FF2B5EF4-FFF2-40B4-BE49-F238E27FC236}">
                      <a16:creationId xmlns:a16="http://schemas.microsoft.com/office/drawing/2014/main" id="{11CD4622-1368-3F0F-D9D3-5BF53387B81E}"/>
                    </a:ext>
                  </a:extLst>
                </p:cNvPr>
                <p:cNvSpPr txBox="1"/>
                <p:nvPr/>
              </p:nvSpPr>
              <p:spPr>
                <a:xfrm>
                  <a:off x="4109415" y="1416725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53" name="TextBox 352">
                  <a:extLst>
                    <a:ext uri="{FF2B5EF4-FFF2-40B4-BE49-F238E27FC236}">
                      <a16:creationId xmlns:a16="http://schemas.microsoft.com/office/drawing/2014/main" id="{11CD4622-1368-3F0F-D9D3-5BF53387B81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109415" y="1416725"/>
                  <a:ext cx="309572" cy="261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54" name="TextBox 353">
                  <a:extLst>
                    <a:ext uri="{FF2B5EF4-FFF2-40B4-BE49-F238E27FC236}">
                      <a16:creationId xmlns:a16="http://schemas.microsoft.com/office/drawing/2014/main" id="{E093BE82-43C8-3EAA-0B3E-7E7B6B5D9944}"/>
                    </a:ext>
                  </a:extLst>
                </p:cNvPr>
                <p:cNvSpPr txBox="1"/>
                <p:nvPr/>
              </p:nvSpPr>
              <p:spPr>
                <a:xfrm>
                  <a:off x="2914533" y="1737948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54" name="TextBox 353">
                  <a:extLst>
                    <a:ext uri="{FF2B5EF4-FFF2-40B4-BE49-F238E27FC236}">
                      <a16:creationId xmlns:a16="http://schemas.microsoft.com/office/drawing/2014/main" id="{E093BE82-43C8-3EAA-0B3E-7E7B6B5D994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914533" y="1737948"/>
                  <a:ext cx="301685" cy="261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55" name="TextBox 354">
                  <a:extLst>
                    <a:ext uri="{FF2B5EF4-FFF2-40B4-BE49-F238E27FC236}">
                      <a16:creationId xmlns:a16="http://schemas.microsoft.com/office/drawing/2014/main" id="{A76F1D25-B4F9-DD71-38C0-7BE4706618E6}"/>
                    </a:ext>
                  </a:extLst>
                </p:cNvPr>
                <p:cNvSpPr txBox="1"/>
                <p:nvPr/>
              </p:nvSpPr>
              <p:spPr>
                <a:xfrm>
                  <a:off x="3307410" y="1737948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55" name="TextBox 354">
                  <a:extLst>
                    <a:ext uri="{FF2B5EF4-FFF2-40B4-BE49-F238E27FC236}">
                      <a16:creationId xmlns:a16="http://schemas.microsoft.com/office/drawing/2014/main" id="{A76F1D25-B4F9-DD71-38C0-7BE4706618E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07410" y="1737948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56" name="TextBox 355">
                  <a:extLst>
                    <a:ext uri="{FF2B5EF4-FFF2-40B4-BE49-F238E27FC236}">
                      <a16:creationId xmlns:a16="http://schemas.microsoft.com/office/drawing/2014/main" id="{FB5D035C-A969-C211-5B9A-1F1BC910B1B7}"/>
                    </a:ext>
                  </a:extLst>
                </p:cNvPr>
                <p:cNvSpPr txBox="1"/>
                <p:nvPr/>
              </p:nvSpPr>
              <p:spPr>
                <a:xfrm>
                  <a:off x="4189841" y="1723623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56" name="TextBox 355">
                  <a:extLst>
                    <a:ext uri="{FF2B5EF4-FFF2-40B4-BE49-F238E27FC236}">
                      <a16:creationId xmlns:a16="http://schemas.microsoft.com/office/drawing/2014/main" id="{FB5D035C-A969-C211-5B9A-1F1BC910B1B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189841" y="1723623"/>
                  <a:ext cx="301685" cy="261610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57" name="TextBox 356">
                  <a:extLst>
                    <a:ext uri="{FF2B5EF4-FFF2-40B4-BE49-F238E27FC236}">
                      <a16:creationId xmlns:a16="http://schemas.microsoft.com/office/drawing/2014/main" id="{D5BF06BE-BFAE-79A3-6F15-7963B7630296}"/>
                    </a:ext>
                  </a:extLst>
                </p:cNvPr>
                <p:cNvSpPr txBox="1"/>
                <p:nvPr/>
              </p:nvSpPr>
              <p:spPr>
                <a:xfrm>
                  <a:off x="4582718" y="1723623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57" name="TextBox 356">
                  <a:extLst>
                    <a:ext uri="{FF2B5EF4-FFF2-40B4-BE49-F238E27FC236}">
                      <a16:creationId xmlns:a16="http://schemas.microsoft.com/office/drawing/2014/main" id="{D5BF06BE-BFAE-79A3-6F15-7963B763029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582718" y="1723623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58" name="TextBox 357">
                  <a:extLst>
                    <a:ext uri="{FF2B5EF4-FFF2-40B4-BE49-F238E27FC236}">
                      <a16:creationId xmlns:a16="http://schemas.microsoft.com/office/drawing/2014/main" id="{0180B1A9-D708-8DF1-D626-ABA73B9A4868}"/>
                    </a:ext>
                  </a:extLst>
                </p:cNvPr>
                <p:cNvSpPr txBox="1"/>
                <p:nvPr/>
              </p:nvSpPr>
              <p:spPr>
                <a:xfrm>
                  <a:off x="2648519" y="2084876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58" name="TextBox 357">
                  <a:extLst>
                    <a:ext uri="{FF2B5EF4-FFF2-40B4-BE49-F238E27FC236}">
                      <a16:creationId xmlns:a16="http://schemas.microsoft.com/office/drawing/2014/main" id="{0180B1A9-D708-8DF1-D626-ABA73B9A48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648519" y="2084876"/>
                  <a:ext cx="301685" cy="261610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59" name="TextBox 358">
                  <a:extLst>
                    <a:ext uri="{FF2B5EF4-FFF2-40B4-BE49-F238E27FC236}">
                      <a16:creationId xmlns:a16="http://schemas.microsoft.com/office/drawing/2014/main" id="{8D294C53-AA13-BCBE-9C53-0EFC693420EC}"/>
                    </a:ext>
                  </a:extLst>
                </p:cNvPr>
                <p:cNvSpPr txBox="1"/>
                <p:nvPr/>
              </p:nvSpPr>
              <p:spPr>
                <a:xfrm>
                  <a:off x="2937123" y="2084876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59" name="TextBox 358">
                  <a:extLst>
                    <a:ext uri="{FF2B5EF4-FFF2-40B4-BE49-F238E27FC236}">
                      <a16:creationId xmlns:a16="http://schemas.microsoft.com/office/drawing/2014/main" id="{8D294C53-AA13-BCBE-9C53-0EFC693420E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937123" y="2084876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0" name="TextBox 359">
                  <a:extLst>
                    <a:ext uri="{FF2B5EF4-FFF2-40B4-BE49-F238E27FC236}">
                      <a16:creationId xmlns:a16="http://schemas.microsoft.com/office/drawing/2014/main" id="{665166E2-4B29-93EE-1B57-474EC7682AFC}"/>
                    </a:ext>
                  </a:extLst>
                </p:cNvPr>
                <p:cNvSpPr txBox="1"/>
                <p:nvPr/>
              </p:nvSpPr>
              <p:spPr>
                <a:xfrm>
                  <a:off x="3282023" y="2092665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60" name="TextBox 359">
                  <a:extLst>
                    <a:ext uri="{FF2B5EF4-FFF2-40B4-BE49-F238E27FC236}">
                      <a16:creationId xmlns:a16="http://schemas.microsoft.com/office/drawing/2014/main" id="{665166E2-4B29-93EE-1B57-474EC7682A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282023" y="2092665"/>
                  <a:ext cx="301685" cy="261610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1" name="TextBox 360">
                  <a:extLst>
                    <a:ext uri="{FF2B5EF4-FFF2-40B4-BE49-F238E27FC236}">
                      <a16:creationId xmlns:a16="http://schemas.microsoft.com/office/drawing/2014/main" id="{2EB4D4F1-C12D-58C1-EA66-2A7FE44C365A}"/>
                    </a:ext>
                  </a:extLst>
                </p:cNvPr>
                <p:cNvSpPr txBox="1"/>
                <p:nvPr/>
              </p:nvSpPr>
              <p:spPr>
                <a:xfrm>
                  <a:off x="3570627" y="2092665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61" name="TextBox 360">
                  <a:extLst>
                    <a:ext uri="{FF2B5EF4-FFF2-40B4-BE49-F238E27FC236}">
                      <a16:creationId xmlns:a16="http://schemas.microsoft.com/office/drawing/2014/main" id="{2EB4D4F1-C12D-58C1-EA66-2A7FE44C365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570627" y="2092665"/>
                  <a:ext cx="309572" cy="261610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8E72956B-139C-E1A8-1364-271F6612D6A4}"/>
                    </a:ext>
                  </a:extLst>
                </p:cNvPr>
                <p:cNvSpPr txBox="1"/>
                <p:nvPr/>
              </p:nvSpPr>
              <p:spPr>
                <a:xfrm>
                  <a:off x="3923704" y="2100687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8E72956B-139C-E1A8-1364-271F6612D6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23704" y="2100687"/>
                  <a:ext cx="301685" cy="261610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3" name="TextBox 362">
                  <a:extLst>
                    <a:ext uri="{FF2B5EF4-FFF2-40B4-BE49-F238E27FC236}">
                      <a16:creationId xmlns:a16="http://schemas.microsoft.com/office/drawing/2014/main" id="{D3AA052A-57BB-71C9-87D6-C59E595AC089}"/>
                    </a:ext>
                  </a:extLst>
                </p:cNvPr>
                <p:cNvSpPr txBox="1"/>
                <p:nvPr/>
              </p:nvSpPr>
              <p:spPr>
                <a:xfrm>
                  <a:off x="4212308" y="2100687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63" name="TextBox 362">
                  <a:extLst>
                    <a:ext uri="{FF2B5EF4-FFF2-40B4-BE49-F238E27FC236}">
                      <a16:creationId xmlns:a16="http://schemas.microsoft.com/office/drawing/2014/main" id="{D3AA052A-57BB-71C9-87D6-C59E595AC08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212308" y="2100687"/>
                  <a:ext cx="309572" cy="261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4" name="TextBox 363">
                  <a:extLst>
                    <a:ext uri="{FF2B5EF4-FFF2-40B4-BE49-F238E27FC236}">
                      <a16:creationId xmlns:a16="http://schemas.microsoft.com/office/drawing/2014/main" id="{EDE55244-F16C-038E-3781-3DB22BDD097A}"/>
                    </a:ext>
                  </a:extLst>
                </p:cNvPr>
                <p:cNvSpPr txBox="1"/>
                <p:nvPr/>
              </p:nvSpPr>
              <p:spPr>
                <a:xfrm>
                  <a:off x="4549343" y="2092667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64" name="TextBox 363">
                  <a:extLst>
                    <a:ext uri="{FF2B5EF4-FFF2-40B4-BE49-F238E27FC236}">
                      <a16:creationId xmlns:a16="http://schemas.microsoft.com/office/drawing/2014/main" id="{EDE55244-F16C-038E-3781-3DB22BDD097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549343" y="2092667"/>
                  <a:ext cx="301685" cy="261610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5" name="TextBox 364">
                  <a:extLst>
                    <a:ext uri="{FF2B5EF4-FFF2-40B4-BE49-F238E27FC236}">
                      <a16:creationId xmlns:a16="http://schemas.microsoft.com/office/drawing/2014/main" id="{34FA3CD0-6629-AA1C-45EB-57A12EB5F6D5}"/>
                    </a:ext>
                  </a:extLst>
                </p:cNvPr>
                <p:cNvSpPr txBox="1"/>
                <p:nvPr/>
              </p:nvSpPr>
              <p:spPr>
                <a:xfrm>
                  <a:off x="4837947" y="2092667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65" name="TextBox 364">
                  <a:extLst>
                    <a:ext uri="{FF2B5EF4-FFF2-40B4-BE49-F238E27FC236}">
                      <a16:creationId xmlns:a16="http://schemas.microsoft.com/office/drawing/2014/main" id="{34FA3CD0-6629-AA1C-45EB-57A12EB5F6D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837947" y="2092667"/>
                  <a:ext cx="309572" cy="261610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6" name="TextBox 365">
                  <a:extLst>
                    <a:ext uri="{FF2B5EF4-FFF2-40B4-BE49-F238E27FC236}">
                      <a16:creationId xmlns:a16="http://schemas.microsoft.com/office/drawing/2014/main" id="{98783DAC-920C-5CE9-4C3E-99636A046A89}"/>
                    </a:ext>
                  </a:extLst>
                </p:cNvPr>
                <p:cNvSpPr txBox="1"/>
                <p:nvPr/>
              </p:nvSpPr>
              <p:spPr>
                <a:xfrm>
                  <a:off x="2544079" y="2389445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66" name="TextBox 365">
                  <a:extLst>
                    <a:ext uri="{FF2B5EF4-FFF2-40B4-BE49-F238E27FC236}">
                      <a16:creationId xmlns:a16="http://schemas.microsoft.com/office/drawing/2014/main" id="{98783DAC-920C-5CE9-4C3E-99636A046A8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544079" y="2389445"/>
                  <a:ext cx="301685" cy="261610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7" name="TextBox 366">
                  <a:extLst>
                    <a:ext uri="{FF2B5EF4-FFF2-40B4-BE49-F238E27FC236}">
                      <a16:creationId xmlns:a16="http://schemas.microsoft.com/office/drawing/2014/main" id="{4F8CD377-C4DB-2888-1AC7-10AD557DAB02}"/>
                    </a:ext>
                  </a:extLst>
                </p:cNvPr>
                <p:cNvSpPr txBox="1"/>
                <p:nvPr/>
              </p:nvSpPr>
              <p:spPr>
                <a:xfrm>
                  <a:off x="2736431" y="2389445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67" name="TextBox 366">
                  <a:extLst>
                    <a:ext uri="{FF2B5EF4-FFF2-40B4-BE49-F238E27FC236}">
                      <a16:creationId xmlns:a16="http://schemas.microsoft.com/office/drawing/2014/main" id="{4F8CD377-C4DB-2888-1AC7-10AD557DAB0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736431" y="2389445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8" name="TextBox 367">
                  <a:extLst>
                    <a:ext uri="{FF2B5EF4-FFF2-40B4-BE49-F238E27FC236}">
                      <a16:creationId xmlns:a16="http://schemas.microsoft.com/office/drawing/2014/main" id="{4B45CFA6-EB56-1B93-C444-6132C6F2016B}"/>
                    </a:ext>
                  </a:extLst>
                </p:cNvPr>
                <p:cNvSpPr txBox="1"/>
                <p:nvPr/>
              </p:nvSpPr>
              <p:spPr>
                <a:xfrm>
                  <a:off x="2864920" y="2389446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68" name="TextBox 367">
                  <a:extLst>
                    <a:ext uri="{FF2B5EF4-FFF2-40B4-BE49-F238E27FC236}">
                      <a16:creationId xmlns:a16="http://schemas.microsoft.com/office/drawing/2014/main" id="{4B45CFA6-EB56-1B93-C444-6132C6F2016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864920" y="2389446"/>
                  <a:ext cx="301685" cy="261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9" name="TextBox 368">
                  <a:extLst>
                    <a:ext uri="{FF2B5EF4-FFF2-40B4-BE49-F238E27FC236}">
                      <a16:creationId xmlns:a16="http://schemas.microsoft.com/office/drawing/2014/main" id="{E80070AE-506D-AE41-E72B-8CB4D6E46E51}"/>
                    </a:ext>
                  </a:extLst>
                </p:cNvPr>
                <p:cNvSpPr txBox="1"/>
                <p:nvPr/>
              </p:nvSpPr>
              <p:spPr>
                <a:xfrm>
                  <a:off x="3049251" y="2389446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69" name="TextBox 368">
                  <a:extLst>
                    <a:ext uri="{FF2B5EF4-FFF2-40B4-BE49-F238E27FC236}">
                      <a16:creationId xmlns:a16="http://schemas.microsoft.com/office/drawing/2014/main" id="{E80070AE-506D-AE41-E72B-8CB4D6E46E5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49251" y="2389446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0" name="TextBox 369">
                  <a:extLst>
                    <a:ext uri="{FF2B5EF4-FFF2-40B4-BE49-F238E27FC236}">
                      <a16:creationId xmlns:a16="http://schemas.microsoft.com/office/drawing/2014/main" id="{30F0AC9A-8DF8-CDF0-A559-985F225033A9}"/>
                    </a:ext>
                  </a:extLst>
                </p:cNvPr>
                <p:cNvSpPr txBox="1"/>
                <p:nvPr/>
              </p:nvSpPr>
              <p:spPr>
                <a:xfrm>
                  <a:off x="3177740" y="2389447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70" name="TextBox 369">
                  <a:extLst>
                    <a:ext uri="{FF2B5EF4-FFF2-40B4-BE49-F238E27FC236}">
                      <a16:creationId xmlns:a16="http://schemas.microsoft.com/office/drawing/2014/main" id="{30F0AC9A-8DF8-CDF0-A559-985F225033A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7740" y="2389447"/>
                  <a:ext cx="301685" cy="261610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1" name="TextBox 370">
                  <a:extLst>
                    <a:ext uri="{FF2B5EF4-FFF2-40B4-BE49-F238E27FC236}">
                      <a16:creationId xmlns:a16="http://schemas.microsoft.com/office/drawing/2014/main" id="{3005B1C4-01EA-E614-94CA-32ABDB805FD5}"/>
                    </a:ext>
                  </a:extLst>
                </p:cNvPr>
                <p:cNvSpPr txBox="1"/>
                <p:nvPr/>
              </p:nvSpPr>
              <p:spPr>
                <a:xfrm>
                  <a:off x="3370092" y="2389447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71" name="TextBox 370">
                  <a:extLst>
                    <a:ext uri="{FF2B5EF4-FFF2-40B4-BE49-F238E27FC236}">
                      <a16:creationId xmlns:a16="http://schemas.microsoft.com/office/drawing/2014/main" id="{3005B1C4-01EA-E614-94CA-32ABDB805FD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70092" y="2389447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2" name="TextBox 371">
                  <a:extLst>
                    <a:ext uri="{FF2B5EF4-FFF2-40B4-BE49-F238E27FC236}">
                      <a16:creationId xmlns:a16="http://schemas.microsoft.com/office/drawing/2014/main" id="{15E072A2-88B7-DC80-F20A-19FA11DE729A}"/>
                    </a:ext>
                  </a:extLst>
                </p:cNvPr>
                <p:cNvSpPr txBox="1"/>
                <p:nvPr/>
              </p:nvSpPr>
              <p:spPr>
                <a:xfrm>
                  <a:off x="3482539" y="2389448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72" name="TextBox 371">
                  <a:extLst>
                    <a:ext uri="{FF2B5EF4-FFF2-40B4-BE49-F238E27FC236}">
                      <a16:creationId xmlns:a16="http://schemas.microsoft.com/office/drawing/2014/main" id="{15E072A2-88B7-DC80-F20A-19FA11DE729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82539" y="2389448"/>
                  <a:ext cx="301685" cy="261610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3" name="TextBox 372">
                  <a:extLst>
                    <a:ext uri="{FF2B5EF4-FFF2-40B4-BE49-F238E27FC236}">
                      <a16:creationId xmlns:a16="http://schemas.microsoft.com/office/drawing/2014/main" id="{FD8CFB04-150D-89B6-92D3-06675C2DA140}"/>
                    </a:ext>
                  </a:extLst>
                </p:cNvPr>
                <p:cNvSpPr txBox="1"/>
                <p:nvPr/>
              </p:nvSpPr>
              <p:spPr>
                <a:xfrm>
                  <a:off x="3674891" y="2389448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73" name="TextBox 372">
                  <a:extLst>
                    <a:ext uri="{FF2B5EF4-FFF2-40B4-BE49-F238E27FC236}">
                      <a16:creationId xmlns:a16="http://schemas.microsoft.com/office/drawing/2014/main" id="{FD8CFB04-150D-89B6-92D3-06675C2DA14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674891" y="2389448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4" name="TextBox 373">
                  <a:extLst>
                    <a:ext uri="{FF2B5EF4-FFF2-40B4-BE49-F238E27FC236}">
                      <a16:creationId xmlns:a16="http://schemas.microsoft.com/office/drawing/2014/main" id="{B9F44CC8-B2B2-5379-8C98-CD16F317773E}"/>
                    </a:ext>
                  </a:extLst>
                </p:cNvPr>
                <p:cNvSpPr txBox="1"/>
                <p:nvPr/>
              </p:nvSpPr>
              <p:spPr>
                <a:xfrm>
                  <a:off x="3803380" y="2389449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74" name="TextBox 373">
                  <a:extLst>
                    <a:ext uri="{FF2B5EF4-FFF2-40B4-BE49-F238E27FC236}">
                      <a16:creationId xmlns:a16="http://schemas.microsoft.com/office/drawing/2014/main" id="{B9F44CC8-B2B2-5379-8C98-CD16F317773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03380" y="2389449"/>
                  <a:ext cx="301685" cy="261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5" name="TextBox 374">
                  <a:extLst>
                    <a:ext uri="{FF2B5EF4-FFF2-40B4-BE49-F238E27FC236}">
                      <a16:creationId xmlns:a16="http://schemas.microsoft.com/office/drawing/2014/main" id="{6CF2A890-20C6-CDA1-CDF2-0E9BF138421E}"/>
                    </a:ext>
                  </a:extLst>
                </p:cNvPr>
                <p:cNvSpPr txBox="1"/>
                <p:nvPr/>
              </p:nvSpPr>
              <p:spPr>
                <a:xfrm>
                  <a:off x="3995732" y="2389449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75" name="TextBox 374">
                  <a:extLst>
                    <a:ext uri="{FF2B5EF4-FFF2-40B4-BE49-F238E27FC236}">
                      <a16:creationId xmlns:a16="http://schemas.microsoft.com/office/drawing/2014/main" id="{6CF2A890-20C6-CDA1-CDF2-0E9BF138421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95732" y="2389449"/>
                  <a:ext cx="309572" cy="261610"/>
                </a:xfrm>
                <a:prstGeom prst="rect">
                  <a:avLst/>
                </a:prstGeom>
                <a:blipFill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6" name="TextBox 375">
                  <a:extLst>
                    <a:ext uri="{FF2B5EF4-FFF2-40B4-BE49-F238E27FC236}">
                      <a16:creationId xmlns:a16="http://schemas.microsoft.com/office/drawing/2014/main" id="{D020CAAA-C57E-7DC8-9090-12AF55513E37}"/>
                    </a:ext>
                  </a:extLst>
                </p:cNvPr>
                <p:cNvSpPr txBox="1"/>
                <p:nvPr/>
              </p:nvSpPr>
              <p:spPr>
                <a:xfrm>
                  <a:off x="4132242" y="2389450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76" name="TextBox 375">
                  <a:extLst>
                    <a:ext uri="{FF2B5EF4-FFF2-40B4-BE49-F238E27FC236}">
                      <a16:creationId xmlns:a16="http://schemas.microsoft.com/office/drawing/2014/main" id="{D020CAAA-C57E-7DC8-9090-12AF55513E3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132242" y="2389450"/>
                  <a:ext cx="301685" cy="261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7" name="TextBox 376">
                  <a:extLst>
                    <a:ext uri="{FF2B5EF4-FFF2-40B4-BE49-F238E27FC236}">
                      <a16:creationId xmlns:a16="http://schemas.microsoft.com/office/drawing/2014/main" id="{A71B0935-776D-6E39-23BB-E893EC1DD290}"/>
                    </a:ext>
                  </a:extLst>
                </p:cNvPr>
                <p:cNvSpPr txBox="1"/>
                <p:nvPr/>
              </p:nvSpPr>
              <p:spPr>
                <a:xfrm>
                  <a:off x="4324594" y="2389450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77" name="TextBox 376">
                  <a:extLst>
                    <a:ext uri="{FF2B5EF4-FFF2-40B4-BE49-F238E27FC236}">
                      <a16:creationId xmlns:a16="http://schemas.microsoft.com/office/drawing/2014/main" id="{A71B0935-776D-6E39-23BB-E893EC1DD29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324594" y="2389450"/>
                  <a:ext cx="309572" cy="261610"/>
                </a:xfrm>
                <a:prstGeom prst="rect">
                  <a:avLst/>
                </a:prstGeom>
                <a:blipFill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524F2BDA-8F7A-A1E6-9525-EBDAA3A2F96D}"/>
                    </a:ext>
                  </a:extLst>
                </p:cNvPr>
                <p:cNvSpPr txBox="1"/>
                <p:nvPr/>
              </p:nvSpPr>
              <p:spPr>
                <a:xfrm>
                  <a:off x="4453083" y="2381492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524F2BDA-8F7A-A1E6-9525-EBDAA3A2F96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453083" y="2381492"/>
                  <a:ext cx="301685" cy="261610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9" name="TextBox 378">
                  <a:extLst>
                    <a:ext uri="{FF2B5EF4-FFF2-40B4-BE49-F238E27FC236}">
                      <a16:creationId xmlns:a16="http://schemas.microsoft.com/office/drawing/2014/main" id="{659C4A29-37F6-4C2E-A3FF-5A9A0B49A03F}"/>
                    </a:ext>
                  </a:extLst>
                </p:cNvPr>
                <p:cNvSpPr txBox="1"/>
                <p:nvPr/>
              </p:nvSpPr>
              <p:spPr>
                <a:xfrm>
                  <a:off x="4645435" y="2389451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79" name="TextBox 378">
                  <a:extLst>
                    <a:ext uri="{FF2B5EF4-FFF2-40B4-BE49-F238E27FC236}">
                      <a16:creationId xmlns:a16="http://schemas.microsoft.com/office/drawing/2014/main" id="{659C4A29-37F6-4C2E-A3FF-5A9A0B49A0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645435" y="2389451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80" name="TextBox 379">
                  <a:extLst>
                    <a:ext uri="{FF2B5EF4-FFF2-40B4-BE49-F238E27FC236}">
                      <a16:creationId xmlns:a16="http://schemas.microsoft.com/office/drawing/2014/main" id="{98ED2470-2677-4ACD-549E-18586856D6D7}"/>
                    </a:ext>
                  </a:extLst>
                </p:cNvPr>
                <p:cNvSpPr txBox="1"/>
                <p:nvPr/>
              </p:nvSpPr>
              <p:spPr>
                <a:xfrm>
                  <a:off x="4781945" y="2389452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80" name="TextBox 379">
                  <a:extLst>
                    <a:ext uri="{FF2B5EF4-FFF2-40B4-BE49-F238E27FC236}">
                      <a16:creationId xmlns:a16="http://schemas.microsoft.com/office/drawing/2014/main" id="{98ED2470-2677-4ACD-549E-18586856D6D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1945" y="2389452"/>
                  <a:ext cx="301685" cy="261610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81" name="TextBox 380">
                  <a:extLst>
                    <a:ext uri="{FF2B5EF4-FFF2-40B4-BE49-F238E27FC236}">
                      <a16:creationId xmlns:a16="http://schemas.microsoft.com/office/drawing/2014/main" id="{C208C0E0-B853-FCB5-B378-409A099DEFAB}"/>
                    </a:ext>
                  </a:extLst>
                </p:cNvPr>
                <p:cNvSpPr txBox="1"/>
                <p:nvPr/>
              </p:nvSpPr>
              <p:spPr>
                <a:xfrm>
                  <a:off x="4974297" y="2389452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81" name="TextBox 380">
                  <a:extLst>
                    <a:ext uri="{FF2B5EF4-FFF2-40B4-BE49-F238E27FC236}">
                      <a16:creationId xmlns:a16="http://schemas.microsoft.com/office/drawing/2014/main" id="{C208C0E0-B853-FCB5-B378-409A099DEFA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74297" y="2389452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82" name="TextBox 381">
                  <a:extLst>
                    <a:ext uri="{FF2B5EF4-FFF2-40B4-BE49-F238E27FC236}">
                      <a16:creationId xmlns:a16="http://schemas.microsoft.com/office/drawing/2014/main" id="{7F51E571-D12F-921F-5CDE-4E5169767ECF}"/>
                    </a:ext>
                  </a:extLst>
                </p:cNvPr>
                <p:cNvSpPr txBox="1"/>
                <p:nvPr/>
              </p:nvSpPr>
              <p:spPr>
                <a:xfrm>
                  <a:off x="5183672" y="1431301"/>
                  <a:ext cx="28405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82" name="TextBox 381">
                  <a:extLst>
                    <a:ext uri="{FF2B5EF4-FFF2-40B4-BE49-F238E27FC236}">
                      <a16:creationId xmlns:a16="http://schemas.microsoft.com/office/drawing/2014/main" id="{7F51E571-D12F-921F-5CDE-4E5169767EC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83672" y="1431301"/>
                  <a:ext cx="284052" cy="261610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83" name="TextBox 382">
                  <a:extLst>
                    <a:ext uri="{FF2B5EF4-FFF2-40B4-BE49-F238E27FC236}">
                      <a16:creationId xmlns:a16="http://schemas.microsoft.com/office/drawing/2014/main" id="{71AA11A7-3CFF-8B40-2B6D-FD5C72E44FF1}"/>
                    </a:ext>
                  </a:extLst>
                </p:cNvPr>
                <p:cNvSpPr txBox="1"/>
                <p:nvPr/>
              </p:nvSpPr>
              <p:spPr>
                <a:xfrm>
                  <a:off x="5183672" y="1727825"/>
                  <a:ext cx="28405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100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83" name="TextBox 382">
                  <a:extLst>
                    <a:ext uri="{FF2B5EF4-FFF2-40B4-BE49-F238E27FC236}">
                      <a16:creationId xmlns:a16="http://schemas.microsoft.com/office/drawing/2014/main" id="{71AA11A7-3CFF-8B40-2B6D-FD5C72E44FF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83672" y="1727825"/>
                  <a:ext cx="284052" cy="261610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84" name="TextBox 383">
                  <a:extLst>
                    <a:ext uri="{FF2B5EF4-FFF2-40B4-BE49-F238E27FC236}">
                      <a16:creationId xmlns:a16="http://schemas.microsoft.com/office/drawing/2014/main" id="{C73C5F07-8214-D13C-8797-1BA65D2424B9}"/>
                    </a:ext>
                  </a:extLst>
                </p:cNvPr>
                <p:cNvSpPr txBox="1"/>
                <p:nvPr/>
              </p:nvSpPr>
              <p:spPr>
                <a:xfrm>
                  <a:off x="5183672" y="2045382"/>
                  <a:ext cx="28405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100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1100" b="0" dirty="0"/>
                </a:p>
              </p:txBody>
            </p:sp>
          </mc:Choice>
          <mc:Fallback xmlns="">
            <p:sp>
              <p:nvSpPr>
                <p:cNvPr id="384" name="TextBox 383">
                  <a:extLst>
                    <a:ext uri="{FF2B5EF4-FFF2-40B4-BE49-F238E27FC236}">
                      <a16:creationId xmlns:a16="http://schemas.microsoft.com/office/drawing/2014/main" id="{C73C5F07-8214-D13C-8797-1BA65D2424B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83672" y="2045382"/>
                  <a:ext cx="284052" cy="261610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85" name="TextBox 384">
                  <a:extLst>
                    <a:ext uri="{FF2B5EF4-FFF2-40B4-BE49-F238E27FC236}">
                      <a16:creationId xmlns:a16="http://schemas.microsoft.com/office/drawing/2014/main" id="{7569C3AC-18B4-E67C-1C27-9E40092B80D1}"/>
                    </a:ext>
                  </a:extLst>
                </p:cNvPr>
                <p:cNvSpPr txBox="1"/>
                <p:nvPr/>
              </p:nvSpPr>
              <p:spPr>
                <a:xfrm>
                  <a:off x="5183672" y="2356437"/>
                  <a:ext cx="28405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85" name="TextBox 384">
                  <a:extLst>
                    <a:ext uri="{FF2B5EF4-FFF2-40B4-BE49-F238E27FC236}">
                      <a16:creationId xmlns:a16="http://schemas.microsoft.com/office/drawing/2014/main" id="{7569C3AC-18B4-E67C-1C27-9E40092B80D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83672" y="2356437"/>
                  <a:ext cx="284052" cy="261610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80" name="Group 479">
            <a:extLst>
              <a:ext uri="{FF2B5EF4-FFF2-40B4-BE49-F238E27FC236}">
                <a16:creationId xmlns:a16="http://schemas.microsoft.com/office/drawing/2014/main" id="{F475B216-8DF4-8243-7DA4-F1C64E654D8A}"/>
              </a:ext>
            </a:extLst>
          </p:cNvPr>
          <p:cNvGrpSpPr/>
          <p:nvPr/>
        </p:nvGrpSpPr>
        <p:grpSpPr>
          <a:xfrm>
            <a:off x="2167921" y="3624733"/>
            <a:ext cx="2647901" cy="2762473"/>
            <a:chOff x="2159574" y="3604556"/>
            <a:chExt cx="2647901" cy="2762473"/>
          </a:xfrm>
        </p:grpSpPr>
        <p:sp>
          <p:nvSpPr>
            <p:cNvPr id="464" name="Oval 463">
              <a:extLst>
                <a:ext uri="{FF2B5EF4-FFF2-40B4-BE49-F238E27FC236}">
                  <a16:creationId xmlns:a16="http://schemas.microsoft.com/office/drawing/2014/main" id="{DA42FC07-8BC4-7BDF-3C86-FDA5789B3730}"/>
                </a:ext>
              </a:extLst>
            </p:cNvPr>
            <p:cNvSpPr/>
            <p:nvPr/>
          </p:nvSpPr>
          <p:spPr bwMode="auto">
            <a:xfrm>
              <a:off x="3122055" y="3613577"/>
              <a:ext cx="738387" cy="530507"/>
            </a:xfrm>
            <a:prstGeom prst="ellipse">
              <a:avLst/>
            </a:prstGeom>
            <a:noFill/>
            <a:ln w="254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p:sp>
          <p:nvSpPr>
            <p:cNvPr id="465" name="Oval 464">
              <a:extLst>
                <a:ext uri="{FF2B5EF4-FFF2-40B4-BE49-F238E27FC236}">
                  <a16:creationId xmlns:a16="http://schemas.microsoft.com/office/drawing/2014/main" id="{C5B67805-F024-FE92-A1AE-A3B494DDC26A}"/>
                </a:ext>
              </a:extLst>
            </p:cNvPr>
            <p:cNvSpPr/>
            <p:nvPr/>
          </p:nvSpPr>
          <p:spPr bwMode="auto">
            <a:xfrm>
              <a:off x="4069088" y="3604556"/>
              <a:ext cx="738387" cy="530507"/>
            </a:xfrm>
            <a:prstGeom prst="ellipse">
              <a:avLst/>
            </a:prstGeom>
            <a:noFill/>
            <a:ln w="254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p:sp>
          <p:nvSpPr>
            <p:cNvPr id="466" name="Oval 465">
              <a:extLst>
                <a:ext uri="{FF2B5EF4-FFF2-40B4-BE49-F238E27FC236}">
                  <a16:creationId xmlns:a16="http://schemas.microsoft.com/office/drawing/2014/main" id="{686370C7-37CB-4BE1-0FA2-29F3132AAB1A}"/>
                </a:ext>
              </a:extLst>
            </p:cNvPr>
            <p:cNvSpPr/>
            <p:nvPr/>
          </p:nvSpPr>
          <p:spPr bwMode="auto">
            <a:xfrm>
              <a:off x="3138895" y="5836522"/>
              <a:ext cx="738387" cy="530507"/>
            </a:xfrm>
            <a:prstGeom prst="ellipse">
              <a:avLst/>
            </a:prstGeom>
            <a:noFill/>
            <a:ln w="254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p:sp>
          <p:nvSpPr>
            <p:cNvPr id="467" name="Oval 466">
              <a:extLst>
                <a:ext uri="{FF2B5EF4-FFF2-40B4-BE49-F238E27FC236}">
                  <a16:creationId xmlns:a16="http://schemas.microsoft.com/office/drawing/2014/main" id="{EF3193E3-B454-8692-0B33-7D3E4D604203}"/>
                </a:ext>
              </a:extLst>
            </p:cNvPr>
            <p:cNvSpPr/>
            <p:nvPr/>
          </p:nvSpPr>
          <p:spPr bwMode="auto">
            <a:xfrm>
              <a:off x="2159574" y="5828493"/>
              <a:ext cx="738387" cy="530507"/>
            </a:xfrm>
            <a:prstGeom prst="ellipse">
              <a:avLst/>
            </a:prstGeom>
            <a:noFill/>
            <a:ln w="254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p:sp>
          <p:nvSpPr>
            <p:cNvPr id="468" name="TextBox 467">
              <a:extLst>
                <a:ext uri="{FF2B5EF4-FFF2-40B4-BE49-F238E27FC236}">
                  <a16:creationId xmlns:a16="http://schemas.microsoft.com/office/drawing/2014/main" id="{D4A44B12-FC38-C183-E134-C7631AB959F1}"/>
                </a:ext>
              </a:extLst>
            </p:cNvPr>
            <p:cNvSpPr txBox="1"/>
            <p:nvPr/>
          </p:nvSpPr>
          <p:spPr>
            <a:xfrm>
              <a:off x="2308943" y="4821295"/>
              <a:ext cx="1851789" cy="369332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C00000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Indices in binary</a:t>
              </a:r>
            </a:p>
          </p:txBody>
        </p:sp>
        <p:cxnSp>
          <p:nvCxnSpPr>
            <p:cNvPr id="470" name="Straight Connector 469">
              <a:extLst>
                <a:ext uri="{FF2B5EF4-FFF2-40B4-BE49-F238E27FC236}">
                  <a16:creationId xmlns:a16="http://schemas.microsoft.com/office/drawing/2014/main" id="{E0CB5F33-33FD-F088-95FA-73E1BAAC6C2D}"/>
                </a:ext>
              </a:extLst>
            </p:cNvPr>
            <p:cNvCxnSpPr>
              <a:stCxn id="468" idx="0"/>
              <a:endCxn id="464" idx="4"/>
            </p:cNvCxnSpPr>
            <p:nvPr/>
          </p:nvCxnSpPr>
          <p:spPr bwMode="auto">
            <a:xfrm flipV="1">
              <a:off x="3234838" y="4144084"/>
              <a:ext cx="256411" cy="677211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cxnSp>
          <p:nvCxnSpPr>
            <p:cNvPr id="471" name="Straight Connector 470">
              <a:extLst>
                <a:ext uri="{FF2B5EF4-FFF2-40B4-BE49-F238E27FC236}">
                  <a16:creationId xmlns:a16="http://schemas.microsoft.com/office/drawing/2014/main" id="{06A648AB-169E-D65B-1CE0-2F6FFFEED25F}"/>
                </a:ext>
              </a:extLst>
            </p:cNvPr>
            <p:cNvCxnSpPr>
              <a:cxnSpLocks/>
              <a:stCxn id="468" idx="0"/>
              <a:endCxn id="465" idx="3"/>
            </p:cNvCxnSpPr>
            <p:nvPr/>
          </p:nvCxnSpPr>
          <p:spPr bwMode="auto">
            <a:xfrm flipV="1">
              <a:off x="3234838" y="4057372"/>
              <a:ext cx="942384" cy="763923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AA8F381-8170-9875-10C9-5F2DF5EAE940}"/>
                </a:ext>
              </a:extLst>
            </p:cNvPr>
            <p:cNvCxnSpPr>
              <a:cxnSpLocks/>
              <a:stCxn id="468" idx="2"/>
              <a:endCxn id="467" idx="0"/>
            </p:cNvCxnSpPr>
            <p:nvPr/>
          </p:nvCxnSpPr>
          <p:spPr bwMode="auto">
            <a:xfrm flipH="1">
              <a:off x="2528768" y="5190627"/>
              <a:ext cx="706070" cy="637866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716136CD-DFBC-DB71-AFA2-6225B93DB8C2}"/>
                </a:ext>
              </a:extLst>
            </p:cNvPr>
            <p:cNvCxnSpPr>
              <a:cxnSpLocks/>
              <a:stCxn id="468" idx="2"/>
              <a:endCxn id="466" idx="0"/>
            </p:cNvCxnSpPr>
            <p:nvPr/>
          </p:nvCxnSpPr>
          <p:spPr bwMode="auto">
            <a:xfrm>
              <a:off x="3234838" y="5190627"/>
              <a:ext cx="273251" cy="645895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</p:grpSp>
      <p:sp>
        <p:nvSpPr>
          <p:cNvPr id="482" name="Rectangle 481">
            <a:extLst>
              <a:ext uri="{FF2B5EF4-FFF2-40B4-BE49-F238E27FC236}">
                <a16:creationId xmlns:a16="http://schemas.microsoft.com/office/drawing/2014/main" id="{E18D201A-63C8-415C-CB0E-4082DC0242EE}"/>
              </a:ext>
            </a:extLst>
          </p:cNvPr>
          <p:cNvSpPr/>
          <p:nvPr/>
        </p:nvSpPr>
        <p:spPr bwMode="auto">
          <a:xfrm>
            <a:off x="7707343" y="5576721"/>
            <a:ext cx="128985" cy="172209"/>
          </a:xfrm>
          <a:prstGeom prst="rect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483" name="Rectangle 482">
            <a:extLst>
              <a:ext uri="{FF2B5EF4-FFF2-40B4-BE49-F238E27FC236}">
                <a16:creationId xmlns:a16="http://schemas.microsoft.com/office/drawing/2014/main" id="{FBD8DB35-3830-940F-7629-AF86FE89E03F}"/>
              </a:ext>
            </a:extLst>
          </p:cNvPr>
          <p:cNvSpPr/>
          <p:nvPr/>
        </p:nvSpPr>
        <p:spPr bwMode="auto">
          <a:xfrm>
            <a:off x="5084433" y="5214936"/>
            <a:ext cx="128985" cy="172209"/>
          </a:xfrm>
          <a:prstGeom prst="rect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484" name="Rectangle 483">
            <a:extLst>
              <a:ext uri="{FF2B5EF4-FFF2-40B4-BE49-F238E27FC236}">
                <a16:creationId xmlns:a16="http://schemas.microsoft.com/office/drawing/2014/main" id="{30052BA4-0CE8-FE02-B23E-1C41FF1FA76E}"/>
              </a:ext>
            </a:extLst>
          </p:cNvPr>
          <p:cNvSpPr/>
          <p:nvPr/>
        </p:nvSpPr>
        <p:spPr bwMode="auto">
          <a:xfrm>
            <a:off x="2822455" y="5575809"/>
            <a:ext cx="128985" cy="172209"/>
          </a:xfrm>
          <a:prstGeom prst="rect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CEBBBD27-8B18-9112-B8C3-82E301449357}"/>
              </a:ext>
            </a:extLst>
          </p:cNvPr>
          <p:cNvGrpSpPr/>
          <p:nvPr/>
        </p:nvGrpSpPr>
        <p:grpSpPr>
          <a:xfrm>
            <a:off x="5943152" y="2005464"/>
            <a:ext cx="3031465" cy="1542218"/>
            <a:chOff x="5534081" y="2005464"/>
            <a:chExt cx="3031465" cy="1542218"/>
          </a:xfrm>
        </p:grpSpPr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6B6047BD-C053-62CE-2527-1FA01FC88192}"/>
                </a:ext>
              </a:extLst>
            </p:cNvPr>
            <p:cNvGrpSpPr/>
            <p:nvPr/>
          </p:nvGrpSpPr>
          <p:grpSpPr>
            <a:xfrm>
              <a:off x="5689622" y="2067225"/>
              <a:ext cx="2486119" cy="1267483"/>
              <a:chOff x="6151574" y="4797380"/>
              <a:chExt cx="2486119" cy="1267483"/>
            </a:xfrm>
          </p:grpSpPr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42CFB25A-EEE2-4FA0-60DF-924D682E0721}"/>
                  </a:ext>
                </a:extLst>
              </p:cNvPr>
              <p:cNvSpPr/>
              <p:nvPr/>
            </p:nvSpPr>
            <p:spPr>
              <a:xfrm>
                <a:off x="7367772" y="479738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9764DB07-AB3A-B2EB-2108-810556D74372}"/>
                  </a:ext>
                </a:extLst>
              </p:cNvPr>
              <p:cNvSpPr/>
              <p:nvPr/>
            </p:nvSpPr>
            <p:spPr>
              <a:xfrm>
                <a:off x="7989485" y="5069235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3F92AC76-B061-E211-CEE7-59CFE73D8E05}"/>
                  </a:ext>
                </a:extLst>
              </p:cNvPr>
              <p:cNvSpPr/>
              <p:nvPr/>
            </p:nvSpPr>
            <p:spPr>
              <a:xfrm>
                <a:off x="6713246" y="5069235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055ABD75-6592-4201-44EF-25C38FE292AF}"/>
                  </a:ext>
                </a:extLst>
              </p:cNvPr>
              <p:cNvSpPr/>
              <p:nvPr/>
            </p:nvSpPr>
            <p:spPr>
              <a:xfrm>
                <a:off x="7013856" y="53863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40B63B0F-A8B0-02AC-A223-8B768296037C}"/>
                  </a:ext>
                </a:extLst>
              </p:cNvPr>
              <p:cNvSpPr/>
              <p:nvPr/>
            </p:nvSpPr>
            <p:spPr>
              <a:xfrm>
                <a:off x="6396247" y="53863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7924F664-E8B1-3D3B-32FA-30203B9E7F28}"/>
                  </a:ext>
                </a:extLst>
              </p:cNvPr>
              <p:cNvSpPr/>
              <p:nvPr/>
            </p:nvSpPr>
            <p:spPr>
              <a:xfrm>
                <a:off x="8284000" y="53863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925DD876-7A93-5E7D-8F82-3DB4BC2F8A40}"/>
                  </a:ext>
                </a:extLst>
              </p:cNvPr>
              <p:cNvSpPr/>
              <p:nvPr/>
            </p:nvSpPr>
            <p:spPr>
              <a:xfrm>
                <a:off x="7675915" y="53863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BFAED402-A6BC-BF0E-4AF8-5085B9046A63}"/>
                  </a:ext>
                </a:extLst>
              </p:cNvPr>
              <p:cNvSpPr/>
              <p:nvPr/>
            </p:nvSpPr>
            <p:spPr>
              <a:xfrm>
                <a:off x="6564298" y="573366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C03CAEFA-3A5E-5EF8-A4C9-82EE37316C5C}"/>
                  </a:ext>
                </a:extLst>
              </p:cNvPr>
              <p:cNvSpPr/>
              <p:nvPr/>
            </p:nvSpPr>
            <p:spPr>
              <a:xfrm>
                <a:off x="6254423" y="573366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A24B4963-F9DE-7240-C143-DAB88C425310}"/>
                  </a:ext>
                </a:extLst>
              </p:cNvPr>
              <p:cNvSpPr/>
              <p:nvPr/>
            </p:nvSpPr>
            <p:spPr>
              <a:xfrm>
                <a:off x="7185646" y="573366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6882A237-8915-AC9A-9A17-059124ABE544}"/>
                  </a:ext>
                </a:extLst>
              </p:cNvPr>
              <p:cNvSpPr/>
              <p:nvPr/>
            </p:nvSpPr>
            <p:spPr>
              <a:xfrm>
                <a:off x="6885293" y="573366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7ADDF2C2-A5FA-E5BA-35C3-A547082B9386}"/>
                  </a:ext>
                </a:extLst>
              </p:cNvPr>
              <p:cNvSpPr/>
              <p:nvPr/>
            </p:nvSpPr>
            <p:spPr>
              <a:xfrm>
                <a:off x="7825253" y="573366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4DCEFD90-5BB5-8ABA-5317-7674F6E58AB0}"/>
                  </a:ext>
                </a:extLst>
              </p:cNvPr>
              <p:cNvSpPr/>
              <p:nvPr/>
            </p:nvSpPr>
            <p:spPr>
              <a:xfrm>
                <a:off x="7515372" y="573366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7DD6ABD5-FB0E-307F-AB0F-570753C1208A}"/>
                  </a:ext>
                </a:extLst>
              </p:cNvPr>
              <p:cNvSpPr/>
              <p:nvPr/>
            </p:nvSpPr>
            <p:spPr>
              <a:xfrm>
                <a:off x="8477553" y="573366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47">
                <a:extLst>
                  <a:ext uri="{FF2B5EF4-FFF2-40B4-BE49-F238E27FC236}">
                    <a16:creationId xmlns:a16="http://schemas.microsoft.com/office/drawing/2014/main" id="{A6DB1B2F-9C62-FE23-6CA5-8CB4769D3D7B}"/>
                  </a:ext>
                </a:extLst>
              </p:cNvPr>
              <p:cNvSpPr/>
              <p:nvPr/>
            </p:nvSpPr>
            <p:spPr>
              <a:xfrm>
                <a:off x="8151007" y="573366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Oval 48">
                <a:extLst>
                  <a:ext uri="{FF2B5EF4-FFF2-40B4-BE49-F238E27FC236}">
                    <a16:creationId xmlns:a16="http://schemas.microsoft.com/office/drawing/2014/main" id="{3B84F574-6369-09AE-1111-5F11E80CCB0C}"/>
                  </a:ext>
                </a:extLst>
              </p:cNvPr>
              <p:cNvSpPr/>
              <p:nvPr/>
            </p:nvSpPr>
            <p:spPr>
              <a:xfrm>
                <a:off x="6469599" y="6028287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Oval 49">
                <a:extLst>
                  <a:ext uri="{FF2B5EF4-FFF2-40B4-BE49-F238E27FC236}">
                    <a16:creationId xmlns:a16="http://schemas.microsoft.com/office/drawing/2014/main" id="{044A226E-6232-3B78-A5D4-85D1A429EF63}"/>
                  </a:ext>
                </a:extLst>
              </p:cNvPr>
              <p:cNvSpPr/>
              <p:nvPr/>
            </p:nvSpPr>
            <p:spPr>
              <a:xfrm>
                <a:off x="6151574" y="6028287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89204CEC-9921-2630-91D3-0050B7882F8D}"/>
                  </a:ext>
                </a:extLst>
              </p:cNvPr>
              <p:cNvSpPr/>
              <p:nvPr/>
            </p:nvSpPr>
            <p:spPr>
              <a:xfrm>
                <a:off x="7090640" y="6028287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DDEFBB54-0D72-8D80-F18E-DBF7096CBD51}"/>
                  </a:ext>
                </a:extLst>
              </p:cNvPr>
              <p:cNvSpPr/>
              <p:nvPr/>
            </p:nvSpPr>
            <p:spPr>
              <a:xfrm>
                <a:off x="6792822" y="6028287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Oval 52">
                <a:extLst>
                  <a:ext uri="{FF2B5EF4-FFF2-40B4-BE49-F238E27FC236}">
                    <a16:creationId xmlns:a16="http://schemas.microsoft.com/office/drawing/2014/main" id="{AD926462-4A00-4629-4A64-A6E57AE6E192}"/>
                  </a:ext>
                </a:extLst>
              </p:cNvPr>
              <p:cNvSpPr/>
              <p:nvPr/>
            </p:nvSpPr>
            <p:spPr>
              <a:xfrm>
                <a:off x="7746223" y="6028287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Oval 53">
                <a:extLst>
                  <a:ext uri="{FF2B5EF4-FFF2-40B4-BE49-F238E27FC236}">
                    <a16:creationId xmlns:a16="http://schemas.microsoft.com/office/drawing/2014/main" id="{281209E3-CD6F-0A59-E83E-9DA2D77D5F1B}"/>
                  </a:ext>
                </a:extLst>
              </p:cNvPr>
              <p:cNvSpPr/>
              <p:nvPr/>
            </p:nvSpPr>
            <p:spPr>
              <a:xfrm>
                <a:off x="7436497" y="6028287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690F0325-CE7D-E030-1FEF-D655456F5394}"/>
                  </a:ext>
                </a:extLst>
              </p:cNvPr>
              <p:cNvSpPr/>
              <p:nvPr/>
            </p:nvSpPr>
            <p:spPr>
              <a:xfrm>
                <a:off x="8406456" y="6028287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Oval 55">
                <a:extLst>
                  <a:ext uri="{FF2B5EF4-FFF2-40B4-BE49-F238E27FC236}">
                    <a16:creationId xmlns:a16="http://schemas.microsoft.com/office/drawing/2014/main" id="{663B412E-FEDB-C288-6A5D-4FDD99379170}"/>
                  </a:ext>
                </a:extLst>
              </p:cNvPr>
              <p:cNvSpPr/>
              <p:nvPr/>
            </p:nvSpPr>
            <p:spPr>
              <a:xfrm>
                <a:off x="8071824" y="6028287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004AABAB-EFF7-C5A2-2F26-0CCB1CAD304B}"/>
                  </a:ext>
                </a:extLst>
              </p:cNvPr>
              <p:cNvSpPr/>
              <p:nvPr/>
            </p:nvSpPr>
            <p:spPr>
              <a:xfrm>
                <a:off x="6635883" y="6028287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EDA8C7FE-60C2-F723-401F-400065D1DC71}"/>
                  </a:ext>
                </a:extLst>
              </p:cNvPr>
              <p:cNvSpPr/>
              <p:nvPr/>
            </p:nvSpPr>
            <p:spPr>
              <a:xfrm>
                <a:off x="6323010" y="6028287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1AAD8A4A-57A1-E451-4B56-CCD9859C214D}"/>
                  </a:ext>
                </a:extLst>
              </p:cNvPr>
              <p:cNvSpPr/>
              <p:nvPr/>
            </p:nvSpPr>
            <p:spPr>
              <a:xfrm>
                <a:off x="7285113" y="6028287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7573302A-8001-B16C-A030-5BE4D763B3A4}"/>
                  </a:ext>
                </a:extLst>
              </p:cNvPr>
              <p:cNvSpPr/>
              <p:nvPr/>
            </p:nvSpPr>
            <p:spPr>
              <a:xfrm>
                <a:off x="6960200" y="6028287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Oval 60">
                <a:extLst>
                  <a:ext uri="{FF2B5EF4-FFF2-40B4-BE49-F238E27FC236}">
                    <a16:creationId xmlns:a16="http://schemas.microsoft.com/office/drawing/2014/main" id="{9131D011-BD28-0B7E-0DC4-F6B87AC8523E}"/>
                  </a:ext>
                </a:extLst>
              </p:cNvPr>
              <p:cNvSpPr/>
              <p:nvPr/>
            </p:nvSpPr>
            <p:spPr>
              <a:xfrm>
                <a:off x="7916174" y="6028287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Oval 61">
                <a:extLst>
                  <a:ext uri="{FF2B5EF4-FFF2-40B4-BE49-F238E27FC236}">
                    <a16:creationId xmlns:a16="http://schemas.microsoft.com/office/drawing/2014/main" id="{0883D622-4B31-1E18-ED84-DB381C78CD8E}"/>
                  </a:ext>
                </a:extLst>
              </p:cNvPr>
              <p:cNvSpPr/>
              <p:nvPr/>
            </p:nvSpPr>
            <p:spPr>
              <a:xfrm>
                <a:off x="7581733" y="6028287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id="{7404AC38-45FB-8461-23B4-FC5AD61F9373}"/>
                  </a:ext>
                </a:extLst>
              </p:cNvPr>
              <p:cNvSpPr/>
              <p:nvPr/>
            </p:nvSpPr>
            <p:spPr>
              <a:xfrm>
                <a:off x="8601117" y="6028287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EDFF325E-F3F4-088C-D527-CD49C52C49E4}"/>
                  </a:ext>
                </a:extLst>
              </p:cNvPr>
              <p:cNvSpPr/>
              <p:nvPr/>
            </p:nvSpPr>
            <p:spPr>
              <a:xfrm>
                <a:off x="8258250" y="6028287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03327E85-9DAF-0795-E944-6C5C02734AEA}"/>
                  </a:ext>
                </a:extLst>
              </p:cNvPr>
              <p:cNvCxnSpPr>
                <a:cxnSpLocks/>
                <a:stCxn id="34" idx="6"/>
                <a:endCxn id="35" idx="1"/>
              </p:cNvCxnSpPr>
              <p:nvPr/>
            </p:nvCxnSpPr>
            <p:spPr>
              <a:xfrm>
                <a:off x="7404348" y="4815668"/>
                <a:ext cx="590493" cy="258923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55A8EEC-8794-38AD-B835-223DF4669D6E}"/>
                  </a:ext>
                </a:extLst>
              </p:cNvPr>
              <p:cNvCxnSpPr>
                <a:cxnSpLocks/>
                <a:stCxn id="34" idx="2"/>
                <a:endCxn id="36" idx="7"/>
              </p:cNvCxnSpPr>
              <p:nvPr/>
            </p:nvCxnSpPr>
            <p:spPr>
              <a:xfrm flipH="1">
                <a:off x="6744466" y="4815668"/>
                <a:ext cx="623306" cy="258923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DF71EA98-D637-68CE-4195-5440E7050EAC}"/>
                  </a:ext>
                </a:extLst>
              </p:cNvPr>
              <p:cNvCxnSpPr>
                <a:cxnSpLocks/>
                <a:stCxn id="35" idx="3"/>
                <a:endCxn id="40" idx="7"/>
              </p:cNvCxnSpPr>
              <p:nvPr/>
            </p:nvCxnSpPr>
            <p:spPr>
              <a:xfrm flipH="1">
                <a:off x="7707135" y="5100455"/>
                <a:ext cx="287706" cy="291289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5F12DFB7-5418-6382-2149-B59A61C07D8C}"/>
                  </a:ext>
                </a:extLst>
              </p:cNvPr>
              <p:cNvCxnSpPr>
                <a:cxnSpLocks/>
                <a:stCxn id="35" idx="5"/>
                <a:endCxn id="39" idx="1"/>
              </p:cNvCxnSpPr>
              <p:nvPr/>
            </p:nvCxnSpPr>
            <p:spPr>
              <a:xfrm>
                <a:off x="8020705" y="5100455"/>
                <a:ext cx="268651" cy="291289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270FE6E4-2A4C-D86E-57EF-90EA05B691BF}"/>
                  </a:ext>
                </a:extLst>
              </p:cNvPr>
              <p:cNvCxnSpPr>
                <a:cxnSpLocks/>
                <a:stCxn id="36" idx="5"/>
                <a:endCxn id="37" idx="1"/>
              </p:cNvCxnSpPr>
              <p:nvPr/>
            </p:nvCxnSpPr>
            <p:spPr>
              <a:xfrm>
                <a:off x="6744466" y="5100455"/>
                <a:ext cx="274746" cy="291289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EB192C9-9493-D70F-DE2B-C3CF82E05C6B}"/>
                  </a:ext>
                </a:extLst>
              </p:cNvPr>
              <p:cNvCxnSpPr>
                <a:cxnSpLocks/>
                <a:stCxn id="36" idx="3"/>
                <a:endCxn id="38" idx="7"/>
              </p:cNvCxnSpPr>
              <p:nvPr/>
            </p:nvCxnSpPr>
            <p:spPr>
              <a:xfrm flipH="1">
                <a:off x="6427467" y="5100455"/>
                <a:ext cx="291135" cy="291289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C1DD285A-4ABF-6D46-A844-2D70D27E2638}"/>
                  </a:ext>
                </a:extLst>
              </p:cNvPr>
              <p:cNvCxnSpPr>
                <a:cxnSpLocks/>
                <a:stCxn id="38" idx="3"/>
                <a:endCxn id="42" idx="0"/>
              </p:cNvCxnSpPr>
              <p:nvPr/>
            </p:nvCxnSpPr>
            <p:spPr>
              <a:xfrm flipH="1">
                <a:off x="6272711" y="5417608"/>
                <a:ext cx="128892" cy="316061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14264CE3-DF07-6DFF-F040-93FA7025EF73}"/>
                  </a:ext>
                </a:extLst>
              </p:cNvPr>
              <p:cNvCxnSpPr>
                <a:cxnSpLocks/>
                <a:stCxn id="38" idx="5"/>
                <a:endCxn id="41" idx="0"/>
              </p:cNvCxnSpPr>
              <p:nvPr/>
            </p:nvCxnSpPr>
            <p:spPr>
              <a:xfrm>
                <a:off x="6427467" y="5417608"/>
                <a:ext cx="155119" cy="316061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D8B3E859-5DFA-992A-2B32-07280E3C0A65}"/>
                  </a:ext>
                </a:extLst>
              </p:cNvPr>
              <p:cNvCxnSpPr>
                <a:cxnSpLocks/>
                <a:stCxn id="37" idx="5"/>
                <a:endCxn id="43" idx="0"/>
              </p:cNvCxnSpPr>
              <p:nvPr/>
            </p:nvCxnSpPr>
            <p:spPr>
              <a:xfrm>
                <a:off x="7045076" y="5417608"/>
                <a:ext cx="158858" cy="316061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456799F9-788E-1FB6-BFF1-4E4DAEA01DAC}"/>
                  </a:ext>
                </a:extLst>
              </p:cNvPr>
              <p:cNvCxnSpPr>
                <a:cxnSpLocks/>
                <a:stCxn id="40" idx="5"/>
                <a:endCxn id="45" idx="0"/>
              </p:cNvCxnSpPr>
              <p:nvPr/>
            </p:nvCxnSpPr>
            <p:spPr>
              <a:xfrm>
                <a:off x="7707135" y="5417608"/>
                <a:ext cx="136406" cy="316061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03E68B25-A67C-A072-C4A2-F9BDE90EC386}"/>
                  </a:ext>
                </a:extLst>
              </p:cNvPr>
              <p:cNvCxnSpPr>
                <a:cxnSpLocks/>
                <a:stCxn id="40" idx="3"/>
                <a:endCxn id="46" idx="0"/>
              </p:cNvCxnSpPr>
              <p:nvPr/>
            </p:nvCxnSpPr>
            <p:spPr>
              <a:xfrm flipH="1">
                <a:off x="7533660" y="5417608"/>
                <a:ext cx="147611" cy="316061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32F3C045-A65A-3612-D8F2-ADAE1D25A428}"/>
                  </a:ext>
                </a:extLst>
              </p:cNvPr>
              <p:cNvCxnSpPr>
                <a:cxnSpLocks/>
                <a:stCxn id="39" idx="3"/>
                <a:endCxn id="48" idx="0"/>
              </p:cNvCxnSpPr>
              <p:nvPr/>
            </p:nvCxnSpPr>
            <p:spPr>
              <a:xfrm flipH="1">
                <a:off x="8169295" y="5417608"/>
                <a:ext cx="120061" cy="316061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2AC5BDD0-DFB3-F61E-A2C3-61E7F412724B}"/>
                  </a:ext>
                </a:extLst>
              </p:cNvPr>
              <p:cNvCxnSpPr>
                <a:cxnSpLocks/>
                <a:stCxn id="39" idx="5"/>
                <a:endCxn id="47" idx="0"/>
              </p:cNvCxnSpPr>
              <p:nvPr/>
            </p:nvCxnSpPr>
            <p:spPr>
              <a:xfrm>
                <a:off x="8315220" y="5417608"/>
                <a:ext cx="180621" cy="316061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1324362-7282-BF98-5C47-43E7EA23B2B1}"/>
                  </a:ext>
                </a:extLst>
              </p:cNvPr>
              <p:cNvCxnSpPr>
                <a:cxnSpLocks/>
                <a:stCxn id="37" idx="3"/>
                <a:endCxn id="44" idx="0"/>
              </p:cNvCxnSpPr>
              <p:nvPr/>
            </p:nvCxnSpPr>
            <p:spPr>
              <a:xfrm flipH="1">
                <a:off x="6903581" y="5417608"/>
                <a:ext cx="115631" cy="316061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11113261-BACA-D26D-E69D-04C8CE60D008}"/>
                  </a:ext>
                </a:extLst>
              </p:cNvPr>
              <p:cNvCxnSpPr>
                <a:cxnSpLocks/>
                <a:stCxn id="42" idx="3"/>
                <a:endCxn id="50" idx="0"/>
              </p:cNvCxnSpPr>
              <p:nvPr/>
            </p:nvCxnSpPr>
            <p:spPr>
              <a:xfrm flipH="1">
                <a:off x="6169862" y="5764889"/>
                <a:ext cx="89917" cy="26339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Arrow Connector 79">
                <a:extLst>
                  <a:ext uri="{FF2B5EF4-FFF2-40B4-BE49-F238E27FC236}">
                    <a16:creationId xmlns:a16="http://schemas.microsoft.com/office/drawing/2014/main" id="{C2956013-B013-D891-A53E-CBAD98C518EA}"/>
                  </a:ext>
                </a:extLst>
              </p:cNvPr>
              <p:cNvCxnSpPr>
                <a:cxnSpLocks/>
                <a:stCxn id="41" idx="3"/>
                <a:endCxn id="49" idx="0"/>
              </p:cNvCxnSpPr>
              <p:nvPr/>
            </p:nvCxnSpPr>
            <p:spPr>
              <a:xfrm flipH="1">
                <a:off x="6487887" y="5764889"/>
                <a:ext cx="81767" cy="26339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Straight Arrow Connector 80">
                <a:extLst>
                  <a:ext uri="{FF2B5EF4-FFF2-40B4-BE49-F238E27FC236}">
                    <a16:creationId xmlns:a16="http://schemas.microsoft.com/office/drawing/2014/main" id="{C62F473F-ED45-F8C5-6A1D-214576527381}"/>
                  </a:ext>
                </a:extLst>
              </p:cNvPr>
              <p:cNvCxnSpPr>
                <a:cxnSpLocks/>
                <a:stCxn id="44" idx="3"/>
                <a:endCxn id="52" idx="0"/>
              </p:cNvCxnSpPr>
              <p:nvPr/>
            </p:nvCxnSpPr>
            <p:spPr>
              <a:xfrm flipH="1">
                <a:off x="6811110" y="5764889"/>
                <a:ext cx="79539" cy="26339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Straight Arrow Connector 81">
                <a:extLst>
                  <a:ext uri="{FF2B5EF4-FFF2-40B4-BE49-F238E27FC236}">
                    <a16:creationId xmlns:a16="http://schemas.microsoft.com/office/drawing/2014/main" id="{C9BFBBC6-AB4A-53FF-F806-DE08114B30D3}"/>
                  </a:ext>
                </a:extLst>
              </p:cNvPr>
              <p:cNvCxnSpPr>
                <a:cxnSpLocks/>
                <a:stCxn id="43" idx="3"/>
                <a:endCxn id="51" idx="7"/>
              </p:cNvCxnSpPr>
              <p:nvPr/>
            </p:nvCxnSpPr>
            <p:spPr>
              <a:xfrm flipH="1">
                <a:off x="7121860" y="5764889"/>
                <a:ext cx="69142" cy="268754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Arrow Connector 82">
                <a:extLst>
                  <a:ext uri="{FF2B5EF4-FFF2-40B4-BE49-F238E27FC236}">
                    <a16:creationId xmlns:a16="http://schemas.microsoft.com/office/drawing/2014/main" id="{AF76E3CE-9401-C920-4F7F-FFC2756EE8D2}"/>
                  </a:ext>
                </a:extLst>
              </p:cNvPr>
              <p:cNvCxnSpPr>
                <a:cxnSpLocks/>
                <a:stCxn id="46" idx="3"/>
                <a:endCxn id="54" idx="0"/>
              </p:cNvCxnSpPr>
              <p:nvPr/>
            </p:nvCxnSpPr>
            <p:spPr>
              <a:xfrm flipH="1">
                <a:off x="7454785" y="5764889"/>
                <a:ext cx="65943" cy="26339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Straight Arrow Connector 83">
                <a:extLst>
                  <a:ext uri="{FF2B5EF4-FFF2-40B4-BE49-F238E27FC236}">
                    <a16:creationId xmlns:a16="http://schemas.microsoft.com/office/drawing/2014/main" id="{279490EB-109C-CC8C-FEBD-B50E093FCE7C}"/>
                  </a:ext>
                </a:extLst>
              </p:cNvPr>
              <p:cNvCxnSpPr>
                <a:cxnSpLocks/>
                <a:stCxn id="45" idx="3"/>
                <a:endCxn id="53" idx="7"/>
              </p:cNvCxnSpPr>
              <p:nvPr/>
            </p:nvCxnSpPr>
            <p:spPr>
              <a:xfrm flipH="1">
                <a:off x="7777443" y="5764889"/>
                <a:ext cx="53166" cy="268754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Straight Arrow Connector 84">
                <a:extLst>
                  <a:ext uri="{FF2B5EF4-FFF2-40B4-BE49-F238E27FC236}">
                    <a16:creationId xmlns:a16="http://schemas.microsoft.com/office/drawing/2014/main" id="{22BF1BB6-EF60-2D09-1F5B-5CB070C01BE2}"/>
                  </a:ext>
                </a:extLst>
              </p:cNvPr>
              <p:cNvCxnSpPr>
                <a:cxnSpLocks/>
                <a:stCxn id="48" idx="3"/>
                <a:endCxn id="56" idx="0"/>
              </p:cNvCxnSpPr>
              <p:nvPr/>
            </p:nvCxnSpPr>
            <p:spPr>
              <a:xfrm flipH="1">
                <a:off x="8090112" y="5764889"/>
                <a:ext cx="66251" cy="26339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Arrow Connector 85">
                <a:extLst>
                  <a:ext uri="{FF2B5EF4-FFF2-40B4-BE49-F238E27FC236}">
                    <a16:creationId xmlns:a16="http://schemas.microsoft.com/office/drawing/2014/main" id="{72A0F69D-B38F-A6C7-0122-A095D076F243}"/>
                  </a:ext>
                </a:extLst>
              </p:cNvPr>
              <p:cNvCxnSpPr>
                <a:cxnSpLocks/>
                <a:stCxn id="47" idx="3"/>
                <a:endCxn id="55" idx="0"/>
              </p:cNvCxnSpPr>
              <p:nvPr/>
            </p:nvCxnSpPr>
            <p:spPr>
              <a:xfrm flipH="1">
                <a:off x="8424744" y="5764889"/>
                <a:ext cx="58165" cy="26339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Arrow Connector 86">
                <a:extLst>
                  <a:ext uri="{FF2B5EF4-FFF2-40B4-BE49-F238E27FC236}">
                    <a16:creationId xmlns:a16="http://schemas.microsoft.com/office/drawing/2014/main" id="{907249FC-03E6-B65A-41C0-2EEF96650744}"/>
                  </a:ext>
                </a:extLst>
              </p:cNvPr>
              <p:cNvCxnSpPr>
                <a:cxnSpLocks/>
                <a:stCxn id="43" idx="5"/>
                <a:endCxn id="59" idx="0"/>
              </p:cNvCxnSpPr>
              <p:nvPr/>
            </p:nvCxnSpPr>
            <p:spPr>
              <a:xfrm>
                <a:off x="7216866" y="5764889"/>
                <a:ext cx="86535" cy="26339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52C00154-DACF-5479-6897-E8FFFA0F3E64}"/>
                  </a:ext>
                </a:extLst>
              </p:cNvPr>
              <p:cNvCxnSpPr>
                <a:cxnSpLocks/>
                <a:stCxn id="46" idx="5"/>
                <a:endCxn id="62" idx="0"/>
              </p:cNvCxnSpPr>
              <p:nvPr/>
            </p:nvCxnSpPr>
            <p:spPr>
              <a:xfrm>
                <a:off x="7546592" y="5764889"/>
                <a:ext cx="53429" cy="26339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29B1968C-9594-75F6-AA09-06C612989080}"/>
                  </a:ext>
                </a:extLst>
              </p:cNvPr>
              <p:cNvCxnSpPr>
                <a:cxnSpLocks/>
                <a:stCxn id="45" idx="5"/>
                <a:endCxn id="61" idx="0"/>
              </p:cNvCxnSpPr>
              <p:nvPr/>
            </p:nvCxnSpPr>
            <p:spPr>
              <a:xfrm>
                <a:off x="7856473" y="5764889"/>
                <a:ext cx="77989" cy="26339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" name="Straight Arrow Connector 89">
                <a:extLst>
                  <a:ext uri="{FF2B5EF4-FFF2-40B4-BE49-F238E27FC236}">
                    <a16:creationId xmlns:a16="http://schemas.microsoft.com/office/drawing/2014/main" id="{9820FA4B-219E-C440-4A99-ADF65D53BDA6}"/>
                  </a:ext>
                </a:extLst>
              </p:cNvPr>
              <p:cNvCxnSpPr>
                <a:cxnSpLocks/>
                <a:stCxn id="48" idx="5"/>
                <a:endCxn id="64" idx="0"/>
              </p:cNvCxnSpPr>
              <p:nvPr/>
            </p:nvCxnSpPr>
            <p:spPr>
              <a:xfrm>
                <a:off x="8182227" y="5764889"/>
                <a:ext cx="94311" cy="26339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Arrow Connector 90">
                <a:extLst>
                  <a:ext uri="{FF2B5EF4-FFF2-40B4-BE49-F238E27FC236}">
                    <a16:creationId xmlns:a16="http://schemas.microsoft.com/office/drawing/2014/main" id="{DB3284A6-1611-2BA6-45DD-9F1007342E1D}"/>
                  </a:ext>
                </a:extLst>
              </p:cNvPr>
              <p:cNvCxnSpPr>
                <a:cxnSpLocks/>
                <a:stCxn id="47" idx="5"/>
                <a:endCxn id="63" idx="1"/>
              </p:cNvCxnSpPr>
              <p:nvPr/>
            </p:nvCxnSpPr>
            <p:spPr>
              <a:xfrm>
                <a:off x="8508773" y="5764889"/>
                <a:ext cx="97700" cy="268754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Straight Arrow Connector 91">
                <a:extLst>
                  <a:ext uri="{FF2B5EF4-FFF2-40B4-BE49-F238E27FC236}">
                    <a16:creationId xmlns:a16="http://schemas.microsoft.com/office/drawing/2014/main" id="{B2EBDA5E-6622-009D-CD93-27A34225A8E5}"/>
                  </a:ext>
                </a:extLst>
              </p:cNvPr>
              <p:cNvCxnSpPr>
                <a:cxnSpLocks/>
                <a:stCxn id="44" idx="5"/>
                <a:endCxn id="60" idx="0"/>
              </p:cNvCxnSpPr>
              <p:nvPr/>
            </p:nvCxnSpPr>
            <p:spPr>
              <a:xfrm>
                <a:off x="6916513" y="5764889"/>
                <a:ext cx="61975" cy="26339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Straight Arrow Connector 92">
                <a:extLst>
                  <a:ext uri="{FF2B5EF4-FFF2-40B4-BE49-F238E27FC236}">
                    <a16:creationId xmlns:a16="http://schemas.microsoft.com/office/drawing/2014/main" id="{C1C18142-1687-72C2-550E-295B2A3F0EE8}"/>
                  </a:ext>
                </a:extLst>
              </p:cNvPr>
              <p:cNvCxnSpPr>
                <a:cxnSpLocks/>
                <a:stCxn id="41" idx="5"/>
                <a:endCxn id="57" idx="0"/>
              </p:cNvCxnSpPr>
              <p:nvPr/>
            </p:nvCxnSpPr>
            <p:spPr>
              <a:xfrm>
                <a:off x="6595518" y="5764889"/>
                <a:ext cx="58653" cy="26339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Straight Arrow Connector 93">
                <a:extLst>
                  <a:ext uri="{FF2B5EF4-FFF2-40B4-BE49-F238E27FC236}">
                    <a16:creationId xmlns:a16="http://schemas.microsoft.com/office/drawing/2014/main" id="{55E7B3F7-11F4-8A75-0D72-2061D089902B}"/>
                  </a:ext>
                </a:extLst>
              </p:cNvPr>
              <p:cNvCxnSpPr>
                <a:cxnSpLocks/>
                <a:stCxn id="42" idx="5"/>
                <a:endCxn id="58" idx="0"/>
              </p:cNvCxnSpPr>
              <p:nvPr/>
            </p:nvCxnSpPr>
            <p:spPr>
              <a:xfrm>
                <a:off x="6285643" y="5764889"/>
                <a:ext cx="55655" cy="26339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" name="TextBox 3">
                  <a:extLst>
                    <a:ext uri="{FF2B5EF4-FFF2-40B4-BE49-F238E27FC236}">
                      <a16:creationId xmlns:a16="http://schemas.microsoft.com/office/drawing/2014/main" id="{2548F271-6B8C-DEAF-A651-DDDBD7BEA92F}"/>
                    </a:ext>
                  </a:extLst>
                </p:cNvPr>
                <p:cNvSpPr txBox="1"/>
                <p:nvPr/>
              </p:nvSpPr>
              <p:spPr>
                <a:xfrm>
                  <a:off x="5714194" y="3286072"/>
                  <a:ext cx="36061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4" name="TextBox 3">
                  <a:extLst>
                    <a:ext uri="{FF2B5EF4-FFF2-40B4-BE49-F238E27FC236}">
                      <a16:creationId xmlns:a16="http://schemas.microsoft.com/office/drawing/2014/main" id="{2548F271-6B8C-DEAF-A651-DDDBD7BEA92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714194" y="3286072"/>
                  <a:ext cx="360612" cy="261610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98C3B6BE-8562-8B53-F698-9F06804EC2D9}"/>
                    </a:ext>
                  </a:extLst>
                </p:cNvPr>
                <p:cNvSpPr txBox="1"/>
                <p:nvPr/>
              </p:nvSpPr>
              <p:spPr>
                <a:xfrm>
                  <a:off x="5862282" y="3286072"/>
                  <a:ext cx="36388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98C3B6BE-8562-8B53-F698-9F06804EC2D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62282" y="3286072"/>
                  <a:ext cx="363882" cy="261610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" name="TextBox 9">
                  <a:extLst>
                    <a:ext uri="{FF2B5EF4-FFF2-40B4-BE49-F238E27FC236}">
                      <a16:creationId xmlns:a16="http://schemas.microsoft.com/office/drawing/2014/main" id="{37BB784F-591C-525D-1499-1BDCA17110E2}"/>
                    </a:ext>
                  </a:extLst>
                </p:cNvPr>
                <p:cNvSpPr txBox="1"/>
                <p:nvPr/>
              </p:nvSpPr>
              <p:spPr>
                <a:xfrm>
                  <a:off x="6017580" y="3286072"/>
                  <a:ext cx="36388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10" name="TextBox 9">
                  <a:extLst>
                    <a:ext uri="{FF2B5EF4-FFF2-40B4-BE49-F238E27FC236}">
                      <a16:creationId xmlns:a16="http://schemas.microsoft.com/office/drawing/2014/main" id="{37BB784F-591C-525D-1499-1BDCA17110E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17580" y="3286072"/>
                  <a:ext cx="363882" cy="261610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8309470B-DC01-B0A1-4D02-5FE1E7F18F2C}"/>
                    </a:ext>
                  </a:extLst>
                </p:cNvPr>
                <p:cNvSpPr txBox="1"/>
                <p:nvPr/>
              </p:nvSpPr>
              <p:spPr>
                <a:xfrm>
                  <a:off x="6196292" y="3286072"/>
                  <a:ext cx="35785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8309470B-DC01-B0A1-4D02-5FE1E7F18F2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196292" y="3286072"/>
                  <a:ext cx="357854" cy="261610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" name="TextBox 11">
                  <a:extLst>
                    <a:ext uri="{FF2B5EF4-FFF2-40B4-BE49-F238E27FC236}">
                      <a16:creationId xmlns:a16="http://schemas.microsoft.com/office/drawing/2014/main" id="{DBF19839-F0A5-6F10-E907-A4E3FB8846AD}"/>
                    </a:ext>
                  </a:extLst>
                </p:cNvPr>
                <p:cNvSpPr txBox="1"/>
                <p:nvPr/>
              </p:nvSpPr>
              <p:spPr>
                <a:xfrm>
                  <a:off x="6330870" y="3286072"/>
                  <a:ext cx="36388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12" name="TextBox 11">
                  <a:extLst>
                    <a:ext uri="{FF2B5EF4-FFF2-40B4-BE49-F238E27FC236}">
                      <a16:creationId xmlns:a16="http://schemas.microsoft.com/office/drawing/2014/main" id="{DBF19839-F0A5-6F10-E907-A4E3FB8846A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330870" y="3286072"/>
                  <a:ext cx="363882" cy="261610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" name="TextBox 12">
                  <a:extLst>
                    <a:ext uri="{FF2B5EF4-FFF2-40B4-BE49-F238E27FC236}">
                      <a16:creationId xmlns:a16="http://schemas.microsoft.com/office/drawing/2014/main" id="{67ECA200-DD05-A096-6446-232052B62A74}"/>
                    </a:ext>
                  </a:extLst>
                </p:cNvPr>
                <p:cNvSpPr txBox="1"/>
                <p:nvPr/>
              </p:nvSpPr>
              <p:spPr>
                <a:xfrm>
                  <a:off x="6491479" y="3286072"/>
                  <a:ext cx="36388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13" name="TextBox 12">
                  <a:extLst>
                    <a:ext uri="{FF2B5EF4-FFF2-40B4-BE49-F238E27FC236}">
                      <a16:creationId xmlns:a16="http://schemas.microsoft.com/office/drawing/2014/main" id="{67ECA200-DD05-A096-6446-232052B62A7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491479" y="3286072"/>
                  <a:ext cx="363882" cy="261610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67EBF2B3-F9AB-2975-093B-A63C260ABAE7}"/>
                    </a:ext>
                  </a:extLst>
                </p:cNvPr>
                <p:cNvSpPr txBox="1"/>
                <p:nvPr/>
              </p:nvSpPr>
              <p:spPr>
                <a:xfrm>
                  <a:off x="6653036" y="3286072"/>
                  <a:ext cx="36388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67EBF2B3-F9AB-2975-093B-A63C260ABAE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653036" y="3286072"/>
                  <a:ext cx="363882" cy="261610"/>
                </a:xfrm>
                <a:prstGeom prst="rect">
                  <a:avLst/>
                </a:prstGeom>
                <a:blipFill>
                  <a:blip r:embed="rId3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" name="TextBox 14">
                  <a:extLst>
                    <a:ext uri="{FF2B5EF4-FFF2-40B4-BE49-F238E27FC236}">
                      <a16:creationId xmlns:a16="http://schemas.microsoft.com/office/drawing/2014/main" id="{0078582C-6923-AD46-33D4-569054B0AE7C}"/>
                    </a:ext>
                  </a:extLst>
                </p:cNvPr>
                <p:cNvSpPr txBox="1"/>
                <p:nvPr/>
              </p:nvSpPr>
              <p:spPr>
                <a:xfrm>
                  <a:off x="6824623" y="3286072"/>
                  <a:ext cx="36388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15" name="TextBox 14">
                  <a:extLst>
                    <a:ext uri="{FF2B5EF4-FFF2-40B4-BE49-F238E27FC236}">
                      <a16:creationId xmlns:a16="http://schemas.microsoft.com/office/drawing/2014/main" id="{0078582C-6923-AD46-33D4-569054B0AE7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24623" y="3286072"/>
                  <a:ext cx="363882" cy="261610"/>
                </a:xfrm>
                <a:prstGeom prst="rect">
                  <a:avLst/>
                </a:prstGeom>
                <a:blipFill>
                  <a:blip r:embed="rId3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975E6449-7F8E-C8D7-D671-1BB9D9E948F7}"/>
                    </a:ext>
                  </a:extLst>
                </p:cNvPr>
                <p:cNvSpPr txBox="1"/>
                <p:nvPr/>
              </p:nvSpPr>
              <p:spPr>
                <a:xfrm>
                  <a:off x="6963424" y="3286072"/>
                  <a:ext cx="36067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9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975E6449-7F8E-C8D7-D671-1BB9D9E948F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63424" y="3286072"/>
                  <a:ext cx="360675" cy="261610"/>
                </a:xfrm>
                <a:prstGeom prst="rect">
                  <a:avLst/>
                </a:prstGeom>
                <a:blipFill>
                  <a:blip r:embed="rId4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TextBox 32">
                  <a:extLst>
                    <a:ext uri="{FF2B5EF4-FFF2-40B4-BE49-F238E27FC236}">
                      <a16:creationId xmlns:a16="http://schemas.microsoft.com/office/drawing/2014/main" id="{A0D7EC57-C47C-BB5B-4A35-92A3920E9D35}"/>
                    </a:ext>
                  </a:extLst>
                </p:cNvPr>
                <p:cNvSpPr txBox="1"/>
                <p:nvPr/>
              </p:nvSpPr>
              <p:spPr>
                <a:xfrm>
                  <a:off x="8028104" y="3286072"/>
                  <a:ext cx="41992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15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3" name="TextBox 32">
                  <a:extLst>
                    <a:ext uri="{FF2B5EF4-FFF2-40B4-BE49-F238E27FC236}">
                      <a16:creationId xmlns:a16="http://schemas.microsoft.com/office/drawing/2014/main" id="{A0D7EC57-C47C-BB5B-4A35-92A3920E9D3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028104" y="3286072"/>
                  <a:ext cx="419922" cy="261610"/>
                </a:xfrm>
                <a:prstGeom prst="rect">
                  <a:avLst/>
                </a:prstGeom>
                <a:blipFill>
                  <a:blip r:embed="rId4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5" name="TextBox 94">
                  <a:extLst>
                    <a:ext uri="{FF2B5EF4-FFF2-40B4-BE49-F238E27FC236}">
                      <a16:creationId xmlns:a16="http://schemas.microsoft.com/office/drawing/2014/main" id="{29039A74-76A5-ACAA-E063-D4F41688D91C}"/>
                    </a:ext>
                  </a:extLst>
                </p:cNvPr>
                <p:cNvSpPr txBox="1"/>
                <p:nvPr/>
              </p:nvSpPr>
              <p:spPr>
                <a:xfrm>
                  <a:off x="7456471" y="3286072"/>
                  <a:ext cx="41992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12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95" name="TextBox 94">
                  <a:extLst>
                    <a:ext uri="{FF2B5EF4-FFF2-40B4-BE49-F238E27FC236}">
                      <a16:creationId xmlns:a16="http://schemas.microsoft.com/office/drawing/2014/main" id="{29039A74-76A5-ACAA-E063-D4F41688D91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56471" y="3286072"/>
                  <a:ext cx="419922" cy="261610"/>
                </a:xfrm>
                <a:prstGeom prst="rect">
                  <a:avLst/>
                </a:prstGeom>
                <a:blipFill>
                  <a:blip r:embed="rId4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6" name="TextBox 95">
                  <a:extLst>
                    <a:ext uri="{FF2B5EF4-FFF2-40B4-BE49-F238E27FC236}">
                      <a16:creationId xmlns:a16="http://schemas.microsoft.com/office/drawing/2014/main" id="{2311A751-7E5E-4513-3886-2DB0D2B6A76F}"/>
                    </a:ext>
                  </a:extLst>
                </p:cNvPr>
                <p:cNvSpPr txBox="1"/>
                <p:nvPr/>
              </p:nvSpPr>
              <p:spPr>
                <a:xfrm>
                  <a:off x="7280384" y="3286072"/>
                  <a:ext cx="41992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11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96" name="TextBox 95">
                  <a:extLst>
                    <a:ext uri="{FF2B5EF4-FFF2-40B4-BE49-F238E27FC236}">
                      <a16:creationId xmlns:a16="http://schemas.microsoft.com/office/drawing/2014/main" id="{2311A751-7E5E-4513-3886-2DB0D2B6A76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80384" y="3286072"/>
                  <a:ext cx="419922" cy="261610"/>
                </a:xfrm>
                <a:prstGeom prst="rect">
                  <a:avLst/>
                </a:prstGeom>
                <a:blipFill>
                  <a:blip r:embed="rId4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7" name="TextBox 96">
                  <a:extLst>
                    <a:ext uri="{FF2B5EF4-FFF2-40B4-BE49-F238E27FC236}">
                      <a16:creationId xmlns:a16="http://schemas.microsoft.com/office/drawing/2014/main" id="{87B5687C-3ABF-871A-61BB-8793C1CC7B0B}"/>
                    </a:ext>
                  </a:extLst>
                </p:cNvPr>
                <p:cNvSpPr txBox="1"/>
                <p:nvPr/>
              </p:nvSpPr>
              <p:spPr>
                <a:xfrm>
                  <a:off x="5534081" y="3286072"/>
                  <a:ext cx="363881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97" name="TextBox 96">
                  <a:extLst>
                    <a:ext uri="{FF2B5EF4-FFF2-40B4-BE49-F238E27FC236}">
                      <a16:creationId xmlns:a16="http://schemas.microsoft.com/office/drawing/2014/main" id="{87B5687C-3ABF-871A-61BB-8793C1CC7B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34081" y="3286072"/>
                  <a:ext cx="363881" cy="261610"/>
                </a:xfrm>
                <a:prstGeom prst="rect">
                  <a:avLst/>
                </a:prstGeom>
                <a:blipFill>
                  <a:blip r:embed="rId4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4" name="TextBox 103">
                  <a:extLst>
                    <a:ext uri="{FF2B5EF4-FFF2-40B4-BE49-F238E27FC236}">
                      <a16:creationId xmlns:a16="http://schemas.microsoft.com/office/drawing/2014/main" id="{CAD27991-69B5-D1DD-F4C1-2EA88CCE2CD9}"/>
                    </a:ext>
                  </a:extLst>
                </p:cNvPr>
                <p:cNvSpPr txBox="1"/>
                <p:nvPr/>
              </p:nvSpPr>
              <p:spPr>
                <a:xfrm>
                  <a:off x="7651106" y="3286072"/>
                  <a:ext cx="41992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13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104" name="TextBox 103">
                  <a:extLst>
                    <a:ext uri="{FF2B5EF4-FFF2-40B4-BE49-F238E27FC236}">
                      <a16:creationId xmlns:a16="http://schemas.microsoft.com/office/drawing/2014/main" id="{CAD27991-69B5-D1DD-F4C1-2EA88CCE2CD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51106" y="3286072"/>
                  <a:ext cx="419922" cy="261610"/>
                </a:xfrm>
                <a:prstGeom prst="rect">
                  <a:avLst/>
                </a:prstGeom>
                <a:blipFill>
                  <a:blip r:embed="rId4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5" name="TextBox 104">
                  <a:extLst>
                    <a:ext uri="{FF2B5EF4-FFF2-40B4-BE49-F238E27FC236}">
                      <a16:creationId xmlns:a16="http://schemas.microsoft.com/office/drawing/2014/main" id="{D51C9B36-1EA1-FEA9-752F-E826607D25A5}"/>
                    </a:ext>
                  </a:extLst>
                </p:cNvPr>
                <p:cNvSpPr txBox="1"/>
                <p:nvPr/>
              </p:nvSpPr>
              <p:spPr>
                <a:xfrm>
                  <a:off x="7836328" y="3286072"/>
                  <a:ext cx="41992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14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105" name="TextBox 104">
                  <a:extLst>
                    <a:ext uri="{FF2B5EF4-FFF2-40B4-BE49-F238E27FC236}">
                      <a16:creationId xmlns:a16="http://schemas.microsoft.com/office/drawing/2014/main" id="{D51C9B36-1EA1-FEA9-752F-E826607D25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36328" y="3286072"/>
                  <a:ext cx="419922" cy="261610"/>
                </a:xfrm>
                <a:prstGeom prst="rect">
                  <a:avLst/>
                </a:prstGeom>
                <a:blipFill>
                  <a:blip r:embed="rId4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6" name="TextBox 105">
                  <a:extLst>
                    <a:ext uri="{FF2B5EF4-FFF2-40B4-BE49-F238E27FC236}">
                      <a16:creationId xmlns:a16="http://schemas.microsoft.com/office/drawing/2014/main" id="{3CD1CAB3-E349-19A6-BDAE-EBD6411A3447}"/>
                    </a:ext>
                  </a:extLst>
                </p:cNvPr>
                <p:cNvSpPr txBox="1"/>
                <p:nvPr/>
              </p:nvSpPr>
              <p:spPr>
                <a:xfrm>
                  <a:off x="7097292" y="3286072"/>
                  <a:ext cx="41992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10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106" name="TextBox 105">
                  <a:extLst>
                    <a:ext uri="{FF2B5EF4-FFF2-40B4-BE49-F238E27FC236}">
                      <a16:creationId xmlns:a16="http://schemas.microsoft.com/office/drawing/2014/main" id="{3CD1CAB3-E349-19A6-BDAE-EBD6411A34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097292" y="3286072"/>
                  <a:ext cx="419922" cy="261610"/>
                </a:xfrm>
                <a:prstGeom prst="rect">
                  <a:avLst/>
                </a:prstGeom>
                <a:blipFill>
                  <a:blip r:embed="rId4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9" name="TextBox 248">
                  <a:extLst>
                    <a:ext uri="{FF2B5EF4-FFF2-40B4-BE49-F238E27FC236}">
                      <a16:creationId xmlns:a16="http://schemas.microsoft.com/office/drawing/2014/main" id="{F8579F85-D222-0428-ADE2-C3DB23656874}"/>
                    </a:ext>
                  </a:extLst>
                </p:cNvPr>
                <p:cNvSpPr txBox="1"/>
                <p:nvPr/>
              </p:nvSpPr>
              <p:spPr>
                <a:xfrm>
                  <a:off x="6440008" y="2005464"/>
                  <a:ext cx="31521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𝐹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49" name="TextBox 248">
                  <a:extLst>
                    <a:ext uri="{FF2B5EF4-FFF2-40B4-BE49-F238E27FC236}">
                      <a16:creationId xmlns:a16="http://schemas.microsoft.com/office/drawing/2014/main" id="{F8579F85-D222-0428-ADE2-C3DB2365687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440008" y="2005464"/>
                  <a:ext cx="315214" cy="261610"/>
                </a:xfrm>
                <a:prstGeom prst="rect">
                  <a:avLst/>
                </a:prstGeom>
                <a:blipFill>
                  <a:blip r:embed="rId4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471B243-8370-7B84-D840-34CE62742568}"/>
                    </a:ext>
                  </a:extLst>
                </p:cNvPr>
                <p:cNvSpPr txBox="1"/>
                <p:nvPr/>
              </p:nvSpPr>
              <p:spPr>
                <a:xfrm>
                  <a:off x="7129595" y="2005464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471B243-8370-7B84-D840-34CE627425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129595" y="2005464"/>
                  <a:ext cx="309572" cy="261610"/>
                </a:xfrm>
                <a:prstGeom prst="rect">
                  <a:avLst/>
                </a:prstGeom>
                <a:blipFill>
                  <a:blip r:embed="rId4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5CD1049F-E60D-E5F4-559D-D68B062D307C}"/>
                    </a:ext>
                  </a:extLst>
                </p:cNvPr>
                <p:cNvSpPr txBox="1"/>
                <p:nvPr/>
              </p:nvSpPr>
              <p:spPr>
                <a:xfrm>
                  <a:off x="5934713" y="2326687"/>
                  <a:ext cx="31521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𝐹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5CD1049F-E60D-E5F4-559D-D68B062D307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34713" y="2326687"/>
                  <a:ext cx="315214" cy="261610"/>
                </a:xfrm>
                <a:prstGeom prst="rect">
                  <a:avLst/>
                </a:prstGeom>
                <a:blipFill>
                  <a:blip r:embed="rId5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2" name="TextBox 251">
                  <a:extLst>
                    <a:ext uri="{FF2B5EF4-FFF2-40B4-BE49-F238E27FC236}">
                      <a16:creationId xmlns:a16="http://schemas.microsoft.com/office/drawing/2014/main" id="{687968F6-5616-D15B-2535-DF4B7A1D4F85}"/>
                    </a:ext>
                  </a:extLst>
                </p:cNvPr>
                <p:cNvSpPr txBox="1"/>
                <p:nvPr/>
              </p:nvSpPr>
              <p:spPr>
                <a:xfrm>
                  <a:off x="6327590" y="2326687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52" name="TextBox 251">
                  <a:extLst>
                    <a:ext uri="{FF2B5EF4-FFF2-40B4-BE49-F238E27FC236}">
                      <a16:creationId xmlns:a16="http://schemas.microsoft.com/office/drawing/2014/main" id="{687968F6-5616-D15B-2535-DF4B7A1D4F8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327590" y="2326687"/>
                  <a:ext cx="309572" cy="261610"/>
                </a:xfrm>
                <a:prstGeom prst="rect">
                  <a:avLst/>
                </a:prstGeom>
                <a:blipFill>
                  <a:blip r:embed="rId5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3" name="TextBox 252">
                  <a:extLst>
                    <a:ext uri="{FF2B5EF4-FFF2-40B4-BE49-F238E27FC236}">
                      <a16:creationId xmlns:a16="http://schemas.microsoft.com/office/drawing/2014/main" id="{BEA6CFB9-C149-6549-C4A1-C5BEA2C8CB32}"/>
                    </a:ext>
                  </a:extLst>
                </p:cNvPr>
                <p:cNvSpPr txBox="1"/>
                <p:nvPr/>
              </p:nvSpPr>
              <p:spPr>
                <a:xfrm>
                  <a:off x="7210021" y="2312362"/>
                  <a:ext cx="31521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𝐹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53" name="TextBox 252">
                  <a:extLst>
                    <a:ext uri="{FF2B5EF4-FFF2-40B4-BE49-F238E27FC236}">
                      <a16:creationId xmlns:a16="http://schemas.microsoft.com/office/drawing/2014/main" id="{BEA6CFB9-C149-6549-C4A1-C5BEA2C8CB3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10021" y="2312362"/>
                  <a:ext cx="315214" cy="261610"/>
                </a:xfrm>
                <a:prstGeom prst="rect">
                  <a:avLst/>
                </a:prstGeom>
                <a:blipFill>
                  <a:blip r:embed="rId5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4" name="TextBox 253">
                  <a:extLst>
                    <a:ext uri="{FF2B5EF4-FFF2-40B4-BE49-F238E27FC236}">
                      <a16:creationId xmlns:a16="http://schemas.microsoft.com/office/drawing/2014/main" id="{8D9374A1-6E82-E5E6-F7D2-9934E47F10E0}"/>
                    </a:ext>
                  </a:extLst>
                </p:cNvPr>
                <p:cNvSpPr txBox="1"/>
                <p:nvPr/>
              </p:nvSpPr>
              <p:spPr>
                <a:xfrm>
                  <a:off x="7602898" y="2312362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54" name="TextBox 253">
                  <a:extLst>
                    <a:ext uri="{FF2B5EF4-FFF2-40B4-BE49-F238E27FC236}">
                      <a16:creationId xmlns:a16="http://schemas.microsoft.com/office/drawing/2014/main" id="{8D9374A1-6E82-E5E6-F7D2-9934E47F10E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2898" y="2312362"/>
                  <a:ext cx="309572" cy="261610"/>
                </a:xfrm>
                <a:prstGeom prst="rect">
                  <a:avLst/>
                </a:prstGeom>
                <a:blipFill>
                  <a:blip r:embed="rId5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1" name="TextBox 260">
                  <a:extLst>
                    <a:ext uri="{FF2B5EF4-FFF2-40B4-BE49-F238E27FC236}">
                      <a16:creationId xmlns:a16="http://schemas.microsoft.com/office/drawing/2014/main" id="{E0DBC844-08A6-785F-B71F-09CF7CB63C58}"/>
                    </a:ext>
                  </a:extLst>
                </p:cNvPr>
                <p:cNvSpPr txBox="1"/>
                <p:nvPr/>
              </p:nvSpPr>
              <p:spPr>
                <a:xfrm>
                  <a:off x="5669194" y="2681902"/>
                  <a:ext cx="31521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𝐹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61" name="TextBox 260">
                  <a:extLst>
                    <a:ext uri="{FF2B5EF4-FFF2-40B4-BE49-F238E27FC236}">
                      <a16:creationId xmlns:a16="http://schemas.microsoft.com/office/drawing/2014/main" id="{E0DBC844-08A6-785F-B71F-09CF7CB63C5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194" y="2681902"/>
                  <a:ext cx="315214" cy="261610"/>
                </a:xfrm>
                <a:prstGeom prst="rect">
                  <a:avLst/>
                </a:prstGeom>
                <a:blipFill>
                  <a:blip r:embed="rId5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2" name="TextBox 261">
                  <a:extLst>
                    <a:ext uri="{FF2B5EF4-FFF2-40B4-BE49-F238E27FC236}">
                      <a16:creationId xmlns:a16="http://schemas.microsoft.com/office/drawing/2014/main" id="{6F4F076B-E671-205E-346E-1FA24959805B}"/>
                    </a:ext>
                  </a:extLst>
                </p:cNvPr>
                <p:cNvSpPr txBox="1"/>
                <p:nvPr/>
              </p:nvSpPr>
              <p:spPr>
                <a:xfrm>
                  <a:off x="5957798" y="2681902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62" name="TextBox 261">
                  <a:extLst>
                    <a:ext uri="{FF2B5EF4-FFF2-40B4-BE49-F238E27FC236}">
                      <a16:creationId xmlns:a16="http://schemas.microsoft.com/office/drawing/2014/main" id="{6F4F076B-E671-205E-346E-1FA24959805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57798" y="2681902"/>
                  <a:ext cx="309572" cy="261610"/>
                </a:xfrm>
                <a:prstGeom prst="rect">
                  <a:avLst/>
                </a:prstGeom>
                <a:blipFill>
                  <a:blip r:embed="rId5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3" name="TextBox 262">
                  <a:extLst>
                    <a:ext uri="{FF2B5EF4-FFF2-40B4-BE49-F238E27FC236}">
                      <a16:creationId xmlns:a16="http://schemas.microsoft.com/office/drawing/2014/main" id="{202EC4F2-3E23-5B82-4E44-04CD9DD9FA21}"/>
                    </a:ext>
                  </a:extLst>
                </p:cNvPr>
                <p:cNvSpPr txBox="1"/>
                <p:nvPr/>
              </p:nvSpPr>
              <p:spPr>
                <a:xfrm>
                  <a:off x="6302698" y="2689691"/>
                  <a:ext cx="31521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𝐹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63" name="TextBox 262">
                  <a:extLst>
                    <a:ext uri="{FF2B5EF4-FFF2-40B4-BE49-F238E27FC236}">
                      <a16:creationId xmlns:a16="http://schemas.microsoft.com/office/drawing/2014/main" id="{202EC4F2-3E23-5B82-4E44-04CD9DD9FA2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302698" y="2689691"/>
                  <a:ext cx="315214" cy="261610"/>
                </a:xfrm>
                <a:prstGeom prst="rect">
                  <a:avLst/>
                </a:prstGeom>
                <a:blipFill>
                  <a:blip r:embed="rId5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4" name="TextBox 263">
                  <a:extLst>
                    <a:ext uri="{FF2B5EF4-FFF2-40B4-BE49-F238E27FC236}">
                      <a16:creationId xmlns:a16="http://schemas.microsoft.com/office/drawing/2014/main" id="{DB174454-EC55-B32F-E02A-AA5485B3E4B5}"/>
                    </a:ext>
                  </a:extLst>
                </p:cNvPr>
                <p:cNvSpPr txBox="1"/>
                <p:nvPr/>
              </p:nvSpPr>
              <p:spPr>
                <a:xfrm>
                  <a:off x="6591302" y="2689691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64" name="TextBox 263">
                  <a:extLst>
                    <a:ext uri="{FF2B5EF4-FFF2-40B4-BE49-F238E27FC236}">
                      <a16:creationId xmlns:a16="http://schemas.microsoft.com/office/drawing/2014/main" id="{DB174454-EC55-B32F-E02A-AA5485B3E4B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91302" y="2689691"/>
                  <a:ext cx="309572" cy="261610"/>
                </a:xfrm>
                <a:prstGeom prst="rect">
                  <a:avLst/>
                </a:prstGeom>
                <a:blipFill>
                  <a:blip r:embed="rId5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5" name="TextBox 264">
                  <a:extLst>
                    <a:ext uri="{FF2B5EF4-FFF2-40B4-BE49-F238E27FC236}">
                      <a16:creationId xmlns:a16="http://schemas.microsoft.com/office/drawing/2014/main" id="{D0485597-2684-689E-99A4-A29FB4DB4350}"/>
                    </a:ext>
                  </a:extLst>
                </p:cNvPr>
                <p:cNvSpPr txBox="1"/>
                <p:nvPr/>
              </p:nvSpPr>
              <p:spPr>
                <a:xfrm>
                  <a:off x="6944379" y="2697713"/>
                  <a:ext cx="31521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𝐹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65" name="TextBox 264">
                  <a:extLst>
                    <a:ext uri="{FF2B5EF4-FFF2-40B4-BE49-F238E27FC236}">
                      <a16:creationId xmlns:a16="http://schemas.microsoft.com/office/drawing/2014/main" id="{D0485597-2684-689E-99A4-A29FB4DB435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44379" y="2697713"/>
                  <a:ext cx="315214" cy="261610"/>
                </a:xfrm>
                <a:prstGeom prst="rect">
                  <a:avLst/>
                </a:prstGeom>
                <a:blipFill>
                  <a:blip r:embed="rId5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6" name="TextBox 265">
                  <a:extLst>
                    <a:ext uri="{FF2B5EF4-FFF2-40B4-BE49-F238E27FC236}">
                      <a16:creationId xmlns:a16="http://schemas.microsoft.com/office/drawing/2014/main" id="{3BCC2CB8-238E-9724-E31C-230E9AB2FFA6}"/>
                    </a:ext>
                  </a:extLst>
                </p:cNvPr>
                <p:cNvSpPr txBox="1"/>
                <p:nvPr/>
              </p:nvSpPr>
              <p:spPr>
                <a:xfrm>
                  <a:off x="7232983" y="2697713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66" name="TextBox 265">
                  <a:extLst>
                    <a:ext uri="{FF2B5EF4-FFF2-40B4-BE49-F238E27FC236}">
                      <a16:creationId xmlns:a16="http://schemas.microsoft.com/office/drawing/2014/main" id="{3BCC2CB8-238E-9724-E31C-230E9AB2FFA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32983" y="2697713"/>
                  <a:ext cx="309572" cy="261610"/>
                </a:xfrm>
                <a:prstGeom prst="rect">
                  <a:avLst/>
                </a:prstGeom>
                <a:blipFill>
                  <a:blip r:embed="rId5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7" name="TextBox 266">
                  <a:extLst>
                    <a:ext uri="{FF2B5EF4-FFF2-40B4-BE49-F238E27FC236}">
                      <a16:creationId xmlns:a16="http://schemas.microsoft.com/office/drawing/2014/main" id="{832E40A0-6ABC-A456-515F-11A6282089FB}"/>
                    </a:ext>
                  </a:extLst>
                </p:cNvPr>
                <p:cNvSpPr txBox="1"/>
                <p:nvPr/>
              </p:nvSpPr>
              <p:spPr>
                <a:xfrm>
                  <a:off x="7570018" y="2689693"/>
                  <a:ext cx="31521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𝐹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67" name="TextBox 266">
                  <a:extLst>
                    <a:ext uri="{FF2B5EF4-FFF2-40B4-BE49-F238E27FC236}">
                      <a16:creationId xmlns:a16="http://schemas.microsoft.com/office/drawing/2014/main" id="{832E40A0-6ABC-A456-515F-11A6282089F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570018" y="2689693"/>
                  <a:ext cx="315214" cy="261610"/>
                </a:xfrm>
                <a:prstGeom prst="rect">
                  <a:avLst/>
                </a:prstGeom>
                <a:blipFill>
                  <a:blip r:embed="rId5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8" name="TextBox 267">
                  <a:extLst>
                    <a:ext uri="{FF2B5EF4-FFF2-40B4-BE49-F238E27FC236}">
                      <a16:creationId xmlns:a16="http://schemas.microsoft.com/office/drawing/2014/main" id="{0AC136E7-2FD3-0126-25F8-9A1BA51738B2}"/>
                    </a:ext>
                  </a:extLst>
                </p:cNvPr>
                <p:cNvSpPr txBox="1"/>
                <p:nvPr/>
              </p:nvSpPr>
              <p:spPr>
                <a:xfrm>
                  <a:off x="7858622" y="2689693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68" name="TextBox 267">
                  <a:extLst>
                    <a:ext uri="{FF2B5EF4-FFF2-40B4-BE49-F238E27FC236}">
                      <a16:creationId xmlns:a16="http://schemas.microsoft.com/office/drawing/2014/main" id="{0AC136E7-2FD3-0126-25F8-9A1BA51738B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58622" y="2689693"/>
                  <a:ext cx="309572" cy="261610"/>
                </a:xfrm>
                <a:prstGeom prst="rect">
                  <a:avLst/>
                </a:prstGeom>
                <a:blipFill>
                  <a:blip r:embed="rId5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9" name="TextBox 268">
                  <a:extLst>
                    <a:ext uri="{FF2B5EF4-FFF2-40B4-BE49-F238E27FC236}">
                      <a16:creationId xmlns:a16="http://schemas.microsoft.com/office/drawing/2014/main" id="{199ED7C0-E0E7-DCC5-9BBB-EFA40689BE54}"/>
                    </a:ext>
                  </a:extLst>
                </p:cNvPr>
                <p:cNvSpPr txBox="1"/>
                <p:nvPr/>
              </p:nvSpPr>
              <p:spPr>
                <a:xfrm>
                  <a:off x="5564754" y="2986471"/>
                  <a:ext cx="31521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𝐹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69" name="TextBox 268">
                  <a:extLst>
                    <a:ext uri="{FF2B5EF4-FFF2-40B4-BE49-F238E27FC236}">
                      <a16:creationId xmlns:a16="http://schemas.microsoft.com/office/drawing/2014/main" id="{199ED7C0-E0E7-DCC5-9BBB-EFA40689BE5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64754" y="2986471"/>
                  <a:ext cx="315214" cy="261610"/>
                </a:xfrm>
                <a:prstGeom prst="rect">
                  <a:avLst/>
                </a:prstGeom>
                <a:blipFill>
                  <a:blip r:embed="rId5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0" name="TextBox 269">
                  <a:extLst>
                    <a:ext uri="{FF2B5EF4-FFF2-40B4-BE49-F238E27FC236}">
                      <a16:creationId xmlns:a16="http://schemas.microsoft.com/office/drawing/2014/main" id="{06E22737-86AB-8697-0089-CD1F2CEFFB5C}"/>
                    </a:ext>
                  </a:extLst>
                </p:cNvPr>
                <p:cNvSpPr txBox="1"/>
                <p:nvPr/>
              </p:nvSpPr>
              <p:spPr>
                <a:xfrm>
                  <a:off x="5757106" y="2986471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70" name="TextBox 269">
                  <a:extLst>
                    <a:ext uri="{FF2B5EF4-FFF2-40B4-BE49-F238E27FC236}">
                      <a16:creationId xmlns:a16="http://schemas.microsoft.com/office/drawing/2014/main" id="{06E22737-86AB-8697-0089-CD1F2CEFFB5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757106" y="2986471"/>
                  <a:ext cx="309572" cy="261610"/>
                </a:xfrm>
                <a:prstGeom prst="rect">
                  <a:avLst/>
                </a:prstGeom>
                <a:blipFill>
                  <a:blip r:embed="rId5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1" name="TextBox 270">
                  <a:extLst>
                    <a:ext uri="{FF2B5EF4-FFF2-40B4-BE49-F238E27FC236}">
                      <a16:creationId xmlns:a16="http://schemas.microsoft.com/office/drawing/2014/main" id="{9C20C71D-A54A-2772-2F2A-8436E083EEE6}"/>
                    </a:ext>
                  </a:extLst>
                </p:cNvPr>
                <p:cNvSpPr txBox="1"/>
                <p:nvPr/>
              </p:nvSpPr>
              <p:spPr>
                <a:xfrm>
                  <a:off x="5885595" y="2986472"/>
                  <a:ext cx="31521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𝐹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71" name="TextBox 270">
                  <a:extLst>
                    <a:ext uri="{FF2B5EF4-FFF2-40B4-BE49-F238E27FC236}">
                      <a16:creationId xmlns:a16="http://schemas.microsoft.com/office/drawing/2014/main" id="{9C20C71D-A54A-2772-2F2A-8436E083EEE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85595" y="2986472"/>
                  <a:ext cx="315214" cy="261610"/>
                </a:xfrm>
                <a:prstGeom prst="rect">
                  <a:avLst/>
                </a:prstGeom>
                <a:blipFill>
                  <a:blip r:embed="rId5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2" name="TextBox 271">
                  <a:extLst>
                    <a:ext uri="{FF2B5EF4-FFF2-40B4-BE49-F238E27FC236}">
                      <a16:creationId xmlns:a16="http://schemas.microsoft.com/office/drawing/2014/main" id="{00030F4C-1310-6E7D-08F5-D1BF640A1269}"/>
                    </a:ext>
                  </a:extLst>
                </p:cNvPr>
                <p:cNvSpPr txBox="1"/>
                <p:nvPr/>
              </p:nvSpPr>
              <p:spPr>
                <a:xfrm>
                  <a:off x="6077947" y="2986472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72" name="TextBox 271">
                  <a:extLst>
                    <a:ext uri="{FF2B5EF4-FFF2-40B4-BE49-F238E27FC236}">
                      <a16:creationId xmlns:a16="http://schemas.microsoft.com/office/drawing/2014/main" id="{00030F4C-1310-6E7D-08F5-D1BF640A126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77947" y="2986472"/>
                  <a:ext cx="309572" cy="261610"/>
                </a:xfrm>
                <a:prstGeom prst="rect">
                  <a:avLst/>
                </a:prstGeom>
                <a:blipFill>
                  <a:blip r:embed="rId5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3" name="TextBox 272">
                  <a:extLst>
                    <a:ext uri="{FF2B5EF4-FFF2-40B4-BE49-F238E27FC236}">
                      <a16:creationId xmlns:a16="http://schemas.microsoft.com/office/drawing/2014/main" id="{13D55107-54AF-E040-0B5D-FE977951412E}"/>
                    </a:ext>
                  </a:extLst>
                </p:cNvPr>
                <p:cNvSpPr txBox="1"/>
                <p:nvPr/>
              </p:nvSpPr>
              <p:spPr>
                <a:xfrm>
                  <a:off x="6198415" y="2986473"/>
                  <a:ext cx="31521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𝐹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73" name="TextBox 272">
                  <a:extLst>
                    <a:ext uri="{FF2B5EF4-FFF2-40B4-BE49-F238E27FC236}">
                      <a16:creationId xmlns:a16="http://schemas.microsoft.com/office/drawing/2014/main" id="{13D55107-54AF-E040-0B5D-FE97795141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198415" y="2986473"/>
                  <a:ext cx="315214" cy="261610"/>
                </a:xfrm>
                <a:prstGeom prst="rect">
                  <a:avLst/>
                </a:prstGeom>
                <a:blipFill>
                  <a:blip r:embed="rId5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4" name="TextBox 273">
                  <a:extLst>
                    <a:ext uri="{FF2B5EF4-FFF2-40B4-BE49-F238E27FC236}">
                      <a16:creationId xmlns:a16="http://schemas.microsoft.com/office/drawing/2014/main" id="{4C7627E9-B882-48E2-C170-6C0C6007318A}"/>
                    </a:ext>
                  </a:extLst>
                </p:cNvPr>
                <p:cNvSpPr txBox="1"/>
                <p:nvPr/>
              </p:nvSpPr>
              <p:spPr>
                <a:xfrm>
                  <a:off x="6390767" y="2986473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74" name="TextBox 273">
                  <a:extLst>
                    <a:ext uri="{FF2B5EF4-FFF2-40B4-BE49-F238E27FC236}">
                      <a16:creationId xmlns:a16="http://schemas.microsoft.com/office/drawing/2014/main" id="{4C7627E9-B882-48E2-C170-6C0C6007318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390767" y="2986473"/>
                  <a:ext cx="309572" cy="261610"/>
                </a:xfrm>
                <a:prstGeom prst="rect">
                  <a:avLst/>
                </a:prstGeom>
                <a:blipFill>
                  <a:blip r:embed="rId5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5" name="TextBox 274">
                  <a:extLst>
                    <a:ext uri="{FF2B5EF4-FFF2-40B4-BE49-F238E27FC236}">
                      <a16:creationId xmlns:a16="http://schemas.microsoft.com/office/drawing/2014/main" id="{C771EA26-36E1-B8D0-B066-1283BE33A3FD}"/>
                    </a:ext>
                  </a:extLst>
                </p:cNvPr>
                <p:cNvSpPr txBox="1"/>
                <p:nvPr/>
              </p:nvSpPr>
              <p:spPr>
                <a:xfrm>
                  <a:off x="6503214" y="2986474"/>
                  <a:ext cx="31521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𝐹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75" name="TextBox 274">
                  <a:extLst>
                    <a:ext uri="{FF2B5EF4-FFF2-40B4-BE49-F238E27FC236}">
                      <a16:creationId xmlns:a16="http://schemas.microsoft.com/office/drawing/2014/main" id="{C771EA26-36E1-B8D0-B066-1283BE33A3F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03214" y="2986474"/>
                  <a:ext cx="315214" cy="261610"/>
                </a:xfrm>
                <a:prstGeom prst="rect">
                  <a:avLst/>
                </a:prstGeom>
                <a:blipFill>
                  <a:blip r:embed="rId5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6" name="TextBox 275">
                  <a:extLst>
                    <a:ext uri="{FF2B5EF4-FFF2-40B4-BE49-F238E27FC236}">
                      <a16:creationId xmlns:a16="http://schemas.microsoft.com/office/drawing/2014/main" id="{AFE97A3B-4B08-20FC-7AED-5239B0462EC1}"/>
                    </a:ext>
                  </a:extLst>
                </p:cNvPr>
                <p:cNvSpPr txBox="1"/>
                <p:nvPr/>
              </p:nvSpPr>
              <p:spPr>
                <a:xfrm>
                  <a:off x="6695566" y="2986474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76" name="TextBox 275">
                  <a:extLst>
                    <a:ext uri="{FF2B5EF4-FFF2-40B4-BE49-F238E27FC236}">
                      <a16:creationId xmlns:a16="http://schemas.microsoft.com/office/drawing/2014/main" id="{AFE97A3B-4B08-20FC-7AED-5239B0462EC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695566" y="2986474"/>
                  <a:ext cx="309572" cy="261610"/>
                </a:xfrm>
                <a:prstGeom prst="rect">
                  <a:avLst/>
                </a:prstGeom>
                <a:blipFill>
                  <a:blip r:embed="rId5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7" name="TextBox 276">
                  <a:extLst>
                    <a:ext uri="{FF2B5EF4-FFF2-40B4-BE49-F238E27FC236}">
                      <a16:creationId xmlns:a16="http://schemas.microsoft.com/office/drawing/2014/main" id="{CBBC5870-9EF7-81A7-F173-FA63D8BD383D}"/>
                    </a:ext>
                  </a:extLst>
                </p:cNvPr>
                <p:cNvSpPr txBox="1"/>
                <p:nvPr/>
              </p:nvSpPr>
              <p:spPr>
                <a:xfrm>
                  <a:off x="6824055" y="2986475"/>
                  <a:ext cx="31521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𝐹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77" name="TextBox 276">
                  <a:extLst>
                    <a:ext uri="{FF2B5EF4-FFF2-40B4-BE49-F238E27FC236}">
                      <a16:creationId xmlns:a16="http://schemas.microsoft.com/office/drawing/2014/main" id="{CBBC5870-9EF7-81A7-F173-FA63D8BD383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24055" y="2986475"/>
                  <a:ext cx="315214" cy="261610"/>
                </a:xfrm>
                <a:prstGeom prst="rect">
                  <a:avLst/>
                </a:prstGeom>
                <a:blipFill>
                  <a:blip r:embed="rId5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8" name="TextBox 277">
                  <a:extLst>
                    <a:ext uri="{FF2B5EF4-FFF2-40B4-BE49-F238E27FC236}">
                      <a16:creationId xmlns:a16="http://schemas.microsoft.com/office/drawing/2014/main" id="{71D8A1DF-FD71-4392-AF84-2F5EDCF33DCE}"/>
                    </a:ext>
                  </a:extLst>
                </p:cNvPr>
                <p:cNvSpPr txBox="1"/>
                <p:nvPr/>
              </p:nvSpPr>
              <p:spPr>
                <a:xfrm>
                  <a:off x="7016407" y="2986475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78" name="TextBox 277">
                  <a:extLst>
                    <a:ext uri="{FF2B5EF4-FFF2-40B4-BE49-F238E27FC236}">
                      <a16:creationId xmlns:a16="http://schemas.microsoft.com/office/drawing/2014/main" id="{71D8A1DF-FD71-4392-AF84-2F5EDCF33DC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016407" y="2986475"/>
                  <a:ext cx="309572" cy="261610"/>
                </a:xfrm>
                <a:prstGeom prst="rect">
                  <a:avLst/>
                </a:prstGeom>
                <a:blipFill>
                  <a:blip r:embed="rId5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9" name="TextBox 278">
                  <a:extLst>
                    <a:ext uri="{FF2B5EF4-FFF2-40B4-BE49-F238E27FC236}">
                      <a16:creationId xmlns:a16="http://schemas.microsoft.com/office/drawing/2014/main" id="{70A01065-B8BC-4251-EE8F-E94CB520BB0B}"/>
                    </a:ext>
                  </a:extLst>
                </p:cNvPr>
                <p:cNvSpPr txBox="1"/>
                <p:nvPr/>
              </p:nvSpPr>
              <p:spPr>
                <a:xfrm>
                  <a:off x="7152917" y="2986476"/>
                  <a:ext cx="31521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𝐹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79" name="TextBox 278">
                  <a:extLst>
                    <a:ext uri="{FF2B5EF4-FFF2-40B4-BE49-F238E27FC236}">
                      <a16:creationId xmlns:a16="http://schemas.microsoft.com/office/drawing/2014/main" id="{70A01065-B8BC-4251-EE8F-E94CB520BB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152917" y="2986476"/>
                  <a:ext cx="315214" cy="261610"/>
                </a:xfrm>
                <a:prstGeom prst="rect">
                  <a:avLst/>
                </a:prstGeom>
                <a:blipFill>
                  <a:blip r:embed="rId5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0" name="TextBox 279">
                  <a:extLst>
                    <a:ext uri="{FF2B5EF4-FFF2-40B4-BE49-F238E27FC236}">
                      <a16:creationId xmlns:a16="http://schemas.microsoft.com/office/drawing/2014/main" id="{600AB138-83C5-E0D1-519F-11DA5F32FF17}"/>
                    </a:ext>
                  </a:extLst>
                </p:cNvPr>
                <p:cNvSpPr txBox="1"/>
                <p:nvPr/>
              </p:nvSpPr>
              <p:spPr>
                <a:xfrm>
                  <a:off x="7345269" y="2986476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80" name="TextBox 279">
                  <a:extLst>
                    <a:ext uri="{FF2B5EF4-FFF2-40B4-BE49-F238E27FC236}">
                      <a16:creationId xmlns:a16="http://schemas.microsoft.com/office/drawing/2014/main" id="{600AB138-83C5-E0D1-519F-11DA5F32FF1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345269" y="2986476"/>
                  <a:ext cx="309572" cy="261610"/>
                </a:xfrm>
                <a:prstGeom prst="rect">
                  <a:avLst/>
                </a:prstGeom>
                <a:blipFill>
                  <a:blip r:embed="rId5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1" name="TextBox 280">
                  <a:extLst>
                    <a:ext uri="{FF2B5EF4-FFF2-40B4-BE49-F238E27FC236}">
                      <a16:creationId xmlns:a16="http://schemas.microsoft.com/office/drawing/2014/main" id="{213EA0A4-9C73-7E28-3033-93FD9A79871A}"/>
                    </a:ext>
                  </a:extLst>
                </p:cNvPr>
                <p:cNvSpPr txBox="1"/>
                <p:nvPr/>
              </p:nvSpPr>
              <p:spPr>
                <a:xfrm>
                  <a:off x="7473758" y="2986477"/>
                  <a:ext cx="31521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𝐹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81" name="TextBox 280">
                  <a:extLst>
                    <a:ext uri="{FF2B5EF4-FFF2-40B4-BE49-F238E27FC236}">
                      <a16:creationId xmlns:a16="http://schemas.microsoft.com/office/drawing/2014/main" id="{213EA0A4-9C73-7E28-3033-93FD9A79871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73758" y="2986477"/>
                  <a:ext cx="315214" cy="261610"/>
                </a:xfrm>
                <a:prstGeom prst="rect">
                  <a:avLst/>
                </a:prstGeom>
                <a:blipFill>
                  <a:blip r:embed="rId5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2" name="TextBox 281">
                  <a:extLst>
                    <a:ext uri="{FF2B5EF4-FFF2-40B4-BE49-F238E27FC236}">
                      <a16:creationId xmlns:a16="http://schemas.microsoft.com/office/drawing/2014/main" id="{2B2BE845-4932-7246-A8D8-8931747A68F2}"/>
                    </a:ext>
                  </a:extLst>
                </p:cNvPr>
                <p:cNvSpPr txBox="1"/>
                <p:nvPr/>
              </p:nvSpPr>
              <p:spPr>
                <a:xfrm>
                  <a:off x="7666110" y="2986477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82" name="TextBox 281">
                  <a:extLst>
                    <a:ext uri="{FF2B5EF4-FFF2-40B4-BE49-F238E27FC236}">
                      <a16:creationId xmlns:a16="http://schemas.microsoft.com/office/drawing/2014/main" id="{2B2BE845-4932-7246-A8D8-8931747A68F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66110" y="2986477"/>
                  <a:ext cx="309572" cy="261610"/>
                </a:xfrm>
                <a:prstGeom prst="rect">
                  <a:avLst/>
                </a:prstGeom>
                <a:blipFill>
                  <a:blip r:embed="rId5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3" name="TextBox 282">
                  <a:extLst>
                    <a:ext uri="{FF2B5EF4-FFF2-40B4-BE49-F238E27FC236}">
                      <a16:creationId xmlns:a16="http://schemas.microsoft.com/office/drawing/2014/main" id="{42503440-8D3C-A18C-8A7D-24771155C98F}"/>
                    </a:ext>
                  </a:extLst>
                </p:cNvPr>
                <p:cNvSpPr txBox="1"/>
                <p:nvPr/>
              </p:nvSpPr>
              <p:spPr>
                <a:xfrm>
                  <a:off x="7802620" y="2986478"/>
                  <a:ext cx="31521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𝐹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83" name="TextBox 282">
                  <a:extLst>
                    <a:ext uri="{FF2B5EF4-FFF2-40B4-BE49-F238E27FC236}">
                      <a16:creationId xmlns:a16="http://schemas.microsoft.com/office/drawing/2014/main" id="{42503440-8D3C-A18C-8A7D-24771155C98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02620" y="2986478"/>
                  <a:ext cx="315214" cy="261610"/>
                </a:xfrm>
                <a:prstGeom prst="rect">
                  <a:avLst/>
                </a:prstGeom>
                <a:blipFill>
                  <a:blip r:embed="rId5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4" name="TextBox 283">
                  <a:extLst>
                    <a:ext uri="{FF2B5EF4-FFF2-40B4-BE49-F238E27FC236}">
                      <a16:creationId xmlns:a16="http://schemas.microsoft.com/office/drawing/2014/main" id="{E56E0931-537B-1418-02A2-A9FAEED6E06D}"/>
                    </a:ext>
                  </a:extLst>
                </p:cNvPr>
                <p:cNvSpPr txBox="1"/>
                <p:nvPr/>
              </p:nvSpPr>
              <p:spPr>
                <a:xfrm>
                  <a:off x="7994972" y="2986478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84" name="TextBox 283">
                  <a:extLst>
                    <a:ext uri="{FF2B5EF4-FFF2-40B4-BE49-F238E27FC236}">
                      <a16:creationId xmlns:a16="http://schemas.microsoft.com/office/drawing/2014/main" id="{E56E0931-537B-1418-02A2-A9FAEED6E06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994972" y="2986478"/>
                  <a:ext cx="309572" cy="261610"/>
                </a:xfrm>
                <a:prstGeom prst="rect">
                  <a:avLst/>
                </a:prstGeom>
                <a:blipFill>
                  <a:blip r:embed="rId5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85" name="TextBox 484">
                  <a:extLst>
                    <a:ext uri="{FF2B5EF4-FFF2-40B4-BE49-F238E27FC236}">
                      <a16:creationId xmlns:a16="http://schemas.microsoft.com/office/drawing/2014/main" id="{B2FBDFD6-9A0A-EDC6-A9B7-E87F44921B81}"/>
                    </a:ext>
                  </a:extLst>
                </p:cNvPr>
                <p:cNvSpPr txBox="1"/>
                <p:nvPr/>
              </p:nvSpPr>
              <p:spPr>
                <a:xfrm>
                  <a:off x="8281494" y="2042765"/>
                  <a:ext cx="28405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485" name="TextBox 484">
                  <a:extLst>
                    <a:ext uri="{FF2B5EF4-FFF2-40B4-BE49-F238E27FC236}">
                      <a16:creationId xmlns:a16="http://schemas.microsoft.com/office/drawing/2014/main" id="{B2FBDFD6-9A0A-EDC6-A9B7-E87F44921B8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281494" y="2042765"/>
                  <a:ext cx="284052" cy="261610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86" name="TextBox 485">
                  <a:extLst>
                    <a:ext uri="{FF2B5EF4-FFF2-40B4-BE49-F238E27FC236}">
                      <a16:creationId xmlns:a16="http://schemas.microsoft.com/office/drawing/2014/main" id="{E2AA6B1A-0D21-A88A-E395-068099A0B27E}"/>
                    </a:ext>
                  </a:extLst>
                </p:cNvPr>
                <p:cNvSpPr txBox="1"/>
                <p:nvPr/>
              </p:nvSpPr>
              <p:spPr>
                <a:xfrm>
                  <a:off x="8281494" y="2339289"/>
                  <a:ext cx="28405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486" name="TextBox 485">
                  <a:extLst>
                    <a:ext uri="{FF2B5EF4-FFF2-40B4-BE49-F238E27FC236}">
                      <a16:creationId xmlns:a16="http://schemas.microsoft.com/office/drawing/2014/main" id="{E2AA6B1A-0D21-A88A-E395-068099A0B27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281494" y="2339289"/>
                  <a:ext cx="284052" cy="261610"/>
                </a:xfrm>
                <a:prstGeom prst="rect">
                  <a:avLst/>
                </a:prstGeom>
                <a:blipFill>
                  <a:blip r:embed="rId5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87" name="TextBox 486">
                  <a:extLst>
                    <a:ext uri="{FF2B5EF4-FFF2-40B4-BE49-F238E27FC236}">
                      <a16:creationId xmlns:a16="http://schemas.microsoft.com/office/drawing/2014/main" id="{685D6191-3C7A-C1F4-90A3-F31C37F2A82C}"/>
                    </a:ext>
                  </a:extLst>
                </p:cNvPr>
                <p:cNvSpPr txBox="1"/>
                <p:nvPr/>
              </p:nvSpPr>
              <p:spPr>
                <a:xfrm>
                  <a:off x="8281494" y="2656846"/>
                  <a:ext cx="28405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487" name="TextBox 486">
                  <a:extLst>
                    <a:ext uri="{FF2B5EF4-FFF2-40B4-BE49-F238E27FC236}">
                      <a16:creationId xmlns:a16="http://schemas.microsoft.com/office/drawing/2014/main" id="{685D6191-3C7A-C1F4-90A3-F31C37F2A82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281494" y="2656846"/>
                  <a:ext cx="284052" cy="261610"/>
                </a:xfrm>
                <a:prstGeom prst="rect">
                  <a:avLst/>
                </a:prstGeom>
                <a:blipFill>
                  <a:blip r:embed="rId6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88" name="TextBox 487">
                  <a:extLst>
                    <a:ext uri="{FF2B5EF4-FFF2-40B4-BE49-F238E27FC236}">
                      <a16:creationId xmlns:a16="http://schemas.microsoft.com/office/drawing/2014/main" id="{AD0745A6-F12F-BEF3-A349-C2C163A3639E}"/>
                    </a:ext>
                  </a:extLst>
                </p:cNvPr>
                <p:cNvSpPr txBox="1"/>
                <p:nvPr/>
              </p:nvSpPr>
              <p:spPr>
                <a:xfrm>
                  <a:off x="8281494" y="2967901"/>
                  <a:ext cx="28405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488" name="TextBox 487">
                  <a:extLst>
                    <a:ext uri="{FF2B5EF4-FFF2-40B4-BE49-F238E27FC236}">
                      <a16:creationId xmlns:a16="http://schemas.microsoft.com/office/drawing/2014/main" id="{AD0745A6-F12F-BEF3-A349-C2C163A3639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281494" y="2967901"/>
                  <a:ext cx="284052" cy="261610"/>
                </a:xfrm>
                <a:prstGeom prst="rect">
                  <a:avLst/>
                </a:prstGeom>
                <a:blipFill>
                  <a:blip r:embed="rId6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B71871E-8920-566B-AE0C-5C43FEB10024}"/>
              </a:ext>
            </a:extLst>
          </p:cNvPr>
          <p:cNvGrpSpPr/>
          <p:nvPr/>
        </p:nvGrpSpPr>
        <p:grpSpPr>
          <a:xfrm>
            <a:off x="7424093" y="4325178"/>
            <a:ext cx="603372" cy="575299"/>
            <a:chOff x="7424093" y="4325178"/>
            <a:chExt cx="603372" cy="575299"/>
          </a:xfrm>
        </p:grpSpPr>
        <p:cxnSp>
          <p:nvCxnSpPr>
            <p:cNvPr id="20" name="Straight Arrow Connector 19">
              <a:extLst>
                <a:ext uri="{FF2B5EF4-FFF2-40B4-BE49-F238E27FC236}">
                  <a16:creationId xmlns:a16="http://schemas.microsoft.com/office/drawing/2014/main" id="{7EA2532C-D265-1565-9BD9-148B274F1E12}"/>
                </a:ext>
              </a:extLst>
            </p:cNvPr>
            <p:cNvCxnSpPr>
              <a:cxnSpLocks/>
            </p:cNvCxnSpPr>
            <p:nvPr/>
          </p:nvCxnSpPr>
          <p:spPr>
            <a:xfrm>
              <a:off x="7424093" y="4325178"/>
              <a:ext cx="590493" cy="258923"/>
            </a:xfrm>
            <a:prstGeom prst="straightConnector1">
              <a:avLst/>
            </a:prstGeom>
            <a:ln w="22225">
              <a:solidFill>
                <a:srgbClr val="C00000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Arrow Connector 20">
              <a:extLst>
                <a:ext uri="{FF2B5EF4-FFF2-40B4-BE49-F238E27FC236}">
                  <a16:creationId xmlns:a16="http://schemas.microsoft.com/office/drawing/2014/main" id="{06059915-0AF3-2550-467C-5C3F589DF1C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19251" y="4596256"/>
              <a:ext cx="308214" cy="304221"/>
            </a:xfrm>
            <a:prstGeom prst="straightConnector1">
              <a:avLst/>
            </a:prstGeom>
            <a:ln w="22225">
              <a:solidFill>
                <a:srgbClr val="C00000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69" name="Group 468">
            <a:extLst>
              <a:ext uri="{FF2B5EF4-FFF2-40B4-BE49-F238E27FC236}">
                <a16:creationId xmlns:a16="http://schemas.microsoft.com/office/drawing/2014/main" id="{BF0670A7-7B7D-FCF1-FB26-FDA2601AC312}"/>
              </a:ext>
            </a:extLst>
          </p:cNvPr>
          <p:cNvGrpSpPr/>
          <p:nvPr/>
        </p:nvGrpSpPr>
        <p:grpSpPr>
          <a:xfrm>
            <a:off x="7722059" y="4921573"/>
            <a:ext cx="144389" cy="621059"/>
            <a:chOff x="7722059" y="4921573"/>
            <a:chExt cx="144389" cy="621059"/>
          </a:xfrm>
        </p:grpSpPr>
        <p:cxnSp>
          <p:nvCxnSpPr>
            <p:cNvPr id="25" name="Straight Arrow Connector 24">
              <a:extLst>
                <a:ext uri="{FF2B5EF4-FFF2-40B4-BE49-F238E27FC236}">
                  <a16:creationId xmlns:a16="http://schemas.microsoft.com/office/drawing/2014/main" id="{7B144C0A-B6DC-6545-4FEB-B8EAE4B11A95}"/>
                </a:ext>
              </a:extLst>
            </p:cNvPr>
            <p:cNvCxnSpPr>
              <a:cxnSpLocks/>
              <a:stCxn id="194" idx="5"/>
            </p:cNvCxnSpPr>
            <p:nvPr/>
          </p:nvCxnSpPr>
          <p:spPr>
            <a:xfrm>
              <a:off x="7722059" y="4921573"/>
              <a:ext cx="141234" cy="316061"/>
            </a:xfrm>
            <a:prstGeom prst="straightConnector1">
              <a:avLst/>
            </a:prstGeom>
            <a:ln w="22225">
              <a:solidFill>
                <a:srgbClr val="C00000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Arrow Connector 27">
              <a:extLst>
                <a:ext uri="{FF2B5EF4-FFF2-40B4-BE49-F238E27FC236}">
                  <a16:creationId xmlns:a16="http://schemas.microsoft.com/office/drawing/2014/main" id="{C22E0897-7856-A8EB-AFF4-1E23C28E1BA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73137" y="5209429"/>
              <a:ext cx="93311" cy="333203"/>
            </a:xfrm>
            <a:prstGeom prst="straightConnector1">
              <a:avLst/>
            </a:prstGeom>
            <a:ln w="22225">
              <a:solidFill>
                <a:srgbClr val="C00000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0" name="Group 509">
            <a:extLst>
              <a:ext uri="{FF2B5EF4-FFF2-40B4-BE49-F238E27FC236}">
                <a16:creationId xmlns:a16="http://schemas.microsoft.com/office/drawing/2014/main" id="{E7908508-DFF5-6A7C-06CE-C9665775946F}"/>
              </a:ext>
            </a:extLst>
          </p:cNvPr>
          <p:cNvGrpSpPr/>
          <p:nvPr/>
        </p:nvGrpSpPr>
        <p:grpSpPr>
          <a:xfrm>
            <a:off x="2163271" y="4319498"/>
            <a:ext cx="943983" cy="1221808"/>
            <a:chOff x="2163271" y="4319498"/>
            <a:chExt cx="943983" cy="1221808"/>
          </a:xfrm>
        </p:grpSpPr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DC2456F1-608D-CDDB-A675-E7523CA442B0}"/>
                </a:ext>
              </a:extLst>
            </p:cNvPr>
            <p:cNvCxnSpPr>
              <a:cxnSpLocks/>
            </p:cNvCxnSpPr>
            <p:nvPr/>
          </p:nvCxnSpPr>
          <p:spPr>
            <a:xfrm>
              <a:off x="2163271" y="4319498"/>
              <a:ext cx="609900" cy="276752"/>
            </a:xfrm>
            <a:prstGeom prst="straightConnector1">
              <a:avLst/>
            </a:prstGeom>
            <a:ln w="22225">
              <a:solidFill>
                <a:srgbClr val="C00000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AC3F620F-93BA-2786-44A1-97CB2CE6F60F}"/>
                </a:ext>
              </a:extLst>
            </p:cNvPr>
            <p:cNvCxnSpPr>
              <a:cxnSpLocks/>
            </p:cNvCxnSpPr>
            <p:nvPr/>
          </p:nvCxnSpPr>
          <p:spPr>
            <a:xfrm>
              <a:off x="2783466" y="4580457"/>
              <a:ext cx="323788" cy="343853"/>
            </a:xfrm>
            <a:prstGeom prst="straightConnector1">
              <a:avLst/>
            </a:prstGeom>
            <a:ln w="22225">
              <a:solidFill>
                <a:srgbClr val="C00000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7" name="Straight Arrow Connector 496">
              <a:extLst>
                <a:ext uri="{FF2B5EF4-FFF2-40B4-BE49-F238E27FC236}">
                  <a16:creationId xmlns:a16="http://schemas.microsoft.com/office/drawing/2014/main" id="{016414E8-264C-5F9F-CB01-08FFA3C3CF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75974" y="5255084"/>
              <a:ext cx="85467" cy="286222"/>
            </a:xfrm>
            <a:prstGeom prst="straightConnector1">
              <a:avLst/>
            </a:prstGeom>
            <a:ln w="22225">
              <a:solidFill>
                <a:srgbClr val="C00000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5" name="Straight Arrow Connector 504">
              <a:extLst>
                <a:ext uri="{FF2B5EF4-FFF2-40B4-BE49-F238E27FC236}">
                  <a16:creationId xmlns:a16="http://schemas.microsoft.com/office/drawing/2014/main" id="{A905EDD9-A970-9676-F084-0379AFB3CF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65185" y="4910183"/>
              <a:ext cx="130965" cy="343286"/>
            </a:xfrm>
            <a:prstGeom prst="straightConnector1">
              <a:avLst/>
            </a:prstGeom>
            <a:ln w="22225">
              <a:solidFill>
                <a:srgbClr val="C00000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0027192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2" grpId="0" animBg="1"/>
      <p:bldP spid="483" grpId="0" animBg="1"/>
      <p:bldP spid="484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314A25-A0C6-059F-6283-0F99C98E61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BDD vs. CFLOBDD Properties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C442A586-2F0C-8774-2429-3B368D42DBC6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144154" y="1366757"/>
                <a:ext cx="4197182" cy="4959908"/>
              </a:xfrm>
              <a:ln>
                <a:noFill/>
              </a:ln>
            </p:spPr>
            <p:txBody>
              <a:bodyPr>
                <a:noAutofit/>
              </a:bodyPr>
              <a:lstStyle/>
              <a:p>
                <a:r>
                  <a:rPr lang="en-US" sz="1800" dirty="0"/>
                  <a:t>Best-case compression: In the best case, a decision tree of height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18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8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sz="1800" b="0" i="1" smtClean="0">
                            <a:latin typeface="Cambria Math" panose="02040503050406030204" pitchFamily="18" charset="0"/>
                          </a:rPr>
                          <m:t>𝑘</m:t>
                        </m:r>
                      </m:sup>
                    </m:sSup>
                  </m:oMath>
                </a14:m>
                <a:r>
                  <a:rPr lang="en-US" sz="1800" dirty="0"/>
                  <a:t> and size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18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8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lang="en-US" sz="1800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sz="1800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lang="en-US" sz="1800" b="0" i="1" smtClean="0">
                                <a:latin typeface="Cambria Math" panose="02040503050406030204" pitchFamily="18" charset="0"/>
                              </a:rPr>
                              <m:t>𝑘</m:t>
                            </m:r>
                          </m:sup>
                        </m:sSup>
                      </m:sup>
                    </m:sSup>
                  </m:oMath>
                </a14:m>
                <a:r>
                  <a:rPr lang="en-US" sz="1800" dirty="0"/>
                  <a:t> has a BDD of </a:t>
                </a:r>
                <a:r>
                  <a:rPr lang="en-US" sz="1800" dirty="0">
                    <a:solidFill>
                      <a:srgbClr val="C00000"/>
                    </a:solidFill>
                  </a:rPr>
                  <a:t>size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1800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800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sz="1800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𝑘</m:t>
                        </m:r>
                      </m:sup>
                    </m:sSup>
                  </m:oMath>
                </a14:m>
                <a:endParaRPr lang="en-US" sz="1800" dirty="0"/>
              </a:p>
              <a:p>
                <a:endParaRPr lang="en-US" sz="1800" dirty="0"/>
              </a:p>
              <a:p>
                <a:r>
                  <a:rPr lang="en-US" sz="1800" dirty="0"/>
                  <a:t>Canonicity: For a given variable ordering, there is a unique BDD that represents a given Boolean function</a:t>
                </a:r>
              </a:p>
              <a:p>
                <a:endParaRPr lang="en-US" sz="1800" dirty="0"/>
              </a:p>
              <a:p>
                <a:r>
                  <a:rPr lang="en-US" sz="1800" dirty="0"/>
                  <a:t>Computational efficiency: (Most) operations on BDDs run it time </a:t>
                </a:r>
                <a:r>
                  <a:rPr lang="en-US" sz="1800" dirty="0">
                    <a:solidFill>
                      <a:srgbClr val="C00000"/>
                    </a:solidFill>
                  </a:rPr>
                  <a:t>polynomial in the sizes of the input BDDs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C442A586-2F0C-8774-2429-3B368D42DBC6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44154" y="1366757"/>
                <a:ext cx="4197182" cy="4959908"/>
              </a:xfrm>
              <a:blipFill>
                <a:blip r:embed="rId2"/>
                <a:stretch>
                  <a:fillRect l="-1017" t="-614" r="-72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Content Placeholder 2">
                <a:extLst>
                  <a:ext uri="{FF2B5EF4-FFF2-40B4-BE49-F238E27FC236}">
                    <a16:creationId xmlns:a16="http://schemas.microsoft.com/office/drawing/2014/main" id="{8407D022-7119-9CA9-629D-E1162EF2436A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4382526" y="1366757"/>
                <a:ext cx="4662629" cy="4959908"/>
              </a:xfrm>
              <a:prstGeom prst="rect">
                <a:avLst/>
              </a:prstGeom>
              <a:noFill/>
              <a:ln w="6350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>
                <a:lvl1pPr marL="285750" indent="-28575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684213" indent="-227013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›"/>
                  <a:defRPr sz="2400">
                    <a:solidFill>
                      <a:schemeClr val="tx1"/>
                    </a:solidFill>
                    <a:latin typeface="+mn-lt"/>
                  </a:defRPr>
                </a:lvl2pPr>
                <a:lvl3pPr marL="11430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•"/>
                  <a:defRPr sz="2000">
                    <a:solidFill>
                      <a:schemeClr val="tx1"/>
                    </a:solidFill>
                    <a:latin typeface="+mn-lt"/>
                  </a:defRPr>
                </a:lvl3pPr>
                <a:lvl4pPr marL="16002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–"/>
                  <a:defRPr sz="1800">
                    <a:solidFill>
                      <a:schemeClr val="tx1"/>
                    </a:solidFill>
                    <a:latin typeface="+mn-lt"/>
                  </a:defRPr>
                </a:lvl4pPr>
                <a:lvl5pPr marL="20574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 sz="1800">
                    <a:solidFill>
                      <a:schemeClr val="tx1"/>
                    </a:solidFill>
                    <a:latin typeface="+mn-lt"/>
                  </a:defRPr>
                </a:lvl5pPr>
                <a:lvl6pPr marL="25146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 sz="1400">
                    <a:solidFill>
                      <a:schemeClr val="tx1"/>
                    </a:solidFill>
                    <a:latin typeface="+mn-lt"/>
                  </a:defRPr>
                </a:lvl6pPr>
                <a:lvl7pPr marL="29718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 sz="1400">
                    <a:solidFill>
                      <a:schemeClr val="tx1"/>
                    </a:solidFill>
                    <a:latin typeface="+mn-lt"/>
                  </a:defRPr>
                </a:lvl7pPr>
                <a:lvl8pPr marL="34290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 sz="1400">
                    <a:solidFill>
                      <a:schemeClr val="tx1"/>
                    </a:solidFill>
                    <a:latin typeface="+mn-lt"/>
                  </a:defRPr>
                </a:lvl8pPr>
                <a:lvl9pPr marL="38862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 sz="1400">
                    <a:solidFill>
                      <a:schemeClr val="tx1"/>
                    </a:solidFill>
                    <a:latin typeface="+mn-lt"/>
                  </a:defRPr>
                </a:lvl9pPr>
              </a:lstStyle>
              <a:p>
                <a:r>
                  <a:rPr lang="en-US" sz="1800" dirty="0"/>
                  <a:t>Best-case compression: In the best case, a decision tree of height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18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𝑘</m:t>
                        </m:r>
                      </m:sup>
                    </m:sSup>
                  </m:oMath>
                </a14:m>
                <a:r>
                  <a:rPr lang="en-US" sz="1800" dirty="0"/>
                  <a:t> and size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18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lang="en-US" sz="1800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sz="1800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lang="en-US" sz="1800" i="1">
                                <a:latin typeface="Cambria Math" panose="02040503050406030204" pitchFamily="18" charset="0"/>
                              </a:rPr>
                              <m:t>𝑘</m:t>
                            </m:r>
                          </m:sup>
                        </m:sSup>
                      </m:sup>
                    </m:sSup>
                  </m:oMath>
                </a14:m>
                <a:r>
                  <a:rPr lang="en-US" sz="1800" dirty="0"/>
                  <a:t> has a level-</a:t>
                </a:r>
                <a14:m>
                  <m:oMath xmlns:m="http://schemas.openxmlformats.org/officeDocument/2006/math">
                    <m:r>
                      <a:rPr lang="en-US" sz="1800" b="0" i="1" smtClean="0">
                        <a:latin typeface="Cambria Math" panose="02040503050406030204" pitchFamily="18" charset="0"/>
                      </a:rPr>
                      <m:t>𝑘</m:t>
                    </m:r>
                  </m:oMath>
                </a14:m>
                <a:r>
                  <a:rPr lang="en-US" sz="1800" dirty="0"/>
                  <a:t> CFLOBDD of </a:t>
                </a:r>
                <a:r>
                  <a:rPr lang="en-US" sz="1800" dirty="0">
                    <a:solidFill>
                      <a:srgbClr val="C00000"/>
                    </a:solidFill>
                  </a:rPr>
                  <a:t>size </a:t>
                </a:r>
                <a14:m>
                  <m:oMath xmlns:m="http://schemas.openxmlformats.org/officeDocument/2006/math">
                    <m:r>
                      <a:rPr lang="en-US" sz="1800" b="0" i="1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𝑘</m:t>
                    </m:r>
                  </m:oMath>
                </a14:m>
                <a:endParaRPr lang="en-US" sz="1800" dirty="0"/>
              </a:p>
              <a:p>
                <a:endParaRPr lang="en-US" sz="1800" dirty="0"/>
              </a:p>
              <a:p>
                <a:r>
                  <a:rPr lang="en-US" sz="1800" dirty="0"/>
                  <a:t>Canonicity: For a given variable ordering, there is a unique CFLOBDD that represents a given Boolean function</a:t>
                </a:r>
              </a:p>
              <a:p>
                <a:endParaRPr lang="en-US" sz="1800" dirty="0"/>
              </a:p>
              <a:p>
                <a:r>
                  <a:rPr lang="en-US" sz="1800" dirty="0"/>
                  <a:t>Computational efficiency: (Most) operations on CFLOBDDs run it time </a:t>
                </a:r>
                <a:r>
                  <a:rPr lang="en-US" sz="1800" dirty="0">
                    <a:solidFill>
                      <a:srgbClr val="C00000"/>
                    </a:solidFill>
                  </a:rPr>
                  <a:t>polynomial in the sizes of (i) the input CFLOBDDs, or (ii) the input CFLOBDDs and the output CFLOBDD</a:t>
                </a:r>
              </a:p>
            </p:txBody>
          </p:sp>
        </mc:Choice>
        <mc:Fallback xmlns="">
          <p:sp>
            <p:nvSpPr>
              <p:cNvPr id="5" name="Content Placeholder 2">
                <a:extLst>
                  <a:ext uri="{FF2B5EF4-FFF2-40B4-BE49-F238E27FC236}">
                    <a16:creationId xmlns:a16="http://schemas.microsoft.com/office/drawing/2014/main" id="{8407D022-7119-9CA9-629D-E1162EF2436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382526" y="1366757"/>
                <a:ext cx="4662629" cy="4959908"/>
              </a:xfrm>
              <a:prstGeom prst="rect">
                <a:avLst/>
              </a:prstGeom>
              <a:blipFill>
                <a:blip r:embed="rId3"/>
                <a:stretch>
                  <a:fillRect l="-915" t="-614" r="-2092"/>
                </a:stretch>
              </a:blipFill>
              <a:ln w="6350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extBox 5">
            <a:extLst>
              <a:ext uri="{FF2B5EF4-FFF2-40B4-BE49-F238E27FC236}">
                <a16:creationId xmlns:a16="http://schemas.microsoft.com/office/drawing/2014/main" id="{E24EC656-B1F6-C60F-CD8E-76A7D309A792}"/>
              </a:ext>
            </a:extLst>
          </p:cNvPr>
          <p:cNvSpPr txBox="1"/>
          <p:nvPr/>
        </p:nvSpPr>
        <p:spPr>
          <a:xfrm>
            <a:off x="144154" y="6326665"/>
            <a:ext cx="30468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aseline="30000" dirty="0"/>
              <a:t>‡</a:t>
            </a:r>
            <a:r>
              <a:rPr lang="en-US" dirty="0"/>
              <a:t>Technically, a ``quasi-BDD’’</a:t>
            </a:r>
            <a:endParaRPr lang="en-US" baseline="30000" dirty="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063925E3-4AD1-6E34-A330-7E61FA158045}"/>
              </a:ext>
            </a:extLst>
          </p:cNvPr>
          <p:cNvSpPr/>
          <p:nvPr/>
        </p:nvSpPr>
        <p:spPr bwMode="auto">
          <a:xfrm>
            <a:off x="3871784" y="2265401"/>
            <a:ext cx="3641125" cy="82532"/>
          </a:xfrm>
          <a:custGeom>
            <a:avLst/>
            <a:gdLst>
              <a:gd name="connsiteX0" fmla="*/ 0 w 3501081"/>
              <a:gd name="connsiteY0" fmla="*/ 0 h 82532"/>
              <a:gd name="connsiteX1" fmla="*/ 1713470 w 3501081"/>
              <a:gd name="connsiteY1" fmla="*/ 82378 h 82532"/>
              <a:gd name="connsiteX2" fmla="*/ 3501081 w 3501081"/>
              <a:gd name="connsiteY2" fmla="*/ 16475 h 82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01081" h="82532">
                <a:moveTo>
                  <a:pt x="0" y="0"/>
                </a:moveTo>
                <a:cubicBezTo>
                  <a:pt x="564978" y="39816"/>
                  <a:pt x="1129957" y="79632"/>
                  <a:pt x="1713470" y="82378"/>
                </a:cubicBezTo>
                <a:cubicBezTo>
                  <a:pt x="2296984" y="85124"/>
                  <a:pt x="2899032" y="50799"/>
                  <a:pt x="3501081" y="16475"/>
                </a:cubicBezTo>
              </a:path>
            </a:pathLst>
          </a:custGeom>
          <a:noFill/>
          <a:ln w="22225" cap="flat" cmpd="sng" algn="ctr">
            <a:solidFill>
              <a:srgbClr val="C00000"/>
            </a:solidFill>
            <a:prstDash val="solid"/>
            <a:round/>
            <a:headEnd type="stealth" w="lg" len="med"/>
            <a:tailEnd type="stealth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C9AF96D-6EBD-5C48-3FA0-D2A6347073BD}"/>
              </a:ext>
            </a:extLst>
          </p:cNvPr>
          <p:cNvSpPr/>
          <p:nvPr/>
        </p:nvSpPr>
        <p:spPr bwMode="auto">
          <a:xfrm>
            <a:off x="3711764" y="4756557"/>
            <a:ext cx="1842806" cy="673831"/>
          </a:xfrm>
          <a:custGeom>
            <a:avLst/>
            <a:gdLst>
              <a:gd name="connsiteX0" fmla="*/ 0 w 3501081"/>
              <a:gd name="connsiteY0" fmla="*/ 0 h 82532"/>
              <a:gd name="connsiteX1" fmla="*/ 1713470 w 3501081"/>
              <a:gd name="connsiteY1" fmla="*/ 82378 h 82532"/>
              <a:gd name="connsiteX2" fmla="*/ 3501081 w 3501081"/>
              <a:gd name="connsiteY2" fmla="*/ 16475 h 82532"/>
              <a:gd name="connsiteX0" fmla="*/ 0 w 3501081"/>
              <a:gd name="connsiteY0" fmla="*/ 0 h 150768"/>
              <a:gd name="connsiteX1" fmla="*/ 1713470 w 3501081"/>
              <a:gd name="connsiteY1" fmla="*/ 82378 h 150768"/>
              <a:gd name="connsiteX2" fmla="*/ 3501081 w 3501081"/>
              <a:gd name="connsiteY2" fmla="*/ 16475 h 150768"/>
              <a:gd name="connsiteX0" fmla="*/ 0 w 3603658"/>
              <a:gd name="connsiteY0" fmla="*/ 166405 h 249381"/>
              <a:gd name="connsiteX1" fmla="*/ 1713470 w 3603658"/>
              <a:gd name="connsiteY1" fmla="*/ 248783 h 249381"/>
              <a:gd name="connsiteX2" fmla="*/ 3603658 w 3603658"/>
              <a:gd name="connsiteY2" fmla="*/ 0 h 249381"/>
              <a:gd name="connsiteX0" fmla="*/ 0 w 3098100"/>
              <a:gd name="connsiteY0" fmla="*/ 0 h 578276"/>
              <a:gd name="connsiteX1" fmla="*/ 1207912 w 3098100"/>
              <a:gd name="connsiteY1" fmla="*/ 577678 h 578276"/>
              <a:gd name="connsiteX2" fmla="*/ 3098100 w 3098100"/>
              <a:gd name="connsiteY2" fmla="*/ 328895 h 578276"/>
              <a:gd name="connsiteX0" fmla="*/ 0 w 3098100"/>
              <a:gd name="connsiteY0" fmla="*/ 0 h 578276"/>
              <a:gd name="connsiteX1" fmla="*/ 1207912 w 3098100"/>
              <a:gd name="connsiteY1" fmla="*/ 577678 h 578276"/>
              <a:gd name="connsiteX2" fmla="*/ 3098100 w 3098100"/>
              <a:gd name="connsiteY2" fmla="*/ 328895 h 578276"/>
              <a:gd name="connsiteX0" fmla="*/ 0 w 3098100"/>
              <a:gd name="connsiteY0" fmla="*/ 0 h 600759"/>
              <a:gd name="connsiteX1" fmla="*/ 1500989 w 3098100"/>
              <a:gd name="connsiteY1" fmla="*/ 600538 h 600759"/>
              <a:gd name="connsiteX2" fmla="*/ 3098100 w 3098100"/>
              <a:gd name="connsiteY2" fmla="*/ 328895 h 600759"/>
              <a:gd name="connsiteX0" fmla="*/ 0 w 1859850"/>
              <a:gd name="connsiteY0" fmla="*/ 0 h 699819"/>
              <a:gd name="connsiteX1" fmla="*/ 262739 w 1859850"/>
              <a:gd name="connsiteY1" fmla="*/ 699598 h 699819"/>
              <a:gd name="connsiteX2" fmla="*/ 1859850 w 1859850"/>
              <a:gd name="connsiteY2" fmla="*/ 427955 h 699819"/>
              <a:gd name="connsiteX0" fmla="*/ 103664 w 1963514"/>
              <a:gd name="connsiteY0" fmla="*/ 0 h 699819"/>
              <a:gd name="connsiteX1" fmla="*/ 366403 w 1963514"/>
              <a:gd name="connsiteY1" fmla="*/ 699598 h 699819"/>
              <a:gd name="connsiteX2" fmla="*/ 1963514 w 1963514"/>
              <a:gd name="connsiteY2" fmla="*/ 427955 h 699819"/>
              <a:gd name="connsiteX0" fmla="*/ 4641 w 1864491"/>
              <a:gd name="connsiteY0" fmla="*/ 0 h 745400"/>
              <a:gd name="connsiteX1" fmla="*/ 802245 w 1864491"/>
              <a:gd name="connsiteY1" fmla="*/ 745318 h 745400"/>
              <a:gd name="connsiteX2" fmla="*/ 1864491 w 1864491"/>
              <a:gd name="connsiteY2" fmla="*/ 427955 h 745400"/>
              <a:gd name="connsiteX0" fmla="*/ 4641 w 1864491"/>
              <a:gd name="connsiteY0" fmla="*/ 0 h 745344"/>
              <a:gd name="connsiteX1" fmla="*/ 802245 w 1864491"/>
              <a:gd name="connsiteY1" fmla="*/ 745318 h 745344"/>
              <a:gd name="connsiteX2" fmla="*/ 1864491 w 1864491"/>
              <a:gd name="connsiteY2" fmla="*/ 427955 h 745344"/>
              <a:gd name="connsiteX0" fmla="*/ 2311 w 1862161"/>
              <a:gd name="connsiteY0" fmla="*/ 0 h 745364"/>
              <a:gd name="connsiteX1" fmla="*/ 799915 w 1862161"/>
              <a:gd name="connsiteY1" fmla="*/ 745318 h 745364"/>
              <a:gd name="connsiteX2" fmla="*/ 1862161 w 1862161"/>
              <a:gd name="connsiteY2" fmla="*/ 427955 h 745364"/>
              <a:gd name="connsiteX0" fmla="*/ 2311 w 1862161"/>
              <a:gd name="connsiteY0" fmla="*/ 0 h 745364"/>
              <a:gd name="connsiteX1" fmla="*/ 799915 w 1862161"/>
              <a:gd name="connsiteY1" fmla="*/ 745318 h 745364"/>
              <a:gd name="connsiteX2" fmla="*/ 1862161 w 1862161"/>
              <a:gd name="connsiteY2" fmla="*/ 427955 h 745364"/>
              <a:gd name="connsiteX0" fmla="*/ 2553 w 1862403"/>
              <a:gd name="connsiteY0" fmla="*/ 0 h 746050"/>
              <a:gd name="connsiteX1" fmla="*/ 800157 w 1862403"/>
              <a:gd name="connsiteY1" fmla="*/ 745318 h 746050"/>
              <a:gd name="connsiteX2" fmla="*/ 1862403 w 1862403"/>
              <a:gd name="connsiteY2" fmla="*/ 427955 h 746050"/>
              <a:gd name="connsiteX0" fmla="*/ 1976 w 1861826"/>
              <a:gd name="connsiteY0" fmla="*/ 0 h 761264"/>
              <a:gd name="connsiteX1" fmla="*/ 960772 w 1861826"/>
              <a:gd name="connsiteY1" fmla="*/ 760558 h 761264"/>
              <a:gd name="connsiteX2" fmla="*/ 1861826 w 1861826"/>
              <a:gd name="connsiteY2" fmla="*/ 427955 h 761264"/>
              <a:gd name="connsiteX0" fmla="*/ 2359 w 1862209"/>
              <a:gd name="connsiteY0" fmla="*/ 0 h 764827"/>
              <a:gd name="connsiteX1" fmla="*/ 961155 w 1862209"/>
              <a:gd name="connsiteY1" fmla="*/ 760558 h 764827"/>
              <a:gd name="connsiteX2" fmla="*/ 1862209 w 1862209"/>
              <a:gd name="connsiteY2" fmla="*/ 427955 h 764827"/>
              <a:gd name="connsiteX0" fmla="*/ 0 w 1859850"/>
              <a:gd name="connsiteY0" fmla="*/ 0 h 764827"/>
              <a:gd name="connsiteX1" fmla="*/ 958796 w 1859850"/>
              <a:gd name="connsiteY1" fmla="*/ 760558 h 764827"/>
              <a:gd name="connsiteX2" fmla="*/ 1859850 w 1859850"/>
              <a:gd name="connsiteY2" fmla="*/ 427955 h 764827"/>
              <a:gd name="connsiteX0" fmla="*/ 0 w 1771927"/>
              <a:gd name="connsiteY0" fmla="*/ 0 h 875090"/>
              <a:gd name="connsiteX1" fmla="*/ 870873 w 1771927"/>
              <a:gd name="connsiteY1" fmla="*/ 859618 h 875090"/>
              <a:gd name="connsiteX2" fmla="*/ 1771927 w 1771927"/>
              <a:gd name="connsiteY2" fmla="*/ 527015 h 875090"/>
              <a:gd name="connsiteX0" fmla="*/ 0 w 1771927"/>
              <a:gd name="connsiteY0" fmla="*/ 0 h 875090"/>
              <a:gd name="connsiteX1" fmla="*/ 870873 w 1771927"/>
              <a:gd name="connsiteY1" fmla="*/ 859618 h 875090"/>
              <a:gd name="connsiteX2" fmla="*/ 1771927 w 1771927"/>
              <a:gd name="connsiteY2" fmla="*/ 527015 h 875090"/>
              <a:gd name="connsiteX0" fmla="*/ 0 w 1771927"/>
              <a:gd name="connsiteY0" fmla="*/ 0 h 686714"/>
              <a:gd name="connsiteX1" fmla="*/ 878200 w 1771927"/>
              <a:gd name="connsiteY1" fmla="*/ 653878 h 686714"/>
              <a:gd name="connsiteX2" fmla="*/ 1771927 w 1771927"/>
              <a:gd name="connsiteY2" fmla="*/ 527015 h 686714"/>
              <a:gd name="connsiteX0" fmla="*/ 0 w 1771927"/>
              <a:gd name="connsiteY0" fmla="*/ 0 h 673831"/>
              <a:gd name="connsiteX1" fmla="*/ 878200 w 1771927"/>
              <a:gd name="connsiteY1" fmla="*/ 653878 h 673831"/>
              <a:gd name="connsiteX2" fmla="*/ 1771927 w 1771927"/>
              <a:gd name="connsiteY2" fmla="*/ 527015 h 673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71927" h="673831">
                <a:moveTo>
                  <a:pt x="0" y="0"/>
                </a:moveTo>
                <a:cubicBezTo>
                  <a:pt x="74075" y="291276"/>
                  <a:pt x="612187" y="596522"/>
                  <a:pt x="878200" y="653878"/>
                </a:cubicBezTo>
                <a:cubicBezTo>
                  <a:pt x="1144213" y="711234"/>
                  <a:pt x="1587513" y="637539"/>
                  <a:pt x="1771927" y="527015"/>
                </a:cubicBezTo>
              </a:path>
            </a:pathLst>
          </a:custGeom>
          <a:noFill/>
          <a:ln w="22225" cap="flat" cmpd="sng" algn="ctr">
            <a:solidFill>
              <a:srgbClr val="C00000"/>
            </a:solidFill>
            <a:prstDash val="solid"/>
            <a:round/>
            <a:headEnd type="stealth" w="lg" len="med"/>
            <a:tailEnd type="stealth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3021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dissolve/>
      </p:transition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a14="http://schemas.microsoft.com/office/drawing/2010/main"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7A29EDB6-2E4F-6A2C-EB8A-697A45107498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304800" y="228600"/>
                <a:ext cx="8723870" cy="838200"/>
              </a:xfrm>
            </p:spPr>
            <p:txBody>
              <a:bodyPr/>
              <a:lstStyle/>
              <a:p>
                <a:r>
                  <a:rPr lang="en-US" dirty="0"/>
                  <a:t>Best Case for CFLOBDDs: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𝜆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.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𝑣</m:t>
                    </m:r>
                  </m:oMath>
                </a14:m>
                <a:endParaRPr lang="en-US" dirty="0"/>
              </a:p>
            </p:txBody>
          </p:sp>
        </mc:Choice>
        <mc:Fallback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7A29EDB6-2E4F-6A2C-EB8A-697A4510749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304800" y="228600"/>
                <a:ext cx="8723870" cy="838200"/>
              </a:xfrm>
              <a:blipFill>
                <a:blip r:embed="rId2"/>
                <a:stretch>
                  <a:fillRect l="-1747" t="-875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8" name="Group 27">
            <a:extLst>
              <a:ext uri="{FF2B5EF4-FFF2-40B4-BE49-F238E27FC236}">
                <a16:creationId xmlns:a16="http://schemas.microsoft.com/office/drawing/2014/main" id="{B6C1F9BF-799F-93A6-E429-E81498DB60C1}"/>
              </a:ext>
            </a:extLst>
          </p:cNvPr>
          <p:cNvGrpSpPr/>
          <p:nvPr/>
        </p:nvGrpSpPr>
        <p:grpSpPr>
          <a:xfrm>
            <a:off x="6188713" y="1433634"/>
            <a:ext cx="2522538" cy="4715484"/>
            <a:chOff x="3125438" y="1482618"/>
            <a:chExt cx="2522538" cy="4715484"/>
          </a:xfrm>
        </p:grpSpPr>
        <p:sp>
          <p:nvSpPr>
            <p:cNvPr id="4" name="Oval 49">
              <a:extLst>
                <a:ext uri="{FF2B5EF4-FFF2-40B4-BE49-F238E27FC236}">
                  <a16:creationId xmlns:a16="http://schemas.microsoft.com/office/drawing/2014/main" id="{073F86E1-356A-4716-063C-0A4D8C51F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438" y="1482618"/>
              <a:ext cx="474663" cy="416877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" name="Oval 44">
              <a:extLst>
                <a:ext uri="{FF2B5EF4-FFF2-40B4-BE49-F238E27FC236}">
                  <a16:creationId xmlns:a16="http://schemas.microsoft.com/office/drawing/2014/main" id="{AF17FFBA-6437-7E0D-63DD-4C78876A2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3876" y="167311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" name="Oval 45">
              <a:extLst>
                <a:ext uri="{FF2B5EF4-FFF2-40B4-BE49-F238E27FC236}">
                  <a16:creationId xmlns:a16="http://schemas.microsoft.com/office/drawing/2014/main" id="{BC84AF49-2AE1-4A8A-BD35-B390D9BCC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251" y="3560656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7" name="Oval 47">
              <a:extLst>
                <a:ext uri="{FF2B5EF4-FFF2-40B4-BE49-F238E27FC236}">
                  <a16:creationId xmlns:a16="http://schemas.microsoft.com/office/drawing/2014/main" id="{103C44AF-D67F-FE8D-1412-D34EC23F1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8638" y="5341831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" name="Line 145">
              <a:extLst>
                <a:ext uri="{FF2B5EF4-FFF2-40B4-BE49-F238E27FC236}">
                  <a16:creationId xmlns:a16="http://schemas.microsoft.com/office/drawing/2014/main" id="{41C706BF-8B32-6387-CE5E-B65D4A9880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1976" y="1722331"/>
              <a:ext cx="1073150" cy="709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 155">
              <a:extLst>
                <a:ext uri="{FF2B5EF4-FFF2-40B4-BE49-F238E27FC236}">
                  <a16:creationId xmlns:a16="http://schemas.microsoft.com/office/drawing/2014/main" id="{05712782-D8BA-2241-3D7C-25619815B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926" y="2349393"/>
              <a:ext cx="1098550" cy="1649413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1" h="1022">
                  <a:moveTo>
                    <a:pt x="0" y="805"/>
                  </a:moveTo>
                  <a:cubicBezTo>
                    <a:pt x="34" y="823"/>
                    <a:pt x="129" y="1022"/>
                    <a:pt x="207" y="911"/>
                  </a:cubicBezTo>
                  <a:cubicBezTo>
                    <a:pt x="285" y="800"/>
                    <a:pt x="392" y="280"/>
                    <a:pt x="469" y="140"/>
                  </a:cubicBezTo>
                  <a:cubicBezTo>
                    <a:pt x="546" y="0"/>
                    <a:pt x="629" y="87"/>
                    <a:pt x="671" y="7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156">
              <a:extLst>
                <a:ext uri="{FF2B5EF4-FFF2-40B4-BE49-F238E27FC236}">
                  <a16:creationId xmlns:a16="http://schemas.microsoft.com/office/drawing/2014/main" id="{F5641ED2-93AD-623E-1969-DE8AD6716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976" y="4652856"/>
              <a:ext cx="1128713" cy="700088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1" h="449">
                  <a:moveTo>
                    <a:pt x="711" y="0"/>
                  </a:moveTo>
                  <a:cubicBezTo>
                    <a:pt x="687" y="39"/>
                    <a:pt x="632" y="187"/>
                    <a:pt x="569" y="232"/>
                  </a:cubicBezTo>
                  <a:cubicBezTo>
                    <a:pt x="506" y="277"/>
                    <a:pt x="415" y="269"/>
                    <a:pt x="330" y="270"/>
                  </a:cubicBezTo>
                  <a:cubicBezTo>
                    <a:pt x="245" y="271"/>
                    <a:pt x="115" y="210"/>
                    <a:pt x="60" y="240"/>
                  </a:cubicBezTo>
                  <a:cubicBezTo>
                    <a:pt x="5" y="270"/>
                    <a:pt x="12" y="406"/>
                    <a:pt x="0" y="449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158">
              <a:extLst>
                <a:ext uri="{FF2B5EF4-FFF2-40B4-BE49-F238E27FC236}">
                  <a16:creationId xmlns:a16="http://schemas.microsoft.com/office/drawing/2014/main" id="{5BF243EE-8936-0A35-642D-78DEFEBFD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226" y="3200293"/>
              <a:ext cx="1125538" cy="1597025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Oval 163">
              <a:extLst>
                <a:ext uri="{FF2B5EF4-FFF2-40B4-BE49-F238E27FC236}">
                  <a16:creationId xmlns:a16="http://schemas.microsoft.com/office/drawing/2014/main" id="{2D98F5E7-085B-BFB7-EE36-B8AFF1B5E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1001" y="2431943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3" name="Oval 164">
              <a:extLst>
                <a:ext uri="{FF2B5EF4-FFF2-40B4-BE49-F238E27FC236}">
                  <a16:creationId xmlns:a16="http://schemas.microsoft.com/office/drawing/2014/main" id="{0D6E54A8-AFFD-8E9D-2909-E68EFD65A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1001" y="3554306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4" name="Oval 165">
              <a:extLst>
                <a:ext uri="{FF2B5EF4-FFF2-40B4-BE49-F238E27FC236}">
                  <a16:creationId xmlns:a16="http://schemas.microsoft.com/office/drawing/2014/main" id="{EBF023A7-3479-9F34-035E-82C36DC08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1001" y="4533793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" name="Oval 166">
              <a:extLst>
                <a:ext uri="{FF2B5EF4-FFF2-40B4-BE49-F238E27FC236}">
                  <a16:creationId xmlns:a16="http://schemas.microsoft.com/office/drawing/2014/main" id="{8582E948-C78D-EDDB-5F6A-B6AFE96DD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226" y="2241443"/>
              <a:ext cx="534988" cy="256698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6" name="Line 173">
              <a:extLst>
                <a:ext uri="{FF2B5EF4-FFF2-40B4-BE49-F238E27FC236}">
                  <a16:creationId xmlns:a16="http://schemas.microsoft.com/office/drawing/2014/main" id="{7CC76496-5EDA-10AD-5DCA-F5042278A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22438" y="2508143"/>
              <a:ext cx="808038" cy="717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74">
              <a:extLst>
                <a:ext uri="{FF2B5EF4-FFF2-40B4-BE49-F238E27FC236}">
                  <a16:creationId xmlns:a16="http://schemas.microsoft.com/office/drawing/2014/main" id="{1011ED1B-BD5B-2456-9CCB-A7ECE5DEE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401" y="3374918"/>
              <a:ext cx="876300" cy="685800"/>
            </a:xfrm>
            <a:custGeom>
              <a:avLst/>
              <a:gdLst>
                <a:gd name="T0" fmla="*/ 552 w 552"/>
                <a:gd name="T1" fmla="*/ 374 h 432"/>
                <a:gd name="T2" fmla="*/ 395 w 552"/>
                <a:gd name="T3" fmla="*/ 418 h 432"/>
                <a:gd name="T4" fmla="*/ 298 w 552"/>
                <a:gd name="T5" fmla="*/ 291 h 432"/>
                <a:gd name="T6" fmla="*/ 186 w 552"/>
                <a:gd name="T7" fmla="*/ 29 h 432"/>
                <a:gd name="T8" fmla="*/ 0 w 552"/>
                <a:gd name="T9" fmla="*/ 116 h 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2" h="432">
                  <a:moveTo>
                    <a:pt x="552" y="374"/>
                  </a:moveTo>
                  <a:cubicBezTo>
                    <a:pt x="526" y="381"/>
                    <a:pt x="437" y="432"/>
                    <a:pt x="395" y="418"/>
                  </a:cubicBezTo>
                  <a:cubicBezTo>
                    <a:pt x="353" y="404"/>
                    <a:pt x="333" y="356"/>
                    <a:pt x="298" y="291"/>
                  </a:cubicBezTo>
                  <a:cubicBezTo>
                    <a:pt x="263" y="226"/>
                    <a:pt x="236" y="58"/>
                    <a:pt x="186" y="29"/>
                  </a:cubicBezTo>
                  <a:cubicBezTo>
                    <a:pt x="136" y="0"/>
                    <a:pt x="39" y="98"/>
                    <a:pt x="0" y="11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75">
              <a:extLst>
                <a:ext uri="{FF2B5EF4-FFF2-40B4-BE49-F238E27FC236}">
                  <a16:creationId xmlns:a16="http://schemas.microsoft.com/office/drawing/2014/main" id="{C4E40AEE-D7C4-AFCF-FABC-9D9C4FD11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613" y="3151081"/>
              <a:ext cx="779463" cy="657225"/>
            </a:xfrm>
            <a:custGeom>
              <a:avLst/>
              <a:gdLst>
                <a:gd name="T0" fmla="*/ 0 w 491"/>
                <a:gd name="T1" fmla="*/ 310 h 414"/>
                <a:gd name="T2" fmla="*/ 144 w 491"/>
                <a:gd name="T3" fmla="*/ 397 h 414"/>
                <a:gd name="T4" fmla="*/ 245 w 491"/>
                <a:gd name="T5" fmla="*/ 208 h 414"/>
                <a:gd name="T6" fmla="*/ 297 w 491"/>
                <a:gd name="T7" fmla="*/ 21 h 414"/>
                <a:gd name="T8" fmla="*/ 491 w 491"/>
                <a:gd name="T9" fmla="*/ 81 h 4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1" h="414">
                  <a:moveTo>
                    <a:pt x="0" y="310"/>
                  </a:moveTo>
                  <a:cubicBezTo>
                    <a:pt x="24" y="347"/>
                    <a:pt x="103" y="414"/>
                    <a:pt x="144" y="397"/>
                  </a:cubicBezTo>
                  <a:cubicBezTo>
                    <a:pt x="185" y="380"/>
                    <a:pt x="220" y="271"/>
                    <a:pt x="245" y="208"/>
                  </a:cubicBezTo>
                  <a:cubicBezTo>
                    <a:pt x="270" y="145"/>
                    <a:pt x="256" y="42"/>
                    <a:pt x="297" y="21"/>
                  </a:cubicBezTo>
                  <a:cubicBezTo>
                    <a:pt x="338" y="0"/>
                    <a:pt x="451" y="69"/>
                    <a:pt x="491" y="81"/>
                  </a:cubicBezTo>
                </a:path>
              </a:pathLst>
            </a:custGeom>
            <a:noFill/>
            <a:ln w="15875" cap="flat" cmpd="sng">
              <a:solidFill>
                <a:srgbClr val="C00000"/>
              </a:solidFill>
              <a:prstDash val="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Line 176">
              <a:extLst>
                <a:ext uri="{FF2B5EF4-FFF2-40B4-BE49-F238E27FC236}">
                  <a16:creationId xmlns:a16="http://schemas.microsoft.com/office/drawing/2014/main" id="{E8B2C263-6405-ABCD-BFF4-E633486AF5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22438" y="3992456"/>
              <a:ext cx="819150" cy="546100"/>
            </a:xfrm>
            <a:prstGeom prst="line">
              <a:avLst/>
            </a:pr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" name="Group 167">
              <a:extLst>
                <a:ext uri="{FF2B5EF4-FFF2-40B4-BE49-F238E27FC236}">
                  <a16:creationId xmlns:a16="http://schemas.microsoft.com/office/drawing/2014/main" id="{221B65CB-E243-9407-7EF2-310B63E576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9176" y="3132031"/>
              <a:ext cx="558800" cy="914400"/>
              <a:chOff x="2483" y="1971"/>
              <a:chExt cx="352" cy="576"/>
            </a:xfrm>
          </p:grpSpPr>
          <p:sp>
            <p:nvSpPr>
              <p:cNvPr id="21" name="Oval 168">
                <a:extLst>
                  <a:ext uri="{FF2B5EF4-FFF2-40B4-BE49-F238E27FC236}">
                    <a16:creationId xmlns:a16="http://schemas.microsoft.com/office/drawing/2014/main" id="{4A3D4F12-5B0A-2DC4-BEF5-12A71D325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6" y="2443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" name="Oval 169">
                <a:extLst>
                  <a:ext uri="{FF2B5EF4-FFF2-40B4-BE49-F238E27FC236}">
                    <a16:creationId xmlns:a16="http://schemas.microsoft.com/office/drawing/2014/main" id="{653CA429-00DC-90E2-1548-F9DA865C5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2034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" name="Oval 170">
                <a:extLst>
                  <a:ext uri="{FF2B5EF4-FFF2-40B4-BE49-F238E27FC236}">
                    <a16:creationId xmlns:a16="http://schemas.microsoft.com/office/drawing/2014/main" id="{117DE276-3766-1BCF-196F-57FDD90F0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1971"/>
                <a:ext cx="352" cy="576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4" name="Freeform 171">
                <a:extLst>
                  <a:ext uri="{FF2B5EF4-FFF2-40B4-BE49-F238E27FC236}">
                    <a16:creationId xmlns:a16="http://schemas.microsoft.com/office/drawing/2014/main" id="{8F8BE9EA-BA85-3C93-9F3E-8B8E22D37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84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172">
                <a:extLst>
                  <a:ext uri="{FF2B5EF4-FFF2-40B4-BE49-F238E27FC236}">
                    <a16:creationId xmlns:a16="http://schemas.microsoft.com/office/drawing/2014/main" id="{D99F9E7E-11CD-6C78-273D-E1D8A7A58D1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89" y="2087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" name="TextBox 25">
                  <a:extLst>
                    <a:ext uri="{FF2B5EF4-FFF2-40B4-BE49-F238E27FC236}">
                      <a16:creationId xmlns:a16="http://schemas.microsoft.com/office/drawing/2014/main" id="{5E91CD9E-BF35-5081-0F03-3B1344371037}"/>
                    </a:ext>
                  </a:extLst>
                </p:cNvPr>
                <p:cNvSpPr txBox="1"/>
                <p:nvPr/>
              </p:nvSpPr>
              <p:spPr>
                <a:xfrm>
                  <a:off x="3184817" y="5859548"/>
                  <a:ext cx="349391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26" name="TextBox 25">
                  <a:extLst>
                    <a:ext uri="{FF2B5EF4-FFF2-40B4-BE49-F238E27FC236}">
                      <a16:creationId xmlns:a16="http://schemas.microsoft.com/office/drawing/2014/main" id="{5E91CD9E-BF35-5081-0F03-3B134437103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84817" y="5859548"/>
                  <a:ext cx="349391" cy="338554"/>
                </a:xfrm>
                <a:prstGeom prst="rect">
                  <a:avLst/>
                </a:prstGeom>
                <a:blipFill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7" name="Line 145">
              <a:extLst>
                <a:ext uri="{FF2B5EF4-FFF2-40B4-BE49-F238E27FC236}">
                  <a16:creationId xmlns:a16="http://schemas.microsoft.com/office/drawing/2014/main" id="{D1960F8E-4529-A01A-9215-5671F68F61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9038" y="5408506"/>
              <a:ext cx="0" cy="5540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4" name="Arrow: Right 113">
            <a:extLst>
              <a:ext uri="{FF2B5EF4-FFF2-40B4-BE49-F238E27FC236}">
                <a16:creationId xmlns:a16="http://schemas.microsoft.com/office/drawing/2014/main" id="{8C05E9DE-FFBD-9690-9D8E-9F0764D12447}"/>
              </a:ext>
            </a:extLst>
          </p:cNvPr>
          <p:cNvSpPr/>
          <p:nvPr/>
        </p:nvSpPr>
        <p:spPr>
          <a:xfrm>
            <a:off x="5186137" y="3450994"/>
            <a:ext cx="527387" cy="189813"/>
          </a:xfrm>
          <a:prstGeom prst="rightArrow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4" name="TextBox 103">
                <a:extLst>
                  <a:ext uri="{FF2B5EF4-FFF2-40B4-BE49-F238E27FC236}">
                    <a16:creationId xmlns:a16="http://schemas.microsoft.com/office/drawing/2014/main" id="{4C8679E7-FE07-10ED-4751-1AE882EB6691}"/>
                  </a:ext>
                </a:extLst>
              </p:cNvPr>
              <p:cNvSpPr txBox="1"/>
              <p:nvPr/>
            </p:nvSpPr>
            <p:spPr>
              <a:xfrm>
                <a:off x="110872" y="2467161"/>
                <a:ext cx="37702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6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104" name="TextBox 103">
                <a:extLst>
                  <a:ext uri="{FF2B5EF4-FFF2-40B4-BE49-F238E27FC236}">
                    <a16:creationId xmlns:a16="http://schemas.microsoft.com/office/drawing/2014/main" id="{4C8679E7-FE07-10ED-4751-1AE882EB669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0872" y="2467161"/>
                <a:ext cx="377024" cy="338554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5" name="TextBox 104">
                <a:extLst>
                  <a:ext uri="{FF2B5EF4-FFF2-40B4-BE49-F238E27FC236}">
                    <a16:creationId xmlns:a16="http://schemas.microsoft.com/office/drawing/2014/main" id="{5A35B56B-FDA1-3834-204A-1B7D85485741}"/>
                  </a:ext>
                </a:extLst>
              </p:cNvPr>
              <p:cNvSpPr txBox="1"/>
              <p:nvPr/>
            </p:nvSpPr>
            <p:spPr>
              <a:xfrm>
                <a:off x="119557" y="2877313"/>
                <a:ext cx="35965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6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16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105" name="TextBox 104">
                <a:extLst>
                  <a:ext uri="{FF2B5EF4-FFF2-40B4-BE49-F238E27FC236}">
                    <a16:creationId xmlns:a16="http://schemas.microsoft.com/office/drawing/2014/main" id="{5A35B56B-FDA1-3834-204A-1B7D8548574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9557" y="2877313"/>
                <a:ext cx="359655" cy="338554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6" name="TextBox 105">
                <a:extLst>
                  <a:ext uri="{FF2B5EF4-FFF2-40B4-BE49-F238E27FC236}">
                    <a16:creationId xmlns:a16="http://schemas.microsoft.com/office/drawing/2014/main" id="{7DF0BC3B-6672-F1E5-784E-2AB4AFF00144}"/>
                  </a:ext>
                </a:extLst>
              </p:cNvPr>
              <p:cNvSpPr txBox="1"/>
              <p:nvPr/>
            </p:nvSpPr>
            <p:spPr>
              <a:xfrm>
                <a:off x="102537" y="3339370"/>
                <a:ext cx="39369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6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16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106" name="TextBox 105">
                <a:extLst>
                  <a:ext uri="{FF2B5EF4-FFF2-40B4-BE49-F238E27FC236}">
                    <a16:creationId xmlns:a16="http://schemas.microsoft.com/office/drawing/2014/main" id="{7DF0BC3B-6672-F1E5-784E-2AB4AFF0014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2537" y="3339370"/>
                <a:ext cx="393694" cy="338554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7" name="TextBox 106">
                <a:extLst>
                  <a:ext uri="{FF2B5EF4-FFF2-40B4-BE49-F238E27FC236}">
                    <a16:creationId xmlns:a16="http://schemas.microsoft.com/office/drawing/2014/main" id="{A49B21D0-A0F8-196A-787E-DD207ACDD607}"/>
                  </a:ext>
                </a:extLst>
              </p:cNvPr>
              <p:cNvSpPr txBox="1"/>
              <p:nvPr/>
            </p:nvSpPr>
            <p:spPr>
              <a:xfrm>
                <a:off x="117495" y="3837517"/>
                <a:ext cx="363779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6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16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107" name="TextBox 106">
                <a:extLst>
                  <a:ext uri="{FF2B5EF4-FFF2-40B4-BE49-F238E27FC236}">
                    <a16:creationId xmlns:a16="http://schemas.microsoft.com/office/drawing/2014/main" id="{A49B21D0-A0F8-196A-787E-DD207ACDD60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7495" y="3837517"/>
                <a:ext cx="363779" cy="338554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42" name="Group 141">
            <a:extLst>
              <a:ext uri="{FF2B5EF4-FFF2-40B4-BE49-F238E27FC236}">
                <a16:creationId xmlns:a16="http://schemas.microsoft.com/office/drawing/2014/main" id="{72351EE2-EAD0-07F9-4EF8-28B9F958FE06}"/>
              </a:ext>
            </a:extLst>
          </p:cNvPr>
          <p:cNvGrpSpPr/>
          <p:nvPr/>
        </p:nvGrpSpPr>
        <p:grpSpPr>
          <a:xfrm>
            <a:off x="379427" y="2534015"/>
            <a:ext cx="4865542" cy="2003176"/>
            <a:chOff x="158995" y="1897207"/>
            <a:chExt cx="4865542" cy="2003176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" name="TextBox 2">
                  <a:extLst>
                    <a:ext uri="{FF2B5EF4-FFF2-40B4-BE49-F238E27FC236}">
                      <a16:creationId xmlns:a16="http://schemas.microsoft.com/office/drawing/2014/main" id="{45B24A9B-E46A-88CA-A3E0-E0AAE10B8723}"/>
                    </a:ext>
                  </a:extLst>
                </p:cNvPr>
                <p:cNvSpPr txBox="1"/>
                <p:nvPr/>
              </p:nvSpPr>
              <p:spPr>
                <a:xfrm>
                  <a:off x="4704757" y="3690690"/>
                  <a:ext cx="234639" cy="2073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3" name="TextBox 2">
                  <a:extLst>
                    <a:ext uri="{FF2B5EF4-FFF2-40B4-BE49-F238E27FC236}">
                      <a16:creationId xmlns:a16="http://schemas.microsoft.com/office/drawing/2014/main" id="{45B24A9B-E46A-88CA-A3E0-E0AAE10B872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04757" y="3690690"/>
                  <a:ext cx="234639" cy="207386"/>
                </a:xfrm>
                <a:prstGeom prst="rect">
                  <a:avLst/>
                </a:prstGeom>
                <a:blipFill>
                  <a:blip r:embed="rId8"/>
                  <a:stretch>
                    <a:fillRect r="-7895" b="-411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5AA634FD-F96C-7015-9909-728DC9750A8D}"/>
                </a:ext>
              </a:extLst>
            </p:cNvPr>
            <p:cNvSpPr/>
            <p:nvPr/>
          </p:nvSpPr>
          <p:spPr>
            <a:xfrm>
              <a:off x="2658225" y="1897207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4ABE12EF-8017-2B25-7D52-C399A7F60714}"/>
                </a:ext>
              </a:extLst>
            </p:cNvPr>
            <p:cNvSpPr/>
            <p:nvPr/>
          </p:nvSpPr>
          <p:spPr>
            <a:xfrm>
              <a:off x="3457634" y="2262755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A98829C2-D159-B474-AC02-8CA121076856}"/>
                </a:ext>
              </a:extLst>
            </p:cNvPr>
            <p:cNvSpPr/>
            <p:nvPr/>
          </p:nvSpPr>
          <p:spPr>
            <a:xfrm>
              <a:off x="1817319" y="2262755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7DD69E91-6DDD-1007-ED74-80BE986E3C9A}"/>
                </a:ext>
              </a:extLst>
            </p:cNvPr>
            <p:cNvSpPr/>
            <p:nvPr/>
          </p:nvSpPr>
          <p:spPr>
            <a:xfrm>
              <a:off x="2110801" y="2694205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2636018E-A57D-F3E4-E504-2BD6932F1374}"/>
                </a:ext>
              </a:extLst>
            </p:cNvPr>
            <p:cNvSpPr/>
            <p:nvPr/>
          </p:nvSpPr>
          <p:spPr>
            <a:xfrm>
              <a:off x="1028652" y="2694205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6BE26796-AE12-A6E4-D9A4-996C39C138A8}"/>
                </a:ext>
              </a:extLst>
            </p:cNvPr>
            <p:cNvSpPr/>
            <p:nvPr/>
          </p:nvSpPr>
          <p:spPr>
            <a:xfrm>
              <a:off x="4275099" y="2694205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C74EE46F-BB2A-3F4A-6635-03DF4A325C9A}"/>
                </a:ext>
              </a:extLst>
            </p:cNvPr>
            <p:cNvSpPr/>
            <p:nvPr/>
          </p:nvSpPr>
          <p:spPr>
            <a:xfrm>
              <a:off x="3192949" y="2694205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CD17EA6F-F9A3-E7EF-DDDD-C070488C6AAD}"/>
                </a:ext>
              </a:extLst>
            </p:cNvPr>
            <p:cNvGrpSpPr/>
            <p:nvPr/>
          </p:nvGrpSpPr>
          <p:grpSpPr>
            <a:xfrm>
              <a:off x="548006" y="3179002"/>
              <a:ext cx="4179086" cy="22405"/>
              <a:chOff x="1185771" y="3564888"/>
              <a:chExt cx="6222908" cy="36576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411B41D-76CE-EEAD-09F6-1F4BE19A8FEA}"/>
                  </a:ext>
                </a:extLst>
              </p:cNvPr>
              <p:cNvSpPr/>
              <p:nvPr/>
            </p:nvSpPr>
            <p:spPr>
              <a:xfrm>
                <a:off x="2069533" y="35648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ECDC8A54-54E6-BB90-C6FD-BC819B9DC231}"/>
                  </a:ext>
                </a:extLst>
              </p:cNvPr>
              <p:cNvSpPr/>
              <p:nvPr/>
            </p:nvSpPr>
            <p:spPr>
              <a:xfrm>
                <a:off x="1185771" y="35648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2EAD2EDF-2C42-19CB-642D-9E6A967F28E5}"/>
                  </a:ext>
                </a:extLst>
              </p:cNvPr>
              <p:cNvSpPr/>
              <p:nvPr/>
            </p:nvSpPr>
            <p:spPr>
              <a:xfrm>
                <a:off x="3837057" y="35648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55382BAF-515B-7B88-AD96-29B936ED5CD4}"/>
                  </a:ext>
                </a:extLst>
              </p:cNvPr>
              <p:cNvSpPr/>
              <p:nvPr/>
            </p:nvSpPr>
            <p:spPr>
              <a:xfrm>
                <a:off x="2953295" y="35648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1DA585C6-4047-B7C2-7973-2F23BE66B297}"/>
                  </a:ext>
                </a:extLst>
              </p:cNvPr>
              <p:cNvSpPr/>
              <p:nvPr/>
            </p:nvSpPr>
            <p:spPr>
              <a:xfrm>
                <a:off x="5604581" y="35648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D55E9662-314F-6D9D-CF86-5ED235FB78B8}"/>
                  </a:ext>
                </a:extLst>
              </p:cNvPr>
              <p:cNvSpPr/>
              <p:nvPr/>
            </p:nvSpPr>
            <p:spPr>
              <a:xfrm>
                <a:off x="4720819" y="35648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CF26EC64-83F3-3AE4-A760-ECB2DF122106}"/>
                  </a:ext>
                </a:extLst>
              </p:cNvPr>
              <p:cNvSpPr/>
              <p:nvPr/>
            </p:nvSpPr>
            <p:spPr>
              <a:xfrm>
                <a:off x="7372103" y="35648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D34C99D5-A3C0-6FC5-C858-BE33DB533DC2}"/>
                  </a:ext>
                </a:extLst>
              </p:cNvPr>
              <p:cNvSpPr/>
              <p:nvPr/>
            </p:nvSpPr>
            <p:spPr>
              <a:xfrm>
                <a:off x="6488343" y="35648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22BE8110-2184-0190-0115-BE73BF3E550C}"/>
                </a:ext>
              </a:extLst>
            </p:cNvPr>
            <p:cNvSpPr/>
            <p:nvPr/>
          </p:nvSpPr>
          <p:spPr>
            <a:xfrm>
              <a:off x="939476" y="3764531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2A1AB3EA-CA6A-3B48-6EA9-BBEA246F52E2}"/>
                </a:ext>
              </a:extLst>
            </p:cNvPr>
            <p:cNvSpPr/>
            <p:nvPr/>
          </p:nvSpPr>
          <p:spPr>
            <a:xfrm>
              <a:off x="335011" y="3764531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C45C1BE6-4065-4AA5-0BD0-C9ECB34E3D90}"/>
                </a:ext>
              </a:extLst>
            </p:cNvPr>
            <p:cNvSpPr/>
            <p:nvPr/>
          </p:nvSpPr>
          <p:spPr>
            <a:xfrm>
              <a:off x="2148406" y="3764531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E5357807-BE8C-D8A1-EF3C-02284FABD285}"/>
                </a:ext>
              </a:extLst>
            </p:cNvPr>
            <p:cNvSpPr/>
            <p:nvPr/>
          </p:nvSpPr>
          <p:spPr>
            <a:xfrm>
              <a:off x="1543941" y="3764531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A60FCB67-F437-33C8-091C-73E1691C7E77}"/>
                </a:ext>
              </a:extLst>
            </p:cNvPr>
            <p:cNvSpPr/>
            <p:nvPr/>
          </p:nvSpPr>
          <p:spPr>
            <a:xfrm>
              <a:off x="2752870" y="3764531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C7A34A03-0288-18A2-3903-F439CDBC053C}"/>
                </a:ext>
              </a:extLst>
            </p:cNvPr>
            <p:cNvSpPr/>
            <p:nvPr/>
          </p:nvSpPr>
          <p:spPr>
            <a:xfrm>
              <a:off x="4566264" y="3764531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25CF92AA-C945-AD7C-7A9D-4C29E0CD9096}"/>
                </a:ext>
              </a:extLst>
            </p:cNvPr>
            <p:cNvSpPr/>
            <p:nvPr/>
          </p:nvSpPr>
          <p:spPr>
            <a:xfrm>
              <a:off x="3961800" y="3764531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5D8EBDD3-F70C-BB81-228A-417C1404F0DD}"/>
                </a:ext>
              </a:extLst>
            </p:cNvPr>
            <p:cNvSpPr/>
            <p:nvPr/>
          </p:nvSpPr>
          <p:spPr>
            <a:xfrm>
              <a:off x="1241708" y="3764531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5563C1B5-221A-93A6-9430-E9816075C2C8}"/>
                </a:ext>
              </a:extLst>
            </p:cNvPr>
            <p:cNvSpPr/>
            <p:nvPr/>
          </p:nvSpPr>
          <p:spPr>
            <a:xfrm>
              <a:off x="637244" y="3764531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1A2423C8-6D77-E302-D50B-E574C5C01289}"/>
                </a:ext>
              </a:extLst>
            </p:cNvPr>
            <p:cNvSpPr/>
            <p:nvPr/>
          </p:nvSpPr>
          <p:spPr>
            <a:xfrm>
              <a:off x="2450638" y="3764531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3DB51E84-E207-EC21-E56F-E9D7FCF718CA}"/>
                </a:ext>
              </a:extLst>
            </p:cNvPr>
            <p:cNvSpPr/>
            <p:nvPr/>
          </p:nvSpPr>
          <p:spPr>
            <a:xfrm>
              <a:off x="1846173" y="3764531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A41F5261-1174-DFBA-9025-23A46F2997D3}"/>
                </a:ext>
              </a:extLst>
            </p:cNvPr>
            <p:cNvSpPr/>
            <p:nvPr/>
          </p:nvSpPr>
          <p:spPr>
            <a:xfrm>
              <a:off x="3659567" y="3764531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83EAC1FD-7BB1-A144-6975-C3514B8605FB}"/>
                </a:ext>
              </a:extLst>
            </p:cNvPr>
            <p:cNvSpPr/>
            <p:nvPr/>
          </p:nvSpPr>
          <p:spPr>
            <a:xfrm>
              <a:off x="3055103" y="3764531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95A2C766-36C3-B333-9E36-C2ABEC1025AE}"/>
                </a:ext>
              </a:extLst>
            </p:cNvPr>
            <p:cNvSpPr/>
            <p:nvPr/>
          </p:nvSpPr>
          <p:spPr>
            <a:xfrm>
              <a:off x="4264032" y="3764531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9" name="Straight Arrow Connector 58">
              <a:extLst>
                <a:ext uri="{FF2B5EF4-FFF2-40B4-BE49-F238E27FC236}">
                  <a16:creationId xmlns:a16="http://schemas.microsoft.com/office/drawing/2014/main" id="{D5ECFAF5-EEA6-0FD3-9319-3A169B3971D6}"/>
                </a:ext>
              </a:extLst>
            </p:cNvPr>
            <p:cNvCxnSpPr>
              <a:cxnSpLocks/>
              <a:stCxn id="29" idx="5"/>
              <a:endCxn id="30" idx="1"/>
            </p:cNvCxnSpPr>
            <p:nvPr/>
          </p:nvCxnSpPr>
          <p:spPr>
            <a:xfrm>
              <a:off x="2679191" y="1916332"/>
              <a:ext cx="782040" cy="34970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Arrow Connector 59">
              <a:extLst>
                <a:ext uri="{FF2B5EF4-FFF2-40B4-BE49-F238E27FC236}">
                  <a16:creationId xmlns:a16="http://schemas.microsoft.com/office/drawing/2014/main" id="{54C933F9-69A3-C897-A22C-47CA0B5FD13E}"/>
                </a:ext>
              </a:extLst>
            </p:cNvPr>
            <p:cNvCxnSpPr>
              <a:cxnSpLocks/>
              <a:stCxn id="29" idx="3"/>
              <a:endCxn id="31" idx="7"/>
            </p:cNvCxnSpPr>
            <p:nvPr/>
          </p:nvCxnSpPr>
          <p:spPr>
            <a:xfrm flipH="1">
              <a:off x="1838286" y="1916332"/>
              <a:ext cx="823536" cy="34970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Arrow Connector 60">
              <a:extLst>
                <a:ext uri="{FF2B5EF4-FFF2-40B4-BE49-F238E27FC236}">
                  <a16:creationId xmlns:a16="http://schemas.microsoft.com/office/drawing/2014/main" id="{14448951-4075-FB41-1ED7-93C71356AED5}"/>
                </a:ext>
              </a:extLst>
            </p:cNvPr>
            <p:cNvCxnSpPr>
              <a:cxnSpLocks/>
              <a:stCxn id="30" idx="3"/>
              <a:endCxn id="35" idx="0"/>
            </p:cNvCxnSpPr>
            <p:nvPr/>
          </p:nvCxnSpPr>
          <p:spPr>
            <a:xfrm flipH="1">
              <a:off x="3205231" y="2281879"/>
              <a:ext cx="256000" cy="41232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Arrow Connector 61">
              <a:extLst>
                <a:ext uri="{FF2B5EF4-FFF2-40B4-BE49-F238E27FC236}">
                  <a16:creationId xmlns:a16="http://schemas.microsoft.com/office/drawing/2014/main" id="{961167A3-138C-4490-02B7-5E11AC227A68}"/>
                </a:ext>
              </a:extLst>
            </p:cNvPr>
            <p:cNvCxnSpPr>
              <a:cxnSpLocks/>
              <a:stCxn id="30" idx="6"/>
              <a:endCxn id="34" idx="1"/>
            </p:cNvCxnSpPr>
            <p:nvPr/>
          </p:nvCxnSpPr>
          <p:spPr>
            <a:xfrm>
              <a:off x="3482197" y="2273958"/>
              <a:ext cx="796499" cy="42352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Arrow Connector 62">
              <a:extLst>
                <a:ext uri="{FF2B5EF4-FFF2-40B4-BE49-F238E27FC236}">
                  <a16:creationId xmlns:a16="http://schemas.microsoft.com/office/drawing/2014/main" id="{263D2E52-A85D-80AE-6DA0-A5EB92D93480}"/>
                </a:ext>
              </a:extLst>
            </p:cNvPr>
            <p:cNvCxnSpPr>
              <a:cxnSpLocks/>
              <a:stCxn id="31" idx="5"/>
              <a:endCxn id="32" idx="0"/>
            </p:cNvCxnSpPr>
            <p:nvPr/>
          </p:nvCxnSpPr>
          <p:spPr>
            <a:xfrm>
              <a:off x="1838286" y="2281879"/>
              <a:ext cx="284797" cy="41232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Arrow Connector 63">
              <a:extLst>
                <a:ext uri="{FF2B5EF4-FFF2-40B4-BE49-F238E27FC236}">
                  <a16:creationId xmlns:a16="http://schemas.microsoft.com/office/drawing/2014/main" id="{84574E42-1533-BB8B-D8E7-9BDFB2A77537}"/>
                </a:ext>
              </a:extLst>
            </p:cNvPr>
            <p:cNvCxnSpPr>
              <a:cxnSpLocks/>
              <a:stCxn id="31" idx="3"/>
              <a:endCxn id="33" idx="7"/>
            </p:cNvCxnSpPr>
            <p:nvPr/>
          </p:nvCxnSpPr>
          <p:spPr>
            <a:xfrm flipH="1">
              <a:off x="1049618" y="2281879"/>
              <a:ext cx="771298" cy="415606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Arrow Connector 64">
              <a:extLst>
                <a:ext uri="{FF2B5EF4-FFF2-40B4-BE49-F238E27FC236}">
                  <a16:creationId xmlns:a16="http://schemas.microsoft.com/office/drawing/2014/main" id="{8FEDD422-AABC-08E2-ACAB-FC2FD9966C72}"/>
                </a:ext>
              </a:extLst>
            </p:cNvPr>
            <p:cNvCxnSpPr>
              <a:cxnSpLocks/>
              <a:stCxn id="33" idx="3"/>
              <a:endCxn id="38" idx="0"/>
            </p:cNvCxnSpPr>
            <p:nvPr/>
          </p:nvCxnSpPr>
          <p:spPr>
            <a:xfrm flipH="1">
              <a:off x="560287" y="2713329"/>
              <a:ext cx="471962" cy="465673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Arrow Connector 65">
              <a:extLst>
                <a:ext uri="{FF2B5EF4-FFF2-40B4-BE49-F238E27FC236}">
                  <a16:creationId xmlns:a16="http://schemas.microsoft.com/office/drawing/2014/main" id="{B81B0774-91B7-3242-C594-DCD5F6FF59EF}"/>
                </a:ext>
              </a:extLst>
            </p:cNvPr>
            <p:cNvCxnSpPr>
              <a:cxnSpLocks/>
              <a:stCxn id="33" idx="5"/>
              <a:endCxn id="37" idx="0"/>
            </p:cNvCxnSpPr>
            <p:nvPr/>
          </p:nvCxnSpPr>
          <p:spPr>
            <a:xfrm>
              <a:off x="1049618" y="2713329"/>
              <a:ext cx="104172" cy="465673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Arrow Connector 66">
              <a:extLst>
                <a:ext uri="{FF2B5EF4-FFF2-40B4-BE49-F238E27FC236}">
                  <a16:creationId xmlns:a16="http://schemas.microsoft.com/office/drawing/2014/main" id="{C21F0381-DA8D-C628-9670-1DC8D0BADA6A}"/>
                </a:ext>
              </a:extLst>
            </p:cNvPr>
            <p:cNvCxnSpPr>
              <a:cxnSpLocks/>
              <a:stCxn id="32" idx="5"/>
              <a:endCxn id="39" idx="0"/>
            </p:cNvCxnSpPr>
            <p:nvPr/>
          </p:nvCxnSpPr>
          <p:spPr>
            <a:xfrm>
              <a:off x="2131767" y="2713329"/>
              <a:ext cx="209031" cy="465673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Arrow Connector 67">
              <a:extLst>
                <a:ext uri="{FF2B5EF4-FFF2-40B4-BE49-F238E27FC236}">
                  <a16:creationId xmlns:a16="http://schemas.microsoft.com/office/drawing/2014/main" id="{44B6F7C5-62C7-4B68-8725-DB213D26B82F}"/>
                </a:ext>
              </a:extLst>
            </p:cNvPr>
            <p:cNvCxnSpPr>
              <a:cxnSpLocks/>
              <a:stCxn id="35" idx="5"/>
              <a:endCxn id="41" idx="0"/>
            </p:cNvCxnSpPr>
            <p:nvPr/>
          </p:nvCxnSpPr>
          <p:spPr>
            <a:xfrm>
              <a:off x="3213916" y="2713329"/>
              <a:ext cx="313889" cy="465673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Arrow Connector 68">
              <a:extLst>
                <a:ext uri="{FF2B5EF4-FFF2-40B4-BE49-F238E27FC236}">
                  <a16:creationId xmlns:a16="http://schemas.microsoft.com/office/drawing/2014/main" id="{1493BEBD-A679-A91B-6AFB-1B7AC1899696}"/>
                </a:ext>
              </a:extLst>
            </p:cNvPr>
            <p:cNvCxnSpPr>
              <a:cxnSpLocks/>
              <a:stCxn id="35" idx="3"/>
              <a:endCxn id="42" idx="0"/>
            </p:cNvCxnSpPr>
            <p:nvPr/>
          </p:nvCxnSpPr>
          <p:spPr>
            <a:xfrm flipH="1">
              <a:off x="2934301" y="2713329"/>
              <a:ext cx="262245" cy="465673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Arrow Connector 69">
              <a:extLst>
                <a:ext uri="{FF2B5EF4-FFF2-40B4-BE49-F238E27FC236}">
                  <a16:creationId xmlns:a16="http://schemas.microsoft.com/office/drawing/2014/main" id="{DD5107B1-05D1-9802-DC18-AD5FC93D7AFD}"/>
                </a:ext>
              </a:extLst>
            </p:cNvPr>
            <p:cNvCxnSpPr>
              <a:cxnSpLocks/>
              <a:stCxn id="34" idx="3"/>
              <a:endCxn id="44" idx="0"/>
            </p:cNvCxnSpPr>
            <p:nvPr/>
          </p:nvCxnSpPr>
          <p:spPr>
            <a:xfrm flipH="1">
              <a:off x="4121308" y="2713329"/>
              <a:ext cx="157388" cy="465673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Arrow Connector 70">
              <a:extLst>
                <a:ext uri="{FF2B5EF4-FFF2-40B4-BE49-F238E27FC236}">
                  <a16:creationId xmlns:a16="http://schemas.microsoft.com/office/drawing/2014/main" id="{C372F58E-271B-3A3E-71DA-DC715793D659}"/>
                </a:ext>
              </a:extLst>
            </p:cNvPr>
            <p:cNvCxnSpPr>
              <a:cxnSpLocks/>
              <a:stCxn id="34" idx="5"/>
              <a:endCxn id="43" idx="0"/>
            </p:cNvCxnSpPr>
            <p:nvPr/>
          </p:nvCxnSpPr>
          <p:spPr>
            <a:xfrm>
              <a:off x="4296065" y="2713329"/>
              <a:ext cx="418745" cy="465673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Arrow Connector 71">
              <a:extLst>
                <a:ext uri="{FF2B5EF4-FFF2-40B4-BE49-F238E27FC236}">
                  <a16:creationId xmlns:a16="http://schemas.microsoft.com/office/drawing/2014/main" id="{BE181BAF-8F6A-EA64-F14D-41CA1A913B9B}"/>
                </a:ext>
              </a:extLst>
            </p:cNvPr>
            <p:cNvCxnSpPr>
              <a:cxnSpLocks/>
              <a:stCxn id="32" idx="3"/>
              <a:endCxn id="40" idx="7"/>
            </p:cNvCxnSpPr>
            <p:nvPr/>
          </p:nvCxnSpPr>
          <p:spPr>
            <a:xfrm flipH="1">
              <a:off x="1755979" y="2713329"/>
              <a:ext cx="358419" cy="46895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Arrow Connector 72">
              <a:extLst>
                <a:ext uri="{FF2B5EF4-FFF2-40B4-BE49-F238E27FC236}">
                  <a16:creationId xmlns:a16="http://schemas.microsoft.com/office/drawing/2014/main" id="{E55C66B6-C498-6DB8-61DF-1A18DD26C4CB}"/>
                </a:ext>
              </a:extLst>
            </p:cNvPr>
            <p:cNvCxnSpPr>
              <a:cxnSpLocks/>
              <a:stCxn id="38" idx="3"/>
              <a:endCxn id="46" idx="0"/>
            </p:cNvCxnSpPr>
            <p:nvPr/>
          </p:nvCxnSpPr>
          <p:spPr>
            <a:xfrm flipH="1">
              <a:off x="347293" y="3198126"/>
              <a:ext cx="204309" cy="56640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Arrow Connector 73">
              <a:extLst>
                <a:ext uri="{FF2B5EF4-FFF2-40B4-BE49-F238E27FC236}">
                  <a16:creationId xmlns:a16="http://schemas.microsoft.com/office/drawing/2014/main" id="{AF0E85E1-B75E-935C-3C11-387B1BBAAFB3}"/>
                </a:ext>
              </a:extLst>
            </p:cNvPr>
            <p:cNvCxnSpPr>
              <a:cxnSpLocks/>
              <a:stCxn id="37" idx="3"/>
              <a:endCxn id="45" idx="0"/>
            </p:cNvCxnSpPr>
            <p:nvPr/>
          </p:nvCxnSpPr>
          <p:spPr>
            <a:xfrm flipH="1">
              <a:off x="951758" y="3198126"/>
              <a:ext cx="193348" cy="56640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Arrow Connector 74">
              <a:extLst>
                <a:ext uri="{FF2B5EF4-FFF2-40B4-BE49-F238E27FC236}">
                  <a16:creationId xmlns:a16="http://schemas.microsoft.com/office/drawing/2014/main" id="{A540382F-3FAD-59B0-8ACA-015670486FAC}"/>
                </a:ext>
              </a:extLst>
            </p:cNvPr>
            <p:cNvCxnSpPr>
              <a:cxnSpLocks/>
              <a:stCxn id="40" idx="3"/>
              <a:endCxn id="48" idx="0"/>
            </p:cNvCxnSpPr>
            <p:nvPr/>
          </p:nvCxnSpPr>
          <p:spPr>
            <a:xfrm flipH="1">
              <a:off x="1556222" y="3198126"/>
              <a:ext cx="182387" cy="56640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Arrow Connector 75">
              <a:extLst>
                <a:ext uri="{FF2B5EF4-FFF2-40B4-BE49-F238E27FC236}">
                  <a16:creationId xmlns:a16="http://schemas.microsoft.com/office/drawing/2014/main" id="{CACFCA4F-DE9C-4A45-FCB5-FCAE0B73F9A2}"/>
                </a:ext>
              </a:extLst>
            </p:cNvPr>
            <p:cNvCxnSpPr>
              <a:cxnSpLocks/>
              <a:stCxn id="39" idx="3"/>
              <a:endCxn id="47" idx="7"/>
            </p:cNvCxnSpPr>
            <p:nvPr/>
          </p:nvCxnSpPr>
          <p:spPr>
            <a:xfrm flipH="1">
              <a:off x="2169372" y="3198126"/>
              <a:ext cx="162741" cy="569686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Arrow Connector 76">
              <a:extLst>
                <a:ext uri="{FF2B5EF4-FFF2-40B4-BE49-F238E27FC236}">
                  <a16:creationId xmlns:a16="http://schemas.microsoft.com/office/drawing/2014/main" id="{FA6A0240-3FA9-CE96-2E57-3384BC99C7AA}"/>
                </a:ext>
              </a:extLst>
            </p:cNvPr>
            <p:cNvCxnSpPr>
              <a:cxnSpLocks/>
              <a:stCxn id="42" idx="3"/>
              <a:endCxn id="49" idx="0"/>
            </p:cNvCxnSpPr>
            <p:nvPr/>
          </p:nvCxnSpPr>
          <p:spPr>
            <a:xfrm flipH="1">
              <a:off x="2765152" y="3198126"/>
              <a:ext cx="160464" cy="56640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Arrow Connector 77">
              <a:extLst>
                <a:ext uri="{FF2B5EF4-FFF2-40B4-BE49-F238E27FC236}">
                  <a16:creationId xmlns:a16="http://schemas.microsoft.com/office/drawing/2014/main" id="{9372A496-DEEB-5157-AAD0-B665C0A79610}"/>
                </a:ext>
              </a:extLst>
            </p:cNvPr>
            <p:cNvCxnSpPr>
              <a:cxnSpLocks/>
              <a:stCxn id="41" idx="3"/>
              <a:endCxn id="115" idx="0"/>
            </p:cNvCxnSpPr>
            <p:nvPr/>
          </p:nvCxnSpPr>
          <p:spPr>
            <a:xfrm flipH="1">
              <a:off x="3369616" y="3198126"/>
              <a:ext cx="149503" cy="56640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Arrow Connector 78">
              <a:extLst>
                <a:ext uri="{FF2B5EF4-FFF2-40B4-BE49-F238E27FC236}">
                  <a16:creationId xmlns:a16="http://schemas.microsoft.com/office/drawing/2014/main" id="{0F7E2BB2-3BD1-0878-87B0-02F9146F1383}"/>
                </a:ext>
              </a:extLst>
            </p:cNvPr>
            <p:cNvCxnSpPr>
              <a:cxnSpLocks/>
              <a:stCxn id="44" idx="3"/>
              <a:endCxn id="51" idx="0"/>
            </p:cNvCxnSpPr>
            <p:nvPr/>
          </p:nvCxnSpPr>
          <p:spPr>
            <a:xfrm flipH="1">
              <a:off x="3974081" y="3198126"/>
              <a:ext cx="138542" cy="56640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Arrow Connector 79">
              <a:extLst>
                <a:ext uri="{FF2B5EF4-FFF2-40B4-BE49-F238E27FC236}">
                  <a16:creationId xmlns:a16="http://schemas.microsoft.com/office/drawing/2014/main" id="{BF196F8B-FED0-D613-6B5A-9C7D7A5C6A6E}"/>
                </a:ext>
              </a:extLst>
            </p:cNvPr>
            <p:cNvCxnSpPr>
              <a:cxnSpLocks/>
              <a:stCxn id="43" idx="3"/>
              <a:endCxn id="50" idx="0"/>
            </p:cNvCxnSpPr>
            <p:nvPr/>
          </p:nvCxnSpPr>
          <p:spPr>
            <a:xfrm flipH="1">
              <a:off x="4578546" y="3198126"/>
              <a:ext cx="127579" cy="56640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Arrow Connector 80">
              <a:extLst>
                <a:ext uri="{FF2B5EF4-FFF2-40B4-BE49-F238E27FC236}">
                  <a16:creationId xmlns:a16="http://schemas.microsoft.com/office/drawing/2014/main" id="{4E949D34-9161-62EE-1CC6-C43D3703566F}"/>
                </a:ext>
              </a:extLst>
            </p:cNvPr>
            <p:cNvCxnSpPr>
              <a:cxnSpLocks/>
              <a:stCxn id="39" idx="5"/>
              <a:endCxn id="54" idx="0"/>
            </p:cNvCxnSpPr>
            <p:nvPr/>
          </p:nvCxnSpPr>
          <p:spPr>
            <a:xfrm>
              <a:off x="2349482" y="3198126"/>
              <a:ext cx="113437" cy="56640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Arrow Connector 81">
              <a:extLst>
                <a:ext uri="{FF2B5EF4-FFF2-40B4-BE49-F238E27FC236}">
                  <a16:creationId xmlns:a16="http://schemas.microsoft.com/office/drawing/2014/main" id="{E46881E2-45CF-73B5-5B08-0F87452161D0}"/>
                </a:ext>
              </a:extLst>
            </p:cNvPr>
            <p:cNvCxnSpPr>
              <a:cxnSpLocks/>
              <a:stCxn id="42" idx="5"/>
              <a:endCxn id="57" idx="0"/>
            </p:cNvCxnSpPr>
            <p:nvPr/>
          </p:nvCxnSpPr>
          <p:spPr>
            <a:xfrm>
              <a:off x="2942985" y="3198126"/>
              <a:ext cx="124399" cy="56640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Arrow Connector 82">
              <a:extLst>
                <a:ext uri="{FF2B5EF4-FFF2-40B4-BE49-F238E27FC236}">
                  <a16:creationId xmlns:a16="http://schemas.microsoft.com/office/drawing/2014/main" id="{356839F7-6E9D-9A79-7625-480BF5F2A035}"/>
                </a:ext>
              </a:extLst>
            </p:cNvPr>
            <p:cNvCxnSpPr>
              <a:cxnSpLocks/>
              <a:stCxn id="41" idx="5"/>
              <a:endCxn id="56" idx="0"/>
            </p:cNvCxnSpPr>
            <p:nvPr/>
          </p:nvCxnSpPr>
          <p:spPr>
            <a:xfrm>
              <a:off x="3536489" y="3198126"/>
              <a:ext cx="135360" cy="56640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Arrow Connector 83">
              <a:extLst>
                <a:ext uri="{FF2B5EF4-FFF2-40B4-BE49-F238E27FC236}">
                  <a16:creationId xmlns:a16="http://schemas.microsoft.com/office/drawing/2014/main" id="{0E7E3CD2-C469-F7C8-8A33-8999A1DD58C2}"/>
                </a:ext>
              </a:extLst>
            </p:cNvPr>
            <p:cNvCxnSpPr>
              <a:cxnSpLocks/>
              <a:stCxn id="44" idx="5"/>
              <a:endCxn id="58" idx="0"/>
            </p:cNvCxnSpPr>
            <p:nvPr/>
          </p:nvCxnSpPr>
          <p:spPr>
            <a:xfrm>
              <a:off x="4129992" y="3198126"/>
              <a:ext cx="146321" cy="56640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Arrow Connector 84">
              <a:extLst>
                <a:ext uri="{FF2B5EF4-FFF2-40B4-BE49-F238E27FC236}">
                  <a16:creationId xmlns:a16="http://schemas.microsoft.com/office/drawing/2014/main" id="{D24A75A3-DA03-47CC-FCF0-DE7C3D01D159}"/>
                </a:ext>
              </a:extLst>
            </p:cNvPr>
            <p:cNvCxnSpPr>
              <a:cxnSpLocks/>
              <a:stCxn id="43" idx="5"/>
              <a:endCxn id="116" idx="0"/>
            </p:cNvCxnSpPr>
            <p:nvPr/>
          </p:nvCxnSpPr>
          <p:spPr>
            <a:xfrm>
              <a:off x="4723494" y="3198126"/>
              <a:ext cx="157282" cy="56640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Arrow Connector 85">
              <a:extLst>
                <a:ext uri="{FF2B5EF4-FFF2-40B4-BE49-F238E27FC236}">
                  <a16:creationId xmlns:a16="http://schemas.microsoft.com/office/drawing/2014/main" id="{E4B8B6E5-B1BB-141E-127C-0178E487D0F7}"/>
                </a:ext>
              </a:extLst>
            </p:cNvPr>
            <p:cNvCxnSpPr>
              <a:cxnSpLocks/>
              <a:stCxn id="40" idx="5"/>
              <a:endCxn id="55" idx="0"/>
            </p:cNvCxnSpPr>
            <p:nvPr/>
          </p:nvCxnSpPr>
          <p:spPr>
            <a:xfrm>
              <a:off x="1755979" y="3198126"/>
              <a:ext cx="102476" cy="56640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Arrow Connector 86">
              <a:extLst>
                <a:ext uri="{FF2B5EF4-FFF2-40B4-BE49-F238E27FC236}">
                  <a16:creationId xmlns:a16="http://schemas.microsoft.com/office/drawing/2014/main" id="{7D9791D6-6733-A093-70B7-11FEC214C7C4}"/>
                </a:ext>
              </a:extLst>
            </p:cNvPr>
            <p:cNvCxnSpPr>
              <a:cxnSpLocks/>
              <a:stCxn id="37" idx="5"/>
              <a:endCxn id="52" idx="0"/>
            </p:cNvCxnSpPr>
            <p:nvPr/>
          </p:nvCxnSpPr>
          <p:spPr>
            <a:xfrm>
              <a:off x="1162475" y="3198126"/>
              <a:ext cx="91515" cy="56640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Arrow Connector 87">
              <a:extLst>
                <a:ext uri="{FF2B5EF4-FFF2-40B4-BE49-F238E27FC236}">
                  <a16:creationId xmlns:a16="http://schemas.microsoft.com/office/drawing/2014/main" id="{35D042FC-2A84-7A0D-1301-7DA454E38F9B}"/>
                </a:ext>
              </a:extLst>
            </p:cNvPr>
            <p:cNvCxnSpPr>
              <a:cxnSpLocks/>
              <a:stCxn id="38" idx="5"/>
              <a:endCxn id="53" idx="0"/>
            </p:cNvCxnSpPr>
            <p:nvPr/>
          </p:nvCxnSpPr>
          <p:spPr>
            <a:xfrm>
              <a:off x="568972" y="3198126"/>
              <a:ext cx="80554" cy="56640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9" name="TextBox 88">
                  <a:extLst>
                    <a:ext uri="{FF2B5EF4-FFF2-40B4-BE49-F238E27FC236}">
                      <a16:creationId xmlns:a16="http://schemas.microsoft.com/office/drawing/2014/main" id="{835F1140-3CFE-8088-A698-B7E35ADFB2CE}"/>
                    </a:ext>
                  </a:extLst>
                </p:cNvPr>
                <p:cNvSpPr txBox="1"/>
                <p:nvPr/>
              </p:nvSpPr>
              <p:spPr>
                <a:xfrm>
                  <a:off x="3793756" y="3690690"/>
                  <a:ext cx="234639" cy="2073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89" name="TextBox 88">
                  <a:extLst>
                    <a:ext uri="{FF2B5EF4-FFF2-40B4-BE49-F238E27FC236}">
                      <a16:creationId xmlns:a16="http://schemas.microsoft.com/office/drawing/2014/main" id="{835F1140-3CFE-8088-A698-B7E35ADFB2C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793756" y="3690690"/>
                  <a:ext cx="234639" cy="207386"/>
                </a:xfrm>
                <a:prstGeom prst="rect">
                  <a:avLst/>
                </a:prstGeom>
                <a:blipFill>
                  <a:blip r:embed="rId9"/>
                  <a:stretch>
                    <a:fillRect r="-7692" b="-411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0" name="TextBox 89">
                  <a:extLst>
                    <a:ext uri="{FF2B5EF4-FFF2-40B4-BE49-F238E27FC236}">
                      <a16:creationId xmlns:a16="http://schemas.microsoft.com/office/drawing/2014/main" id="{778E0940-40AF-A8B9-AFF0-3E2BB954046D}"/>
                    </a:ext>
                  </a:extLst>
                </p:cNvPr>
                <p:cNvSpPr txBox="1"/>
                <p:nvPr/>
              </p:nvSpPr>
              <p:spPr>
                <a:xfrm>
                  <a:off x="4097423" y="3690690"/>
                  <a:ext cx="234639" cy="2073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90" name="TextBox 89">
                  <a:extLst>
                    <a:ext uri="{FF2B5EF4-FFF2-40B4-BE49-F238E27FC236}">
                      <a16:creationId xmlns:a16="http://schemas.microsoft.com/office/drawing/2014/main" id="{778E0940-40AF-A8B9-AFF0-3E2BB954046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97423" y="3690690"/>
                  <a:ext cx="234639" cy="207386"/>
                </a:xfrm>
                <a:prstGeom prst="rect">
                  <a:avLst/>
                </a:prstGeom>
                <a:blipFill>
                  <a:blip r:embed="rId10"/>
                  <a:stretch>
                    <a:fillRect r="-7692" b="-411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1" name="TextBox 90">
                  <a:extLst>
                    <a:ext uri="{FF2B5EF4-FFF2-40B4-BE49-F238E27FC236}">
                      <a16:creationId xmlns:a16="http://schemas.microsoft.com/office/drawing/2014/main" id="{C34A71F7-3629-DA86-8653-5E96279536EA}"/>
                    </a:ext>
                  </a:extLst>
                </p:cNvPr>
                <p:cNvSpPr txBox="1"/>
                <p:nvPr/>
              </p:nvSpPr>
              <p:spPr>
                <a:xfrm>
                  <a:off x="4401090" y="3690690"/>
                  <a:ext cx="234639" cy="2073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91" name="TextBox 90">
                  <a:extLst>
                    <a:ext uri="{FF2B5EF4-FFF2-40B4-BE49-F238E27FC236}">
                      <a16:creationId xmlns:a16="http://schemas.microsoft.com/office/drawing/2014/main" id="{C34A71F7-3629-DA86-8653-5E96279536E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401090" y="3690690"/>
                  <a:ext cx="234639" cy="207386"/>
                </a:xfrm>
                <a:prstGeom prst="rect">
                  <a:avLst/>
                </a:prstGeom>
                <a:blipFill>
                  <a:blip r:embed="rId11"/>
                  <a:stretch>
                    <a:fillRect r="-7692" b="-411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2" name="TextBox 91">
                  <a:extLst>
                    <a:ext uri="{FF2B5EF4-FFF2-40B4-BE49-F238E27FC236}">
                      <a16:creationId xmlns:a16="http://schemas.microsoft.com/office/drawing/2014/main" id="{222DB824-3EB6-5822-02C5-CD5A7E6AEE97}"/>
                    </a:ext>
                  </a:extLst>
                </p:cNvPr>
                <p:cNvSpPr txBox="1"/>
                <p:nvPr/>
              </p:nvSpPr>
              <p:spPr>
                <a:xfrm>
                  <a:off x="2578717" y="3692997"/>
                  <a:ext cx="234639" cy="2073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92" name="TextBox 91">
                  <a:extLst>
                    <a:ext uri="{FF2B5EF4-FFF2-40B4-BE49-F238E27FC236}">
                      <a16:creationId xmlns:a16="http://schemas.microsoft.com/office/drawing/2014/main" id="{222DB824-3EB6-5822-02C5-CD5A7E6AEE9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578717" y="3692997"/>
                  <a:ext cx="234639" cy="207386"/>
                </a:xfrm>
                <a:prstGeom prst="rect">
                  <a:avLst/>
                </a:prstGeom>
                <a:blipFill>
                  <a:blip r:embed="rId12"/>
                  <a:stretch>
                    <a:fillRect r="-7692" b="-411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3" name="TextBox 92">
                  <a:extLst>
                    <a:ext uri="{FF2B5EF4-FFF2-40B4-BE49-F238E27FC236}">
                      <a16:creationId xmlns:a16="http://schemas.microsoft.com/office/drawing/2014/main" id="{8CD8EE0B-EBFC-C74E-8CB1-0DF62B8D4527}"/>
                    </a:ext>
                  </a:extLst>
                </p:cNvPr>
                <p:cNvSpPr txBox="1"/>
                <p:nvPr/>
              </p:nvSpPr>
              <p:spPr>
                <a:xfrm>
                  <a:off x="3186051" y="3692997"/>
                  <a:ext cx="234639" cy="2073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93" name="TextBox 92">
                  <a:extLst>
                    <a:ext uri="{FF2B5EF4-FFF2-40B4-BE49-F238E27FC236}">
                      <a16:creationId xmlns:a16="http://schemas.microsoft.com/office/drawing/2014/main" id="{8CD8EE0B-EBFC-C74E-8CB1-0DF62B8D452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86051" y="3692997"/>
                  <a:ext cx="234639" cy="207386"/>
                </a:xfrm>
                <a:prstGeom prst="rect">
                  <a:avLst/>
                </a:prstGeom>
                <a:blipFill>
                  <a:blip r:embed="rId13"/>
                  <a:stretch>
                    <a:fillRect r="-7895" b="-411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4" name="TextBox 93">
                  <a:extLst>
                    <a:ext uri="{FF2B5EF4-FFF2-40B4-BE49-F238E27FC236}">
                      <a16:creationId xmlns:a16="http://schemas.microsoft.com/office/drawing/2014/main" id="{CD7CF09F-8D66-392F-9848-682F8AAC5B81}"/>
                    </a:ext>
                  </a:extLst>
                </p:cNvPr>
                <p:cNvSpPr txBox="1"/>
                <p:nvPr/>
              </p:nvSpPr>
              <p:spPr>
                <a:xfrm>
                  <a:off x="2882384" y="3692997"/>
                  <a:ext cx="234639" cy="2073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94" name="TextBox 93">
                  <a:extLst>
                    <a:ext uri="{FF2B5EF4-FFF2-40B4-BE49-F238E27FC236}">
                      <a16:creationId xmlns:a16="http://schemas.microsoft.com/office/drawing/2014/main" id="{CD7CF09F-8D66-392F-9848-682F8AAC5B8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882384" y="3692997"/>
                  <a:ext cx="234639" cy="207386"/>
                </a:xfrm>
                <a:prstGeom prst="rect">
                  <a:avLst/>
                </a:prstGeom>
                <a:blipFill>
                  <a:blip r:embed="rId14"/>
                  <a:stretch>
                    <a:fillRect r="-7895" b="-411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5" name="TextBox 94">
                  <a:extLst>
                    <a:ext uri="{FF2B5EF4-FFF2-40B4-BE49-F238E27FC236}">
                      <a16:creationId xmlns:a16="http://schemas.microsoft.com/office/drawing/2014/main" id="{2D198331-BB08-3556-7675-60EF9CF4F6DF}"/>
                    </a:ext>
                  </a:extLst>
                </p:cNvPr>
                <p:cNvSpPr txBox="1"/>
                <p:nvPr/>
              </p:nvSpPr>
              <p:spPr>
                <a:xfrm>
                  <a:off x="3489718" y="3692997"/>
                  <a:ext cx="234639" cy="2073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95" name="TextBox 94">
                  <a:extLst>
                    <a:ext uri="{FF2B5EF4-FFF2-40B4-BE49-F238E27FC236}">
                      <a16:creationId xmlns:a16="http://schemas.microsoft.com/office/drawing/2014/main" id="{2D198331-BB08-3556-7675-60EF9CF4F6D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89718" y="3692997"/>
                  <a:ext cx="234639" cy="207386"/>
                </a:xfrm>
                <a:prstGeom prst="rect">
                  <a:avLst/>
                </a:prstGeom>
                <a:blipFill>
                  <a:blip r:embed="rId15"/>
                  <a:stretch>
                    <a:fillRect r="-7895" b="-411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6" name="TextBox 95">
                  <a:extLst>
                    <a:ext uri="{FF2B5EF4-FFF2-40B4-BE49-F238E27FC236}">
                      <a16:creationId xmlns:a16="http://schemas.microsoft.com/office/drawing/2014/main" id="{1F8412F6-0D5D-8140-5446-1B10E2B4221B}"/>
                    </a:ext>
                  </a:extLst>
                </p:cNvPr>
                <p:cNvSpPr txBox="1"/>
                <p:nvPr/>
              </p:nvSpPr>
              <p:spPr>
                <a:xfrm>
                  <a:off x="1364746" y="3690690"/>
                  <a:ext cx="234639" cy="2073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96" name="TextBox 95">
                  <a:extLst>
                    <a:ext uri="{FF2B5EF4-FFF2-40B4-BE49-F238E27FC236}">
                      <a16:creationId xmlns:a16="http://schemas.microsoft.com/office/drawing/2014/main" id="{1F8412F6-0D5D-8140-5446-1B10E2B4221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364746" y="3690690"/>
                  <a:ext cx="234639" cy="207386"/>
                </a:xfrm>
                <a:prstGeom prst="rect">
                  <a:avLst/>
                </a:prstGeom>
                <a:blipFill>
                  <a:blip r:embed="rId16"/>
                  <a:stretch>
                    <a:fillRect r="-7692" b="-411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7" name="TextBox 96">
                  <a:extLst>
                    <a:ext uri="{FF2B5EF4-FFF2-40B4-BE49-F238E27FC236}">
                      <a16:creationId xmlns:a16="http://schemas.microsoft.com/office/drawing/2014/main" id="{65763D79-272E-2417-2F91-1359C3A5116F}"/>
                    </a:ext>
                  </a:extLst>
                </p:cNvPr>
                <p:cNvSpPr txBox="1"/>
                <p:nvPr/>
              </p:nvSpPr>
              <p:spPr>
                <a:xfrm>
                  <a:off x="1668412" y="3690690"/>
                  <a:ext cx="234639" cy="2073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97" name="TextBox 96">
                  <a:extLst>
                    <a:ext uri="{FF2B5EF4-FFF2-40B4-BE49-F238E27FC236}">
                      <a16:creationId xmlns:a16="http://schemas.microsoft.com/office/drawing/2014/main" id="{65763D79-272E-2417-2F91-1359C3A5116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668412" y="3690690"/>
                  <a:ext cx="234639" cy="207386"/>
                </a:xfrm>
                <a:prstGeom prst="rect">
                  <a:avLst/>
                </a:prstGeom>
                <a:blipFill>
                  <a:blip r:embed="rId17"/>
                  <a:stretch>
                    <a:fillRect r="-7895" b="-411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8" name="TextBox 97">
                  <a:extLst>
                    <a:ext uri="{FF2B5EF4-FFF2-40B4-BE49-F238E27FC236}">
                      <a16:creationId xmlns:a16="http://schemas.microsoft.com/office/drawing/2014/main" id="{CAA4FDE1-32A8-3287-B86F-16C77E6EB262}"/>
                    </a:ext>
                  </a:extLst>
                </p:cNvPr>
                <p:cNvSpPr txBox="1"/>
                <p:nvPr/>
              </p:nvSpPr>
              <p:spPr>
                <a:xfrm>
                  <a:off x="1972079" y="3690690"/>
                  <a:ext cx="234639" cy="2073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98" name="TextBox 97">
                  <a:extLst>
                    <a:ext uri="{FF2B5EF4-FFF2-40B4-BE49-F238E27FC236}">
                      <a16:creationId xmlns:a16="http://schemas.microsoft.com/office/drawing/2014/main" id="{CAA4FDE1-32A8-3287-B86F-16C77E6EB26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972079" y="3690690"/>
                  <a:ext cx="234639" cy="207386"/>
                </a:xfrm>
                <a:prstGeom prst="rect">
                  <a:avLst/>
                </a:prstGeom>
                <a:blipFill>
                  <a:blip r:embed="rId18"/>
                  <a:stretch>
                    <a:fillRect r="-7895" b="-411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9" name="TextBox 98">
                  <a:extLst>
                    <a:ext uri="{FF2B5EF4-FFF2-40B4-BE49-F238E27FC236}">
                      <a16:creationId xmlns:a16="http://schemas.microsoft.com/office/drawing/2014/main" id="{E44B5A62-271B-DFD5-9B24-B5DB09F2E3E9}"/>
                    </a:ext>
                  </a:extLst>
                </p:cNvPr>
                <p:cNvSpPr txBox="1"/>
                <p:nvPr/>
              </p:nvSpPr>
              <p:spPr>
                <a:xfrm>
                  <a:off x="2275747" y="3690690"/>
                  <a:ext cx="234639" cy="2073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99" name="TextBox 98">
                  <a:extLst>
                    <a:ext uri="{FF2B5EF4-FFF2-40B4-BE49-F238E27FC236}">
                      <a16:creationId xmlns:a16="http://schemas.microsoft.com/office/drawing/2014/main" id="{E44B5A62-271B-DFD5-9B24-B5DB09F2E3E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75747" y="3690690"/>
                  <a:ext cx="234639" cy="207386"/>
                </a:xfrm>
                <a:prstGeom prst="rect">
                  <a:avLst/>
                </a:prstGeom>
                <a:blipFill>
                  <a:blip r:embed="rId19"/>
                  <a:stretch>
                    <a:fillRect r="-7692" b="-411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0" name="TextBox 99">
                  <a:extLst>
                    <a:ext uri="{FF2B5EF4-FFF2-40B4-BE49-F238E27FC236}">
                      <a16:creationId xmlns:a16="http://schemas.microsoft.com/office/drawing/2014/main" id="{0C070982-14E9-6499-746B-22019D15EA9F}"/>
                    </a:ext>
                  </a:extLst>
                </p:cNvPr>
                <p:cNvSpPr txBox="1"/>
                <p:nvPr/>
              </p:nvSpPr>
              <p:spPr>
                <a:xfrm>
                  <a:off x="158995" y="3690690"/>
                  <a:ext cx="234639" cy="2073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100" name="TextBox 99">
                  <a:extLst>
                    <a:ext uri="{FF2B5EF4-FFF2-40B4-BE49-F238E27FC236}">
                      <a16:creationId xmlns:a16="http://schemas.microsoft.com/office/drawing/2014/main" id="{0C070982-14E9-6499-746B-22019D15EA9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58995" y="3690690"/>
                  <a:ext cx="234639" cy="207386"/>
                </a:xfrm>
                <a:prstGeom prst="rect">
                  <a:avLst/>
                </a:prstGeom>
                <a:blipFill>
                  <a:blip r:embed="rId20"/>
                  <a:stretch>
                    <a:fillRect r="-7692" b="-411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1" name="TextBox 100">
                  <a:extLst>
                    <a:ext uri="{FF2B5EF4-FFF2-40B4-BE49-F238E27FC236}">
                      <a16:creationId xmlns:a16="http://schemas.microsoft.com/office/drawing/2014/main" id="{FCA72EE6-948D-D0AF-2C1B-784601483F31}"/>
                    </a:ext>
                  </a:extLst>
                </p:cNvPr>
                <p:cNvSpPr txBox="1"/>
                <p:nvPr/>
              </p:nvSpPr>
              <p:spPr>
                <a:xfrm>
                  <a:off x="462661" y="3690690"/>
                  <a:ext cx="234639" cy="2073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101" name="TextBox 100">
                  <a:extLst>
                    <a:ext uri="{FF2B5EF4-FFF2-40B4-BE49-F238E27FC236}">
                      <a16:creationId xmlns:a16="http://schemas.microsoft.com/office/drawing/2014/main" id="{FCA72EE6-948D-D0AF-2C1B-784601483F3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62661" y="3690690"/>
                  <a:ext cx="234639" cy="207386"/>
                </a:xfrm>
                <a:prstGeom prst="rect">
                  <a:avLst/>
                </a:prstGeom>
                <a:blipFill>
                  <a:blip r:embed="rId21"/>
                  <a:stretch>
                    <a:fillRect r="-7692" b="-411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2" name="TextBox 101">
                  <a:extLst>
                    <a:ext uri="{FF2B5EF4-FFF2-40B4-BE49-F238E27FC236}">
                      <a16:creationId xmlns:a16="http://schemas.microsoft.com/office/drawing/2014/main" id="{81AA35AA-9E3C-6FFD-A8F5-D16BBFA1AAF1}"/>
                    </a:ext>
                  </a:extLst>
                </p:cNvPr>
                <p:cNvSpPr txBox="1"/>
                <p:nvPr/>
              </p:nvSpPr>
              <p:spPr>
                <a:xfrm>
                  <a:off x="766328" y="3690690"/>
                  <a:ext cx="234639" cy="2073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102" name="TextBox 101">
                  <a:extLst>
                    <a:ext uri="{FF2B5EF4-FFF2-40B4-BE49-F238E27FC236}">
                      <a16:creationId xmlns:a16="http://schemas.microsoft.com/office/drawing/2014/main" id="{81AA35AA-9E3C-6FFD-A8F5-D16BBFA1AAF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6328" y="3690690"/>
                  <a:ext cx="234639" cy="207386"/>
                </a:xfrm>
                <a:prstGeom prst="rect">
                  <a:avLst/>
                </a:prstGeom>
                <a:blipFill>
                  <a:blip r:embed="rId22"/>
                  <a:stretch>
                    <a:fillRect r="-7895" b="-411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3" name="TextBox 102">
                  <a:extLst>
                    <a:ext uri="{FF2B5EF4-FFF2-40B4-BE49-F238E27FC236}">
                      <a16:creationId xmlns:a16="http://schemas.microsoft.com/office/drawing/2014/main" id="{ED89F96C-297D-9CA9-CEB0-21863AB02BDC}"/>
                    </a:ext>
                  </a:extLst>
                </p:cNvPr>
                <p:cNvSpPr txBox="1"/>
                <p:nvPr/>
              </p:nvSpPr>
              <p:spPr>
                <a:xfrm>
                  <a:off x="1069996" y="3690690"/>
                  <a:ext cx="234639" cy="2073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103" name="TextBox 102">
                  <a:extLst>
                    <a:ext uri="{FF2B5EF4-FFF2-40B4-BE49-F238E27FC236}">
                      <a16:creationId xmlns:a16="http://schemas.microsoft.com/office/drawing/2014/main" id="{ED89F96C-297D-9CA9-CEB0-21863AB02BD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69996" y="3690690"/>
                  <a:ext cx="234639" cy="207386"/>
                </a:xfrm>
                <a:prstGeom prst="rect">
                  <a:avLst/>
                </a:prstGeom>
                <a:blipFill>
                  <a:blip r:embed="rId23"/>
                  <a:stretch>
                    <a:fillRect r="-7895" b="-411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C227370E-5EE4-422E-2381-67CCFC8E2F82}"/>
                </a:ext>
              </a:extLst>
            </p:cNvPr>
            <p:cNvSpPr txBox="1"/>
            <p:nvPr/>
          </p:nvSpPr>
          <p:spPr>
            <a:xfrm>
              <a:off x="3106197" y="1919612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T</a:t>
              </a: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25284AB3-8BE0-E4F5-878A-69A768CD5131}"/>
                </a:ext>
              </a:extLst>
            </p:cNvPr>
            <p:cNvSpPr txBox="1"/>
            <p:nvPr/>
          </p:nvSpPr>
          <p:spPr>
            <a:xfrm>
              <a:off x="1913231" y="1905965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F</a:t>
              </a:r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B93CB9BF-9E5D-2A20-FB27-187CB3B0A64C}"/>
                </a:ext>
              </a:extLst>
            </p:cNvPr>
            <p:cNvSpPr txBox="1"/>
            <p:nvPr/>
          </p:nvSpPr>
          <p:spPr>
            <a:xfrm>
              <a:off x="3924244" y="2322194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T</a:t>
              </a: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738CDCB9-22DD-5657-4EDE-D5CDF357B011}"/>
                </a:ext>
              </a:extLst>
            </p:cNvPr>
            <p:cNvSpPr txBox="1"/>
            <p:nvPr/>
          </p:nvSpPr>
          <p:spPr>
            <a:xfrm>
              <a:off x="1945409" y="2323219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T</a:t>
              </a: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48F395E5-B018-A078-9A61-13824950E3B4}"/>
                </a:ext>
              </a:extLst>
            </p:cNvPr>
            <p:cNvSpPr txBox="1"/>
            <p:nvPr/>
          </p:nvSpPr>
          <p:spPr>
            <a:xfrm>
              <a:off x="1147616" y="2323219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F</a:t>
              </a: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DB0A01C4-DDFA-4427-0E44-A9070E475FBD}"/>
                </a:ext>
              </a:extLst>
            </p:cNvPr>
            <p:cNvSpPr txBox="1"/>
            <p:nvPr/>
          </p:nvSpPr>
          <p:spPr>
            <a:xfrm>
              <a:off x="3100118" y="2322194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F</a:t>
              </a:r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0DDFC81-E918-5E21-0CD3-BB6A7139B5DE}"/>
                </a:ext>
              </a:extLst>
            </p:cNvPr>
            <p:cNvSpPr/>
            <p:nvPr/>
          </p:nvSpPr>
          <p:spPr>
            <a:xfrm>
              <a:off x="3357335" y="3764531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977416A5-3FCD-D2D9-143C-C1255952C4FE}"/>
                </a:ext>
              </a:extLst>
            </p:cNvPr>
            <p:cNvSpPr/>
            <p:nvPr/>
          </p:nvSpPr>
          <p:spPr>
            <a:xfrm>
              <a:off x="4868495" y="3764531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25A1411E-9EFB-639A-D50F-AC01A037AF54}"/>
                </a:ext>
              </a:extLst>
            </p:cNvPr>
            <p:cNvSpPr txBox="1"/>
            <p:nvPr/>
          </p:nvSpPr>
          <p:spPr>
            <a:xfrm>
              <a:off x="4435802" y="2755205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T</a:t>
              </a:r>
            </a:p>
          </p:txBody>
        </p: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0C8007AD-44E2-120E-3325-931EFC6903C5}"/>
                </a:ext>
              </a:extLst>
            </p:cNvPr>
            <p:cNvSpPr txBox="1"/>
            <p:nvPr/>
          </p:nvSpPr>
          <p:spPr>
            <a:xfrm>
              <a:off x="3987231" y="2755205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F</a:t>
              </a:r>
            </a:p>
          </p:txBody>
        </p:sp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C9723EF9-5107-C327-34D8-5F58DBAB9168}"/>
                </a:ext>
              </a:extLst>
            </p:cNvPr>
            <p:cNvSpPr txBox="1"/>
            <p:nvPr/>
          </p:nvSpPr>
          <p:spPr>
            <a:xfrm>
              <a:off x="3301954" y="2755205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T</a:t>
              </a: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76724570-DEB8-5321-5904-6F2071EF5370}"/>
                </a:ext>
              </a:extLst>
            </p:cNvPr>
            <p:cNvSpPr txBox="1"/>
            <p:nvPr/>
          </p:nvSpPr>
          <p:spPr>
            <a:xfrm>
              <a:off x="2853383" y="2755205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F</a:t>
              </a:r>
            </a:p>
          </p:txBody>
        </p:sp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4A8FC5A3-263B-ABF6-8129-1F9D7B08360C}"/>
                </a:ext>
              </a:extLst>
            </p:cNvPr>
            <p:cNvSpPr txBox="1"/>
            <p:nvPr/>
          </p:nvSpPr>
          <p:spPr>
            <a:xfrm>
              <a:off x="2162724" y="2755205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T</a:t>
              </a:r>
            </a:p>
          </p:txBody>
        </p: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967E78D7-C5BD-E5A0-4CC4-C6154CE24D7F}"/>
                </a:ext>
              </a:extLst>
            </p:cNvPr>
            <p:cNvSpPr txBox="1"/>
            <p:nvPr/>
          </p:nvSpPr>
          <p:spPr>
            <a:xfrm>
              <a:off x="1714153" y="2755205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F</a:t>
              </a:r>
            </a:p>
          </p:txBody>
        </p:sp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CA627282-8576-6EA5-6D81-146A13AF4D02}"/>
                </a:ext>
              </a:extLst>
            </p:cNvPr>
            <p:cNvSpPr txBox="1"/>
            <p:nvPr/>
          </p:nvSpPr>
          <p:spPr>
            <a:xfrm>
              <a:off x="1029304" y="2755205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T</a:t>
              </a:r>
            </a:p>
          </p:txBody>
        </p:sp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8E0D67D8-372C-E295-91B7-D77A35FFB8D8}"/>
                </a:ext>
              </a:extLst>
            </p:cNvPr>
            <p:cNvSpPr txBox="1"/>
            <p:nvPr/>
          </p:nvSpPr>
          <p:spPr>
            <a:xfrm>
              <a:off x="580733" y="2755205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F</a:t>
              </a:r>
            </a:p>
          </p:txBody>
        </p:sp>
        <p:sp>
          <p:nvSpPr>
            <p:cNvPr id="126" name="TextBox 125">
              <a:extLst>
                <a:ext uri="{FF2B5EF4-FFF2-40B4-BE49-F238E27FC236}">
                  <a16:creationId xmlns:a16="http://schemas.microsoft.com/office/drawing/2014/main" id="{3597B6A6-E31B-94D2-733F-5EA4EF85F5D3}"/>
                </a:ext>
              </a:extLst>
            </p:cNvPr>
            <p:cNvSpPr txBox="1"/>
            <p:nvPr/>
          </p:nvSpPr>
          <p:spPr>
            <a:xfrm>
              <a:off x="2325327" y="3274818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T</a:t>
              </a:r>
            </a:p>
          </p:txBody>
        </p:sp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4B450807-F812-51A6-FBCF-A71FB5C9FD22}"/>
                </a:ext>
              </a:extLst>
            </p:cNvPr>
            <p:cNvSpPr txBox="1"/>
            <p:nvPr/>
          </p:nvSpPr>
          <p:spPr>
            <a:xfrm>
              <a:off x="2048203" y="3274818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F</a:t>
              </a:r>
            </a:p>
          </p:txBody>
        </p:sp>
        <p:sp>
          <p:nvSpPr>
            <p:cNvPr id="128" name="TextBox 127">
              <a:extLst>
                <a:ext uri="{FF2B5EF4-FFF2-40B4-BE49-F238E27FC236}">
                  <a16:creationId xmlns:a16="http://schemas.microsoft.com/office/drawing/2014/main" id="{E5259FE3-C5AB-7D8D-5C0F-16C6F9B8EBA1}"/>
                </a:ext>
              </a:extLst>
            </p:cNvPr>
            <p:cNvSpPr txBox="1"/>
            <p:nvPr/>
          </p:nvSpPr>
          <p:spPr>
            <a:xfrm>
              <a:off x="1722157" y="3274818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T</a:t>
              </a:r>
            </a:p>
          </p:txBody>
        </p:sp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0AA5A5F5-8AA9-15CD-DD5A-C44E9B7F8046}"/>
                </a:ext>
              </a:extLst>
            </p:cNvPr>
            <p:cNvSpPr txBox="1"/>
            <p:nvPr/>
          </p:nvSpPr>
          <p:spPr>
            <a:xfrm>
              <a:off x="1436869" y="3274818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F</a:t>
              </a:r>
            </a:p>
          </p:txBody>
        </p:sp>
        <p:sp>
          <p:nvSpPr>
            <p:cNvPr id="130" name="TextBox 129">
              <a:extLst>
                <a:ext uri="{FF2B5EF4-FFF2-40B4-BE49-F238E27FC236}">
                  <a16:creationId xmlns:a16="http://schemas.microsoft.com/office/drawing/2014/main" id="{7C726BB5-1542-9F74-0B87-50E31EC20EC9}"/>
                </a:ext>
              </a:extLst>
            </p:cNvPr>
            <p:cNvSpPr txBox="1"/>
            <p:nvPr/>
          </p:nvSpPr>
          <p:spPr>
            <a:xfrm>
              <a:off x="1121771" y="3274818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T</a:t>
              </a:r>
            </a:p>
          </p:txBody>
        </p:sp>
        <p:sp>
          <p:nvSpPr>
            <p:cNvPr id="131" name="TextBox 130">
              <a:extLst>
                <a:ext uri="{FF2B5EF4-FFF2-40B4-BE49-F238E27FC236}">
                  <a16:creationId xmlns:a16="http://schemas.microsoft.com/office/drawing/2014/main" id="{C7FADEAE-3063-86CB-46A8-B157B6C16C40}"/>
                </a:ext>
              </a:extLst>
            </p:cNvPr>
            <p:cNvSpPr txBox="1"/>
            <p:nvPr/>
          </p:nvSpPr>
          <p:spPr>
            <a:xfrm>
              <a:off x="836484" y="3274818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F</a:t>
              </a:r>
            </a:p>
          </p:txBody>
        </p:sp>
        <p:sp>
          <p:nvSpPr>
            <p:cNvPr id="132" name="TextBox 131">
              <a:extLst>
                <a:ext uri="{FF2B5EF4-FFF2-40B4-BE49-F238E27FC236}">
                  <a16:creationId xmlns:a16="http://schemas.microsoft.com/office/drawing/2014/main" id="{2C94F77E-7FC8-9D8C-4F53-EA3E88138F17}"/>
                </a:ext>
              </a:extLst>
            </p:cNvPr>
            <p:cNvSpPr txBox="1"/>
            <p:nvPr/>
          </p:nvSpPr>
          <p:spPr>
            <a:xfrm>
              <a:off x="535361" y="3274818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T</a:t>
              </a:r>
            </a:p>
          </p:txBody>
        </p:sp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2F44C3D0-493F-94DE-0CE6-8D4EC703367C}"/>
                </a:ext>
              </a:extLst>
            </p:cNvPr>
            <p:cNvSpPr txBox="1"/>
            <p:nvPr/>
          </p:nvSpPr>
          <p:spPr>
            <a:xfrm>
              <a:off x="233742" y="3274818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F</a:t>
              </a:r>
            </a:p>
          </p:txBody>
        </p:sp>
        <p:sp>
          <p:nvSpPr>
            <p:cNvPr id="134" name="TextBox 133">
              <a:extLst>
                <a:ext uri="{FF2B5EF4-FFF2-40B4-BE49-F238E27FC236}">
                  <a16:creationId xmlns:a16="http://schemas.microsoft.com/office/drawing/2014/main" id="{780B45EE-0789-D4BE-2722-A4129FED7EC9}"/>
                </a:ext>
              </a:extLst>
            </p:cNvPr>
            <p:cNvSpPr txBox="1"/>
            <p:nvPr/>
          </p:nvSpPr>
          <p:spPr>
            <a:xfrm>
              <a:off x="4730867" y="3280082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T</a:t>
              </a:r>
            </a:p>
          </p:txBody>
        </p:sp>
        <p:sp>
          <p:nvSpPr>
            <p:cNvPr id="135" name="TextBox 134">
              <a:extLst>
                <a:ext uri="{FF2B5EF4-FFF2-40B4-BE49-F238E27FC236}">
                  <a16:creationId xmlns:a16="http://schemas.microsoft.com/office/drawing/2014/main" id="{461EF22E-1F7B-CCCD-BC86-AD02AE36B127}"/>
                </a:ext>
              </a:extLst>
            </p:cNvPr>
            <p:cNvSpPr txBox="1"/>
            <p:nvPr/>
          </p:nvSpPr>
          <p:spPr>
            <a:xfrm>
              <a:off x="4453743" y="3280082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F</a:t>
              </a:r>
            </a:p>
          </p:txBody>
        </p:sp>
        <p:sp>
          <p:nvSpPr>
            <p:cNvPr id="136" name="TextBox 135">
              <a:extLst>
                <a:ext uri="{FF2B5EF4-FFF2-40B4-BE49-F238E27FC236}">
                  <a16:creationId xmlns:a16="http://schemas.microsoft.com/office/drawing/2014/main" id="{3FDB448F-393F-3127-D8DA-72102FE2AF28}"/>
                </a:ext>
              </a:extLst>
            </p:cNvPr>
            <p:cNvSpPr txBox="1"/>
            <p:nvPr/>
          </p:nvSpPr>
          <p:spPr>
            <a:xfrm>
              <a:off x="4127697" y="3280082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T</a:t>
              </a:r>
            </a:p>
          </p:txBody>
        </p:sp>
        <p:sp>
          <p:nvSpPr>
            <p:cNvPr id="137" name="TextBox 136">
              <a:extLst>
                <a:ext uri="{FF2B5EF4-FFF2-40B4-BE49-F238E27FC236}">
                  <a16:creationId xmlns:a16="http://schemas.microsoft.com/office/drawing/2014/main" id="{B48F86A8-166B-2624-AF09-26102C17E59A}"/>
                </a:ext>
              </a:extLst>
            </p:cNvPr>
            <p:cNvSpPr txBox="1"/>
            <p:nvPr/>
          </p:nvSpPr>
          <p:spPr>
            <a:xfrm>
              <a:off x="3842409" y="3280082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F</a:t>
              </a:r>
            </a:p>
          </p:txBody>
        </p:sp>
        <p:sp>
          <p:nvSpPr>
            <p:cNvPr id="138" name="TextBox 137">
              <a:extLst>
                <a:ext uri="{FF2B5EF4-FFF2-40B4-BE49-F238E27FC236}">
                  <a16:creationId xmlns:a16="http://schemas.microsoft.com/office/drawing/2014/main" id="{1F3FB071-C3D7-AA45-856F-9F66B89BFC4A}"/>
                </a:ext>
              </a:extLst>
            </p:cNvPr>
            <p:cNvSpPr txBox="1"/>
            <p:nvPr/>
          </p:nvSpPr>
          <p:spPr>
            <a:xfrm>
              <a:off x="3527311" y="3280082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T</a:t>
              </a:r>
            </a:p>
          </p:txBody>
        </p:sp>
        <p:sp>
          <p:nvSpPr>
            <p:cNvPr id="139" name="TextBox 138">
              <a:extLst>
                <a:ext uri="{FF2B5EF4-FFF2-40B4-BE49-F238E27FC236}">
                  <a16:creationId xmlns:a16="http://schemas.microsoft.com/office/drawing/2014/main" id="{18F3DE3B-0F24-42ED-F6C6-75B2425E5297}"/>
                </a:ext>
              </a:extLst>
            </p:cNvPr>
            <p:cNvSpPr txBox="1"/>
            <p:nvPr/>
          </p:nvSpPr>
          <p:spPr>
            <a:xfrm>
              <a:off x="3242024" y="3280082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F</a:t>
              </a:r>
            </a:p>
          </p:txBody>
        </p:sp>
        <p:sp>
          <p:nvSpPr>
            <p:cNvPr id="140" name="TextBox 139">
              <a:extLst>
                <a:ext uri="{FF2B5EF4-FFF2-40B4-BE49-F238E27FC236}">
                  <a16:creationId xmlns:a16="http://schemas.microsoft.com/office/drawing/2014/main" id="{84503AF0-6AC4-2D8C-AA28-1711162A7E90}"/>
                </a:ext>
              </a:extLst>
            </p:cNvPr>
            <p:cNvSpPr txBox="1"/>
            <p:nvPr/>
          </p:nvSpPr>
          <p:spPr>
            <a:xfrm>
              <a:off x="2940901" y="3280082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T</a:t>
              </a:r>
            </a:p>
          </p:txBody>
        </p:sp>
        <p:sp>
          <p:nvSpPr>
            <p:cNvPr id="141" name="TextBox 140">
              <a:extLst>
                <a:ext uri="{FF2B5EF4-FFF2-40B4-BE49-F238E27FC236}">
                  <a16:creationId xmlns:a16="http://schemas.microsoft.com/office/drawing/2014/main" id="{85FF4878-B694-6E3B-189E-94F9FEEEDCFC}"/>
                </a:ext>
              </a:extLst>
            </p:cNvPr>
            <p:cNvSpPr txBox="1"/>
            <p:nvPr/>
          </p:nvSpPr>
          <p:spPr>
            <a:xfrm>
              <a:off x="2639282" y="3280082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F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29182555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7A29EDB6-2E4F-6A2C-EB8A-697A45107498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304800" y="220900"/>
                <a:ext cx="8723870" cy="838200"/>
              </a:xfrm>
            </p:spPr>
            <p:txBody>
              <a:bodyPr/>
              <a:lstStyle/>
              <a:p>
                <a:r>
                  <a:rPr lang="en-US" dirty="0"/>
                  <a:t>Best Case for CFLOBDDs: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𝜆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,…,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63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.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𝑣</m:t>
                    </m:r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7A29EDB6-2E4F-6A2C-EB8A-697A4510749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304800" y="220900"/>
                <a:ext cx="8723870" cy="838200"/>
              </a:xfrm>
              <a:blipFill>
                <a:blip r:embed="rId2"/>
                <a:stretch>
                  <a:fillRect l="-1747" t="-869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Oval 49">
            <a:extLst>
              <a:ext uri="{FF2B5EF4-FFF2-40B4-BE49-F238E27FC236}">
                <a16:creationId xmlns:a16="http://schemas.microsoft.com/office/drawing/2014/main" id="{073F86E1-356A-4716-063C-0A4D8C51F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4103" y="1482618"/>
            <a:ext cx="474663" cy="416877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" name="Oval 44">
            <a:extLst>
              <a:ext uri="{FF2B5EF4-FFF2-40B4-BE49-F238E27FC236}">
                <a16:creationId xmlns:a16="http://schemas.microsoft.com/office/drawing/2014/main" id="{AF17FFBA-6437-7E0D-63DD-4C78876A2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2541" y="1673118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" name="Oval 45">
            <a:extLst>
              <a:ext uri="{FF2B5EF4-FFF2-40B4-BE49-F238E27FC236}">
                <a16:creationId xmlns:a16="http://schemas.microsoft.com/office/drawing/2014/main" id="{BC84AF49-2AE1-4A8A-BD35-B390D9BCC7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4916" y="3560656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" name="Oval 47">
            <a:extLst>
              <a:ext uri="{FF2B5EF4-FFF2-40B4-BE49-F238E27FC236}">
                <a16:creationId xmlns:a16="http://schemas.microsoft.com/office/drawing/2014/main" id="{103C44AF-D67F-FE8D-1412-D34EC23F1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7303" y="5341831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" name="Line 145">
            <a:extLst>
              <a:ext uri="{FF2B5EF4-FFF2-40B4-BE49-F238E27FC236}">
                <a16:creationId xmlns:a16="http://schemas.microsoft.com/office/drawing/2014/main" id="{41C706BF-8B32-6387-CE5E-B65D4A9880C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66106" y="2431944"/>
            <a:ext cx="1047217" cy="2748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Freeform 155">
            <a:extLst>
              <a:ext uri="{FF2B5EF4-FFF2-40B4-BE49-F238E27FC236}">
                <a16:creationId xmlns:a16="http://schemas.microsoft.com/office/drawing/2014/main" id="{05712782-D8BA-2241-3D7C-25619815BE4C}"/>
              </a:ext>
            </a:extLst>
          </p:cNvPr>
          <p:cNvSpPr>
            <a:spLocks/>
          </p:cNvSpPr>
          <p:nvPr/>
        </p:nvSpPr>
        <p:spPr bwMode="auto">
          <a:xfrm>
            <a:off x="3421124" y="2349393"/>
            <a:ext cx="1098550" cy="1649413"/>
          </a:xfrm>
          <a:custGeom>
            <a:avLst/>
            <a:gdLst>
              <a:gd name="T0" fmla="*/ 0 w 671"/>
              <a:gd name="T1" fmla="*/ 832 h 1022"/>
              <a:gd name="T2" fmla="*/ 220 w 671"/>
              <a:gd name="T3" fmla="*/ 941 h 1022"/>
              <a:gd name="T4" fmla="*/ 499 w 671"/>
              <a:gd name="T5" fmla="*/ 144 h 1022"/>
              <a:gd name="T6" fmla="*/ 714 w 671"/>
              <a:gd name="T7" fmla="*/ 75 h 10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71" h="1022">
                <a:moveTo>
                  <a:pt x="0" y="805"/>
                </a:moveTo>
                <a:cubicBezTo>
                  <a:pt x="34" y="823"/>
                  <a:pt x="129" y="1022"/>
                  <a:pt x="207" y="911"/>
                </a:cubicBezTo>
                <a:cubicBezTo>
                  <a:pt x="285" y="800"/>
                  <a:pt x="392" y="280"/>
                  <a:pt x="469" y="140"/>
                </a:cubicBezTo>
                <a:cubicBezTo>
                  <a:pt x="546" y="0"/>
                  <a:pt x="629" y="87"/>
                  <a:pt x="671" y="73"/>
                </a:cubicBezTo>
              </a:path>
            </a:pathLst>
          </a:custGeom>
          <a:noFill/>
          <a:ln w="15875">
            <a:solidFill>
              <a:srgbClr val="C000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" name="Freeform 158">
            <a:extLst>
              <a:ext uri="{FF2B5EF4-FFF2-40B4-BE49-F238E27FC236}">
                <a16:creationId xmlns:a16="http://schemas.microsoft.com/office/drawing/2014/main" id="{5BF243EE-8936-0A35-642D-78DEFEBFDC55}"/>
              </a:ext>
            </a:extLst>
          </p:cNvPr>
          <p:cNvSpPr>
            <a:spLocks/>
          </p:cNvSpPr>
          <p:nvPr/>
        </p:nvSpPr>
        <p:spPr bwMode="auto">
          <a:xfrm>
            <a:off x="3408424" y="3200293"/>
            <a:ext cx="1125538" cy="1597025"/>
          </a:xfrm>
          <a:custGeom>
            <a:avLst/>
            <a:gdLst>
              <a:gd name="T0" fmla="*/ 51 w 9880"/>
              <a:gd name="T1" fmla="*/ 98 h 9204"/>
              <a:gd name="T2" fmla="*/ 40 w 9880"/>
              <a:gd name="T3" fmla="*/ 107 h 9204"/>
              <a:gd name="T4" fmla="*/ 26 w 9880"/>
              <a:gd name="T5" fmla="*/ 33 h 9204"/>
              <a:gd name="T6" fmla="*/ 15 w 9880"/>
              <a:gd name="T7" fmla="*/ 3 h 9204"/>
              <a:gd name="T8" fmla="*/ 4 w 9880"/>
              <a:gd name="T9" fmla="*/ 4 h 9204"/>
              <a:gd name="T10" fmla="*/ 0 w 9880"/>
              <a:gd name="T11" fmla="*/ 25 h 92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880" h="9204">
                <a:moveTo>
                  <a:pt x="9880" y="8173"/>
                </a:moveTo>
                <a:cubicBezTo>
                  <a:pt x="9518" y="8301"/>
                  <a:pt x="8515" y="9820"/>
                  <a:pt x="7693" y="8923"/>
                </a:cubicBezTo>
                <a:cubicBezTo>
                  <a:pt x="6872" y="8027"/>
                  <a:pt x="5757" y="4212"/>
                  <a:pt x="4977" y="2766"/>
                </a:cubicBezTo>
                <a:cubicBezTo>
                  <a:pt x="4198" y="1320"/>
                  <a:pt x="3710" y="643"/>
                  <a:pt x="3000" y="232"/>
                </a:cubicBezTo>
                <a:cubicBezTo>
                  <a:pt x="2289" y="-180"/>
                  <a:pt x="1231" y="30"/>
                  <a:pt x="716" y="305"/>
                </a:cubicBezTo>
                <a:cubicBezTo>
                  <a:pt x="200" y="579"/>
                  <a:pt x="167" y="1746"/>
                  <a:pt x="0" y="2076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Oval 163">
            <a:extLst>
              <a:ext uri="{FF2B5EF4-FFF2-40B4-BE49-F238E27FC236}">
                <a16:creationId xmlns:a16="http://schemas.microsoft.com/office/drawing/2014/main" id="{2D98F5E7-085B-BFB7-EE36-B8AFF1B5E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9199" y="2431943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3" name="Oval 164">
            <a:extLst>
              <a:ext uri="{FF2B5EF4-FFF2-40B4-BE49-F238E27FC236}">
                <a16:creationId xmlns:a16="http://schemas.microsoft.com/office/drawing/2014/main" id="{0D6E54A8-AFFD-8E9D-2909-E68EFD65A8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9199" y="3554306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" name="Oval 165">
            <a:extLst>
              <a:ext uri="{FF2B5EF4-FFF2-40B4-BE49-F238E27FC236}">
                <a16:creationId xmlns:a16="http://schemas.microsoft.com/office/drawing/2014/main" id="{EBF023A7-3479-9F34-035E-82C36DC080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9199" y="4533793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" name="Oval 166">
            <a:extLst>
              <a:ext uri="{FF2B5EF4-FFF2-40B4-BE49-F238E27FC236}">
                <a16:creationId xmlns:a16="http://schemas.microsoft.com/office/drawing/2014/main" id="{8582E948-C78D-EDDB-5F6A-B6AFE96DDD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7424" y="2241443"/>
            <a:ext cx="534988" cy="2566988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" name="Line 173">
            <a:extLst>
              <a:ext uri="{FF2B5EF4-FFF2-40B4-BE49-F238E27FC236}">
                <a16:creationId xmlns:a16="http://schemas.microsoft.com/office/drawing/2014/main" id="{7CC76496-5EDA-10AD-5DCA-F5042278A49C}"/>
              </a:ext>
            </a:extLst>
          </p:cNvPr>
          <p:cNvSpPr>
            <a:spLocks noChangeShapeType="1"/>
          </p:cNvSpPr>
          <p:nvPr/>
        </p:nvSpPr>
        <p:spPr bwMode="auto">
          <a:xfrm>
            <a:off x="6948416" y="2532857"/>
            <a:ext cx="808038" cy="717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Freeform 174">
            <a:extLst>
              <a:ext uri="{FF2B5EF4-FFF2-40B4-BE49-F238E27FC236}">
                <a16:creationId xmlns:a16="http://schemas.microsoft.com/office/drawing/2014/main" id="{1011ED1B-BD5B-2456-9CCB-A7ECE5DEE002}"/>
              </a:ext>
            </a:extLst>
          </p:cNvPr>
          <p:cNvSpPr>
            <a:spLocks/>
          </p:cNvSpPr>
          <p:nvPr/>
        </p:nvSpPr>
        <p:spPr bwMode="auto">
          <a:xfrm>
            <a:off x="6902379" y="3399632"/>
            <a:ext cx="876300" cy="685800"/>
          </a:xfrm>
          <a:custGeom>
            <a:avLst/>
            <a:gdLst>
              <a:gd name="T0" fmla="*/ 552 w 552"/>
              <a:gd name="T1" fmla="*/ 374 h 432"/>
              <a:gd name="T2" fmla="*/ 395 w 552"/>
              <a:gd name="T3" fmla="*/ 418 h 432"/>
              <a:gd name="T4" fmla="*/ 298 w 552"/>
              <a:gd name="T5" fmla="*/ 291 h 432"/>
              <a:gd name="T6" fmla="*/ 186 w 552"/>
              <a:gd name="T7" fmla="*/ 29 h 432"/>
              <a:gd name="T8" fmla="*/ 0 w 552"/>
              <a:gd name="T9" fmla="*/ 116 h 4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52" h="432">
                <a:moveTo>
                  <a:pt x="552" y="374"/>
                </a:moveTo>
                <a:cubicBezTo>
                  <a:pt x="526" y="381"/>
                  <a:pt x="437" y="432"/>
                  <a:pt x="395" y="418"/>
                </a:cubicBezTo>
                <a:cubicBezTo>
                  <a:pt x="353" y="404"/>
                  <a:pt x="333" y="356"/>
                  <a:pt x="298" y="291"/>
                </a:cubicBezTo>
                <a:cubicBezTo>
                  <a:pt x="263" y="226"/>
                  <a:pt x="236" y="58"/>
                  <a:pt x="186" y="29"/>
                </a:cubicBezTo>
                <a:cubicBezTo>
                  <a:pt x="136" y="0"/>
                  <a:pt x="39" y="98"/>
                  <a:pt x="0" y="116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Freeform 175">
            <a:extLst>
              <a:ext uri="{FF2B5EF4-FFF2-40B4-BE49-F238E27FC236}">
                <a16:creationId xmlns:a16="http://schemas.microsoft.com/office/drawing/2014/main" id="{C4E40AEE-D7C4-AFCF-FABC-9D9C4FD110E4}"/>
              </a:ext>
            </a:extLst>
          </p:cNvPr>
          <p:cNvSpPr>
            <a:spLocks/>
          </p:cNvSpPr>
          <p:nvPr/>
        </p:nvSpPr>
        <p:spPr bwMode="auto">
          <a:xfrm>
            <a:off x="6951591" y="3175795"/>
            <a:ext cx="779463" cy="657225"/>
          </a:xfrm>
          <a:custGeom>
            <a:avLst/>
            <a:gdLst>
              <a:gd name="T0" fmla="*/ 0 w 491"/>
              <a:gd name="T1" fmla="*/ 310 h 414"/>
              <a:gd name="T2" fmla="*/ 144 w 491"/>
              <a:gd name="T3" fmla="*/ 397 h 414"/>
              <a:gd name="T4" fmla="*/ 245 w 491"/>
              <a:gd name="T5" fmla="*/ 208 h 414"/>
              <a:gd name="T6" fmla="*/ 297 w 491"/>
              <a:gd name="T7" fmla="*/ 21 h 414"/>
              <a:gd name="T8" fmla="*/ 491 w 491"/>
              <a:gd name="T9" fmla="*/ 81 h 4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91" h="414">
                <a:moveTo>
                  <a:pt x="0" y="310"/>
                </a:moveTo>
                <a:cubicBezTo>
                  <a:pt x="24" y="347"/>
                  <a:pt x="103" y="414"/>
                  <a:pt x="144" y="397"/>
                </a:cubicBezTo>
                <a:cubicBezTo>
                  <a:pt x="185" y="380"/>
                  <a:pt x="220" y="271"/>
                  <a:pt x="245" y="208"/>
                </a:cubicBezTo>
                <a:cubicBezTo>
                  <a:pt x="270" y="145"/>
                  <a:pt x="256" y="42"/>
                  <a:pt x="297" y="21"/>
                </a:cubicBezTo>
                <a:cubicBezTo>
                  <a:pt x="338" y="0"/>
                  <a:pt x="451" y="69"/>
                  <a:pt x="491" y="81"/>
                </a:cubicBezTo>
              </a:path>
            </a:pathLst>
          </a:custGeom>
          <a:noFill/>
          <a:ln w="15875" cap="flat" cmpd="sng">
            <a:solidFill>
              <a:srgbClr val="C00000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Line 176">
            <a:extLst>
              <a:ext uri="{FF2B5EF4-FFF2-40B4-BE49-F238E27FC236}">
                <a16:creationId xmlns:a16="http://schemas.microsoft.com/office/drawing/2014/main" id="{E8B2C263-6405-ABCD-BFF4-E633486AF5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48416" y="4017170"/>
            <a:ext cx="819150" cy="546100"/>
          </a:xfrm>
          <a:prstGeom prst="line">
            <a:avLst/>
          </a:prstGeom>
          <a:noFill/>
          <a:ln w="15875">
            <a:solidFill>
              <a:srgbClr val="C000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0" name="Group 167">
            <a:extLst>
              <a:ext uri="{FF2B5EF4-FFF2-40B4-BE49-F238E27FC236}">
                <a16:creationId xmlns:a16="http://schemas.microsoft.com/office/drawing/2014/main" id="{221B65CB-E243-9407-7EF2-310B63E5765E}"/>
              </a:ext>
            </a:extLst>
          </p:cNvPr>
          <p:cNvGrpSpPr>
            <a:grpSpLocks/>
          </p:cNvGrpSpPr>
          <p:nvPr/>
        </p:nvGrpSpPr>
        <p:grpSpPr bwMode="auto">
          <a:xfrm>
            <a:off x="7515154" y="3156745"/>
            <a:ext cx="558800" cy="914400"/>
            <a:chOff x="2483" y="1971"/>
            <a:chExt cx="352" cy="576"/>
          </a:xfrm>
        </p:grpSpPr>
        <p:sp>
          <p:nvSpPr>
            <p:cNvPr id="21" name="Oval 168">
              <a:extLst>
                <a:ext uri="{FF2B5EF4-FFF2-40B4-BE49-F238E27FC236}">
                  <a16:creationId xmlns:a16="http://schemas.microsoft.com/office/drawing/2014/main" id="{4A3D4F12-5B0A-2DC4-BEF5-12A71D325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6" y="2443"/>
              <a:ext cx="49" cy="4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" name="Oval 169">
              <a:extLst>
                <a:ext uri="{FF2B5EF4-FFF2-40B4-BE49-F238E27FC236}">
                  <a16:creationId xmlns:a16="http://schemas.microsoft.com/office/drawing/2014/main" id="{653CA429-00DC-90E2-1548-F9DA865C5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" y="2034"/>
              <a:ext cx="49" cy="4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" name="Oval 170">
              <a:extLst>
                <a:ext uri="{FF2B5EF4-FFF2-40B4-BE49-F238E27FC236}">
                  <a16:creationId xmlns:a16="http://schemas.microsoft.com/office/drawing/2014/main" id="{117DE276-3766-1BCF-196F-57FDD90F0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3" y="1971"/>
              <a:ext cx="352" cy="57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" name="Freeform 171">
              <a:extLst>
                <a:ext uri="{FF2B5EF4-FFF2-40B4-BE49-F238E27FC236}">
                  <a16:creationId xmlns:a16="http://schemas.microsoft.com/office/drawing/2014/main" id="{8F8BE9EA-BA85-3C93-9F3E-8B8E22D37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084"/>
              <a:ext cx="59" cy="360"/>
            </a:xfrm>
            <a:custGeom>
              <a:avLst/>
              <a:gdLst>
                <a:gd name="T0" fmla="*/ 59 w 59"/>
                <a:gd name="T1" fmla="*/ 0 h 360"/>
                <a:gd name="T2" fmla="*/ 8 w 59"/>
                <a:gd name="T3" fmla="*/ 135 h 360"/>
                <a:gd name="T4" fmla="*/ 11 w 59"/>
                <a:gd name="T5" fmla="*/ 270 h 360"/>
                <a:gd name="T6" fmla="*/ 59 w 59"/>
                <a:gd name="T7" fmla="*/ 360 h 3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60">
                  <a:moveTo>
                    <a:pt x="59" y="0"/>
                  </a:moveTo>
                  <a:cubicBezTo>
                    <a:pt x="37" y="45"/>
                    <a:pt x="16" y="90"/>
                    <a:pt x="8" y="135"/>
                  </a:cubicBezTo>
                  <a:cubicBezTo>
                    <a:pt x="0" y="180"/>
                    <a:pt x="3" y="232"/>
                    <a:pt x="11" y="270"/>
                  </a:cubicBezTo>
                  <a:cubicBezTo>
                    <a:pt x="19" y="308"/>
                    <a:pt x="39" y="334"/>
                    <a:pt x="59" y="36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172">
              <a:extLst>
                <a:ext uri="{FF2B5EF4-FFF2-40B4-BE49-F238E27FC236}">
                  <a16:creationId xmlns:a16="http://schemas.microsoft.com/office/drawing/2014/main" id="{D99F9E7E-11CD-6C78-273D-E1D8A7A58D1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689" y="2087"/>
              <a:ext cx="59" cy="360"/>
            </a:xfrm>
            <a:custGeom>
              <a:avLst/>
              <a:gdLst>
                <a:gd name="T0" fmla="*/ 59 w 59"/>
                <a:gd name="T1" fmla="*/ 0 h 360"/>
                <a:gd name="T2" fmla="*/ 8 w 59"/>
                <a:gd name="T3" fmla="*/ 135 h 360"/>
                <a:gd name="T4" fmla="*/ 11 w 59"/>
                <a:gd name="T5" fmla="*/ 270 h 360"/>
                <a:gd name="T6" fmla="*/ 59 w 59"/>
                <a:gd name="T7" fmla="*/ 360 h 3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60">
                  <a:moveTo>
                    <a:pt x="59" y="0"/>
                  </a:moveTo>
                  <a:cubicBezTo>
                    <a:pt x="37" y="45"/>
                    <a:pt x="16" y="90"/>
                    <a:pt x="8" y="135"/>
                  </a:cubicBezTo>
                  <a:cubicBezTo>
                    <a:pt x="0" y="180"/>
                    <a:pt x="3" y="232"/>
                    <a:pt x="11" y="270"/>
                  </a:cubicBezTo>
                  <a:cubicBezTo>
                    <a:pt x="19" y="308"/>
                    <a:pt x="39" y="334"/>
                    <a:pt x="59" y="36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5E91CD9E-BF35-5081-0F03-3B1344371037}"/>
                  </a:ext>
                </a:extLst>
              </p:cNvPr>
              <p:cNvSpPr txBox="1"/>
              <p:nvPr/>
            </p:nvSpPr>
            <p:spPr>
              <a:xfrm>
                <a:off x="923482" y="5859548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5E91CD9E-BF35-5081-0F03-3B134437103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3482" y="5859548"/>
                <a:ext cx="349391" cy="338554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7" name="Line 145">
            <a:extLst>
              <a:ext uri="{FF2B5EF4-FFF2-40B4-BE49-F238E27FC236}">
                <a16:creationId xmlns:a16="http://schemas.microsoft.com/office/drawing/2014/main" id="{D1960F8E-4529-A01A-9215-5671F68F61EA}"/>
              </a:ext>
            </a:extLst>
          </p:cNvPr>
          <p:cNvSpPr>
            <a:spLocks noChangeShapeType="1"/>
          </p:cNvSpPr>
          <p:nvPr/>
        </p:nvSpPr>
        <p:spPr bwMode="auto">
          <a:xfrm>
            <a:off x="1107703" y="5408506"/>
            <a:ext cx="0" cy="554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" name="Line 145">
            <a:extLst>
              <a:ext uri="{FF2B5EF4-FFF2-40B4-BE49-F238E27FC236}">
                <a16:creationId xmlns:a16="http://schemas.microsoft.com/office/drawing/2014/main" id="{E67CF50D-1FF1-64A1-BCA0-8C02A2C2CA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24449" y="2451187"/>
            <a:ext cx="1055880" cy="8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" name="Freeform 155">
            <a:extLst>
              <a:ext uri="{FF2B5EF4-FFF2-40B4-BE49-F238E27FC236}">
                <a16:creationId xmlns:a16="http://schemas.microsoft.com/office/drawing/2014/main" id="{B14ED034-75A4-7F8E-1786-FF77F132DF19}"/>
              </a:ext>
            </a:extLst>
          </p:cNvPr>
          <p:cNvSpPr>
            <a:spLocks/>
          </p:cNvSpPr>
          <p:nvPr/>
        </p:nvSpPr>
        <p:spPr bwMode="auto">
          <a:xfrm>
            <a:off x="4588129" y="2368636"/>
            <a:ext cx="1098550" cy="1649413"/>
          </a:xfrm>
          <a:custGeom>
            <a:avLst/>
            <a:gdLst>
              <a:gd name="T0" fmla="*/ 0 w 671"/>
              <a:gd name="T1" fmla="*/ 832 h 1022"/>
              <a:gd name="T2" fmla="*/ 220 w 671"/>
              <a:gd name="T3" fmla="*/ 941 h 1022"/>
              <a:gd name="T4" fmla="*/ 499 w 671"/>
              <a:gd name="T5" fmla="*/ 144 h 1022"/>
              <a:gd name="T6" fmla="*/ 714 w 671"/>
              <a:gd name="T7" fmla="*/ 75 h 10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71" h="1022">
                <a:moveTo>
                  <a:pt x="0" y="805"/>
                </a:moveTo>
                <a:cubicBezTo>
                  <a:pt x="34" y="823"/>
                  <a:pt x="129" y="1022"/>
                  <a:pt x="207" y="911"/>
                </a:cubicBezTo>
                <a:cubicBezTo>
                  <a:pt x="285" y="800"/>
                  <a:pt x="392" y="280"/>
                  <a:pt x="469" y="140"/>
                </a:cubicBezTo>
                <a:cubicBezTo>
                  <a:pt x="546" y="0"/>
                  <a:pt x="629" y="87"/>
                  <a:pt x="671" y="73"/>
                </a:cubicBezTo>
              </a:path>
            </a:pathLst>
          </a:custGeom>
          <a:noFill/>
          <a:ln w="15875">
            <a:solidFill>
              <a:srgbClr val="C000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" name="Freeform 158">
            <a:extLst>
              <a:ext uri="{FF2B5EF4-FFF2-40B4-BE49-F238E27FC236}">
                <a16:creationId xmlns:a16="http://schemas.microsoft.com/office/drawing/2014/main" id="{E86FE02F-71F6-88A5-DBCC-96DD4E66347F}"/>
              </a:ext>
            </a:extLst>
          </p:cNvPr>
          <p:cNvSpPr>
            <a:spLocks/>
          </p:cNvSpPr>
          <p:nvPr/>
        </p:nvSpPr>
        <p:spPr bwMode="auto">
          <a:xfrm>
            <a:off x="4575429" y="3219536"/>
            <a:ext cx="1125538" cy="1597025"/>
          </a:xfrm>
          <a:custGeom>
            <a:avLst/>
            <a:gdLst>
              <a:gd name="T0" fmla="*/ 51 w 9880"/>
              <a:gd name="T1" fmla="*/ 98 h 9204"/>
              <a:gd name="T2" fmla="*/ 40 w 9880"/>
              <a:gd name="T3" fmla="*/ 107 h 9204"/>
              <a:gd name="T4" fmla="*/ 26 w 9880"/>
              <a:gd name="T5" fmla="*/ 33 h 9204"/>
              <a:gd name="T6" fmla="*/ 15 w 9880"/>
              <a:gd name="T7" fmla="*/ 3 h 9204"/>
              <a:gd name="T8" fmla="*/ 4 w 9880"/>
              <a:gd name="T9" fmla="*/ 4 h 9204"/>
              <a:gd name="T10" fmla="*/ 0 w 9880"/>
              <a:gd name="T11" fmla="*/ 25 h 92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880" h="9204">
                <a:moveTo>
                  <a:pt x="9880" y="8173"/>
                </a:moveTo>
                <a:cubicBezTo>
                  <a:pt x="9518" y="8301"/>
                  <a:pt x="8515" y="9820"/>
                  <a:pt x="7693" y="8923"/>
                </a:cubicBezTo>
                <a:cubicBezTo>
                  <a:pt x="6872" y="8027"/>
                  <a:pt x="5757" y="4212"/>
                  <a:pt x="4977" y="2766"/>
                </a:cubicBezTo>
                <a:cubicBezTo>
                  <a:pt x="4198" y="1320"/>
                  <a:pt x="3710" y="643"/>
                  <a:pt x="3000" y="232"/>
                </a:cubicBezTo>
                <a:cubicBezTo>
                  <a:pt x="2289" y="-180"/>
                  <a:pt x="1231" y="30"/>
                  <a:pt x="716" y="305"/>
                </a:cubicBezTo>
                <a:cubicBezTo>
                  <a:pt x="200" y="579"/>
                  <a:pt x="167" y="1746"/>
                  <a:pt x="0" y="2076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" name="Oval 163">
            <a:extLst>
              <a:ext uri="{FF2B5EF4-FFF2-40B4-BE49-F238E27FC236}">
                <a16:creationId xmlns:a16="http://schemas.microsoft.com/office/drawing/2014/main" id="{1A4BC0E2-40AA-D033-052A-DB5333577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6204" y="2451186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3" name="Oval 164">
            <a:extLst>
              <a:ext uri="{FF2B5EF4-FFF2-40B4-BE49-F238E27FC236}">
                <a16:creationId xmlns:a16="http://schemas.microsoft.com/office/drawing/2014/main" id="{7187F31E-FA41-3882-B307-D57788B785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6204" y="3573549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4" name="Oval 165">
            <a:extLst>
              <a:ext uri="{FF2B5EF4-FFF2-40B4-BE49-F238E27FC236}">
                <a16:creationId xmlns:a16="http://schemas.microsoft.com/office/drawing/2014/main" id="{134991F6-D188-6EFE-4ADA-62F345AF82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6204" y="4553036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5" name="Oval 166">
            <a:extLst>
              <a:ext uri="{FF2B5EF4-FFF2-40B4-BE49-F238E27FC236}">
                <a16:creationId xmlns:a16="http://schemas.microsoft.com/office/drawing/2014/main" id="{489F0EB2-03E6-5AFF-F8A2-974AE3A13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429" y="2260686"/>
            <a:ext cx="534988" cy="2566988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6" name="Line 145">
            <a:extLst>
              <a:ext uri="{FF2B5EF4-FFF2-40B4-BE49-F238E27FC236}">
                <a16:creationId xmlns:a16="http://schemas.microsoft.com/office/drawing/2014/main" id="{55DF08AA-4786-AF6D-11AE-B707661E096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64206" y="2459425"/>
            <a:ext cx="1092200" cy="4871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" name="Freeform 155">
            <a:extLst>
              <a:ext uri="{FF2B5EF4-FFF2-40B4-BE49-F238E27FC236}">
                <a16:creationId xmlns:a16="http://schemas.microsoft.com/office/drawing/2014/main" id="{F587505B-EC64-04C2-1B2C-FED5E7212456}"/>
              </a:ext>
            </a:extLst>
          </p:cNvPr>
          <p:cNvSpPr>
            <a:spLocks/>
          </p:cNvSpPr>
          <p:nvPr/>
        </p:nvSpPr>
        <p:spPr bwMode="auto">
          <a:xfrm>
            <a:off x="5764206" y="2376874"/>
            <a:ext cx="1098550" cy="1649413"/>
          </a:xfrm>
          <a:custGeom>
            <a:avLst/>
            <a:gdLst>
              <a:gd name="T0" fmla="*/ 0 w 671"/>
              <a:gd name="T1" fmla="*/ 832 h 1022"/>
              <a:gd name="T2" fmla="*/ 220 w 671"/>
              <a:gd name="T3" fmla="*/ 941 h 1022"/>
              <a:gd name="T4" fmla="*/ 499 w 671"/>
              <a:gd name="T5" fmla="*/ 144 h 1022"/>
              <a:gd name="T6" fmla="*/ 714 w 671"/>
              <a:gd name="T7" fmla="*/ 75 h 10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71" h="1022">
                <a:moveTo>
                  <a:pt x="0" y="805"/>
                </a:moveTo>
                <a:cubicBezTo>
                  <a:pt x="34" y="823"/>
                  <a:pt x="129" y="1022"/>
                  <a:pt x="207" y="911"/>
                </a:cubicBezTo>
                <a:cubicBezTo>
                  <a:pt x="285" y="800"/>
                  <a:pt x="392" y="280"/>
                  <a:pt x="469" y="140"/>
                </a:cubicBezTo>
                <a:cubicBezTo>
                  <a:pt x="546" y="0"/>
                  <a:pt x="629" y="87"/>
                  <a:pt x="671" y="73"/>
                </a:cubicBezTo>
              </a:path>
            </a:pathLst>
          </a:custGeom>
          <a:noFill/>
          <a:ln w="15875">
            <a:solidFill>
              <a:srgbClr val="C000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" name="Freeform 156">
            <a:extLst>
              <a:ext uri="{FF2B5EF4-FFF2-40B4-BE49-F238E27FC236}">
                <a16:creationId xmlns:a16="http://schemas.microsoft.com/office/drawing/2014/main" id="{3C51CCA9-231F-4965-8C30-52407B172334}"/>
              </a:ext>
            </a:extLst>
          </p:cNvPr>
          <p:cNvSpPr>
            <a:spLocks/>
          </p:cNvSpPr>
          <p:nvPr/>
        </p:nvSpPr>
        <p:spPr bwMode="auto">
          <a:xfrm>
            <a:off x="5742435" y="4439445"/>
            <a:ext cx="1169534" cy="604561"/>
          </a:xfrm>
          <a:custGeom>
            <a:avLst/>
            <a:gdLst>
              <a:gd name="T0" fmla="*/ 711 w 711"/>
              <a:gd name="T1" fmla="*/ 0 h 449"/>
              <a:gd name="T2" fmla="*/ 569 w 711"/>
              <a:gd name="T3" fmla="*/ 224 h 449"/>
              <a:gd name="T4" fmla="*/ 330 w 711"/>
              <a:gd name="T5" fmla="*/ 260 h 449"/>
              <a:gd name="T6" fmla="*/ 60 w 711"/>
              <a:gd name="T7" fmla="*/ 232 h 449"/>
              <a:gd name="T8" fmla="*/ 0 w 711"/>
              <a:gd name="T9" fmla="*/ 433 h 4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219 w 10219"/>
              <a:gd name="connsiteY0" fmla="*/ 0 h 10000"/>
              <a:gd name="connsiteX1" fmla="*/ 8222 w 10219"/>
              <a:gd name="connsiteY1" fmla="*/ 5167 h 10000"/>
              <a:gd name="connsiteX2" fmla="*/ 4860 w 10219"/>
              <a:gd name="connsiteY2" fmla="*/ 6013 h 10000"/>
              <a:gd name="connsiteX3" fmla="*/ 1063 w 10219"/>
              <a:gd name="connsiteY3" fmla="*/ 5345 h 10000"/>
              <a:gd name="connsiteX4" fmla="*/ 0 w 10219"/>
              <a:gd name="connsiteY4" fmla="*/ 10000 h 10000"/>
              <a:gd name="connsiteX0" fmla="*/ 9156 w 9156"/>
              <a:gd name="connsiteY0" fmla="*/ 0 h 6013"/>
              <a:gd name="connsiteX1" fmla="*/ 7159 w 9156"/>
              <a:gd name="connsiteY1" fmla="*/ 5167 h 6013"/>
              <a:gd name="connsiteX2" fmla="*/ 3797 w 9156"/>
              <a:gd name="connsiteY2" fmla="*/ 6013 h 6013"/>
              <a:gd name="connsiteX3" fmla="*/ 0 w 9156"/>
              <a:gd name="connsiteY3" fmla="*/ 5345 h 6013"/>
              <a:gd name="connsiteX0" fmla="*/ 5853 w 5853"/>
              <a:gd name="connsiteY0" fmla="*/ 0 h 10000"/>
              <a:gd name="connsiteX1" fmla="*/ 3672 w 5853"/>
              <a:gd name="connsiteY1" fmla="*/ 8593 h 10000"/>
              <a:gd name="connsiteX2" fmla="*/ 0 w 5853"/>
              <a:gd name="connsiteY2" fmla="*/ 10000 h 10000"/>
              <a:gd name="connsiteX0" fmla="*/ 18580 w 18580"/>
              <a:gd name="connsiteY0" fmla="*/ 2133 h 10738"/>
              <a:gd name="connsiteX1" fmla="*/ 14854 w 18580"/>
              <a:gd name="connsiteY1" fmla="*/ 10726 h 10738"/>
              <a:gd name="connsiteX2" fmla="*/ 0 w 18580"/>
              <a:gd name="connsiteY2" fmla="*/ 0 h 10738"/>
              <a:gd name="connsiteX0" fmla="*/ 18580 w 18580"/>
              <a:gd name="connsiteY0" fmla="*/ 4776 h 13415"/>
              <a:gd name="connsiteX1" fmla="*/ 14854 w 18580"/>
              <a:gd name="connsiteY1" fmla="*/ 13369 h 13415"/>
              <a:gd name="connsiteX2" fmla="*/ 2366 w 18580"/>
              <a:gd name="connsiteY2" fmla="*/ 441 h 13415"/>
              <a:gd name="connsiteX3" fmla="*/ 0 w 18580"/>
              <a:gd name="connsiteY3" fmla="*/ 2643 h 13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580" h="13415">
                <a:moveTo>
                  <a:pt x="18580" y="4776"/>
                </a:moveTo>
                <a:cubicBezTo>
                  <a:pt x="17950" y="6221"/>
                  <a:pt x="17556" y="14091"/>
                  <a:pt x="14854" y="13369"/>
                </a:cubicBezTo>
                <a:cubicBezTo>
                  <a:pt x="12152" y="12647"/>
                  <a:pt x="4842" y="2229"/>
                  <a:pt x="2366" y="441"/>
                </a:cubicBezTo>
                <a:cubicBezTo>
                  <a:pt x="-110" y="-1347"/>
                  <a:pt x="372" y="2896"/>
                  <a:pt x="0" y="2643"/>
                </a:cubicBezTo>
              </a:path>
            </a:pathLst>
          </a:custGeom>
          <a:noFill/>
          <a:ln w="15875">
            <a:solidFill>
              <a:srgbClr val="C000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" name="Freeform 158">
            <a:extLst>
              <a:ext uri="{FF2B5EF4-FFF2-40B4-BE49-F238E27FC236}">
                <a16:creationId xmlns:a16="http://schemas.microsoft.com/office/drawing/2014/main" id="{2DB19EAA-7819-1244-1466-E7C0F50ABF2B}"/>
              </a:ext>
            </a:extLst>
          </p:cNvPr>
          <p:cNvSpPr>
            <a:spLocks/>
          </p:cNvSpPr>
          <p:nvPr/>
        </p:nvSpPr>
        <p:spPr bwMode="auto">
          <a:xfrm>
            <a:off x="5751506" y="3227774"/>
            <a:ext cx="1125538" cy="1597025"/>
          </a:xfrm>
          <a:custGeom>
            <a:avLst/>
            <a:gdLst>
              <a:gd name="T0" fmla="*/ 51 w 9880"/>
              <a:gd name="T1" fmla="*/ 98 h 9204"/>
              <a:gd name="T2" fmla="*/ 40 w 9880"/>
              <a:gd name="T3" fmla="*/ 107 h 9204"/>
              <a:gd name="T4" fmla="*/ 26 w 9880"/>
              <a:gd name="T5" fmla="*/ 33 h 9204"/>
              <a:gd name="T6" fmla="*/ 15 w 9880"/>
              <a:gd name="T7" fmla="*/ 3 h 9204"/>
              <a:gd name="T8" fmla="*/ 4 w 9880"/>
              <a:gd name="T9" fmla="*/ 4 h 9204"/>
              <a:gd name="T10" fmla="*/ 0 w 9880"/>
              <a:gd name="T11" fmla="*/ 25 h 92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880" h="9204">
                <a:moveTo>
                  <a:pt x="9880" y="8173"/>
                </a:moveTo>
                <a:cubicBezTo>
                  <a:pt x="9518" y="8301"/>
                  <a:pt x="8515" y="9820"/>
                  <a:pt x="7693" y="8923"/>
                </a:cubicBezTo>
                <a:cubicBezTo>
                  <a:pt x="6872" y="8027"/>
                  <a:pt x="5757" y="4212"/>
                  <a:pt x="4977" y="2766"/>
                </a:cubicBezTo>
                <a:cubicBezTo>
                  <a:pt x="4198" y="1320"/>
                  <a:pt x="3710" y="643"/>
                  <a:pt x="3000" y="232"/>
                </a:cubicBezTo>
                <a:cubicBezTo>
                  <a:pt x="2289" y="-180"/>
                  <a:pt x="1231" y="30"/>
                  <a:pt x="716" y="305"/>
                </a:cubicBezTo>
                <a:cubicBezTo>
                  <a:pt x="200" y="579"/>
                  <a:pt x="167" y="1746"/>
                  <a:pt x="0" y="2076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" name="Oval 163">
            <a:extLst>
              <a:ext uri="{FF2B5EF4-FFF2-40B4-BE49-F238E27FC236}">
                <a16:creationId xmlns:a16="http://schemas.microsoft.com/office/drawing/2014/main" id="{47BEC3E3-C1EB-7194-33E2-65125C2B29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2281" y="2459424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1" name="Oval 164">
            <a:extLst>
              <a:ext uri="{FF2B5EF4-FFF2-40B4-BE49-F238E27FC236}">
                <a16:creationId xmlns:a16="http://schemas.microsoft.com/office/drawing/2014/main" id="{A04CDF30-A407-779D-E3F6-CAC25ABE7D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2281" y="3581787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" name="Oval 165">
            <a:extLst>
              <a:ext uri="{FF2B5EF4-FFF2-40B4-BE49-F238E27FC236}">
                <a16:creationId xmlns:a16="http://schemas.microsoft.com/office/drawing/2014/main" id="{7A6F9647-33D4-21C6-9A8B-32C085BC6C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2281" y="4561274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3" name="Oval 166">
            <a:extLst>
              <a:ext uri="{FF2B5EF4-FFF2-40B4-BE49-F238E27FC236}">
                <a16:creationId xmlns:a16="http://schemas.microsoft.com/office/drawing/2014/main" id="{A41C735E-929C-25AD-9913-0ABC3733F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0506" y="2268924"/>
            <a:ext cx="534988" cy="2566988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4" name="Line 145">
            <a:extLst>
              <a:ext uri="{FF2B5EF4-FFF2-40B4-BE49-F238E27FC236}">
                <a16:creationId xmlns:a16="http://schemas.microsoft.com/office/drawing/2014/main" id="{9A4C5A95-E5CA-CB5D-16B4-F0C2B1ABF93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58280" y="2420831"/>
            <a:ext cx="1098550" cy="3859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" name="Freeform 155">
            <a:extLst>
              <a:ext uri="{FF2B5EF4-FFF2-40B4-BE49-F238E27FC236}">
                <a16:creationId xmlns:a16="http://schemas.microsoft.com/office/drawing/2014/main" id="{C18DA002-CB8D-4907-6BF2-40A1997B1CD7}"/>
              </a:ext>
            </a:extLst>
          </p:cNvPr>
          <p:cNvSpPr>
            <a:spLocks/>
          </p:cNvSpPr>
          <p:nvPr/>
        </p:nvSpPr>
        <p:spPr bwMode="auto">
          <a:xfrm>
            <a:off x="2264630" y="2338280"/>
            <a:ext cx="1098550" cy="1649413"/>
          </a:xfrm>
          <a:custGeom>
            <a:avLst/>
            <a:gdLst>
              <a:gd name="T0" fmla="*/ 0 w 671"/>
              <a:gd name="T1" fmla="*/ 832 h 1022"/>
              <a:gd name="T2" fmla="*/ 220 w 671"/>
              <a:gd name="T3" fmla="*/ 941 h 1022"/>
              <a:gd name="T4" fmla="*/ 499 w 671"/>
              <a:gd name="T5" fmla="*/ 144 h 1022"/>
              <a:gd name="T6" fmla="*/ 714 w 671"/>
              <a:gd name="T7" fmla="*/ 75 h 10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71" h="1022">
                <a:moveTo>
                  <a:pt x="0" y="805"/>
                </a:moveTo>
                <a:cubicBezTo>
                  <a:pt x="34" y="823"/>
                  <a:pt x="129" y="1022"/>
                  <a:pt x="207" y="911"/>
                </a:cubicBezTo>
                <a:cubicBezTo>
                  <a:pt x="285" y="800"/>
                  <a:pt x="392" y="280"/>
                  <a:pt x="469" y="140"/>
                </a:cubicBezTo>
                <a:cubicBezTo>
                  <a:pt x="546" y="0"/>
                  <a:pt x="629" y="87"/>
                  <a:pt x="671" y="73"/>
                </a:cubicBezTo>
              </a:path>
            </a:pathLst>
          </a:custGeom>
          <a:noFill/>
          <a:ln w="15875">
            <a:solidFill>
              <a:srgbClr val="C000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" name="Freeform 158">
            <a:extLst>
              <a:ext uri="{FF2B5EF4-FFF2-40B4-BE49-F238E27FC236}">
                <a16:creationId xmlns:a16="http://schemas.microsoft.com/office/drawing/2014/main" id="{314672A1-87F3-AA44-4B58-4F3FB6CB8AA9}"/>
              </a:ext>
            </a:extLst>
          </p:cNvPr>
          <p:cNvSpPr>
            <a:spLocks/>
          </p:cNvSpPr>
          <p:nvPr/>
        </p:nvSpPr>
        <p:spPr bwMode="auto">
          <a:xfrm>
            <a:off x="2251930" y="3189180"/>
            <a:ext cx="1125538" cy="1597025"/>
          </a:xfrm>
          <a:custGeom>
            <a:avLst/>
            <a:gdLst>
              <a:gd name="T0" fmla="*/ 51 w 9880"/>
              <a:gd name="T1" fmla="*/ 98 h 9204"/>
              <a:gd name="T2" fmla="*/ 40 w 9880"/>
              <a:gd name="T3" fmla="*/ 107 h 9204"/>
              <a:gd name="T4" fmla="*/ 26 w 9880"/>
              <a:gd name="T5" fmla="*/ 33 h 9204"/>
              <a:gd name="T6" fmla="*/ 15 w 9880"/>
              <a:gd name="T7" fmla="*/ 3 h 9204"/>
              <a:gd name="T8" fmla="*/ 4 w 9880"/>
              <a:gd name="T9" fmla="*/ 4 h 9204"/>
              <a:gd name="T10" fmla="*/ 0 w 9880"/>
              <a:gd name="T11" fmla="*/ 25 h 92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880" h="9204">
                <a:moveTo>
                  <a:pt x="9880" y="8173"/>
                </a:moveTo>
                <a:cubicBezTo>
                  <a:pt x="9518" y="8301"/>
                  <a:pt x="8515" y="9820"/>
                  <a:pt x="7693" y="8923"/>
                </a:cubicBezTo>
                <a:cubicBezTo>
                  <a:pt x="6872" y="8027"/>
                  <a:pt x="5757" y="4212"/>
                  <a:pt x="4977" y="2766"/>
                </a:cubicBezTo>
                <a:cubicBezTo>
                  <a:pt x="4198" y="1320"/>
                  <a:pt x="3710" y="643"/>
                  <a:pt x="3000" y="232"/>
                </a:cubicBezTo>
                <a:cubicBezTo>
                  <a:pt x="2289" y="-180"/>
                  <a:pt x="1231" y="30"/>
                  <a:pt x="716" y="305"/>
                </a:cubicBezTo>
                <a:cubicBezTo>
                  <a:pt x="200" y="579"/>
                  <a:pt x="167" y="1746"/>
                  <a:pt x="0" y="2076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" name="Oval 163">
            <a:extLst>
              <a:ext uri="{FF2B5EF4-FFF2-40B4-BE49-F238E27FC236}">
                <a16:creationId xmlns:a16="http://schemas.microsoft.com/office/drawing/2014/main" id="{C9629911-EC56-869D-0A42-A5AFAD2D3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2705" y="2420830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9" name="Oval 164">
            <a:extLst>
              <a:ext uri="{FF2B5EF4-FFF2-40B4-BE49-F238E27FC236}">
                <a16:creationId xmlns:a16="http://schemas.microsoft.com/office/drawing/2014/main" id="{4238E08E-FBDC-B568-DF92-12BFD6773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2705" y="3543193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0" name="Oval 165">
            <a:extLst>
              <a:ext uri="{FF2B5EF4-FFF2-40B4-BE49-F238E27FC236}">
                <a16:creationId xmlns:a16="http://schemas.microsoft.com/office/drawing/2014/main" id="{C5054CF6-7272-033A-7B22-E42EA44FB5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2705" y="4522680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" name="Oval 166">
            <a:extLst>
              <a:ext uri="{FF2B5EF4-FFF2-40B4-BE49-F238E27FC236}">
                <a16:creationId xmlns:a16="http://schemas.microsoft.com/office/drawing/2014/main" id="{5A5EFCEB-27F8-11E2-4D85-017BD48B8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0930" y="2230330"/>
            <a:ext cx="534988" cy="2566988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" name="Line 145">
            <a:extLst>
              <a:ext uri="{FF2B5EF4-FFF2-40B4-BE49-F238E27FC236}">
                <a16:creationId xmlns:a16="http://schemas.microsoft.com/office/drawing/2014/main" id="{28300D5F-453F-BE2D-A28E-9275D50F5D0D}"/>
              </a:ext>
            </a:extLst>
          </p:cNvPr>
          <p:cNvSpPr>
            <a:spLocks noChangeShapeType="1"/>
          </p:cNvSpPr>
          <p:nvPr/>
        </p:nvSpPr>
        <p:spPr bwMode="auto">
          <a:xfrm>
            <a:off x="1103643" y="1722741"/>
            <a:ext cx="1073150" cy="7096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" name="Freeform 155">
            <a:extLst>
              <a:ext uri="{FF2B5EF4-FFF2-40B4-BE49-F238E27FC236}">
                <a16:creationId xmlns:a16="http://schemas.microsoft.com/office/drawing/2014/main" id="{D892A2B9-1AF3-7FA3-5B81-29DC94432427}"/>
              </a:ext>
            </a:extLst>
          </p:cNvPr>
          <p:cNvSpPr>
            <a:spLocks/>
          </p:cNvSpPr>
          <p:nvPr/>
        </p:nvSpPr>
        <p:spPr bwMode="auto">
          <a:xfrm>
            <a:off x="1084593" y="2349803"/>
            <a:ext cx="1098550" cy="1649413"/>
          </a:xfrm>
          <a:custGeom>
            <a:avLst/>
            <a:gdLst>
              <a:gd name="T0" fmla="*/ 0 w 671"/>
              <a:gd name="T1" fmla="*/ 832 h 1022"/>
              <a:gd name="T2" fmla="*/ 220 w 671"/>
              <a:gd name="T3" fmla="*/ 941 h 1022"/>
              <a:gd name="T4" fmla="*/ 499 w 671"/>
              <a:gd name="T5" fmla="*/ 144 h 1022"/>
              <a:gd name="T6" fmla="*/ 714 w 671"/>
              <a:gd name="T7" fmla="*/ 75 h 10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71" h="1022">
                <a:moveTo>
                  <a:pt x="0" y="805"/>
                </a:moveTo>
                <a:cubicBezTo>
                  <a:pt x="34" y="823"/>
                  <a:pt x="129" y="1022"/>
                  <a:pt x="207" y="911"/>
                </a:cubicBezTo>
                <a:cubicBezTo>
                  <a:pt x="285" y="800"/>
                  <a:pt x="392" y="280"/>
                  <a:pt x="469" y="140"/>
                </a:cubicBezTo>
                <a:cubicBezTo>
                  <a:pt x="546" y="0"/>
                  <a:pt x="629" y="87"/>
                  <a:pt x="671" y="73"/>
                </a:cubicBezTo>
              </a:path>
            </a:pathLst>
          </a:custGeom>
          <a:noFill/>
          <a:ln w="15875">
            <a:solidFill>
              <a:srgbClr val="C000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" name="Freeform 156">
            <a:extLst>
              <a:ext uri="{FF2B5EF4-FFF2-40B4-BE49-F238E27FC236}">
                <a16:creationId xmlns:a16="http://schemas.microsoft.com/office/drawing/2014/main" id="{BF2B1BF9-2260-71AE-1323-18E8FF2EDD7D}"/>
              </a:ext>
            </a:extLst>
          </p:cNvPr>
          <p:cNvSpPr>
            <a:spLocks/>
          </p:cNvSpPr>
          <p:nvPr/>
        </p:nvSpPr>
        <p:spPr bwMode="auto">
          <a:xfrm>
            <a:off x="1103643" y="4653266"/>
            <a:ext cx="1128713" cy="700088"/>
          </a:xfrm>
          <a:custGeom>
            <a:avLst/>
            <a:gdLst>
              <a:gd name="T0" fmla="*/ 711 w 711"/>
              <a:gd name="T1" fmla="*/ 0 h 449"/>
              <a:gd name="T2" fmla="*/ 569 w 711"/>
              <a:gd name="T3" fmla="*/ 224 h 449"/>
              <a:gd name="T4" fmla="*/ 330 w 711"/>
              <a:gd name="T5" fmla="*/ 260 h 449"/>
              <a:gd name="T6" fmla="*/ 60 w 711"/>
              <a:gd name="T7" fmla="*/ 232 h 449"/>
              <a:gd name="T8" fmla="*/ 0 w 711"/>
              <a:gd name="T9" fmla="*/ 433 h 4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1" h="449">
                <a:moveTo>
                  <a:pt x="711" y="0"/>
                </a:moveTo>
                <a:cubicBezTo>
                  <a:pt x="687" y="39"/>
                  <a:pt x="632" y="187"/>
                  <a:pt x="569" y="232"/>
                </a:cubicBezTo>
                <a:cubicBezTo>
                  <a:pt x="506" y="277"/>
                  <a:pt x="415" y="269"/>
                  <a:pt x="330" y="270"/>
                </a:cubicBezTo>
                <a:cubicBezTo>
                  <a:pt x="245" y="271"/>
                  <a:pt x="115" y="210"/>
                  <a:pt x="60" y="240"/>
                </a:cubicBezTo>
                <a:cubicBezTo>
                  <a:pt x="5" y="270"/>
                  <a:pt x="12" y="406"/>
                  <a:pt x="0" y="449"/>
                </a:cubicBezTo>
              </a:path>
            </a:pathLst>
          </a:custGeom>
          <a:noFill/>
          <a:ln w="15875">
            <a:solidFill>
              <a:srgbClr val="C000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" name="Freeform 158">
            <a:extLst>
              <a:ext uri="{FF2B5EF4-FFF2-40B4-BE49-F238E27FC236}">
                <a16:creationId xmlns:a16="http://schemas.microsoft.com/office/drawing/2014/main" id="{D5E3DC8F-8A56-CD57-757D-D766DC2FE4B1}"/>
              </a:ext>
            </a:extLst>
          </p:cNvPr>
          <p:cNvSpPr>
            <a:spLocks/>
          </p:cNvSpPr>
          <p:nvPr/>
        </p:nvSpPr>
        <p:spPr bwMode="auto">
          <a:xfrm>
            <a:off x="1071893" y="3200703"/>
            <a:ext cx="1125538" cy="1597025"/>
          </a:xfrm>
          <a:custGeom>
            <a:avLst/>
            <a:gdLst>
              <a:gd name="T0" fmla="*/ 51 w 9880"/>
              <a:gd name="T1" fmla="*/ 98 h 9204"/>
              <a:gd name="T2" fmla="*/ 40 w 9880"/>
              <a:gd name="T3" fmla="*/ 107 h 9204"/>
              <a:gd name="T4" fmla="*/ 26 w 9880"/>
              <a:gd name="T5" fmla="*/ 33 h 9204"/>
              <a:gd name="T6" fmla="*/ 15 w 9880"/>
              <a:gd name="T7" fmla="*/ 3 h 9204"/>
              <a:gd name="T8" fmla="*/ 4 w 9880"/>
              <a:gd name="T9" fmla="*/ 4 h 9204"/>
              <a:gd name="T10" fmla="*/ 0 w 9880"/>
              <a:gd name="T11" fmla="*/ 25 h 92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880" h="9204">
                <a:moveTo>
                  <a:pt x="9880" y="8173"/>
                </a:moveTo>
                <a:cubicBezTo>
                  <a:pt x="9518" y="8301"/>
                  <a:pt x="8515" y="9820"/>
                  <a:pt x="7693" y="8923"/>
                </a:cubicBezTo>
                <a:cubicBezTo>
                  <a:pt x="6872" y="8027"/>
                  <a:pt x="5757" y="4212"/>
                  <a:pt x="4977" y="2766"/>
                </a:cubicBezTo>
                <a:cubicBezTo>
                  <a:pt x="4198" y="1320"/>
                  <a:pt x="3710" y="643"/>
                  <a:pt x="3000" y="232"/>
                </a:cubicBezTo>
                <a:cubicBezTo>
                  <a:pt x="2289" y="-180"/>
                  <a:pt x="1231" y="30"/>
                  <a:pt x="716" y="305"/>
                </a:cubicBezTo>
                <a:cubicBezTo>
                  <a:pt x="200" y="579"/>
                  <a:pt x="167" y="1746"/>
                  <a:pt x="0" y="2076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" name="Oval 163">
            <a:extLst>
              <a:ext uri="{FF2B5EF4-FFF2-40B4-BE49-F238E27FC236}">
                <a16:creationId xmlns:a16="http://schemas.microsoft.com/office/drawing/2014/main" id="{FAE95A51-1295-1152-418C-A92A691AC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2668" y="2432353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7" name="Oval 164">
            <a:extLst>
              <a:ext uri="{FF2B5EF4-FFF2-40B4-BE49-F238E27FC236}">
                <a16:creationId xmlns:a16="http://schemas.microsoft.com/office/drawing/2014/main" id="{F78FB23B-CF9D-296B-A786-9834859E1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2668" y="3554716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" name="Oval 165">
            <a:extLst>
              <a:ext uri="{FF2B5EF4-FFF2-40B4-BE49-F238E27FC236}">
                <a16:creationId xmlns:a16="http://schemas.microsoft.com/office/drawing/2014/main" id="{150EF658-1329-41A7-A7B1-1522B3A6E2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2668" y="4534203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" name="Oval 166">
            <a:extLst>
              <a:ext uri="{FF2B5EF4-FFF2-40B4-BE49-F238E27FC236}">
                <a16:creationId xmlns:a16="http://schemas.microsoft.com/office/drawing/2014/main" id="{48E5C060-11C3-B5E6-0CF0-DE4A97A19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0893" y="2241853"/>
            <a:ext cx="534988" cy="2566988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0" name="Freeform 156">
            <a:extLst>
              <a:ext uri="{FF2B5EF4-FFF2-40B4-BE49-F238E27FC236}">
                <a16:creationId xmlns:a16="http://schemas.microsoft.com/office/drawing/2014/main" id="{D8B699C3-4331-BE44-E7D7-334E8ED53020}"/>
              </a:ext>
            </a:extLst>
          </p:cNvPr>
          <p:cNvSpPr>
            <a:spLocks/>
          </p:cNvSpPr>
          <p:nvPr/>
        </p:nvSpPr>
        <p:spPr bwMode="auto">
          <a:xfrm>
            <a:off x="4577353" y="4443914"/>
            <a:ext cx="1169534" cy="604561"/>
          </a:xfrm>
          <a:custGeom>
            <a:avLst/>
            <a:gdLst>
              <a:gd name="T0" fmla="*/ 711 w 711"/>
              <a:gd name="T1" fmla="*/ 0 h 449"/>
              <a:gd name="T2" fmla="*/ 569 w 711"/>
              <a:gd name="T3" fmla="*/ 224 h 449"/>
              <a:gd name="T4" fmla="*/ 330 w 711"/>
              <a:gd name="T5" fmla="*/ 260 h 449"/>
              <a:gd name="T6" fmla="*/ 60 w 711"/>
              <a:gd name="T7" fmla="*/ 232 h 449"/>
              <a:gd name="T8" fmla="*/ 0 w 711"/>
              <a:gd name="T9" fmla="*/ 433 h 4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219 w 10219"/>
              <a:gd name="connsiteY0" fmla="*/ 0 h 10000"/>
              <a:gd name="connsiteX1" fmla="*/ 8222 w 10219"/>
              <a:gd name="connsiteY1" fmla="*/ 5167 h 10000"/>
              <a:gd name="connsiteX2" fmla="*/ 4860 w 10219"/>
              <a:gd name="connsiteY2" fmla="*/ 6013 h 10000"/>
              <a:gd name="connsiteX3" fmla="*/ 1063 w 10219"/>
              <a:gd name="connsiteY3" fmla="*/ 5345 h 10000"/>
              <a:gd name="connsiteX4" fmla="*/ 0 w 10219"/>
              <a:gd name="connsiteY4" fmla="*/ 10000 h 10000"/>
              <a:gd name="connsiteX0" fmla="*/ 9156 w 9156"/>
              <a:gd name="connsiteY0" fmla="*/ 0 h 6013"/>
              <a:gd name="connsiteX1" fmla="*/ 7159 w 9156"/>
              <a:gd name="connsiteY1" fmla="*/ 5167 h 6013"/>
              <a:gd name="connsiteX2" fmla="*/ 3797 w 9156"/>
              <a:gd name="connsiteY2" fmla="*/ 6013 h 6013"/>
              <a:gd name="connsiteX3" fmla="*/ 0 w 9156"/>
              <a:gd name="connsiteY3" fmla="*/ 5345 h 6013"/>
              <a:gd name="connsiteX0" fmla="*/ 5853 w 5853"/>
              <a:gd name="connsiteY0" fmla="*/ 0 h 10000"/>
              <a:gd name="connsiteX1" fmla="*/ 3672 w 5853"/>
              <a:gd name="connsiteY1" fmla="*/ 8593 h 10000"/>
              <a:gd name="connsiteX2" fmla="*/ 0 w 5853"/>
              <a:gd name="connsiteY2" fmla="*/ 10000 h 10000"/>
              <a:gd name="connsiteX0" fmla="*/ 18580 w 18580"/>
              <a:gd name="connsiteY0" fmla="*/ 2133 h 10738"/>
              <a:gd name="connsiteX1" fmla="*/ 14854 w 18580"/>
              <a:gd name="connsiteY1" fmla="*/ 10726 h 10738"/>
              <a:gd name="connsiteX2" fmla="*/ 0 w 18580"/>
              <a:gd name="connsiteY2" fmla="*/ 0 h 10738"/>
              <a:gd name="connsiteX0" fmla="*/ 18580 w 18580"/>
              <a:gd name="connsiteY0" fmla="*/ 4776 h 13415"/>
              <a:gd name="connsiteX1" fmla="*/ 14854 w 18580"/>
              <a:gd name="connsiteY1" fmla="*/ 13369 h 13415"/>
              <a:gd name="connsiteX2" fmla="*/ 2366 w 18580"/>
              <a:gd name="connsiteY2" fmla="*/ 441 h 13415"/>
              <a:gd name="connsiteX3" fmla="*/ 0 w 18580"/>
              <a:gd name="connsiteY3" fmla="*/ 2643 h 13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580" h="13415">
                <a:moveTo>
                  <a:pt x="18580" y="4776"/>
                </a:moveTo>
                <a:cubicBezTo>
                  <a:pt x="17950" y="6221"/>
                  <a:pt x="17556" y="14091"/>
                  <a:pt x="14854" y="13369"/>
                </a:cubicBezTo>
                <a:cubicBezTo>
                  <a:pt x="12152" y="12647"/>
                  <a:pt x="4842" y="2229"/>
                  <a:pt x="2366" y="441"/>
                </a:cubicBezTo>
                <a:cubicBezTo>
                  <a:pt x="-110" y="-1347"/>
                  <a:pt x="372" y="2896"/>
                  <a:pt x="0" y="2643"/>
                </a:cubicBezTo>
              </a:path>
            </a:pathLst>
          </a:custGeom>
          <a:noFill/>
          <a:ln w="15875">
            <a:solidFill>
              <a:srgbClr val="C000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" name="Freeform 156">
            <a:extLst>
              <a:ext uri="{FF2B5EF4-FFF2-40B4-BE49-F238E27FC236}">
                <a16:creationId xmlns:a16="http://schemas.microsoft.com/office/drawing/2014/main" id="{86D7C7E0-5F7F-AF56-E1CE-1725D0EB763B}"/>
              </a:ext>
            </a:extLst>
          </p:cNvPr>
          <p:cNvSpPr>
            <a:spLocks/>
          </p:cNvSpPr>
          <p:nvPr/>
        </p:nvSpPr>
        <p:spPr bwMode="auto">
          <a:xfrm>
            <a:off x="3419018" y="4429967"/>
            <a:ext cx="1169534" cy="604561"/>
          </a:xfrm>
          <a:custGeom>
            <a:avLst/>
            <a:gdLst>
              <a:gd name="T0" fmla="*/ 711 w 711"/>
              <a:gd name="T1" fmla="*/ 0 h 449"/>
              <a:gd name="T2" fmla="*/ 569 w 711"/>
              <a:gd name="T3" fmla="*/ 224 h 449"/>
              <a:gd name="T4" fmla="*/ 330 w 711"/>
              <a:gd name="T5" fmla="*/ 260 h 449"/>
              <a:gd name="T6" fmla="*/ 60 w 711"/>
              <a:gd name="T7" fmla="*/ 232 h 449"/>
              <a:gd name="T8" fmla="*/ 0 w 711"/>
              <a:gd name="T9" fmla="*/ 433 h 4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219 w 10219"/>
              <a:gd name="connsiteY0" fmla="*/ 0 h 10000"/>
              <a:gd name="connsiteX1" fmla="*/ 8222 w 10219"/>
              <a:gd name="connsiteY1" fmla="*/ 5167 h 10000"/>
              <a:gd name="connsiteX2" fmla="*/ 4860 w 10219"/>
              <a:gd name="connsiteY2" fmla="*/ 6013 h 10000"/>
              <a:gd name="connsiteX3" fmla="*/ 1063 w 10219"/>
              <a:gd name="connsiteY3" fmla="*/ 5345 h 10000"/>
              <a:gd name="connsiteX4" fmla="*/ 0 w 10219"/>
              <a:gd name="connsiteY4" fmla="*/ 10000 h 10000"/>
              <a:gd name="connsiteX0" fmla="*/ 9156 w 9156"/>
              <a:gd name="connsiteY0" fmla="*/ 0 h 6013"/>
              <a:gd name="connsiteX1" fmla="*/ 7159 w 9156"/>
              <a:gd name="connsiteY1" fmla="*/ 5167 h 6013"/>
              <a:gd name="connsiteX2" fmla="*/ 3797 w 9156"/>
              <a:gd name="connsiteY2" fmla="*/ 6013 h 6013"/>
              <a:gd name="connsiteX3" fmla="*/ 0 w 9156"/>
              <a:gd name="connsiteY3" fmla="*/ 5345 h 6013"/>
              <a:gd name="connsiteX0" fmla="*/ 5853 w 5853"/>
              <a:gd name="connsiteY0" fmla="*/ 0 h 10000"/>
              <a:gd name="connsiteX1" fmla="*/ 3672 w 5853"/>
              <a:gd name="connsiteY1" fmla="*/ 8593 h 10000"/>
              <a:gd name="connsiteX2" fmla="*/ 0 w 5853"/>
              <a:gd name="connsiteY2" fmla="*/ 10000 h 10000"/>
              <a:gd name="connsiteX0" fmla="*/ 18580 w 18580"/>
              <a:gd name="connsiteY0" fmla="*/ 2133 h 10738"/>
              <a:gd name="connsiteX1" fmla="*/ 14854 w 18580"/>
              <a:gd name="connsiteY1" fmla="*/ 10726 h 10738"/>
              <a:gd name="connsiteX2" fmla="*/ 0 w 18580"/>
              <a:gd name="connsiteY2" fmla="*/ 0 h 10738"/>
              <a:gd name="connsiteX0" fmla="*/ 18580 w 18580"/>
              <a:gd name="connsiteY0" fmla="*/ 4776 h 13415"/>
              <a:gd name="connsiteX1" fmla="*/ 14854 w 18580"/>
              <a:gd name="connsiteY1" fmla="*/ 13369 h 13415"/>
              <a:gd name="connsiteX2" fmla="*/ 2366 w 18580"/>
              <a:gd name="connsiteY2" fmla="*/ 441 h 13415"/>
              <a:gd name="connsiteX3" fmla="*/ 0 w 18580"/>
              <a:gd name="connsiteY3" fmla="*/ 2643 h 13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580" h="13415">
                <a:moveTo>
                  <a:pt x="18580" y="4776"/>
                </a:moveTo>
                <a:cubicBezTo>
                  <a:pt x="17950" y="6221"/>
                  <a:pt x="17556" y="14091"/>
                  <a:pt x="14854" y="13369"/>
                </a:cubicBezTo>
                <a:cubicBezTo>
                  <a:pt x="12152" y="12647"/>
                  <a:pt x="4842" y="2229"/>
                  <a:pt x="2366" y="441"/>
                </a:cubicBezTo>
                <a:cubicBezTo>
                  <a:pt x="-110" y="-1347"/>
                  <a:pt x="372" y="2896"/>
                  <a:pt x="0" y="2643"/>
                </a:cubicBezTo>
              </a:path>
            </a:pathLst>
          </a:custGeom>
          <a:noFill/>
          <a:ln w="15875">
            <a:solidFill>
              <a:srgbClr val="C000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" name="Freeform 156">
            <a:extLst>
              <a:ext uri="{FF2B5EF4-FFF2-40B4-BE49-F238E27FC236}">
                <a16:creationId xmlns:a16="http://schemas.microsoft.com/office/drawing/2014/main" id="{D99756A3-2D85-7B04-04A5-E15AFCB09DF9}"/>
              </a:ext>
            </a:extLst>
          </p:cNvPr>
          <p:cNvSpPr>
            <a:spLocks/>
          </p:cNvSpPr>
          <p:nvPr/>
        </p:nvSpPr>
        <p:spPr bwMode="auto">
          <a:xfrm>
            <a:off x="2246488" y="4437393"/>
            <a:ext cx="1169534" cy="604561"/>
          </a:xfrm>
          <a:custGeom>
            <a:avLst/>
            <a:gdLst>
              <a:gd name="T0" fmla="*/ 711 w 711"/>
              <a:gd name="T1" fmla="*/ 0 h 449"/>
              <a:gd name="T2" fmla="*/ 569 w 711"/>
              <a:gd name="T3" fmla="*/ 224 h 449"/>
              <a:gd name="T4" fmla="*/ 330 w 711"/>
              <a:gd name="T5" fmla="*/ 260 h 449"/>
              <a:gd name="T6" fmla="*/ 60 w 711"/>
              <a:gd name="T7" fmla="*/ 232 h 449"/>
              <a:gd name="T8" fmla="*/ 0 w 711"/>
              <a:gd name="T9" fmla="*/ 433 h 4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219 w 10219"/>
              <a:gd name="connsiteY0" fmla="*/ 0 h 10000"/>
              <a:gd name="connsiteX1" fmla="*/ 8222 w 10219"/>
              <a:gd name="connsiteY1" fmla="*/ 5167 h 10000"/>
              <a:gd name="connsiteX2" fmla="*/ 4860 w 10219"/>
              <a:gd name="connsiteY2" fmla="*/ 6013 h 10000"/>
              <a:gd name="connsiteX3" fmla="*/ 1063 w 10219"/>
              <a:gd name="connsiteY3" fmla="*/ 5345 h 10000"/>
              <a:gd name="connsiteX4" fmla="*/ 0 w 10219"/>
              <a:gd name="connsiteY4" fmla="*/ 10000 h 10000"/>
              <a:gd name="connsiteX0" fmla="*/ 9156 w 9156"/>
              <a:gd name="connsiteY0" fmla="*/ 0 h 6013"/>
              <a:gd name="connsiteX1" fmla="*/ 7159 w 9156"/>
              <a:gd name="connsiteY1" fmla="*/ 5167 h 6013"/>
              <a:gd name="connsiteX2" fmla="*/ 3797 w 9156"/>
              <a:gd name="connsiteY2" fmla="*/ 6013 h 6013"/>
              <a:gd name="connsiteX3" fmla="*/ 0 w 9156"/>
              <a:gd name="connsiteY3" fmla="*/ 5345 h 6013"/>
              <a:gd name="connsiteX0" fmla="*/ 5853 w 5853"/>
              <a:gd name="connsiteY0" fmla="*/ 0 h 10000"/>
              <a:gd name="connsiteX1" fmla="*/ 3672 w 5853"/>
              <a:gd name="connsiteY1" fmla="*/ 8593 h 10000"/>
              <a:gd name="connsiteX2" fmla="*/ 0 w 5853"/>
              <a:gd name="connsiteY2" fmla="*/ 10000 h 10000"/>
              <a:gd name="connsiteX0" fmla="*/ 18580 w 18580"/>
              <a:gd name="connsiteY0" fmla="*/ 2133 h 10738"/>
              <a:gd name="connsiteX1" fmla="*/ 14854 w 18580"/>
              <a:gd name="connsiteY1" fmla="*/ 10726 h 10738"/>
              <a:gd name="connsiteX2" fmla="*/ 0 w 18580"/>
              <a:gd name="connsiteY2" fmla="*/ 0 h 10738"/>
              <a:gd name="connsiteX0" fmla="*/ 18580 w 18580"/>
              <a:gd name="connsiteY0" fmla="*/ 4776 h 13415"/>
              <a:gd name="connsiteX1" fmla="*/ 14854 w 18580"/>
              <a:gd name="connsiteY1" fmla="*/ 13369 h 13415"/>
              <a:gd name="connsiteX2" fmla="*/ 2366 w 18580"/>
              <a:gd name="connsiteY2" fmla="*/ 441 h 13415"/>
              <a:gd name="connsiteX3" fmla="*/ 0 w 18580"/>
              <a:gd name="connsiteY3" fmla="*/ 2643 h 13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580" h="13415">
                <a:moveTo>
                  <a:pt x="18580" y="4776"/>
                </a:moveTo>
                <a:cubicBezTo>
                  <a:pt x="17950" y="6221"/>
                  <a:pt x="17556" y="14091"/>
                  <a:pt x="14854" y="13369"/>
                </a:cubicBezTo>
                <a:cubicBezTo>
                  <a:pt x="12152" y="12647"/>
                  <a:pt x="4842" y="2229"/>
                  <a:pt x="2366" y="441"/>
                </a:cubicBezTo>
                <a:cubicBezTo>
                  <a:pt x="-110" y="-1347"/>
                  <a:pt x="372" y="2896"/>
                  <a:pt x="0" y="2643"/>
                </a:cubicBezTo>
              </a:path>
            </a:pathLst>
          </a:custGeom>
          <a:noFill/>
          <a:ln w="15875">
            <a:solidFill>
              <a:srgbClr val="C000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1ED1A522-2E60-4FEE-E634-01A8C3D31BBB}"/>
                  </a:ext>
                </a:extLst>
              </p:cNvPr>
              <p:cNvSpPr txBox="1"/>
              <p:nvPr/>
            </p:nvSpPr>
            <p:spPr>
              <a:xfrm>
                <a:off x="1908739" y="5849091"/>
                <a:ext cx="5326523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sSup>
                      <m:sSupPr>
                        <m:ctrlPr>
                          <a:rPr lang="en-US" sz="2000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sz="2000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64</m:t>
                        </m:r>
                      </m:sup>
                    </m:sSup>
                  </m:oMath>
                </a14:m>
                <a:r>
                  <a:rPr lang="en-US" sz="2000" dirty="0">
                    <a:solidFill>
                      <a:srgbClr val="C00000"/>
                    </a:solidFill>
                  </a:rPr>
                  <a:t> paths, but only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9</m:t>
                    </m:r>
                  </m:oMath>
                </a14:m>
                <a:r>
                  <a:rPr lang="en-US" sz="2000" dirty="0">
                    <a:solidFill>
                      <a:srgbClr val="C00000"/>
                    </a:solidFill>
                  </a:rPr>
                  <a:t> groupings and 24 edges</a:t>
                </a:r>
              </a:p>
            </p:txBody>
          </p:sp>
        </mc:Choice>
        <mc:Fallback xmlns="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1ED1A522-2E60-4FEE-E634-01A8C3D31BB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8739" y="5849091"/>
                <a:ext cx="5326523" cy="400110"/>
              </a:xfrm>
              <a:prstGeom prst="rect">
                <a:avLst/>
              </a:prstGeom>
              <a:blipFill>
                <a:blip r:embed="rId4"/>
                <a:stretch>
                  <a:fillRect t="-6061" b="-2727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0993574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29EDB6-2E4F-6A2C-EB8A-697A451074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228600"/>
            <a:ext cx="8723870" cy="838200"/>
          </a:xfrm>
        </p:spPr>
        <p:txBody>
          <a:bodyPr/>
          <a:lstStyle/>
          <a:p>
            <a:r>
              <a:rPr lang="en-US" sz="2800" dirty="0"/>
              <a:t>Multiplicative Effect of Sequential “Calls”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F05A01FC-6855-7BF3-E809-63026932B242}"/>
              </a:ext>
            </a:extLst>
          </p:cNvPr>
          <p:cNvGrpSpPr/>
          <p:nvPr/>
        </p:nvGrpSpPr>
        <p:grpSpPr>
          <a:xfrm>
            <a:off x="2323272" y="1551828"/>
            <a:ext cx="4497457" cy="4446183"/>
            <a:chOff x="77021" y="1279114"/>
            <a:chExt cx="4497457" cy="4446183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E51B9729-574D-8920-EE20-E99691189307}"/>
                    </a:ext>
                  </a:extLst>
                </p:cNvPr>
                <p:cNvSpPr txBox="1"/>
                <p:nvPr/>
              </p:nvSpPr>
              <p:spPr>
                <a:xfrm>
                  <a:off x="1841574" y="4937273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E51B9729-574D-8920-EE20-E996911893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41574" y="4937273"/>
                  <a:ext cx="421910" cy="369332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" name="TextBox 18">
                  <a:extLst>
                    <a:ext uri="{FF2B5EF4-FFF2-40B4-BE49-F238E27FC236}">
                      <a16:creationId xmlns:a16="http://schemas.microsoft.com/office/drawing/2014/main" id="{3DF52D84-E207-3556-9F0B-CA1F75183AEE}"/>
                    </a:ext>
                  </a:extLst>
                </p:cNvPr>
                <p:cNvSpPr txBox="1"/>
                <p:nvPr/>
              </p:nvSpPr>
              <p:spPr>
                <a:xfrm>
                  <a:off x="1412613" y="4931657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19" name="TextBox 18">
                  <a:extLst>
                    <a:ext uri="{FF2B5EF4-FFF2-40B4-BE49-F238E27FC236}">
                      <a16:creationId xmlns:a16="http://schemas.microsoft.com/office/drawing/2014/main" id="{3DF52D84-E207-3556-9F0B-CA1F75183AE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2613" y="4931657"/>
                  <a:ext cx="421910" cy="369332"/>
                </a:xfrm>
                <a:prstGeom prst="rect">
                  <a:avLst/>
                </a:prstGeom>
                <a:blipFill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" name="Oval 49">
              <a:extLst>
                <a:ext uri="{FF2B5EF4-FFF2-40B4-BE49-F238E27FC236}">
                  <a16:creationId xmlns:a16="http://schemas.microsoft.com/office/drawing/2014/main" id="{073F86E1-356A-4716-063C-0A4D8C51F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4068" y="1279114"/>
              <a:ext cx="1142538" cy="4446183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" name="Oval 44">
              <a:extLst>
                <a:ext uri="{FF2B5EF4-FFF2-40B4-BE49-F238E27FC236}">
                  <a16:creationId xmlns:a16="http://schemas.microsoft.com/office/drawing/2014/main" id="{AF17FFBA-6437-7E0D-63DD-4C78876A2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218" y="1469614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" name="Oval 45">
              <a:extLst>
                <a:ext uri="{FF2B5EF4-FFF2-40B4-BE49-F238E27FC236}">
                  <a16:creationId xmlns:a16="http://schemas.microsoft.com/office/drawing/2014/main" id="{BC84AF49-2AE1-4A8A-BD35-B390D9BCC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6307" y="3357152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7" name="Oval 47">
              <a:extLst>
                <a:ext uri="{FF2B5EF4-FFF2-40B4-BE49-F238E27FC236}">
                  <a16:creationId xmlns:a16="http://schemas.microsoft.com/office/drawing/2014/main" id="{103C44AF-D67F-FE8D-1412-D34EC23F1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3980" y="5138327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" name="Line 145">
              <a:extLst>
                <a:ext uri="{FF2B5EF4-FFF2-40B4-BE49-F238E27FC236}">
                  <a16:creationId xmlns:a16="http://schemas.microsoft.com/office/drawing/2014/main" id="{41C706BF-8B32-6387-CE5E-B65D4A9880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5418" y="1518826"/>
              <a:ext cx="1198832" cy="21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Oval 163">
              <a:extLst>
                <a:ext uri="{FF2B5EF4-FFF2-40B4-BE49-F238E27FC236}">
                  <a16:creationId xmlns:a16="http://schemas.microsoft.com/office/drawing/2014/main" id="{2D98F5E7-085B-BFB7-EE36-B8AFF1B5E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434" y="1500152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3" name="Oval 164">
              <a:extLst>
                <a:ext uri="{FF2B5EF4-FFF2-40B4-BE49-F238E27FC236}">
                  <a16:creationId xmlns:a16="http://schemas.microsoft.com/office/drawing/2014/main" id="{0D6E54A8-AFFD-8E9D-2909-E68EFD65A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632" y="2974134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" name="Oval 166">
              <a:extLst>
                <a:ext uri="{FF2B5EF4-FFF2-40B4-BE49-F238E27FC236}">
                  <a16:creationId xmlns:a16="http://schemas.microsoft.com/office/drawing/2014/main" id="{8582E948-C78D-EDDB-5F6A-B6AFE96DD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6901" y="1383380"/>
              <a:ext cx="991886" cy="1845852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65405E13-BBA8-AB1D-4B1C-1D59291AC722}"/>
                </a:ext>
              </a:extLst>
            </p:cNvPr>
            <p:cNvSpPr txBox="1"/>
            <p:nvPr/>
          </p:nvSpPr>
          <p:spPr>
            <a:xfrm>
              <a:off x="3825555" y="1867462"/>
              <a:ext cx="748923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dirty="0"/>
                <a:t>P</a:t>
              </a:r>
            </a:p>
            <a:p>
              <a:pPr algn="ctr"/>
              <a:r>
                <a:rPr lang="en-US" dirty="0"/>
                <a:t>paths</a:t>
              </a:r>
            </a:p>
          </p:txBody>
        </p:sp>
        <p:sp>
          <p:nvSpPr>
            <p:cNvPr id="29" name="Line 145">
              <a:extLst>
                <a:ext uri="{FF2B5EF4-FFF2-40B4-BE49-F238E27FC236}">
                  <a16:creationId xmlns:a16="http://schemas.microsoft.com/office/drawing/2014/main" id="{9F3AB682-C01E-81D5-909D-6BFDD0FDC8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0817" y="1545814"/>
              <a:ext cx="725651" cy="898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" name="TextBox 29">
                  <a:extLst>
                    <a:ext uri="{FF2B5EF4-FFF2-40B4-BE49-F238E27FC236}">
                      <a16:creationId xmlns:a16="http://schemas.microsoft.com/office/drawing/2014/main" id="{A4B54233-7F62-0F82-2FEB-F732BE02A645}"/>
                    </a:ext>
                  </a:extLst>
                </p:cNvPr>
                <p:cNvSpPr txBox="1"/>
                <p:nvPr/>
              </p:nvSpPr>
              <p:spPr>
                <a:xfrm rot="305229">
                  <a:off x="3832244" y="1408161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30" name="TextBox 29">
                  <a:extLst>
                    <a:ext uri="{FF2B5EF4-FFF2-40B4-BE49-F238E27FC236}">
                      <a16:creationId xmlns:a16="http://schemas.microsoft.com/office/drawing/2014/main" id="{A4B54233-7F62-0F82-2FEB-F732BE02A6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305229">
                  <a:off x="3832244" y="1408161"/>
                  <a:ext cx="421910" cy="369332"/>
                </a:xfrm>
                <a:prstGeom prst="rect">
                  <a:avLst/>
                </a:prstGeom>
                <a:blipFill>
                  <a:blip r:embed="rId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1" name="TextBox 30">
                  <a:extLst>
                    <a:ext uri="{FF2B5EF4-FFF2-40B4-BE49-F238E27FC236}">
                      <a16:creationId xmlns:a16="http://schemas.microsoft.com/office/drawing/2014/main" id="{A9EDCFEC-F065-182F-397B-C2786F2AE630}"/>
                    </a:ext>
                  </a:extLst>
                </p:cNvPr>
                <p:cNvSpPr txBox="1"/>
                <p:nvPr/>
              </p:nvSpPr>
              <p:spPr>
                <a:xfrm rot="10437047">
                  <a:off x="3899306" y="2811092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31" name="TextBox 30">
                  <a:extLst>
                    <a:ext uri="{FF2B5EF4-FFF2-40B4-BE49-F238E27FC236}">
                      <a16:creationId xmlns:a16="http://schemas.microsoft.com/office/drawing/2014/main" id="{A9EDCFEC-F065-182F-397B-C2786F2AE63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0437047">
                  <a:off x="3899306" y="2811092"/>
                  <a:ext cx="421910" cy="369332"/>
                </a:xfrm>
                <a:prstGeom prst="rect">
                  <a:avLst/>
                </a:prstGeom>
                <a:blipFill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2" name="Line 145">
              <a:extLst>
                <a:ext uri="{FF2B5EF4-FFF2-40B4-BE49-F238E27FC236}">
                  <a16:creationId xmlns:a16="http://schemas.microsoft.com/office/drawing/2014/main" id="{30F56AA5-4B58-3EBF-C8BA-52DE7AB9C2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14593" y="2932944"/>
              <a:ext cx="799735" cy="7619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Line 145">
              <a:extLst>
                <a:ext uri="{FF2B5EF4-FFF2-40B4-BE49-F238E27FC236}">
                  <a16:creationId xmlns:a16="http://schemas.microsoft.com/office/drawing/2014/main" id="{E61C11C3-B85E-48BC-82E0-8583A482F2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8322" y="3026339"/>
              <a:ext cx="1219016" cy="36528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Line 145">
              <a:extLst>
                <a:ext uri="{FF2B5EF4-FFF2-40B4-BE49-F238E27FC236}">
                  <a16:creationId xmlns:a16="http://schemas.microsoft.com/office/drawing/2014/main" id="{9205AFC9-A580-9D98-5FB9-4BA24ABA01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8322" y="3419711"/>
              <a:ext cx="1219016" cy="76198"/>
            </a:xfrm>
            <a:prstGeom prst="line">
              <a:avLst/>
            </a:pr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Oval 163">
              <a:extLst>
                <a:ext uri="{FF2B5EF4-FFF2-40B4-BE49-F238E27FC236}">
                  <a16:creationId xmlns:a16="http://schemas.microsoft.com/office/drawing/2014/main" id="{B34F4D9B-EC31-DA78-787A-5D3172A12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338" y="3458704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6" name="Oval 164">
              <a:extLst>
                <a:ext uri="{FF2B5EF4-FFF2-40B4-BE49-F238E27FC236}">
                  <a16:creationId xmlns:a16="http://schemas.microsoft.com/office/drawing/2014/main" id="{CBC413CE-9E72-8976-706B-F6B0CC509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4250" y="4875020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7" name="Oval 166">
              <a:extLst>
                <a:ext uri="{FF2B5EF4-FFF2-40B4-BE49-F238E27FC236}">
                  <a16:creationId xmlns:a16="http://schemas.microsoft.com/office/drawing/2014/main" id="{1EDF4267-DD47-87AF-AF7C-2C612713E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4519" y="3350170"/>
              <a:ext cx="991886" cy="1845852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AF5F1414-596A-9BED-DC7C-4B3BCCD308CF}"/>
                </a:ext>
              </a:extLst>
            </p:cNvPr>
            <p:cNvSpPr txBox="1"/>
            <p:nvPr/>
          </p:nvSpPr>
          <p:spPr>
            <a:xfrm>
              <a:off x="3816700" y="3744154"/>
              <a:ext cx="748923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dirty="0"/>
                <a:t>Q</a:t>
              </a:r>
            </a:p>
            <a:p>
              <a:pPr algn="ctr"/>
              <a:r>
                <a:rPr lang="en-US" dirty="0"/>
                <a:t>paths</a:t>
              </a:r>
            </a:p>
          </p:txBody>
        </p:sp>
        <p:sp>
          <p:nvSpPr>
            <p:cNvPr id="39" name="Line 145">
              <a:extLst>
                <a:ext uri="{FF2B5EF4-FFF2-40B4-BE49-F238E27FC236}">
                  <a16:creationId xmlns:a16="http://schemas.microsoft.com/office/drawing/2014/main" id="{BF1A88BC-ED61-F427-D659-9594AA24BF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450" y="3501548"/>
              <a:ext cx="748923" cy="7619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F1DC0009-FD4E-BB66-96F1-0501BC02B3B1}"/>
                    </a:ext>
                  </a:extLst>
                </p:cNvPr>
                <p:cNvSpPr txBox="1"/>
                <p:nvPr/>
              </p:nvSpPr>
              <p:spPr>
                <a:xfrm rot="305229">
                  <a:off x="3815148" y="3350237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F1DC0009-FD4E-BB66-96F1-0501BC02B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305229">
                  <a:off x="3815148" y="3350237"/>
                  <a:ext cx="421910" cy="369332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" name="TextBox 40">
                  <a:extLst>
                    <a:ext uri="{FF2B5EF4-FFF2-40B4-BE49-F238E27FC236}">
                      <a16:creationId xmlns:a16="http://schemas.microsoft.com/office/drawing/2014/main" id="{CDECED75-022C-1B6E-4238-1D5B70A6681E}"/>
                    </a:ext>
                  </a:extLst>
                </p:cNvPr>
                <p:cNvSpPr txBox="1"/>
                <p:nvPr/>
              </p:nvSpPr>
              <p:spPr>
                <a:xfrm rot="10187168">
                  <a:off x="3931638" y="4563694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41" name="TextBox 40">
                  <a:extLst>
                    <a:ext uri="{FF2B5EF4-FFF2-40B4-BE49-F238E27FC236}">
                      <a16:creationId xmlns:a16="http://schemas.microsoft.com/office/drawing/2014/main" id="{CDECED75-022C-1B6E-4238-1D5B70A6681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0187168">
                  <a:off x="3931638" y="4563694"/>
                  <a:ext cx="421910" cy="369332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2" name="Line 145">
              <a:extLst>
                <a:ext uri="{FF2B5EF4-FFF2-40B4-BE49-F238E27FC236}">
                  <a16:creationId xmlns:a16="http://schemas.microsoft.com/office/drawing/2014/main" id="{6F2E084B-4B0F-88DA-A115-AC3CFE2DAA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448" y="4715382"/>
              <a:ext cx="838162" cy="2028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Line 145">
              <a:extLst>
                <a:ext uri="{FF2B5EF4-FFF2-40B4-BE49-F238E27FC236}">
                  <a16:creationId xmlns:a16="http://schemas.microsoft.com/office/drawing/2014/main" id="{86C39366-4421-C00E-8EF9-99CF1694B5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60180" y="4918266"/>
              <a:ext cx="1219016" cy="251515"/>
            </a:xfrm>
            <a:prstGeom prst="line">
              <a:avLst/>
            </a:pr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2A27E868-7C34-F418-EC4E-AB72B66AA3DA}"/>
                </a:ext>
              </a:extLst>
            </p:cNvPr>
            <p:cNvSpPr txBox="1"/>
            <p:nvPr/>
          </p:nvSpPr>
          <p:spPr>
            <a:xfrm>
              <a:off x="77021" y="3081204"/>
              <a:ext cx="748923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dirty="0"/>
                <a:t>P*Q</a:t>
              </a:r>
            </a:p>
            <a:p>
              <a:pPr algn="ctr"/>
              <a:r>
                <a:rPr lang="en-US" dirty="0"/>
                <a:t>paths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" name="TextBox 8">
                  <a:extLst>
                    <a:ext uri="{FF2B5EF4-FFF2-40B4-BE49-F238E27FC236}">
                      <a16:creationId xmlns:a16="http://schemas.microsoft.com/office/drawing/2014/main" id="{4E97DF0E-F550-3AC2-386C-CDF8F68F8031}"/>
                    </a:ext>
                  </a:extLst>
                </p:cNvPr>
                <p:cNvSpPr txBox="1"/>
                <p:nvPr/>
              </p:nvSpPr>
              <p:spPr>
                <a:xfrm>
                  <a:off x="1379856" y="3147592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9" name="TextBox 8">
                  <a:extLst>
                    <a:ext uri="{FF2B5EF4-FFF2-40B4-BE49-F238E27FC236}">
                      <a16:creationId xmlns:a16="http://schemas.microsoft.com/office/drawing/2014/main" id="{4E97DF0E-F550-3AC2-386C-CDF8F68F803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379856" y="3147592"/>
                  <a:ext cx="421910" cy="369332"/>
                </a:xfrm>
                <a:prstGeom prst="rect">
                  <a:avLst/>
                </a:prstGeom>
                <a:blipFill>
                  <a:blip r:embed="rId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" name="TextBox 9">
                  <a:extLst>
                    <a:ext uri="{FF2B5EF4-FFF2-40B4-BE49-F238E27FC236}">
                      <a16:creationId xmlns:a16="http://schemas.microsoft.com/office/drawing/2014/main" id="{ABD57BC6-BCB6-516C-487E-70538F7CFF1C}"/>
                    </a:ext>
                  </a:extLst>
                </p:cNvPr>
                <p:cNvSpPr txBox="1"/>
                <p:nvPr/>
              </p:nvSpPr>
              <p:spPr>
                <a:xfrm>
                  <a:off x="1841769" y="3144970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10" name="TextBox 9">
                  <a:extLst>
                    <a:ext uri="{FF2B5EF4-FFF2-40B4-BE49-F238E27FC236}">
                      <a16:creationId xmlns:a16="http://schemas.microsoft.com/office/drawing/2014/main" id="{ABD57BC6-BCB6-516C-487E-70538F7CFF1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41769" y="3144970"/>
                  <a:ext cx="421910" cy="369332"/>
                </a:xfrm>
                <a:prstGeom prst="rect">
                  <a:avLst/>
                </a:prstGeom>
                <a:blipFill>
                  <a:blip r:embed="rId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FBF220B6-DA89-E0D4-141A-4318E5535121}"/>
                    </a:ext>
                  </a:extLst>
                </p:cNvPr>
                <p:cNvSpPr txBox="1"/>
                <p:nvPr/>
              </p:nvSpPr>
              <p:spPr>
                <a:xfrm>
                  <a:off x="2685633" y="4657332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FBF220B6-DA89-E0D4-141A-4318E553512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685633" y="4657332"/>
                  <a:ext cx="421910" cy="369332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09D8051A-A412-FE23-E822-590597F63B7E}"/>
                    </a:ext>
                  </a:extLst>
                </p:cNvPr>
                <p:cNvSpPr txBox="1"/>
                <p:nvPr/>
              </p:nvSpPr>
              <p:spPr>
                <a:xfrm>
                  <a:off x="3106356" y="4662948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09D8051A-A412-FE23-E822-590597F63B7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06356" y="4662948"/>
                  <a:ext cx="421910" cy="369332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4EB23D17-079B-C6F0-C01A-2E61E6C19F18}"/>
                    </a:ext>
                  </a:extLst>
                </p:cNvPr>
                <p:cNvSpPr txBox="1"/>
                <p:nvPr/>
              </p:nvSpPr>
              <p:spPr>
                <a:xfrm>
                  <a:off x="2708488" y="2775614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4EB23D17-079B-C6F0-C01A-2E61E6C19F1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708488" y="2775614"/>
                  <a:ext cx="421910" cy="369332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" name="TextBox 16">
                  <a:extLst>
                    <a:ext uri="{FF2B5EF4-FFF2-40B4-BE49-F238E27FC236}">
                      <a16:creationId xmlns:a16="http://schemas.microsoft.com/office/drawing/2014/main" id="{81AD5EEA-8369-CB33-B797-F69390717D3B}"/>
                    </a:ext>
                  </a:extLst>
                </p:cNvPr>
                <p:cNvSpPr txBox="1"/>
                <p:nvPr/>
              </p:nvSpPr>
              <p:spPr>
                <a:xfrm>
                  <a:off x="3088021" y="2772992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17" name="TextBox 16">
                  <a:extLst>
                    <a:ext uri="{FF2B5EF4-FFF2-40B4-BE49-F238E27FC236}">
                      <a16:creationId xmlns:a16="http://schemas.microsoft.com/office/drawing/2014/main" id="{81AD5EEA-8369-CB33-B797-F69390717D3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88021" y="2772992"/>
                  <a:ext cx="421910" cy="369332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8" name="Left Brace 17">
              <a:extLst>
                <a:ext uri="{FF2B5EF4-FFF2-40B4-BE49-F238E27FC236}">
                  <a16:creationId xmlns:a16="http://schemas.microsoft.com/office/drawing/2014/main" id="{CEB3777E-F8BF-9AAE-2355-A4A651A61FFC}"/>
                </a:ext>
              </a:extLst>
            </p:cNvPr>
            <p:cNvSpPr/>
            <p:nvPr/>
          </p:nvSpPr>
          <p:spPr bwMode="auto">
            <a:xfrm>
              <a:off x="825944" y="1507714"/>
              <a:ext cx="314543" cy="3662067"/>
            </a:xfrm>
            <a:prstGeom prst="leftBrace">
              <a:avLst>
                <a:gd name="adj1" fmla="val 65951"/>
                <a:gd name="adj2" fmla="val 50000"/>
              </a:avLst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946BE265-B38E-1242-8D48-D4A8F7B6A50F}"/>
              </a:ext>
            </a:extLst>
          </p:cNvPr>
          <p:cNvCxnSpPr>
            <a:cxnSpLocks/>
            <a:stCxn id="18" idx="0"/>
            <a:endCxn id="5" idx="2"/>
          </p:cNvCxnSpPr>
          <p:nvPr/>
        </p:nvCxnSpPr>
        <p:spPr bwMode="auto">
          <a:xfrm>
            <a:off x="3386738" y="1780428"/>
            <a:ext cx="638731" cy="0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1BC3F0DD-4CB5-B8CC-3213-E81C9C395933}"/>
              </a:ext>
            </a:extLst>
          </p:cNvPr>
          <p:cNvCxnSpPr>
            <a:cxnSpLocks/>
            <a:stCxn id="18" idx="2"/>
            <a:endCxn id="7" idx="2"/>
          </p:cNvCxnSpPr>
          <p:nvPr/>
        </p:nvCxnSpPr>
        <p:spPr bwMode="auto">
          <a:xfrm>
            <a:off x="3386738" y="5442495"/>
            <a:ext cx="643493" cy="6646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1890259056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172DFAC-D904-F956-07BE-4A48CF2D5D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Growth (Best Case)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9A9A6F2-7412-6CDA-6D88-E0CA752DB0E2}"/>
              </a:ext>
            </a:extLst>
          </p:cNvPr>
          <p:cNvSpPr txBox="1"/>
          <p:nvPr/>
        </p:nvSpPr>
        <p:spPr>
          <a:xfrm>
            <a:off x="174967" y="1688759"/>
            <a:ext cx="9489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Boolean  Number     </a:t>
            </a:r>
            <a:r>
              <a:rPr lang="en-US" sz="1600" u="sng" dirty="0"/>
              <a:t>              Decision trees                                    CFLOBDDs (best case)        </a:t>
            </a:r>
            <a:r>
              <a:rPr lang="en-US" sz="1600" dirty="0"/>
              <a:t>        x             </a:t>
            </a:r>
          </a:p>
          <a:p>
            <a:r>
              <a:rPr lang="en-US" sz="1600" dirty="0"/>
              <a:t>   vars.    of paths      height        #nodes           #edges    height   #groupings  #vertices   #edges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" name="Table 5">
                <a:extLst>
                  <a:ext uri="{FF2B5EF4-FFF2-40B4-BE49-F238E27FC236}">
                    <a16:creationId xmlns:a16="http://schemas.microsoft.com/office/drawing/2014/main" id="{9F6D42F8-43C4-AB5A-6E52-E48777D9D7EA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731071922"/>
                  </p:ext>
                </p:extLst>
              </p:nvPr>
            </p:nvGraphicFramePr>
            <p:xfrm>
              <a:off x="181232" y="2281395"/>
              <a:ext cx="8657968" cy="2271078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666285">
                      <a:extLst>
                        <a:ext uri="{9D8B030D-6E8A-4147-A177-3AD203B41FA5}">
                          <a16:colId xmlns:a16="http://schemas.microsoft.com/office/drawing/2014/main" val="3001656655"/>
                        </a:ext>
                      </a:extLst>
                    </a:gridCol>
                    <a:gridCol w="1028945">
                      <a:extLst>
                        <a:ext uri="{9D8B030D-6E8A-4147-A177-3AD203B41FA5}">
                          <a16:colId xmlns:a16="http://schemas.microsoft.com/office/drawing/2014/main" val="2281785172"/>
                        </a:ext>
                      </a:extLst>
                    </a:gridCol>
                    <a:gridCol w="208280">
                      <a:extLst>
                        <a:ext uri="{9D8B030D-6E8A-4147-A177-3AD203B41FA5}">
                          <a16:colId xmlns:a16="http://schemas.microsoft.com/office/drawing/2014/main" val="2633779171"/>
                        </a:ext>
                      </a:extLst>
                    </a:gridCol>
                    <a:gridCol w="526653">
                      <a:extLst>
                        <a:ext uri="{9D8B030D-6E8A-4147-A177-3AD203B41FA5}">
                          <a16:colId xmlns:a16="http://schemas.microsoft.com/office/drawing/2014/main" val="588736723"/>
                        </a:ext>
                      </a:extLst>
                    </a:gridCol>
                    <a:gridCol w="1252151">
                      <a:extLst>
                        <a:ext uri="{9D8B030D-6E8A-4147-A177-3AD203B41FA5}">
                          <a16:colId xmlns:a16="http://schemas.microsoft.com/office/drawing/2014/main" val="3647380977"/>
                        </a:ext>
                      </a:extLst>
                    </a:gridCol>
                    <a:gridCol w="1342768">
                      <a:extLst>
                        <a:ext uri="{9D8B030D-6E8A-4147-A177-3AD203B41FA5}">
                          <a16:colId xmlns:a16="http://schemas.microsoft.com/office/drawing/2014/main" val="1982913409"/>
                        </a:ext>
                      </a:extLst>
                    </a:gridCol>
                    <a:gridCol w="584886">
                      <a:extLst>
                        <a:ext uri="{9D8B030D-6E8A-4147-A177-3AD203B41FA5}">
                          <a16:colId xmlns:a16="http://schemas.microsoft.com/office/drawing/2014/main" val="2059103936"/>
                        </a:ext>
                      </a:extLst>
                    </a:gridCol>
                    <a:gridCol w="1005016">
                      <a:extLst>
                        <a:ext uri="{9D8B030D-6E8A-4147-A177-3AD203B41FA5}">
                          <a16:colId xmlns:a16="http://schemas.microsoft.com/office/drawing/2014/main" val="1079677031"/>
                        </a:ext>
                      </a:extLst>
                    </a:gridCol>
                    <a:gridCol w="1046206">
                      <a:extLst>
                        <a:ext uri="{9D8B030D-6E8A-4147-A177-3AD203B41FA5}">
                          <a16:colId xmlns:a16="http://schemas.microsoft.com/office/drawing/2014/main" val="4033893639"/>
                        </a:ext>
                      </a:extLst>
                    </a:gridCol>
                    <a:gridCol w="996778">
                      <a:extLst>
                        <a:ext uri="{9D8B030D-6E8A-4147-A177-3AD203B41FA5}">
                          <a16:colId xmlns:a16="http://schemas.microsoft.com/office/drawing/2014/main" val="3358187484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1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2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1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3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2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0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1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2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3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379888295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2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4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2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7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6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1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2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5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7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426804791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4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16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4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31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30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2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3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8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11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360696396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8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256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8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511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510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3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4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11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15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304099964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r"/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413410108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r"/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lang="en-US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r>
                                      <a:rPr lang="en-US" b="0" i="1" smtClean="0">
                                        <a:latin typeface="Cambria Math" panose="02040503050406030204" pitchFamily="18" charset="0"/>
                                      </a:rPr>
                                      <m:t>𝑘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lang="en-US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sSup>
                                      <m:sSupPr>
                                        <m:ctrlPr>
                                          <a:rPr lang="en-US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pPr>
                                      <m:e>
                                        <m:r>
                                          <a:rPr lang="en-US" b="0" i="1" smtClean="0">
                                            <a:latin typeface="Cambria Math" panose="02040503050406030204" pitchFamily="18" charset="0"/>
                                          </a:rPr>
                                          <m:t>2</m:t>
                                        </m:r>
                                      </m:e>
                                      <m:sup>
                                        <m:r>
                                          <a:rPr lang="en-US" b="0" i="1" smtClean="0">
                                            <a:latin typeface="Cambria Math" panose="02040503050406030204" pitchFamily="18" charset="0"/>
                                          </a:rPr>
                                          <m:t>𝑘</m:t>
                                        </m:r>
                                      </m:sup>
                                    </m:sSup>
                                  </m:sup>
                                </m:sSup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just"/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lang="en-US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r>
                                      <a:rPr lang="en-US" b="0" i="1" smtClean="0">
                                        <a:latin typeface="Cambria Math" panose="02040503050406030204" pitchFamily="18" charset="0"/>
                                      </a:rPr>
                                      <m:t>𝑘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2⋅</m:t>
                                </m:r>
                                <m:sSup>
                                  <m:sSupPr>
                                    <m:ctrlPr>
                                      <a:rPr lang="en-US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sSup>
                                      <m:sSupPr>
                                        <m:ctrlPr>
                                          <a:rPr lang="en-US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pPr>
                                      <m:e>
                                        <m:r>
                                          <a:rPr lang="en-US" b="0" i="1" smtClean="0">
                                            <a:latin typeface="Cambria Math" panose="02040503050406030204" pitchFamily="18" charset="0"/>
                                          </a:rPr>
                                          <m:t>2</m:t>
                                        </m:r>
                                      </m:e>
                                      <m:sup>
                                        <m:r>
                                          <a:rPr lang="en-US" b="0" i="1" smtClean="0">
                                            <a:latin typeface="Cambria Math" panose="02040503050406030204" pitchFamily="18" charset="0"/>
                                          </a:rPr>
                                          <m:t>𝑘</m:t>
                                        </m:r>
                                      </m:sup>
                                    </m:sSup>
                                  </m:sup>
                                </m:s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−1</m:t>
                                </m:r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2⋅</m:t>
                                </m:r>
                                <m:sSup>
                                  <m:sSupPr>
                                    <m:ctrlPr>
                                      <a:rPr lang="en-US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sSup>
                                      <m:sSupPr>
                                        <m:ctrlPr>
                                          <a:rPr lang="en-US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pPr>
                                      <m:e>
                                        <m:r>
                                          <a:rPr lang="en-US" b="0" i="1" smtClean="0">
                                            <a:latin typeface="Cambria Math" panose="02040503050406030204" pitchFamily="18" charset="0"/>
                                          </a:rPr>
                                          <m:t>2</m:t>
                                        </m:r>
                                      </m:e>
                                      <m:sup>
                                        <m:r>
                                          <a:rPr lang="en-US" b="0" i="1" smtClean="0">
                                            <a:latin typeface="Cambria Math" panose="02040503050406030204" pitchFamily="18" charset="0"/>
                                          </a:rPr>
                                          <m:t>𝑘</m:t>
                                        </m:r>
                                      </m:sup>
                                    </m:sSup>
                                  </m:sup>
                                </m:s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−2</m:t>
                                </m:r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𝑘</m:t>
                                </m:r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𝑘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+1</m:t>
                                </m:r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𝑘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+2</m:t>
                                </m:r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𝑘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+3</m:t>
                                </m:r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3022203420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" name="Table 5">
                <a:extLst>
                  <a:ext uri="{FF2B5EF4-FFF2-40B4-BE49-F238E27FC236}">
                    <a16:creationId xmlns:a16="http://schemas.microsoft.com/office/drawing/2014/main" id="{9F6D42F8-43C4-AB5A-6E52-E48777D9D7EA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731071922"/>
                  </p:ext>
                </p:extLst>
              </p:nvPr>
            </p:nvGraphicFramePr>
            <p:xfrm>
              <a:off x="181232" y="2281395"/>
              <a:ext cx="8657968" cy="2271078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666285">
                      <a:extLst>
                        <a:ext uri="{9D8B030D-6E8A-4147-A177-3AD203B41FA5}">
                          <a16:colId xmlns:a16="http://schemas.microsoft.com/office/drawing/2014/main" val="3001656655"/>
                        </a:ext>
                      </a:extLst>
                    </a:gridCol>
                    <a:gridCol w="1028945">
                      <a:extLst>
                        <a:ext uri="{9D8B030D-6E8A-4147-A177-3AD203B41FA5}">
                          <a16:colId xmlns:a16="http://schemas.microsoft.com/office/drawing/2014/main" val="2281785172"/>
                        </a:ext>
                      </a:extLst>
                    </a:gridCol>
                    <a:gridCol w="208280">
                      <a:extLst>
                        <a:ext uri="{9D8B030D-6E8A-4147-A177-3AD203B41FA5}">
                          <a16:colId xmlns:a16="http://schemas.microsoft.com/office/drawing/2014/main" val="2633779171"/>
                        </a:ext>
                      </a:extLst>
                    </a:gridCol>
                    <a:gridCol w="526653">
                      <a:extLst>
                        <a:ext uri="{9D8B030D-6E8A-4147-A177-3AD203B41FA5}">
                          <a16:colId xmlns:a16="http://schemas.microsoft.com/office/drawing/2014/main" val="588736723"/>
                        </a:ext>
                      </a:extLst>
                    </a:gridCol>
                    <a:gridCol w="1252151">
                      <a:extLst>
                        <a:ext uri="{9D8B030D-6E8A-4147-A177-3AD203B41FA5}">
                          <a16:colId xmlns:a16="http://schemas.microsoft.com/office/drawing/2014/main" val="3647380977"/>
                        </a:ext>
                      </a:extLst>
                    </a:gridCol>
                    <a:gridCol w="1342768">
                      <a:extLst>
                        <a:ext uri="{9D8B030D-6E8A-4147-A177-3AD203B41FA5}">
                          <a16:colId xmlns:a16="http://schemas.microsoft.com/office/drawing/2014/main" val="1982913409"/>
                        </a:ext>
                      </a:extLst>
                    </a:gridCol>
                    <a:gridCol w="584886">
                      <a:extLst>
                        <a:ext uri="{9D8B030D-6E8A-4147-A177-3AD203B41FA5}">
                          <a16:colId xmlns:a16="http://schemas.microsoft.com/office/drawing/2014/main" val="2059103936"/>
                        </a:ext>
                      </a:extLst>
                    </a:gridCol>
                    <a:gridCol w="1005016">
                      <a:extLst>
                        <a:ext uri="{9D8B030D-6E8A-4147-A177-3AD203B41FA5}">
                          <a16:colId xmlns:a16="http://schemas.microsoft.com/office/drawing/2014/main" val="1079677031"/>
                        </a:ext>
                      </a:extLst>
                    </a:gridCol>
                    <a:gridCol w="1046206">
                      <a:extLst>
                        <a:ext uri="{9D8B030D-6E8A-4147-A177-3AD203B41FA5}">
                          <a16:colId xmlns:a16="http://schemas.microsoft.com/office/drawing/2014/main" val="4033893639"/>
                        </a:ext>
                      </a:extLst>
                    </a:gridCol>
                    <a:gridCol w="996778">
                      <a:extLst>
                        <a:ext uri="{9D8B030D-6E8A-4147-A177-3AD203B41FA5}">
                          <a16:colId xmlns:a16="http://schemas.microsoft.com/office/drawing/2014/main" val="3358187484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1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2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1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3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2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0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1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2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3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379888295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2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4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2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7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6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1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2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5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7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426804791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4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16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4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31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30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2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3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8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11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360696396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8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256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8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511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510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3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4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11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15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304099964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t="-408197" r="-1205505" b="-11475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l="-64497" t="-408197" r="-677515" b="-11475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l="-358621" t="-408197" r="-1177011" b="-11475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l="-194634" t="-408197" r="-399512" b="-11475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l="-273303" t="-408197" r="-270588" b="-11475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l="-859375" t="-408197" r="-522917" b="-11475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l="-558182" t="-408197" r="-204242" b="-11475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l="-635088" t="-408197" r="-97076" b="-11475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l="-766463" t="-408197" r="-1220" b="-114754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4134101083"/>
                      </a:ext>
                    </a:extLst>
                  </a:tr>
                  <a:tr h="416878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t="-455882" r="-1205505" b="-294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l="-64497" t="-455882" r="-677515" b="-294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l="-358621" t="-455882" r="-1177011" b="-294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l="-194634" t="-455882" r="-399512" b="-294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l="-273303" t="-455882" r="-270588" b="-294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l="-859375" t="-455882" r="-522917" b="-294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l="-558182" t="-455882" r="-204242" b="-294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l="-635088" t="-455882" r="-97076" b="-294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l="-766463" t="-455882" r="-1220" b="-2941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022203420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6" name="Rectangle 5">
            <a:extLst>
              <a:ext uri="{FF2B5EF4-FFF2-40B4-BE49-F238E27FC236}">
                <a16:creationId xmlns:a16="http://schemas.microsoft.com/office/drawing/2014/main" id="{89EAF58F-0468-7D3C-B834-3DA9401C6070}"/>
              </a:ext>
            </a:extLst>
          </p:cNvPr>
          <p:cNvSpPr/>
          <p:nvPr/>
        </p:nvSpPr>
        <p:spPr bwMode="auto">
          <a:xfrm>
            <a:off x="191746" y="4135394"/>
            <a:ext cx="1785335" cy="384127"/>
          </a:xfrm>
          <a:prstGeom prst="rect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8A239EB-52E6-9A0A-E6ED-492986CD4695}"/>
              </a:ext>
            </a:extLst>
          </p:cNvPr>
          <p:cNvSpPr/>
          <p:nvPr/>
        </p:nvSpPr>
        <p:spPr bwMode="auto">
          <a:xfrm>
            <a:off x="5426878" y="4139510"/>
            <a:ext cx="3488522" cy="384127"/>
          </a:xfrm>
          <a:prstGeom prst="rect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7AB9563A-AF20-F8ED-3CFA-302D0986B342}"/>
                  </a:ext>
                </a:extLst>
              </p:cNvPr>
              <p:cNvSpPr txBox="1"/>
              <p:nvPr/>
            </p:nvSpPr>
            <p:spPr>
              <a:xfrm>
                <a:off x="1039490" y="5577016"/>
                <a:ext cx="6941452" cy="42094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A CFLOBDD of size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𝑂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𝑘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 can represent a decision tree of size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𝑘</m:t>
                            </m:r>
                          </m:sup>
                        </m:sSup>
                      </m:sup>
                    </m:sSup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7AB9563A-AF20-F8ED-3CFA-302D0986B34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9490" y="5577016"/>
                <a:ext cx="6941452" cy="420949"/>
              </a:xfrm>
              <a:prstGeom prst="rect">
                <a:avLst/>
              </a:prstGeom>
              <a:blipFill>
                <a:blip r:embed="rId3"/>
                <a:stretch>
                  <a:fillRect l="-791" b="-2318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C51E12C6-374D-F8DC-616A-1E3FF23BD4DB}"/>
              </a:ext>
            </a:extLst>
          </p:cNvPr>
          <p:cNvCxnSpPr>
            <a:cxnSpLocks/>
          </p:cNvCxnSpPr>
          <p:nvPr/>
        </p:nvCxnSpPr>
        <p:spPr bwMode="auto">
          <a:xfrm flipV="1">
            <a:off x="3682314" y="4618000"/>
            <a:ext cx="1985318" cy="1057870"/>
          </a:xfrm>
          <a:prstGeom prst="straightConnector1">
            <a:avLst/>
          </a:prstGeom>
          <a:solidFill>
            <a:schemeClr val="accent1"/>
          </a:solidFill>
          <a:ln w="222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0AB7301-080F-1E13-D617-D5AB6DA54900}"/>
              </a:ext>
            </a:extLst>
          </p:cNvPr>
          <p:cNvSpPr/>
          <p:nvPr/>
        </p:nvSpPr>
        <p:spPr bwMode="auto">
          <a:xfrm>
            <a:off x="671922" y="4588476"/>
            <a:ext cx="6832748" cy="1853992"/>
          </a:xfrm>
          <a:custGeom>
            <a:avLst/>
            <a:gdLst>
              <a:gd name="connsiteX0" fmla="*/ 6873937 w 6971674"/>
              <a:gd name="connsiteY0" fmla="*/ 1383956 h 1822936"/>
              <a:gd name="connsiteX1" fmla="*/ 6824510 w 6971674"/>
              <a:gd name="connsiteY1" fmla="*/ 1408670 h 1822936"/>
              <a:gd name="connsiteX2" fmla="*/ 3628229 w 6971674"/>
              <a:gd name="connsiteY2" fmla="*/ 1738183 h 1822936"/>
              <a:gd name="connsiteX3" fmla="*/ 349570 w 6971674"/>
              <a:gd name="connsiteY3" fmla="*/ 1655805 h 1822936"/>
              <a:gd name="connsiteX4" fmla="*/ 250716 w 6971674"/>
              <a:gd name="connsiteY4" fmla="*/ 0 h 1822936"/>
              <a:gd name="connsiteX0" fmla="*/ 7154024 w 7313442"/>
              <a:gd name="connsiteY0" fmla="*/ 1375718 h 1822936"/>
              <a:gd name="connsiteX1" fmla="*/ 6824510 w 7313442"/>
              <a:gd name="connsiteY1" fmla="*/ 1408670 h 1822936"/>
              <a:gd name="connsiteX2" fmla="*/ 3628229 w 7313442"/>
              <a:gd name="connsiteY2" fmla="*/ 1738183 h 1822936"/>
              <a:gd name="connsiteX3" fmla="*/ 349570 w 7313442"/>
              <a:gd name="connsiteY3" fmla="*/ 1655805 h 1822936"/>
              <a:gd name="connsiteX4" fmla="*/ 250716 w 7313442"/>
              <a:gd name="connsiteY4" fmla="*/ 0 h 1822936"/>
              <a:gd name="connsiteX0" fmla="*/ 6824510 w 6824510"/>
              <a:gd name="connsiteY0" fmla="*/ 1408670 h 1822936"/>
              <a:gd name="connsiteX1" fmla="*/ 3628229 w 6824510"/>
              <a:gd name="connsiteY1" fmla="*/ 1738183 h 1822936"/>
              <a:gd name="connsiteX2" fmla="*/ 349570 w 6824510"/>
              <a:gd name="connsiteY2" fmla="*/ 1655805 h 1822936"/>
              <a:gd name="connsiteX3" fmla="*/ 250716 w 6824510"/>
              <a:gd name="connsiteY3" fmla="*/ 0 h 1822936"/>
              <a:gd name="connsiteX0" fmla="*/ 6832748 w 6832748"/>
              <a:gd name="connsiteY0" fmla="*/ 1351005 h 1826114"/>
              <a:gd name="connsiteX1" fmla="*/ 3628229 w 6832748"/>
              <a:gd name="connsiteY1" fmla="*/ 1738183 h 1826114"/>
              <a:gd name="connsiteX2" fmla="*/ 349570 w 6832748"/>
              <a:gd name="connsiteY2" fmla="*/ 1655805 h 1826114"/>
              <a:gd name="connsiteX3" fmla="*/ 250716 w 6832748"/>
              <a:gd name="connsiteY3" fmla="*/ 0 h 1826114"/>
              <a:gd name="connsiteX0" fmla="*/ 6832748 w 6832748"/>
              <a:gd name="connsiteY0" fmla="*/ 1351005 h 1826114"/>
              <a:gd name="connsiteX1" fmla="*/ 3628229 w 6832748"/>
              <a:gd name="connsiteY1" fmla="*/ 1738183 h 1826114"/>
              <a:gd name="connsiteX2" fmla="*/ 349570 w 6832748"/>
              <a:gd name="connsiteY2" fmla="*/ 1655805 h 1826114"/>
              <a:gd name="connsiteX3" fmla="*/ 250716 w 6832748"/>
              <a:gd name="connsiteY3" fmla="*/ 0 h 1826114"/>
              <a:gd name="connsiteX0" fmla="*/ 6832748 w 6832748"/>
              <a:gd name="connsiteY0" fmla="*/ 1351005 h 1853992"/>
              <a:gd name="connsiteX1" fmla="*/ 3249289 w 6832748"/>
              <a:gd name="connsiteY1" fmla="*/ 1795848 h 1853992"/>
              <a:gd name="connsiteX2" fmla="*/ 349570 w 6832748"/>
              <a:gd name="connsiteY2" fmla="*/ 1655805 h 1853992"/>
              <a:gd name="connsiteX3" fmla="*/ 250716 w 6832748"/>
              <a:gd name="connsiteY3" fmla="*/ 0 h 185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32748" h="1853992">
                <a:moveTo>
                  <a:pt x="6832748" y="1351005"/>
                </a:moveTo>
                <a:cubicBezTo>
                  <a:pt x="6319256" y="1502033"/>
                  <a:pt x="4329819" y="1745048"/>
                  <a:pt x="3249289" y="1795848"/>
                </a:cubicBezTo>
                <a:cubicBezTo>
                  <a:pt x="2168759" y="1846648"/>
                  <a:pt x="912489" y="1945502"/>
                  <a:pt x="349570" y="1655805"/>
                </a:cubicBezTo>
                <a:cubicBezTo>
                  <a:pt x="-213349" y="1366108"/>
                  <a:pt x="18683" y="683054"/>
                  <a:pt x="250716" y="0"/>
                </a:cubicBezTo>
              </a:path>
            </a:pathLst>
          </a:custGeom>
          <a:noFill/>
          <a:ln w="222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2941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3" grpId="0"/>
      <p:bldP spid="11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7D22E97-E3ED-6721-BA3E-42B3330D79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“Plug-Compatible” with BDDs</a:t>
            </a:r>
          </a:p>
        </p:txBody>
      </p:sp>
      <p:pic>
        <p:nvPicPr>
          <p:cNvPr id="3" name="Picture 2" descr="A white sheet with black and white text&#10;&#10;Description automatically generated">
            <a:extLst>
              <a:ext uri="{FF2B5EF4-FFF2-40B4-BE49-F238E27FC236}">
                <a16:creationId xmlns:a16="http://schemas.microsoft.com/office/drawing/2014/main" id="{357EBC28-F15E-DC43-5E12-79B1E9CA554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5400000">
            <a:off x="1828800" y="-738770"/>
            <a:ext cx="5486400" cy="9067061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CC244667-858F-2D8E-98B7-3796C8F989B7}"/>
              </a:ext>
            </a:extLst>
          </p:cNvPr>
          <p:cNvSpPr/>
          <p:nvPr/>
        </p:nvSpPr>
        <p:spPr bwMode="auto">
          <a:xfrm>
            <a:off x="6596739" y="1724297"/>
            <a:ext cx="2194560" cy="235132"/>
          </a:xfrm>
          <a:prstGeom prst="rect">
            <a:avLst/>
          </a:prstGeom>
          <a:noFill/>
          <a:ln w="222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536B755-0E83-8810-0B35-A89CC4FFD374}"/>
              </a:ext>
            </a:extLst>
          </p:cNvPr>
          <p:cNvSpPr/>
          <p:nvPr/>
        </p:nvSpPr>
        <p:spPr bwMode="auto">
          <a:xfrm>
            <a:off x="6596739" y="2029095"/>
            <a:ext cx="2194560" cy="235132"/>
          </a:xfrm>
          <a:prstGeom prst="rect">
            <a:avLst/>
          </a:prstGeom>
          <a:noFill/>
          <a:ln w="222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D93A0A1-5769-6CD6-F75B-D212800916C1}"/>
              </a:ext>
            </a:extLst>
          </p:cNvPr>
          <p:cNvSpPr/>
          <p:nvPr/>
        </p:nvSpPr>
        <p:spPr bwMode="auto">
          <a:xfrm>
            <a:off x="6596739" y="2338251"/>
            <a:ext cx="2194560" cy="235132"/>
          </a:xfrm>
          <a:prstGeom prst="rect">
            <a:avLst/>
          </a:prstGeom>
          <a:noFill/>
          <a:ln w="222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9E3F0C1-D4CD-71F3-4698-2FC2AEBAC41D}"/>
              </a:ext>
            </a:extLst>
          </p:cNvPr>
          <p:cNvSpPr/>
          <p:nvPr/>
        </p:nvSpPr>
        <p:spPr bwMode="auto">
          <a:xfrm>
            <a:off x="6596739" y="2952217"/>
            <a:ext cx="2194560" cy="235132"/>
          </a:xfrm>
          <a:prstGeom prst="rect">
            <a:avLst/>
          </a:prstGeom>
          <a:noFill/>
          <a:ln w="222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F09D03AE-C5E4-596D-1EDE-E1EF8699A349}"/>
              </a:ext>
            </a:extLst>
          </p:cNvPr>
          <p:cNvSpPr/>
          <p:nvPr/>
        </p:nvSpPr>
        <p:spPr bwMode="auto">
          <a:xfrm>
            <a:off x="6596739" y="3253744"/>
            <a:ext cx="2194560" cy="235132"/>
          </a:xfrm>
          <a:prstGeom prst="rect">
            <a:avLst/>
          </a:prstGeom>
          <a:noFill/>
          <a:ln w="222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DDF13FF-9CC8-8EA3-A327-F4991CBDBC99}"/>
              </a:ext>
            </a:extLst>
          </p:cNvPr>
          <p:cNvSpPr/>
          <p:nvPr/>
        </p:nvSpPr>
        <p:spPr bwMode="auto">
          <a:xfrm>
            <a:off x="6596739" y="3555271"/>
            <a:ext cx="2194560" cy="235132"/>
          </a:xfrm>
          <a:prstGeom prst="rect">
            <a:avLst/>
          </a:prstGeom>
          <a:noFill/>
          <a:ln w="222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C677DAE-58E5-E2D2-4579-0E04BD446F05}"/>
              </a:ext>
            </a:extLst>
          </p:cNvPr>
          <p:cNvSpPr/>
          <p:nvPr/>
        </p:nvSpPr>
        <p:spPr bwMode="auto">
          <a:xfrm>
            <a:off x="6305001" y="4167052"/>
            <a:ext cx="2673536" cy="235132"/>
          </a:xfrm>
          <a:prstGeom prst="rect">
            <a:avLst/>
          </a:prstGeom>
          <a:noFill/>
          <a:ln w="222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D78FAF69-5A61-90DF-FA90-AA127909C308}"/>
              </a:ext>
            </a:extLst>
          </p:cNvPr>
          <p:cNvSpPr/>
          <p:nvPr/>
        </p:nvSpPr>
        <p:spPr bwMode="auto">
          <a:xfrm>
            <a:off x="104500" y="4140925"/>
            <a:ext cx="1349831" cy="152402"/>
          </a:xfrm>
          <a:prstGeom prst="rect">
            <a:avLst/>
          </a:prstGeom>
          <a:noFill/>
          <a:ln w="222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F32286F-5779-CFB9-3A3C-AB5EF4E2C79C}"/>
              </a:ext>
            </a:extLst>
          </p:cNvPr>
          <p:cNvSpPr/>
          <p:nvPr/>
        </p:nvSpPr>
        <p:spPr bwMode="auto">
          <a:xfrm>
            <a:off x="3991062" y="4208417"/>
            <a:ext cx="1225375" cy="167640"/>
          </a:xfrm>
          <a:prstGeom prst="rect">
            <a:avLst/>
          </a:prstGeom>
          <a:noFill/>
          <a:ln w="222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85613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0" grpId="0" animBg="1"/>
      <p:bldP spid="11" grpId="0" animBg="1"/>
      <p:bldP spid="12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372680-6344-4F15-A041-EA67A0678DB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Primitives + Boolean Operations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A801359F-7E61-C97D-AD6E-32DFE09A2B27}"/>
                  </a:ext>
                </a:extLst>
              </p:cNvPr>
              <p:cNvSpPr txBox="1"/>
              <p:nvPr/>
            </p:nvSpPr>
            <p:spPr>
              <a:xfrm>
                <a:off x="955994" y="875721"/>
                <a:ext cx="102329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𝜆</m:t>
                      </m:r>
                      <m:acc>
                        <m:accPr>
                          <m:chr m:val="⃗"/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.</m:t>
                      </m:r>
                      <m:sSub>
                        <m:sSubPr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2400" dirty="0"/>
              </a:p>
            </p:txBody>
          </p:sp>
        </mc:Choice>
        <mc:Fallback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A801359F-7E61-C97D-AD6E-32DFE09A2B2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55994" y="875721"/>
                <a:ext cx="1023293" cy="461665"/>
              </a:xfrm>
              <a:prstGeom prst="rect">
                <a:avLst/>
              </a:prstGeom>
              <a:blipFill>
                <a:blip r:embed="rId2"/>
                <a:stretch>
                  <a:fillRect t="-17333" b="-4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32" name="Group 131">
            <a:extLst>
              <a:ext uri="{FF2B5EF4-FFF2-40B4-BE49-F238E27FC236}">
                <a16:creationId xmlns:a16="http://schemas.microsoft.com/office/drawing/2014/main" id="{0C51D2B7-764E-48C1-ACE8-BA7021EABA13}"/>
              </a:ext>
            </a:extLst>
          </p:cNvPr>
          <p:cNvGrpSpPr/>
          <p:nvPr/>
        </p:nvGrpSpPr>
        <p:grpSpPr>
          <a:xfrm>
            <a:off x="115131" y="1486570"/>
            <a:ext cx="2589478" cy="4779600"/>
            <a:chOff x="115131" y="1486570"/>
            <a:chExt cx="2589478" cy="4779600"/>
          </a:xfrm>
        </p:grpSpPr>
        <p:sp>
          <p:nvSpPr>
            <p:cNvPr id="30" name="Oval 49">
              <a:extLst>
                <a:ext uri="{FF2B5EF4-FFF2-40B4-BE49-F238E27FC236}">
                  <a16:creationId xmlns:a16="http://schemas.microsoft.com/office/drawing/2014/main" id="{46180A52-6840-FF80-E205-788A04DA4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31" y="1486570"/>
              <a:ext cx="760287" cy="416877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1" name="Oval 44">
              <a:extLst>
                <a:ext uri="{FF2B5EF4-FFF2-40B4-BE49-F238E27FC236}">
                  <a16:creationId xmlns:a16="http://schemas.microsoft.com/office/drawing/2014/main" id="{0D30425C-9DE6-F647-5F71-A76F80ABE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295" y="1677070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2" name="Oval 45">
              <a:extLst>
                <a:ext uri="{FF2B5EF4-FFF2-40B4-BE49-F238E27FC236}">
                  <a16:creationId xmlns:a16="http://schemas.microsoft.com/office/drawing/2014/main" id="{F5CCA202-BEE6-6225-3EBA-50F503B83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670" y="356460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3" name="Oval 47">
              <a:extLst>
                <a:ext uri="{FF2B5EF4-FFF2-40B4-BE49-F238E27FC236}">
                  <a16:creationId xmlns:a16="http://schemas.microsoft.com/office/drawing/2014/main" id="{8969583F-539D-390F-35A6-877A2A127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844" y="5345783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" name="Line 145">
              <a:extLst>
                <a:ext uri="{FF2B5EF4-FFF2-40B4-BE49-F238E27FC236}">
                  <a16:creationId xmlns:a16="http://schemas.microsoft.com/office/drawing/2014/main" id="{747D0D89-2562-D6D0-49EF-8EE13C8F90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0870" y="1699839"/>
              <a:ext cx="951851" cy="1995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156">
              <a:extLst>
                <a:ext uri="{FF2B5EF4-FFF2-40B4-BE49-F238E27FC236}">
                  <a16:creationId xmlns:a16="http://schemas.microsoft.com/office/drawing/2014/main" id="{6A538E4D-CBE2-19BD-3645-9D08FD0DC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062" y="2754719"/>
              <a:ext cx="941786" cy="2462830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4641 w 10000"/>
                <a:gd name="connsiteY1" fmla="*/ 6013 h 10000"/>
                <a:gd name="connsiteX2" fmla="*/ 844 w 10000"/>
                <a:gd name="connsiteY2" fmla="*/ 5345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4641 w 10000"/>
                <a:gd name="connsiteY1" fmla="*/ 6013 h 10000"/>
                <a:gd name="connsiteX2" fmla="*/ 0 w 10000"/>
                <a:gd name="connsiteY2" fmla="*/ 10000 h 10000"/>
                <a:gd name="connsiteX0" fmla="*/ 9674 w 9674"/>
                <a:gd name="connsiteY0" fmla="*/ 0 h 9949"/>
                <a:gd name="connsiteX1" fmla="*/ 4315 w 9674"/>
                <a:gd name="connsiteY1" fmla="*/ 6013 h 9949"/>
                <a:gd name="connsiteX2" fmla="*/ 0 w 9674"/>
                <a:gd name="connsiteY2" fmla="*/ 9949 h 9949"/>
                <a:gd name="connsiteX0" fmla="*/ 10000 w 10000"/>
                <a:gd name="connsiteY0" fmla="*/ 0 h 10000"/>
                <a:gd name="connsiteX1" fmla="*/ 4460 w 10000"/>
                <a:gd name="connsiteY1" fmla="*/ 6044 h 10000"/>
                <a:gd name="connsiteX2" fmla="*/ 0 w 10000"/>
                <a:gd name="connsiteY2" fmla="*/ 10000 h 10000"/>
                <a:gd name="connsiteX0" fmla="*/ 10000 w 10000"/>
                <a:gd name="connsiteY0" fmla="*/ 0 h 10000"/>
                <a:gd name="connsiteX1" fmla="*/ 5404 w 10000"/>
                <a:gd name="connsiteY1" fmla="*/ 5992 h 10000"/>
                <a:gd name="connsiteX2" fmla="*/ 0 w 10000"/>
                <a:gd name="connsiteY2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8846" y="1259"/>
                    <a:pt x="7071" y="4325"/>
                    <a:pt x="5404" y="5992"/>
                  </a:cubicBezTo>
                  <a:cubicBezTo>
                    <a:pt x="3738" y="7658"/>
                    <a:pt x="1877" y="9114"/>
                    <a:pt x="0" y="10000"/>
                  </a:cubicBezTo>
                </a:path>
              </a:pathLst>
            </a:custGeom>
            <a:noFill/>
            <a:ln w="15875" cap="flat" cmpd="sng">
              <a:solidFill>
                <a:srgbClr val="00B050"/>
              </a:solidFill>
              <a:prstDash val="lgDash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158">
              <a:extLst>
                <a:ext uri="{FF2B5EF4-FFF2-40B4-BE49-F238E27FC236}">
                  <a16:creationId xmlns:a16="http://schemas.microsoft.com/office/drawing/2014/main" id="{239009E5-5428-B6DF-2BCC-93B0F12D7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99" y="3337633"/>
              <a:ext cx="982900" cy="229584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9924 w 9924"/>
                <a:gd name="connsiteY0" fmla="*/ 8880 h 10001"/>
                <a:gd name="connsiteX1" fmla="*/ 7710 w 9924"/>
                <a:gd name="connsiteY1" fmla="*/ 9695 h 10001"/>
                <a:gd name="connsiteX2" fmla="*/ 4961 w 9924"/>
                <a:gd name="connsiteY2" fmla="*/ 3005 h 10001"/>
                <a:gd name="connsiteX3" fmla="*/ 2960 w 9924"/>
                <a:gd name="connsiteY3" fmla="*/ 252 h 10001"/>
                <a:gd name="connsiteX4" fmla="*/ 649 w 9924"/>
                <a:gd name="connsiteY4" fmla="*/ 331 h 10001"/>
                <a:gd name="connsiteX5" fmla="*/ 0 w 9924"/>
                <a:gd name="connsiteY5" fmla="*/ 4546 h 10001"/>
                <a:gd name="connsiteX0" fmla="*/ 10000 w 10000"/>
                <a:gd name="connsiteY0" fmla="*/ 8879 h 10000"/>
                <a:gd name="connsiteX1" fmla="*/ 7769 w 10000"/>
                <a:gd name="connsiteY1" fmla="*/ 9694 h 10000"/>
                <a:gd name="connsiteX2" fmla="*/ 4999 w 10000"/>
                <a:gd name="connsiteY2" fmla="*/ 3005 h 10000"/>
                <a:gd name="connsiteX3" fmla="*/ 2983 w 10000"/>
                <a:gd name="connsiteY3" fmla="*/ 252 h 10000"/>
                <a:gd name="connsiteX4" fmla="*/ 654 w 10000"/>
                <a:gd name="connsiteY4" fmla="*/ 331 h 10000"/>
                <a:gd name="connsiteX5" fmla="*/ 0 w 10000"/>
                <a:gd name="connsiteY5" fmla="*/ 3019 h 10000"/>
                <a:gd name="connsiteX0" fmla="*/ 10000 w 10000"/>
                <a:gd name="connsiteY0" fmla="*/ 8628 h 9749"/>
                <a:gd name="connsiteX1" fmla="*/ 7769 w 10000"/>
                <a:gd name="connsiteY1" fmla="*/ 9443 h 9749"/>
                <a:gd name="connsiteX2" fmla="*/ 4999 w 10000"/>
                <a:gd name="connsiteY2" fmla="*/ 2754 h 9749"/>
                <a:gd name="connsiteX3" fmla="*/ 2983 w 10000"/>
                <a:gd name="connsiteY3" fmla="*/ 1 h 9749"/>
                <a:gd name="connsiteX4" fmla="*/ 0 w 10000"/>
                <a:gd name="connsiteY4" fmla="*/ 2768 h 9749"/>
                <a:gd name="connsiteX0" fmla="*/ 10000 w 10000"/>
                <a:gd name="connsiteY0" fmla="*/ 6530 h 7679"/>
                <a:gd name="connsiteX1" fmla="*/ 7769 w 10000"/>
                <a:gd name="connsiteY1" fmla="*/ 7366 h 7679"/>
                <a:gd name="connsiteX2" fmla="*/ 4999 w 10000"/>
                <a:gd name="connsiteY2" fmla="*/ 505 h 7679"/>
                <a:gd name="connsiteX3" fmla="*/ 0 w 10000"/>
                <a:gd name="connsiteY3" fmla="*/ 519 h 7679"/>
                <a:gd name="connsiteX0" fmla="*/ 10000 w 10000"/>
                <a:gd name="connsiteY0" fmla="*/ 8963 h 10502"/>
                <a:gd name="connsiteX1" fmla="*/ 7769 w 10000"/>
                <a:gd name="connsiteY1" fmla="*/ 10051 h 10502"/>
                <a:gd name="connsiteX2" fmla="*/ 4151 w 10000"/>
                <a:gd name="connsiteY2" fmla="*/ 534 h 10502"/>
                <a:gd name="connsiteX3" fmla="*/ 0 w 10000"/>
                <a:gd name="connsiteY3" fmla="*/ 1135 h 10502"/>
                <a:gd name="connsiteX0" fmla="*/ 10000 w 10000"/>
                <a:gd name="connsiteY0" fmla="*/ 8646 h 10185"/>
                <a:gd name="connsiteX1" fmla="*/ 7769 w 10000"/>
                <a:gd name="connsiteY1" fmla="*/ 9734 h 10185"/>
                <a:gd name="connsiteX2" fmla="*/ 4151 w 10000"/>
                <a:gd name="connsiteY2" fmla="*/ 217 h 10185"/>
                <a:gd name="connsiteX3" fmla="*/ 0 w 10000"/>
                <a:gd name="connsiteY3" fmla="*/ 2857 h 10185"/>
                <a:gd name="connsiteX0" fmla="*/ 10000 w 10000"/>
                <a:gd name="connsiteY0" fmla="*/ 8892 h 10431"/>
                <a:gd name="connsiteX1" fmla="*/ 7769 w 10000"/>
                <a:gd name="connsiteY1" fmla="*/ 9980 h 10431"/>
                <a:gd name="connsiteX2" fmla="*/ 4151 w 10000"/>
                <a:gd name="connsiteY2" fmla="*/ 463 h 10431"/>
                <a:gd name="connsiteX3" fmla="*/ 0 w 10000"/>
                <a:gd name="connsiteY3" fmla="*/ 3103 h 10431"/>
                <a:gd name="connsiteX0" fmla="*/ 10000 w 10000"/>
                <a:gd name="connsiteY0" fmla="*/ 880 h 9980"/>
                <a:gd name="connsiteX1" fmla="*/ 7769 w 10000"/>
                <a:gd name="connsiteY1" fmla="*/ 9980 h 9980"/>
                <a:gd name="connsiteX2" fmla="*/ 4151 w 10000"/>
                <a:gd name="connsiteY2" fmla="*/ 463 h 9980"/>
                <a:gd name="connsiteX3" fmla="*/ 0 w 10000"/>
                <a:gd name="connsiteY3" fmla="*/ 3103 h 9980"/>
                <a:gd name="connsiteX0" fmla="*/ 10000 w 10000"/>
                <a:gd name="connsiteY0" fmla="*/ 420 h 2647"/>
                <a:gd name="connsiteX1" fmla="*/ 7230 w 10000"/>
                <a:gd name="connsiteY1" fmla="*/ 2240 h 2647"/>
                <a:gd name="connsiteX2" fmla="*/ 4151 w 10000"/>
                <a:gd name="connsiteY2" fmla="*/ 2 h 2647"/>
                <a:gd name="connsiteX3" fmla="*/ 0 w 10000"/>
                <a:gd name="connsiteY3" fmla="*/ 2647 h 2647"/>
                <a:gd name="connsiteX0" fmla="*/ 10000 w 10000"/>
                <a:gd name="connsiteY0" fmla="*/ 1608 h 10021"/>
                <a:gd name="connsiteX1" fmla="*/ 7230 w 10000"/>
                <a:gd name="connsiteY1" fmla="*/ 8483 h 10021"/>
                <a:gd name="connsiteX2" fmla="*/ 4151 w 10000"/>
                <a:gd name="connsiteY2" fmla="*/ 29 h 10021"/>
                <a:gd name="connsiteX3" fmla="*/ 0 w 10000"/>
                <a:gd name="connsiteY3" fmla="*/ 10021 h 10021"/>
                <a:gd name="connsiteX0" fmla="*/ 10000 w 10000"/>
                <a:gd name="connsiteY0" fmla="*/ 586 h 8999"/>
                <a:gd name="connsiteX1" fmla="*/ 7230 w 10000"/>
                <a:gd name="connsiteY1" fmla="*/ 7461 h 8999"/>
                <a:gd name="connsiteX2" fmla="*/ 3534 w 10000"/>
                <a:gd name="connsiteY2" fmla="*/ 33 h 8999"/>
                <a:gd name="connsiteX3" fmla="*/ 0 w 10000"/>
                <a:gd name="connsiteY3" fmla="*/ 8999 h 8999"/>
                <a:gd name="connsiteX0" fmla="*/ 10000 w 10000"/>
                <a:gd name="connsiteY0" fmla="*/ 673 h 10022"/>
                <a:gd name="connsiteX1" fmla="*/ 7307 w 10000"/>
                <a:gd name="connsiteY1" fmla="*/ 5652 h 10022"/>
                <a:gd name="connsiteX2" fmla="*/ 3534 w 10000"/>
                <a:gd name="connsiteY2" fmla="*/ 59 h 10022"/>
                <a:gd name="connsiteX3" fmla="*/ 0 w 10000"/>
                <a:gd name="connsiteY3" fmla="*/ 10022 h 10022"/>
                <a:gd name="connsiteX0" fmla="*/ 10000 w 10000"/>
                <a:gd name="connsiteY0" fmla="*/ 673 h 10022"/>
                <a:gd name="connsiteX1" fmla="*/ 7307 w 10000"/>
                <a:gd name="connsiteY1" fmla="*/ 5652 h 10022"/>
                <a:gd name="connsiteX2" fmla="*/ 3534 w 10000"/>
                <a:gd name="connsiteY2" fmla="*/ 59 h 10022"/>
                <a:gd name="connsiteX3" fmla="*/ 0 w 10000"/>
                <a:gd name="connsiteY3" fmla="*/ 10022 h 1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22">
                  <a:moveTo>
                    <a:pt x="10000" y="673"/>
                  </a:moveTo>
                  <a:cubicBezTo>
                    <a:pt x="9631" y="1453"/>
                    <a:pt x="8385" y="5754"/>
                    <a:pt x="7307" y="5652"/>
                  </a:cubicBezTo>
                  <a:cubicBezTo>
                    <a:pt x="6229" y="5550"/>
                    <a:pt x="4752" y="-669"/>
                    <a:pt x="3534" y="59"/>
                  </a:cubicBezTo>
                  <a:cubicBezTo>
                    <a:pt x="2316" y="787"/>
                    <a:pt x="810" y="3306"/>
                    <a:pt x="0" y="10022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Oval 163">
              <a:extLst>
                <a:ext uri="{FF2B5EF4-FFF2-40B4-BE49-F238E27FC236}">
                  <a16:creationId xmlns:a16="http://schemas.microsoft.com/office/drawing/2014/main" id="{D3B0E50D-9FEA-1F46-129E-B8BE7AC9F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4304" y="187853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9" name="Oval 164">
              <a:extLst>
                <a:ext uri="{FF2B5EF4-FFF2-40B4-BE49-F238E27FC236}">
                  <a16:creationId xmlns:a16="http://schemas.microsoft.com/office/drawing/2014/main" id="{F2992E75-0C11-A779-77A6-9EA82F93E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4304" y="2652563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0" name="Oval 165">
              <a:extLst>
                <a:ext uri="{FF2B5EF4-FFF2-40B4-BE49-F238E27FC236}">
                  <a16:creationId xmlns:a16="http://schemas.microsoft.com/office/drawing/2014/main" id="{056AEC10-7C3C-EB8A-7BDD-13F469582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2721" y="3282071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1" name="Oval 166">
              <a:extLst>
                <a:ext uri="{FF2B5EF4-FFF2-40B4-BE49-F238E27FC236}">
                  <a16:creationId xmlns:a16="http://schemas.microsoft.com/office/drawing/2014/main" id="{4F15EB3D-685F-4E38-8995-DEA4B3BE3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2529" y="1688038"/>
              <a:ext cx="534988" cy="1780627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" name="Line 173">
              <a:extLst>
                <a:ext uri="{FF2B5EF4-FFF2-40B4-BE49-F238E27FC236}">
                  <a16:creationId xmlns:a16="http://schemas.microsoft.com/office/drawing/2014/main" id="{62222FE0-2FDE-2CB7-0D39-D7388610BD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20029" y="1918408"/>
              <a:ext cx="787400" cy="913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174">
              <a:extLst>
                <a:ext uri="{FF2B5EF4-FFF2-40B4-BE49-F238E27FC236}">
                  <a16:creationId xmlns:a16="http://schemas.microsoft.com/office/drawing/2014/main" id="{EFAF8621-7A8B-63F9-FE4A-A2E085C21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242" y="2544185"/>
              <a:ext cx="832761" cy="268001"/>
            </a:xfrm>
            <a:custGeom>
              <a:avLst/>
              <a:gdLst>
                <a:gd name="T0" fmla="*/ 552 w 552"/>
                <a:gd name="T1" fmla="*/ 374 h 432"/>
                <a:gd name="T2" fmla="*/ 395 w 552"/>
                <a:gd name="T3" fmla="*/ 418 h 432"/>
                <a:gd name="T4" fmla="*/ 298 w 552"/>
                <a:gd name="T5" fmla="*/ 291 h 432"/>
                <a:gd name="T6" fmla="*/ 186 w 552"/>
                <a:gd name="T7" fmla="*/ 29 h 432"/>
                <a:gd name="T8" fmla="*/ 0 w 552"/>
                <a:gd name="T9" fmla="*/ 116 h 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99 w 10099"/>
                <a:gd name="connsiteY0" fmla="*/ 8030 h 9104"/>
                <a:gd name="connsiteX1" fmla="*/ 7255 w 10099"/>
                <a:gd name="connsiteY1" fmla="*/ 9049 h 9104"/>
                <a:gd name="connsiteX2" fmla="*/ 5498 w 10099"/>
                <a:gd name="connsiteY2" fmla="*/ 6109 h 9104"/>
                <a:gd name="connsiteX3" fmla="*/ 3469 w 10099"/>
                <a:gd name="connsiteY3" fmla="*/ 44 h 9104"/>
                <a:gd name="connsiteX4" fmla="*/ 0 w 10099"/>
                <a:gd name="connsiteY4" fmla="*/ 7137 h 9104"/>
                <a:gd name="connsiteX0" fmla="*/ 10000 w 10000"/>
                <a:gd name="connsiteY0" fmla="*/ 2172 h 3353"/>
                <a:gd name="connsiteX1" fmla="*/ 7184 w 10000"/>
                <a:gd name="connsiteY1" fmla="*/ 3292 h 3353"/>
                <a:gd name="connsiteX2" fmla="*/ 5444 w 10000"/>
                <a:gd name="connsiteY2" fmla="*/ 62 h 3353"/>
                <a:gd name="connsiteX3" fmla="*/ 0 w 10000"/>
                <a:gd name="connsiteY3" fmla="*/ 1191 h 3353"/>
                <a:gd name="connsiteX0" fmla="*/ 10000 w 10000"/>
                <a:gd name="connsiteY0" fmla="*/ 8907 h 12551"/>
                <a:gd name="connsiteX1" fmla="*/ 7184 w 10000"/>
                <a:gd name="connsiteY1" fmla="*/ 12247 h 12551"/>
                <a:gd name="connsiteX2" fmla="*/ 4165 w 10000"/>
                <a:gd name="connsiteY2" fmla="*/ 118 h 12551"/>
                <a:gd name="connsiteX3" fmla="*/ 0 w 10000"/>
                <a:gd name="connsiteY3" fmla="*/ 5981 h 12551"/>
                <a:gd name="connsiteX0" fmla="*/ 9410 w 9410"/>
                <a:gd name="connsiteY0" fmla="*/ 8929 h 12573"/>
                <a:gd name="connsiteX1" fmla="*/ 6594 w 9410"/>
                <a:gd name="connsiteY1" fmla="*/ 12269 h 12573"/>
                <a:gd name="connsiteX2" fmla="*/ 3575 w 9410"/>
                <a:gd name="connsiteY2" fmla="*/ 140 h 12573"/>
                <a:gd name="connsiteX3" fmla="*/ 0 w 9410"/>
                <a:gd name="connsiteY3" fmla="*/ 5587 h 12573"/>
                <a:gd name="connsiteX0" fmla="*/ 10000 w 10000"/>
                <a:gd name="connsiteY0" fmla="*/ 7285 h 10182"/>
                <a:gd name="connsiteX1" fmla="*/ 7007 w 10000"/>
                <a:gd name="connsiteY1" fmla="*/ 9941 h 10182"/>
                <a:gd name="connsiteX2" fmla="*/ 3799 w 10000"/>
                <a:gd name="connsiteY2" fmla="*/ 294 h 10182"/>
                <a:gd name="connsiteX3" fmla="*/ 0 w 10000"/>
                <a:gd name="connsiteY3" fmla="*/ 4627 h 1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182">
                  <a:moveTo>
                    <a:pt x="10000" y="7285"/>
                  </a:moveTo>
                  <a:cubicBezTo>
                    <a:pt x="9505" y="7707"/>
                    <a:pt x="8040" y="11106"/>
                    <a:pt x="7007" y="9941"/>
                  </a:cubicBezTo>
                  <a:cubicBezTo>
                    <a:pt x="5974" y="8776"/>
                    <a:pt x="4967" y="1180"/>
                    <a:pt x="3799" y="294"/>
                  </a:cubicBezTo>
                  <a:cubicBezTo>
                    <a:pt x="2631" y="-592"/>
                    <a:pt x="787" y="430"/>
                    <a:pt x="0" y="4627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175">
              <a:extLst>
                <a:ext uri="{FF2B5EF4-FFF2-40B4-BE49-F238E27FC236}">
                  <a16:creationId xmlns:a16="http://schemas.microsoft.com/office/drawing/2014/main" id="{C19F8EAE-7644-10D2-3FD4-14D712514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921" y="2041046"/>
              <a:ext cx="769458" cy="786999"/>
            </a:xfrm>
            <a:custGeom>
              <a:avLst/>
              <a:gdLst>
                <a:gd name="T0" fmla="*/ 0 w 491"/>
                <a:gd name="T1" fmla="*/ 310 h 414"/>
                <a:gd name="T2" fmla="*/ 144 w 491"/>
                <a:gd name="T3" fmla="*/ 397 h 414"/>
                <a:gd name="T4" fmla="*/ 245 w 491"/>
                <a:gd name="T5" fmla="*/ 208 h 414"/>
                <a:gd name="T6" fmla="*/ 297 w 491"/>
                <a:gd name="T7" fmla="*/ 21 h 414"/>
                <a:gd name="T8" fmla="*/ 491 w 491"/>
                <a:gd name="T9" fmla="*/ 81 h 4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0 w 10000"/>
                <a:gd name="connsiteY0" fmla="*/ 5622 h 7788"/>
                <a:gd name="connsiteX1" fmla="*/ 2933 w 10000"/>
                <a:gd name="connsiteY1" fmla="*/ 7723 h 7788"/>
                <a:gd name="connsiteX2" fmla="*/ 4990 w 10000"/>
                <a:gd name="connsiteY2" fmla="*/ 3158 h 7788"/>
                <a:gd name="connsiteX3" fmla="*/ 6943 w 10000"/>
                <a:gd name="connsiteY3" fmla="*/ 761 h 7788"/>
                <a:gd name="connsiteX4" fmla="*/ 10000 w 10000"/>
                <a:gd name="connsiteY4" fmla="*/ 91 h 7788"/>
                <a:gd name="connsiteX0" fmla="*/ 0 w 10000"/>
                <a:gd name="connsiteY0" fmla="*/ 7219 h 8097"/>
                <a:gd name="connsiteX1" fmla="*/ 2821 w 10000"/>
                <a:gd name="connsiteY1" fmla="*/ 7705 h 8097"/>
                <a:gd name="connsiteX2" fmla="*/ 4990 w 10000"/>
                <a:gd name="connsiteY2" fmla="*/ 4055 h 8097"/>
                <a:gd name="connsiteX3" fmla="*/ 6943 w 10000"/>
                <a:gd name="connsiteY3" fmla="*/ 977 h 8097"/>
                <a:gd name="connsiteX4" fmla="*/ 10000 w 10000"/>
                <a:gd name="connsiteY4" fmla="*/ 11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8097">
                  <a:moveTo>
                    <a:pt x="0" y="7219"/>
                  </a:moveTo>
                  <a:cubicBezTo>
                    <a:pt x="489" y="8367"/>
                    <a:pt x="1986" y="8232"/>
                    <a:pt x="2821" y="7705"/>
                  </a:cubicBezTo>
                  <a:cubicBezTo>
                    <a:pt x="3656" y="7178"/>
                    <a:pt x="4303" y="5176"/>
                    <a:pt x="4990" y="4055"/>
                  </a:cubicBezTo>
                  <a:cubicBezTo>
                    <a:pt x="5677" y="2934"/>
                    <a:pt x="6108" y="1628"/>
                    <a:pt x="6943" y="977"/>
                  </a:cubicBezTo>
                  <a:cubicBezTo>
                    <a:pt x="7778" y="326"/>
                    <a:pt x="9185" y="-256"/>
                    <a:pt x="10000" y="117"/>
                  </a:cubicBezTo>
                </a:path>
              </a:pathLst>
            </a:custGeom>
            <a:noFill/>
            <a:ln w="15875" cap="flat" cmpd="sng">
              <a:solidFill>
                <a:srgbClr val="C00000"/>
              </a:solidFill>
              <a:prstDash val="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Line 176">
              <a:extLst>
                <a:ext uri="{FF2B5EF4-FFF2-40B4-BE49-F238E27FC236}">
                  <a16:creationId xmlns:a16="http://schemas.microsoft.com/office/drawing/2014/main" id="{C4DD312E-34B4-2259-E181-3A46F3969E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14158" y="2740734"/>
              <a:ext cx="819150" cy="546100"/>
            </a:xfrm>
            <a:prstGeom prst="line">
              <a:avLst/>
            </a:pr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" name="Group 167">
              <a:extLst>
                <a:ext uri="{FF2B5EF4-FFF2-40B4-BE49-F238E27FC236}">
                  <a16:creationId xmlns:a16="http://schemas.microsoft.com/office/drawing/2014/main" id="{0E6AE786-64F6-AB71-E098-584295912C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72479" y="1899358"/>
              <a:ext cx="558800" cy="914400"/>
              <a:chOff x="2483" y="1971"/>
              <a:chExt cx="352" cy="576"/>
            </a:xfrm>
          </p:grpSpPr>
          <p:sp>
            <p:nvSpPr>
              <p:cNvPr id="49" name="Oval 168">
                <a:extLst>
                  <a:ext uri="{FF2B5EF4-FFF2-40B4-BE49-F238E27FC236}">
                    <a16:creationId xmlns:a16="http://schemas.microsoft.com/office/drawing/2014/main" id="{A3D2F427-F24D-4BB2-3853-F44D92302D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6" y="2443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0" name="Oval 169">
                <a:extLst>
                  <a:ext uri="{FF2B5EF4-FFF2-40B4-BE49-F238E27FC236}">
                    <a16:creationId xmlns:a16="http://schemas.microsoft.com/office/drawing/2014/main" id="{8C2829FE-F4CE-3816-A1DB-4F4274EBF5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2034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1" name="Oval 170">
                <a:extLst>
                  <a:ext uri="{FF2B5EF4-FFF2-40B4-BE49-F238E27FC236}">
                    <a16:creationId xmlns:a16="http://schemas.microsoft.com/office/drawing/2014/main" id="{9368BCD5-B49D-840E-A237-C5E217831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1971"/>
                <a:ext cx="352" cy="576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2" name="Freeform 171">
                <a:extLst>
                  <a:ext uri="{FF2B5EF4-FFF2-40B4-BE49-F238E27FC236}">
                    <a16:creationId xmlns:a16="http://schemas.microsoft.com/office/drawing/2014/main" id="{AE62C7C0-99EB-19E6-E4D6-CCE4513C2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84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172">
                <a:extLst>
                  <a:ext uri="{FF2B5EF4-FFF2-40B4-BE49-F238E27FC236}">
                    <a16:creationId xmlns:a16="http://schemas.microsoft.com/office/drawing/2014/main" id="{54E5890D-C939-9BB1-EC9B-6B0AD7E462E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89" y="2087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mc:AlternateContent xmlns:mc="http://schemas.openxmlformats.org/markup-compatibility/2006">
          <mc:Choice xmlns:a14="http://schemas.microsoft.com/office/drawing/2010/main" Requires="a14">
            <p:sp>
              <p:nvSpPr>
                <p:cNvPr id="47" name="TextBox 46">
                  <a:extLst>
                    <a:ext uri="{FF2B5EF4-FFF2-40B4-BE49-F238E27FC236}">
                      <a16:creationId xmlns:a16="http://schemas.microsoft.com/office/drawing/2014/main" id="{F8653054-7FED-95BF-E139-E82C67C285D2}"/>
                    </a:ext>
                  </a:extLst>
                </p:cNvPr>
                <p:cNvSpPr txBox="1"/>
                <p:nvPr/>
              </p:nvSpPr>
              <p:spPr>
                <a:xfrm>
                  <a:off x="236576" y="5927616"/>
                  <a:ext cx="356188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0" i="1" dirty="0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>
            <p:sp>
              <p:nvSpPr>
                <p:cNvPr id="47" name="TextBox 46">
                  <a:extLst>
                    <a:ext uri="{FF2B5EF4-FFF2-40B4-BE49-F238E27FC236}">
                      <a16:creationId xmlns:a16="http://schemas.microsoft.com/office/drawing/2014/main" id="{F8653054-7FED-95BF-E139-E82C67C285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36576" y="5927616"/>
                  <a:ext cx="356188" cy="338554"/>
                </a:xfrm>
                <a:prstGeom prst="rect">
                  <a:avLst/>
                </a:prstGeom>
                <a:blipFill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8" name="Line 145">
              <a:extLst>
                <a:ext uri="{FF2B5EF4-FFF2-40B4-BE49-F238E27FC236}">
                  <a16:creationId xmlns:a16="http://schemas.microsoft.com/office/drawing/2014/main" id="{40C1704A-A5CA-D3A5-0C96-8AF2BA5FA3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4244" y="5412458"/>
              <a:ext cx="0" cy="5540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mc:AlternateContent xmlns:mc="http://schemas.openxmlformats.org/markup-compatibility/2006">
          <mc:Choice xmlns:a14="http://schemas.microsoft.com/office/drawing/2010/main" Requires="a14">
            <p:sp>
              <p:nvSpPr>
                <p:cNvPr id="54" name="TextBox 53">
                  <a:extLst>
                    <a:ext uri="{FF2B5EF4-FFF2-40B4-BE49-F238E27FC236}">
                      <a16:creationId xmlns:a16="http://schemas.microsoft.com/office/drawing/2014/main" id="{6316FB94-7D3D-7007-6D90-31B1CE43BB59}"/>
                    </a:ext>
                  </a:extLst>
                </p:cNvPr>
                <p:cNvSpPr txBox="1"/>
                <p:nvPr/>
              </p:nvSpPr>
              <p:spPr>
                <a:xfrm>
                  <a:off x="368550" y="5927616"/>
                  <a:ext cx="356188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0" i="1" dirty="0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>
            <p:sp>
              <p:nvSpPr>
                <p:cNvPr id="54" name="TextBox 53">
                  <a:extLst>
                    <a:ext uri="{FF2B5EF4-FFF2-40B4-BE49-F238E27FC236}">
                      <a16:creationId xmlns:a16="http://schemas.microsoft.com/office/drawing/2014/main" id="{6316FB94-7D3D-7007-6D90-31B1CE43BB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68550" y="5927616"/>
                  <a:ext cx="356188" cy="338554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55" name="Oval 47">
              <a:extLst>
                <a:ext uri="{FF2B5EF4-FFF2-40B4-BE49-F238E27FC236}">
                  <a16:creationId xmlns:a16="http://schemas.microsoft.com/office/drawing/2014/main" id="{3C8B6EAC-6245-9910-35D6-42B3F54C4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44" y="5350134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6" name="Line 145">
              <a:extLst>
                <a:ext uri="{FF2B5EF4-FFF2-40B4-BE49-F238E27FC236}">
                  <a16:creationId xmlns:a16="http://schemas.microsoft.com/office/drawing/2014/main" id="{3EDC800A-BD0E-BA71-867B-E83A9801BA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6644" y="5416809"/>
              <a:ext cx="0" cy="5540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Oval 163">
              <a:extLst>
                <a:ext uri="{FF2B5EF4-FFF2-40B4-BE49-F238E27FC236}">
                  <a16:creationId xmlns:a16="http://schemas.microsoft.com/office/drawing/2014/main" id="{98122335-B61C-E632-8FD2-5F6512B04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9541" y="3798479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8" name="Oval 164">
              <a:extLst>
                <a:ext uri="{FF2B5EF4-FFF2-40B4-BE49-F238E27FC236}">
                  <a16:creationId xmlns:a16="http://schemas.microsoft.com/office/drawing/2014/main" id="{17825302-34C6-1A16-FD9E-5B88915D6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4049" y="4572504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" name="Oval 165">
              <a:extLst>
                <a:ext uri="{FF2B5EF4-FFF2-40B4-BE49-F238E27FC236}">
                  <a16:creationId xmlns:a16="http://schemas.microsoft.com/office/drawing/2014/main" id="{90ABBBF2-4BAE-1EFA-2FD2-849FD5BBB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0868" y="5210721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" name="Oval 166">
              <a:extLst>
                <a:ext uri="{FF2B5EF4-FFF2-40B4-BE49-F238E27FC236}">
                  <a16:creationId xmlns:a16="http://schemas.microsoft.com/office/drawing/2014/main" id="{66F8771F-55A3-17AF-02AF-42198A9AA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479" y="3642815"/>
              <a:ext cx="646238" cy="1780627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1" name="Line 173">
              <a:extLst>
                <a:ext uri="{FF2B5EF4-FFF2-40B4-BE49-F238E27FC236}">
                  <a16:creationId xmlns:a16="http://schemas.microsoft.com/office/drawing/2014/main" id="{68F0E034-F827-E78D-DCF3-5690EF90C6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94793" y="3858820"/>
              <a:ext cx="893599" cy="86291"/>
            </a:xfrm>
            <a:custGeom>
              <a:avLst/>
              <a:gdLst>
                <a:gd name="connsiteX0" fmla="*/ 0 w 873127"/>
                <a:gd name="connsiteY0" fmla="*/ 0 h 106762"/>
                <a:gd name="connsiteX1" fmla="*/ 873127 w 873127"/>
                <a:gd name="connsiteY1" fmla="*/ 106762 h 106762"/>
                <a:gd name="connsiteX0" fmla="*/ 0 w 873127"/>
                <a:gd name="connsiteY0" fmla="*/ 0 h 106762"/>
                <a:gd name="connsiteX1" fmla="*/ 873127 w 873127"/>
                <a:gd name="connsiteY1" fmla="*/ 106762 h 106762"/>
                <a:gd name="connsiteX0" fmla="*/ 0 w 893599"/>
                <a:gd name="connsiteY0" fmla="*/ 0 h 86291"/>
                <a:gd name="connsiteX1" fmla="*/ 893599 w 893599"/>
                <a:gd name="connsiteY1" fmla="*/ 86291 h 86291"/>
                <a:gd name="connsiteX0" fmla="*/ 0 w 893599"/>
                <a:gd name="connsiteY0" fmla="*/ 0 h 86291"/>
                <a:gd name="connsiteX1" fmla="*/ 893599 w 893599"/>
                <a:gd name="connsiteY1" fmla="*/ 86291 h 86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93599" h="86291">
                  <a:moveTo>
                    <a:pt x="0" y="0"/>
                  </a:moveTo>
                  <a:cubicBezTo>
                    <a:pt x="229628" y="117474"/>
                    <a:pt x="575261" y="-44831"/>
                    <a:pt x="893599" y="86291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74">
              <a:extLst>
                <a:ext uri="{FF2B5EF4-FFF2-40B4-BE49-F238E27FC236}">
                  <a16:creationId xmlns:a16="http://schemas.microsoft.com/office/drawing/2014/main" id="{7F35EFE6-5033-BE00-B72F-7E730A9D7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869" y="4382152"/>
              <a:ext cx="950697" cy="203774"/>
            </a:xfrm>
            <a:custGeom>
              <a:avLst/>
              <a:gdLst>
                <a:gd name="T0" fmla="*/ 552 w 552"/>
                <a:gd name="T1" fmla="*/ 374 h 432"/>
                <a:gd name="T2" fmla="*/ 395 w 552"/>
                <a:gd name="T3" fmla="*/ 418 h 432"/>
                <a:gd name="T4" fmla="*/ 298 w 552"/>
                <a:gd name="T5" fmla="*/ 291 h 432"/>
                <a:gd name="T6" fmla="*/ 186 w 552"/>
                <a:gd name="T7" fmla="*/ 29 h 432"/>
                <a:gd name="T8" fmla="*/ 0 w 552"/>
                <a:gd name="T9" fmla="*/ 116 h 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99 w 10099"/>
                <a:gd name="connsiteY0" fmla="*/ 8030 h 9104"/>
                <a:gd name="connsiteX1" fmla="*/ 7255 w 10099"/>
                <a:gd name="connsiteY1" fmla="*/ 9049 h 9104"/>
                <a:gd name="connsiteX2" fmla="*/ 5498 w 10099"/>
                <a:gd name="connsiteY2" fmla="*/ 6109 h 9104"/>
                <a:gd name="connsiteX3" fmla="*/ 3469 w 10099"/>
                <a:gd name="connsiteY3" fmla="*/ 44 h 9104"/>
                <a:gd name="connsiteX4" fmla="*/ 0 w 10099"/>
                <a:gd name="connsiteY4" fmla="*/ 7137 h 9104"/>
                <a:gd name="connsiteX0" fmla="*/ 10000 w 10000"/>
                <a:gd name="connsiteY0" fmla="*/ 2172 h 3353"/>
                <a:gd name="connsiteX1" fmla="*/ 7184 w 10000"/>
                <a:gd name="connsiteY1" fmla="*/ 3292 h 3353"/>
                <a:gd name="connsiteX2" fmla="*/ 5444 w 10000"/>
                <a:gd name="connsiteY2" fmla="*/ 62 h 3353"/>
                <a:gd name="connsiteX3" fmla="*/ 0 w 10000"/>
                <a:gd name="connsiteY3" fmla="*/ 1191 h 3353"/>
                <a:gd name="connsiteX0" fmla="*/ 10000 w 10000"/>
                <a:gd name="connsiteY0" fmla="*/ 8907 h 12551"/>
                <a:gd name="connsiteX1" fmla="*/ 7184 w 10000"/>
                <a:gd name="connsiteY1" fmla="*/ 12247 h 12551"/>
                <a:gd name="connsiteX2" fmla="*/ 4165 w 10000"/>
                <a:gd name="connsiteY2" fmla="*/ 118 h 12551"/>
                <a:gd name="connsiteX3" fmla="*/ 0 w 10000"/>
                <a:gd name="connsiteY3" fmla="*/ 5981 h 12551"/>
                <a:gd name="connsiteX0" fmla="*/ 9410 w 9410"/>
                <a:gd name="connsiteY0" fmla="*/ 8929 h 12573"/>
                <a:gd name="connsiteX1" fmla="*/ 6594 w 9410"/>
                <a:gd name="connsiteY1" fmla="*/ 12269 h 12573"/>
                <a:gd name="connsiteX2" fmla="*/ 3575 w 9410"/>
                <a:gd name="connsiteY2" fmla="*/ 140 h 12573"/>
                <a:gd name="connsiteX3" fmla="*/ 0 w 9410"/>
                <a:gd name="connsiteY3" fmla="*/ 5587 h 12573"/>
                <a:gd name="connsiteX0" fmla="*/ 10000 w 10000"/>
                <a:gd name="connsiteY0" fmla="*/ 7285 h 10182"/>
                <a:gd name="connsiteX1" fmla="*/ 7007 w 10000"/>
                <a:gd name="connsiteY1" fmla="*/ 9941 h 10182"/>
                <a:gd name="connsiteX2" fmla="*/ 3799 w 10000"/>
                <a:gd name="connsiteY2" fmla="*/ 294 h 10182"/>
                <a:gd name="connsiteX3" fmla="*/ 0 w 10000"/>
                <a:gd name="connsiteY3" fmla="*/ 4627 h 10182"/>
                <a:gd name="connsiteX0" fmla="*/ 10285 w 10285"/>
                <a:gd name="connsiteY0" fmla="*/ 1330 h 9943"/>
                <a:gd name="connsiteX1" fmla="*/ 7007 w 10285"/>
                <a:gd name="connsiteY1" fmla="*/ 9941 h 9943"/>
                <a:gd name="connsiteX2" fmla="*/ 3799 w 10285"/>
                <a:gd name="connsiteY2" fmla="*/ 294 h 9943"/>
                <a:gd name="connsiteX3" fmla="*/ 0 w 10285"/>
                <a:gd name="connsiteY3" fmla="*/ 4627 h 9943"/>
                <a:gd name="connsiteX0" fmla="*/ 10000 w 10000"/>
                <a:gd name="connsiteY0" fmla="*/ 1338 h 10002"/>
                <a:gd name="connsiteX1" fmla="*/ 6813 w 10000"/>
                <a:gd name="connsiteY1" fmla="*/ 9998 h 10002"/>
                <a:gd name="connsiteX2" fmla="*/ 3694 w 10000"/>
                <a:gd name="connsiteY2" fmla="*/ 296 h 10002"/>
                <a:gd name="connsiteX3" fmla="*/ 0 w 10000"/>
                <a:gd name="connsiteY3" fmla="*/ 4654 h 10002"/>
                <a:gd name="connsiteX0" fmla="*/ 10000 w 10000"/>
                <a:gd name="connsiteY0" fmla="*/ 1043 h 4359"/>
                <a:gd name="connsiteX1" fmla="*/ 7368 w 10000"/>
                <a:gd name="connsiteY1" fmla="*/ 4046 h 4359"/>
                <a:gd name="connsiteX2" fmla="*/ 3694 w 10000"/>
                <a:gd name="connsiteY2" fmla="*/ 1 h 4359"/>
                <a:gd name="connsiteX3" fmla="*/ 0 w 10000"/>
                <a:gd name="connsiteY3" fmla="*/ 4359 h 4359"/>
                <a:gd name="connsiteX0" fmla="*/ 10092 w 10092"/>
                <a:gd name="connsiteY0" fmla="*/ 4957 h 10942"/>
                <a:gd name="connsiteX1" fmla="*/ 7368 w 10092"/>
                <a:gd name="connsiteY1" fmla="*/ 9282 h 10942"/>
                <a:gd name="connsiteX2" fmla="*/ 3694 w 10092"/>
                <a:gd name="connsiteY2" fmla="*/ 2 h 10942"/>
                <a:gd name="connsiteX3" fmla="*/ 0 w 10092"/>
                <a:gd name="connsiteY3" fmla="*/ 10000 h 10942"/>
                <a:gd name="connsiteX0" fmla="*/ 10092 w 10092"/>
                <a:gd name="connsiteY0" fmla="*/ 4957 h 10000"/>
                <a:gd name="connsiteX1" fmla="*/ 7368 w 10092"/>
                <a:gd name="connsiteY1" fmla="*/ 9282 h 10000"/>
                <a:gd name="connsiteX2" fmla="*/ 3694 w 10092"/>
                <a:gd name="connsiteY2" fmla="*/ 2 h 10000"/>
                <a:gd name="connsiteX3" fmla="*/ 0 w 10092"/>
                <a:gd name="connsiteY3" fmla="*/ 10000 h 10000"/>
                <a:gd name="connsiteX0" fmla="*/ 10092 w 10092"/>
                <a:gd name="connsiteY0" fmla="*/ 5070 h 10113"/>
                <a:gd name="connsiteX1" fmla="*/ 6721 w 10092"/>
                <a:gd name="connsiteY1" fmla="*/ 4695 h 10113"/>
                <a:gd name="connsiteX2" fmla="*/ 3694 w 10092"/>
                <a:gd name="connsiteY2" fmla="*/ 115 h 10113"/>
                <a:gd name="connsiteX3" fmla="*/ 0 w 10092"/>
                <a:gd name="connsiteY3" fmla="*/ 10113 h 10113"/>
                <a:gd name="connsiteX0" fmla="*/ 10092 w 10092"/>
                <a:gd name="connsiteY0" fmla="*/ 5121 h 10164"/>
                <a:gd name="connsiteX1" fmla="*/ 6721 w 10092"/>
                <a:gd name="connsiteY1" fmla="*/ 4746 h 10164"/>
                <a:gd name="connsiteX2" fmla="*/ 3694 w 10092"/>
                <a:gd name="connsiteY2" fmla="*/ 166 h 10164"/>
                <a:gd name="connsiteX3" fmla="*/ 0 w 10092"/>
                <a:gd name="connsiteY3" fmla="*/ 10164 h 10164"/>
                <a:gd name="connsiteX0" fmla="*/ 10092 w 10092"/>
                <a:gd name="connsiteY0" fmla="*/ 4956 h 9999"/>
                <a:gd name="connsiteX1" fmla="*/ 6721 w 10092"/>
                <a:gd name="connsiteY1" fmla="*/ 4581 h 9999"/>
                <a:gd name="connsiteX2" fmla="*/ 3694 w 10092"/>
                <a:gd name="connsiteY2" fmla="*/ 1 h 9999"/>
                <a:gd name="connsiteX3" fmla="*/ 0 w 10092"/>
                <a:gd name="connsiteY3" fmla="*/ 9999 h 9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92" h="9999">
                  <a:moveTo>
                    <a:pt x="10092" y="4956"/>
                  </a:moveTo>
                  <a:cubicBezTo>
                    <a:pt x="8872" y="7915"/>
                    <a:pt x="7879" y="7116"/>
                    <a:pt x="6721" y="4581"/>
                  </a:cubicBezTo>
                  <a:cubicBezTo>
                    <a:pt x="5563" y="2046"/>
                    <a:pt x="5184" y="-47"/>
                    <a:pt x="3694" y="1"/>
                  </a:cubicBezTo>
                  <a:cubicBezTo>
                    <a:pt x="2204" y="49"/>
                    <a:pt x="765" y="313"/>
                    <a:pt x="0" y="9999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175">
              <a:extLst>
                <a:ext uri="{FF2B5EF4-FFF2-40B4-BE49-F238E27FC236}">
                  <a16:creationId xmlns:a16="http://schemas.microsoft.com/office/drawing/2014/main" id="{6417FECA-C3E1-31A0-3774-BB8E2AD8C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203" y="2042442"/>
              <a:ext cx="966183" cy="2656948"/>
            </a:xfrm>
            <a:custGeom>
              <a:avLst/>
              <a:gdLst>
                <a:gd name="T0" fmla="*/ 0 w 491"/>
                <a:gd name="T1" fmla="*/ 310 h 414"/>
                <a:gd name="T2" fmla="*/ 144 w 491"/>
                <a:gd name="T3" fmla="*/ 397 h 414"/>
                <a:gd name="T4" fmla="*/ 245 w 491"/>
                <a:gd name="T5" fmla="*/ 208 h 414"/>
                <a:gd name="T6" fmla="*/ 297 w 491"/>
                <a:gd name="T7" fmla="*/ 21 h 414"/>
                <a:gd name="T8" fmla="*/ 491 w 491"/>
                <a:gd name="T9" fmla="*/ 81 h 4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0 w 10000"/>
                <a:gd name="connsiteY0" fmla="*/ 5622 h 7788"/>
                <a:gd name="connsiteX1" fmla="*/ 2933 w 10000"/>
                <a:gd name="connsiteY1" fmla="*/ 7723 h 7788"/>
                <a:gd name="connsiteX2" fmla="*/ 4990 w 10000"/>
                <a:gd name="connsiteY2" fmla="*/ 3158 h 7788"/>
                <a:gd name="connsiteX3" fmla="*/ 6943 w 10000"/>
                <a:gd name="connsiteY3" fmla="*/ 761 h 7788"/>
                <a:gd name="connsiteX4" fmla="*/ 10000 w 10000"/>
                <a:gd name="connsiteY4" fmla="*/ 91 h 7788"/>
                <a:gd name="connsiteX0" fmla="*/ 0 w 10000"/>
                <a:gd name="connsiteY0" fmla="*/ 7219 h 8097"/>
                <a:gd name="connsiteX1" fmla="*/ 2821 w 10000"/>
                <a:gd name="connsiteY1" fmla="*/ 7705 h 8097"/>
                <a:gd name="connsiteX2" fmla="*/ 4990 w 10000"/>
                <a:gd name="connsiteY2" fmla="*/ 4055 h 8097"/>
                <a:gd name="connsiteX3" fmla="*/ 6943 w 10000"/>
                <a:gd name="connsiteY3" fmla="*/ 977 h 8097"/>
                <a:gd name="connsiteX4" fmla="*/ 10000 w 10000"/>
                <a:gd name="connsiteY4" fmla="*/ 117 h 8097"/>
                <a:gd name="connsiteX0" fmla="*/ 0 w 10402"/>
                <a:gd name="connsiteY0" fmla="*/ 8957 h 10041"/>
                <a:gd name="connsiteX1" fmla="*/ 2821 w 10402"/>
                <a:gd name="connsiteY1" fmla="*/ 9557 h 10041"/>
                <a:gd name="connsiteX2" fmla="*/ 4990 w 10402"/>
                <a:gd name="connsiteY2" fmla="*/ 5049 h 10041"/>
                <a:gd name="connsiteX3" fmla="*/ 6943 w 10402"/>
                <a:gd name="connsiteY3" fmla="*/ 1248 h 10041"/>
                <a:gd name="connsiteX4" fmla="*/ 10402 w 10402"/>
                <a:gd name="connsiteY4" fmla="*/ 138 h 10041"/>
                <a:gd name="connsiteX0" fmla="*/ 0 w 10402"/>
                <a:gd name="connsiteY0" fmla="*/ 8819 h 9903"/>
                <a:gd name="connsiteX1" fmla="*/ 2821 w 10402"/>
                <a:gd name="connsiteY1" fmla="*/ 9419 h 9903"/>
                <a:gd name="connsiteX2" fmla="*/ 4990 w 10402"/>
                <a:gd name="connsiteY2" fmla="*/ 4911 h 9903"/>
                <a:gd name="connsiteX3" fmla="*/ 6943 w 10402"/>
                <a:gd name="connsiteY3" fmla="*/ 1110 h 9903"/>
                <a:gd name="connsiteX4" fmla="*/ 10402 w 10402"/>
                <a:gd name="connsiteY4" fmla="*/ 0 h 9903"/>
                <a:gd name="connsiteX0" fmla="*/ 0 w 9742"/>
                <a:gd name="connsiteY0" fmla="*/ 9025 h 10120"/>
                <a:gd name="connsiteX1" fmla="*/ 2712 w 9742"/>
                <a:gd name="connsiteY1" fmla="*/ 9631 h 10120"/>
                <a:gd name="connsiteX2" fmla="*/ 4797 w 9742"/>
                <a:gd name="connsiteY2" fmla="*/ 5079 h 10120"/>
                <a:gd name="connsiteX3" fmla="*/ 6675 w 9742"/>
                <a:gd name="connsiteY3" fmla="*/ 1241 h 10120"/>
                <a:gd name="connsiteX4" fmla="*/ 9742 w 9742"/>
                <a:gd name="connsiteY4" fmla="*/ 0 h 10120"/>
                <a:gd name="connsiteX0" fmla="*/ 0 w 10066"/>
                <a:gd name="connsiteY0" fmla="*/ 9699 h 10470"/>
                <a:gd name="connsiteX1" fmla="*/ 2850 w 10066"/>
                <a:gd name="connsiteY1" fmla="*/ 9517 h 10470"/>
                <a:gd name="connsiteX2" fmla="*/ 4990 w 10066"/>
                <a:gd name="connsiteY2" fmla="*/ 5019 h 10470"/>
                <a:gd name="connsiteX3" fmla="*/ 6918 w 10066"/>
                <a:gd name="connsiteY3" fmla="*/ 1226 h 10470"/>
                <a:gd name="connsiteX4" fmla="*/ 10066 w 10066"/>
                <a:gd name="connsiteY4" fmla="*/ 0 h 10470"/>
                <a:gd name="connsiteX0" fmla="*/ 0 w 10066"/>
                <a:gd name="connsiteY0" fmla="*/ 9699 h 10303"/>
                <a:gd name="connsiteX1" fmla="*/ 1990 w 10066"/>
                <a:gd name="connsiteY1" fmla="*/ 8925 h 10303"/>
                <a:gd name="connsiteX2" fmla="*/ 4990 w 10066"/>
                <a:gd name="connsiteY2" fmla="*/ 5019 h 10303"/>
                <a:gd name="connsiteX3" fmla="*/ 6918 w 10066"/>
                <a:gd name="connsiteY3" fmla="*/ 1226 h 10303"/>
                <a:gd name="connsiteX4" fmla="*/ 10066 w 10066"/>
                <a:gd name="connsiteY4" fmla="*/ 0 h 10303"/>
                <a:gd name="connsiteX0" fmla="*/ 0 w 10066"/>
                <a:gd name="connsiteY0" fmla="*/ 9699 h 9948"/>
                <a:gd name="connsiteX1" fmla="*/ 1990 w 10066"/>
                <a:gd name="connsiteY1" fmla="*/ 8925 h 9948"/>
                <a:gd name="connsiteX2" fmla="*/ 4990 w 10066"/>
                <a:gd name="connsiteY2" fmla="*/ 5019 h 9948"/>
                <a:gd name="connsiteX3" fmla="*/ 6918 w 10066"/>
                <a:gd name="connsiteY3" fmla="*/ 1226 h 9948"/>
                <a:gd name="connsiteX4" fmla="*/ 10066 w 10066"/>
                <a:gd name="connsiteY4" fmla="*/ 0 h 9948"/>
                <a:gd name="connsiteX0" fmla="*/ 0 w 10000"/>
                <a:gd name="connsiteY0" fmla="*/ 9750 h 9956"/>
                <a:gd name="connsiteX1" fmla="*/ 2043 w 10000"/>
                <a:gd name="connsiteY1" fmla="*/ 8710 h 9956"/>
                <a:gd name="connsiteX2" fmla="*/ 4957 w 10000"/>
                <a:gd name="connsiteY2" fmla="*/ 5045 h 9956"/>
                <a:gd name="connsiteX3" fmla="*/ 6873 w 10000"/>
                <a:gd name="connsiteY3" fmla="*/ 1232 h 9956"/>
                <a:gd name="connsiteX4" fmla="*/ 10000 w 10000"/>
                <a:gd name="connsiteY4" fmla="*/ 0 h 9956"/>
                <a:gd name="connsiteX0" fmla="*/ 0 w 10000"/>
                <a:gd name="connsiteY0" fmla="*/ 9793 h 10003"/>
                <a:gd name="connsiteX1" fmla="*/ 2043 w 10000"/>
                <a:gd name="connsiteY1" fmla="*/ 8748 h 10003"/>
                <a:gd name="connsiteX2" fmla="*/ 4497 w 10000"/>
                <a:gd name="connsiteY2" fmla="*/ 4947 h 10003"/>
                <a:gd name="connsiteX3" fmla="*/ 6873 w 10000"/>
                <a:gd name="connsiteY3" fmla="*/ 1237 h 10003"/>
                <a:gd name="connsiteX4" fmla="*/ 10000 w 10000"/>
                <a:gd name="connsiteY4" fmla="*/ 0 h 1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3">
                  <a:moveTo>
                    <a:pt x="0" y="9793"/>
                  </a:moveTo>
                  <a:cubicBezTo>
                    <a:pt x="939" y="10408"/>
                    <a:pt x="1294" y="9556"/>
                    <a:pt x="2043" y="8748"/>
                  </a:cubicBezTo>
                  <a:cubicBezTo>
                    <a:pt x="2793" y="7940"/>
                    <a:pt x="3692" y="6199"/>
                    <a:pt x="4497" y="4947"/>
                  </a:cubicBezTo>
                  <a:cubicBezTo>
                    <a:pt x="5302" y="3696"/>
                    <a:pt x="6054" y="2049"/>
                    <a:pt x="6873" y="1237"/>
                  </a:cubicBezTo>
                  <a:cubicBezTo>
                    <a:pt x="7690" y="428"/>
                    <a:pt x="7493" y="397"/>
                    <a:pt x="10000" y="0"/>
                  </a:cubicBezTo>
                </a:path>
              </a:pathLst>
            </a:custGeom>
            <a:noFill/>
            <a:ln w="15875" cap="flat" cmpd="sng">
              <a:solidFill>
                <a:srgbClr val="00B050"/>
              </a:solidFill>
              <a:prstDash val="lgDash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Oval 168">
              <a:extLst>
                <a:ext uri="{FF2B5EF4-FFF2-40B4-BE49-F238E27FC236}">
                  <a16:creationId xmlns:a16="http://schemas.microsoft.com/office/drawing/2014/main" id="{11BBA9C0-6CCC-62B4-49CF-379C10EF5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7059" y="4420546"/>
              <a:ext cx="7778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7" name="Oval 169">
              <a:extLst>
                <a:ext uri="{FF2B5EF4-FFF2-40B4-BE49-F238E27FC236}">
                  <a16:creationId xmlns:a16="http://schemas.microsoft.com/office/drawing/2014/main" id="{1CBB5705-9D19-103E-53A5-145EF71DF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9979" y="3919312"/>
              <a:ext cx="7778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8" name="Oval 170">
              <a:extLst>
                <a:ext uri="{FF2B5EF4-FFF2-40B4-BE49-F238E27FC236}">
                  <a16:creationId xmlns:a16="http://schemas.microsoft.com/office/drawing/2014/main" id="{8C13E1AF-6C13-3282-8575-FC750DADE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3842" y="3828008"/>
              <a:ext cx="610767" cy="786999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72" name="Freeform 158">
              <a:extLst>
                <a:ext uri="{FF2B5EF4-FFF2-40B4-BE49-F238E27FC236}">
                  <a16:creationId xmlns:a16="http://schemas.microsoft.com/office/drawing/2014/main" id="{DE269B3F-88FD-6BB2-11FB-4151458AAD6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473452" y="3594476"/>
              <a:ext cx="956089" cy="229584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9924 w 9924"/>
                <a:gd name="connsiteY0" fmla="*/ 8880 h 10001"/>
                <a:gd name="connsiteX1" fmla="*/ 7710 w 9924"/>
                <a:gd name="connsiteY1" fmla="*/ 9695 h 10001"/>
                <a:gd name="connsiteX2" fmla="*/ 4961 w 9924"/>
                <a:gd name="connsiteY2" fmla="*/ 3005 h 10001"/>
                <a:gd name="connsiteX3" fmla="*/ 2960 w 9924"/>
                <a:gd name="connsiteY3" fmla="*/ 252 h 10001"/>
                <a:gd name="connsiteX4" fmla="*/ 649 w 9924"/>
                <a:gd name="connsiteY4" fmla="*/ 331 h 10001"/>
                <a:gd name="connsiteX5" fmla="*/ 0 w 9924"/>
                <a:gd name="connsiteY5" fmla="*/ 4546 h 10001"/>
                <a:gd name="connsiteX0" fmla="*/ 10000 w 10000"/>
                <a:gd name="connsiteY0" fmla="*/ 8879 h 10000"/>
                <a:gd name="connsiteX1" fmla="*/ 7769 w 10000"/>
                <a:gd name="connsiteY1" fmla="*/ 9694 h 10000"/>
                <a:gd name="connsiteX2" fmla="*/ 4999 w 10000"/>
                <a:gd name="connsiteY2" fmla="*/ 3005 h 10000"/>
                <a:gd name="connsiteX3" fmla="*/ 2983 w 10000"/>
                <a:gd name="connsiteY3" fmla="*/ 252 h 10000"/>
                <a:gd name="connsiteX4" fmla="*/ 654 w 10000"/>
                <a:gd name="connsiteY4" fmla="*/ 331 h 10000"/>
                <a:gd name="connsiteX5" fmla="*/ 0 w 10000"/>
                <a:gd name="connsiteY5" fmla="*/ 3019 h 10000"/>
                <a:gd name="connsiteX0" fmla="*/ 10000 w 10000"/>
                <a:gd name="connsiteY0" fmla="*/ 8628 h 9749"/>
                <a:gd name="connsiteX1" fmla="*/ 7769 w 10000"/>
                <a:gd name="connsiteY1" fmla="*/ 9443 h 9749"/>
                <a:gd name="connsiteX2" fmla="*/ 4999 w 10000"/>
                <a:gd name="connsiteY2" fmla="*/ 2754 h 9749"/>
                <a:gd name="connsiteX3" fmla="*/ 2983 w 10000"/>
                <a:gd name="connsiteY3" fmla="*/ 1 h 9749"/>
                <a:gd name="connsiteX4" fmla="*/ 0 w 10000"/>
                <a:gd name="connsiteY4" fmla="*/ 2768 h 9749"/>
                <a:gd name="connsiteX0" fmla="*/ 10000 w 10000"/>
                <a:gd name="connsiteY0" fmla="*/ 6530 h 7679"/>
                <a:gd name="connsiteX1" fmla="*/ 7769 w 10000"/>
                <a:gd name="connsiteY1" fmla="*/ 7366 h 7679"/>
                <a:gd name="connsiteX2" fmla="*/ 4999 w 10000"/>
                <a:gd name="connsiteY2" fmla="*/ 505 h 7679"/>
                <a:gd name="connsiteX3" fmla="*/ 0 w 10000"/>
                <a:gd name="connsiteY3" fmla="*/ 519 h 7679"/>
                <a:gd name="connsiteX0" fmla="*/ 10000 w 10000"/>
                <a:gd name="connsiteY0" fmla="*/ 8963 h 10502"/>
                <a:gd name="connsiteX1" fmla="*/ 7769 w 10000"/>
                <a:gd name="connsiteY1" fmla="*/ 10051 h 10502"/>
                <a:gd name="connsiteX2" fmla="*/ 4151 w 10000"/>
                <a:gd name="connsiteY2" fmla="*/ 534 h 10502"/>
                <a:gd name="connsiteX3" fmla="*/ 0 w 10000"/>
                <a:gd name="connsiteY3" fmla="*/ 1135 h 10502"/>
                <a:gd name="connsiteX0" fmla="*/ 10000 w 10000"/>
                <a:gd name="connsiteY0" fmla="*/ 8646 h 10185"/>
                <a:gd name="connsiteX1" fmla="*/ 7769 w 10000"/>
                <a:gd name="connsiteY1" fmla="*/ 9734 h 10185"/>
                <a:gd name="connsiteX2" fmla="*/ 4151 w 10000"/>
                <a:gd name="connsiteY2" fmla="*/ 217 h 10185"/>
                <a:gd name="connsiteX3" fmla="*/ 0 w 10000"/>
                <a:gd name="connsiteY3" fmla="*/ 2857 h 10185"/>
                <a:gd name="connsiteX0" fmla="*/ 10000 w 10000"/>
                <a:gd name="connsiteY0" fmla="*/ 8892 h 10431"/>
                <a:gd name="connsiteX1" fmla="*/ 7769 w 10000"/>
                <a:gd name="connsiteY1" fmla="*/ 9980 h 10431"/>
                <a:gd name="connsiteX2" fmla="*/ 4151 w 10000"/>
                <a:gd name="connsiteY2" fmla="*/ 463 h 10431"/>
                <a:gd name="connsiteX3" fmla="*/ 0 w 10000"/>
                <a:gd name="connsiteY3" fmla="*/ 3103 h 10431"/>
                <a:gd name="connsiteX0" fmla="*/ 10000 w 10000"/>
                <a:gd name="connsiteY0" fmla="*/ 880 h 9980"/>
                <a:gd name="connsiteX1" fmla="*/ 7769 w 10000"/>
                <a:gd name="connsiteY1" fmla="*/ 9980 h 9980"/>
                <a:gd name="connsiteX2" fmla="*/ 4151 w 10000"/>
                <a:gd name="connsiteY2" fmla="*/ 463 h 9980"/>
                <a:gd name="connsiteX3" fmla="*/ 0 w 10000"/>
                <a:gd name="connsiteY3" fmla="*/ 3103 h 9980"/>
                <a:gd name="connsiteX0" fmla="*/ 10000 w 10000"/>
                <a:gd name="connsiteY0" fmla="*/ 420 h 2647"/>
                <a:gd name="connsiteX1" fmla="*/ 7230 w 10000"/>
                <a:gd name="connsiteY1" fmla="*/ 2240 h 2647"/>
                <a:gd name="connsiteX2" fmla="*/ 4151 w 10000"/>
                <a:gd name="connsiteY2" fmla="*/ 2 h 2647"/>
                <a:gd name="connsiteX3" fmla="*/ 0 w 10000"/>
                <a:gd name="connsiteY3" fmla="*/ 2647 h 2647"/>
                <a:gd name="connsiteX0" fmla="*/ 10000 w 10000"/>
                <a:gd name="connsiteY0" fmla="*/ 1608 h 10021"/>
                <a:gd name="connsiteX1" fmla="*/ 7230 w 10000"/>
                <a:gd name="connsiteY1" fmla="*/ 8483 h 10021"/>
                <a:gd name="connsiteX2" fmla="*/ 4151 w 10000"/>
                <a:gd name="connsiteY2" fmla="*/ 29 h 10021"/>
                <a:gd name="connsiteX3" fmla="*/ 0 w 10000"/>
                <a:gd name="connsiteY3" fmla="*/ 10021 h 10021"/>
                <a:gd name="connsiteX0" fmla="*/ 10000 w 10000"/>
                <a:gd name="connsiteY0" fmla="*/ 586 h 8999"/>
                <a:gd name="connsiteX1" fmla="*/ 7230 w 10000"/>
                <a:gd name="connsiteY1" fmla="*/ 7461 h 8999"/>
                <a:gd name="connsiteX2" fmla="*/ 3534 w 10000"/>
                <a:gd name="connsiteY2" fmla="*/ 33 h 8999"/>
                <a:gd name="connsiteX3" fmla="*/ 0 w 10000"/>
                <a:gd name="connsiteY3" fmla="*/ 8999 h 8999"/>
                <a:gd name="connsiteX0" fmla="*/ 10000 w 10000"/>
                <a:gd name="connsiteY0" fmla="*/ 673 h 10022"/>
                <a:gd name="connsiteX1" fmla="*/ 7307 w 10000"/>
                <a:gd name="connsiteY1" fmla="*/ 5652 h 10022"/>
                <a:gd name="connsiteX2" fmla="*/ 3534 w 10000"/>
                <a:gd name="connsiteY2" fmla="*/ 59 h 10022"/>
                <a:gd name="connsiteX3" fmla="*/ 0 w 10000"/>
                <a:gd name="connsiteY3" fmla="*/ 10022 h 10022"/>
                <a:gd name="connsiteX0" fmla="*/ 10000 w 10000"/>
                <a:gd name="connsiteY0" fmla="*/ 673 h 10022"/>
                <a:gd name="connsiteX1" fmla="*/ 7307 w 10000"/>
                <a:gd name="connsiteY1" fmla="*/ 5652 h 10022"/>
                <a:gd name="connsiteX2" fmla="*/ 3534 w 10000"/>
                <a:gd name="connsiteY2" fmla="*/ 59 h 10022"/>
                <a:gd name="connsiteX3" fmla="*/ 0 w 10000"/>
                <a:gd name="connsiteY3" fmla="*/ 10022 h 1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22">
                  <a:moveTo>
                    <a:pt x="10000" y="673"/>
                  </a:moveTo>
                  <a:cubicBezTo>
                    <a:pt x="9631" y="1453"/>
                    <a:pt x="8385" y="5754"/>
                    <a:pt x="7307" y="5652"/>
                  </a:cubicBezTo>
                  <a:cubicBezTo>
                    <a:pt x="6229" y="5550"/>
                    <a:pt x="4752" y="-669"/>
                    <a:pt x="3534" y="59"/>
                  </a:cubicBezTo>
                  <a:cubicBezTo>
                    <a:pt x="2316" y="787"/>
                    <a:pt x="810" y="3306"/>
                    <a:pt x="0" y="10022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Oval 168">
              <a:extLst>
                <a:ext uri="{FF2B5EF4-FFF2-40B4-BE49-F238E27FC236}">
                  <a16:creationId xmlns:a16="http://schemas.microsoft.com/office/drawing/2014/main" id="{6CAAD984-7226-55F8-CCEC-F1F27BD82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053" y="4424451"/>
              <a:ext cx="7778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74" name="Line 145">
              <a:extLst>
                <a:ext uri="{FF2B5EF4-FFF2-40B4-BE49-F238E27FC236}">
                  <a16:creationId xmlns:a16="http://schemas.microsoft.com/office/drawing/2014/main" id="{3D200A05-14AC-0686-EE16-B3C88E2634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8984" y="3995512"/>
              <a:ext cx="71020" cy="4289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Line 145">
              <a:extLst>
                <a:ext uri="{FF2B5EF4-FFF2-40B4-BE49-F238E27FC236}">
                  <a16:creationId xmlns:a16="http://schemas.microsoft.com/office/drawing/2014/main" id="{07FD4D6E-8024-5841-39F5-18E5806696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19863" y="3995512"/>
              <a:ext cx="71020" cy="4289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Oval 165">
              <a:extLst>
                <a:ext uri="{FF2B5EF4-FFF2-40B4-BE49-F238E27FC236}">
                  <a16:creationId xmlns:a16="http://schemas.microsoft.com/office/drawing/2014/main" id="{99E9A818-286E-CF4D-ADCF-8E1273299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0730" y="5206775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77" name="Oval 164">
              <a:extLst>
                <a:ext uri="{FF2B5EF4-FFF2-40B4-BE49-F238E27FC236}">
                  <a16:creationId xmlns:a16="http://schemas.microsoft.com/office/drawing/2014/main" id="{FC6ECAF3-98C6-DC6D-E89F-76A2E9DF6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137" y="4562884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78" name="Freeform 174">
              <a:extLst>
                <a:ext uri="{FF2B5EF4-FFF2-40B4-BE49-F238E27FC236}">
                  <a16:creationId xmlns:a16="http://schemas.microsoft.com/office/drawing/2014/main" id="{C30C95C5-3B70-209F-4141-F09F72BBB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6708" y="4484394"/>
              <a:ext cx="942030" cy="177703"/>
            </a:xfrm>
            <a:custGeom>
              <a:avLst/>
              <a:gdLst>
                <a:gd name="T0" fmla="*/ 552 w 552"/>
                <a:gd name="T1" fmla="*/ 374 h 432"/>
                <a:gd name="T2" fmla="*/ 395 w 552"/>
                <a:gd name="T3" fmla="*/ 418 h 432"/>
                <a:gd name="T4" fmla="*/ 298 w 552"/>
                <a:gd name="T5" fmla="*/ 291 h 432"/>
                <a:gd name="T6" fmla="*/ 186 w 552"/>
                <a:gd name="T7" fmla="*/ 29 h 432"/>
                <a:gd name="T8" fmla="*/ 0 w 552"/>
                <a:gd name="T9" fmla="*/ 116 h 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99 w 10099"/>
                <a:gd name="connsiteY0" fmla="*/ 8030 h 9104"/>
                <a:gd name="connsiteX1" fmla="*/ 7255 w 10099"/>
                <a:gd name="connsiteY1" fmla="*/ 9049 h 9104"/>
                <a:gd name="connsiteX2" fmla="*/ 5498 w 10099"/>
                <a:gd name="connsiteY2" fmla="*/ 6109 h 9104"/>
                <a:gd name="connsiteX3" fmla="*/ 3469 w 10099"/>
                <a:gd name="connsiteY3" fmla="*/ 44 h 9104"/>
                <a:gd name="connsiteX4" fmla="*/ 0 w 10099"/>
                <a:gd name="connsiteY4" fmla="*/ 7137 h 9104"/>
                <a:gd name="connsiteX0" fmla="*/ 10000 w 10000"/>
                <a:gd name="connsiteY0" fmla="*/ 2172 h 3353"/>
                <a:gd name="connsiteX1" fmla="*/ 7184 w 10000"/>
                <a:gd name="connsiteY1" fmla="*/ 3292 h 3353"/>
                <a:gd name="connsiteX2" fmla="*/ 5444 w 10000"/>
                <a:gd name="connsiteY2" fmla="*/ 62 h 3353"/>
                <a:gd name="connsiteX3" fmla="*/ 0 w 10000"/>
                <a:gd name="connsiteY3" fmla="*/ 1191 h 3353"/>
                <a:gd name="connsiteX0" fmla="*/ 10000 w 10000"/>
                <a:gd name="connsiteY0" fmla="*/ 8907 h 12551"/>
                <a:gd name="connsiteX1" fmla="*/ 7184 w 10000"/>
                <a:gd name="connsiteY1" fmla="*/ 12247 h 12551"/>
                <a:gd name="connsiteX2" fmla="*/ 4165 w 10000"/>
                <a:gd name="connsiteY2" fmla="*/ 118 h 12551"/>
                <a:gd name="connsiteX3" fmla="*/ 0 w 10000"/>
                <a:gd name="connsiteY3" fmla="*/ 5981 h 12551"/>
                <a:gd name="connsiteX0" fmla="*/ 9410 w 9410"/>
                <a:gd name="connsiteY0" fmla="*/ 8929 h 12573"/>
                <a:gd name="connsiteX1" fmla="*/ 6594 w 9410"/>
                <a:gd name="connsiteY1" fmla="*/ 12269 h 12573"/>
                <a:gd name="connsiteX2" fmla="*/ 3575 w 9410"/>
                <a:gd name="connsiteY2" fmla="*/ 140 h 12573"/>
                <a:gd name="connsiteX3" fmla="*/ 0 w 9410"/>
                <a:gd name="connsiteY3" fmla="*/ 5587 h 12573"/>
                <a:gd name="connsiteX0" fmla="*/ 10000 w 10000"/>
                <a:gd name="connsiteY0" fmla="*/ 7285 h 10182"/>
                <a:gd name="connsiteX1" fmla="*/ 7007 w 10000"/>
                <a:gd name="connsiteY1" fmla="*/ 9941 h 10182"/>
                <a:gd name="connsiteX2" fmla="*/ 3799 w 10000"/>
                <a:gd name="connsiteY2" fmla="*/ 294 h 10182"/>
                <a:gd name="connsiteX3" fmla="*/ 0 w 10000"/>
                <a:gd name="connsiteY3" fmla="*/ 4627 h 10182"/>
                <a:gd name="connsiteX0" fmla="*/ 10285 w 10285"/>
                <a:gd name="connsiteY0" fmla="*/ 1330 h 9943"/>
                <a:gd name="connsiteX1" fmla="*/ 7007 w 10285"/>
                <a:gd name="connsiteY1" fmla="*/ 9941 h 9943"/>
                <a:gd name="connsiteX2" fmla="*/ 3799 w 10285"/>
                <a:gd name="connsiteY2" fmla="*/ 294 h 9943"/>
                <a:gd name="connsiteX3" fmla="*/ 0 w 10285"/>
                <a:gd name="connsiteY3" fmla="*/ 4627 h 9943"/>
                <a:gd name="connsiteX0" fmla="*/ 10000 w 10000"/>
                <a:gd name="connsiteY0" fmla="*/ 1338 h 10002"/>
                <a:gd name="connsiteX1" fmla="*/ 6813 w 10000"/>
                <a:gd name="connsiteY1" fmla="*/ 9998 h 10002"/>
                <a:gd name="connsiteX2" fmla="*/ 3694 w 10000"/>
                <a:gd name="connsiteY2" fmla="*/ 296 h 10002"/>
                <a:gd name="connsiteX3" fmla="*/ 0 w 10000"/>
                <a:gd name="connsiteY3" fmla="*/ 4654 h 10002"/>
                <a:gd name="connsiteX0" fmla="*/ 10000 w 10000"/>
                <a:gd name="connsiteY0" fmla="*/ 1043 h 4359"/>
                <a:gd name="connsiteX1" fmla="*/ 7368 w 10000"/>
                <a:gd name="connsiteY1" fmla="*/ 4046 h 4359"/>
                <a:gd name="connsiteX2" fmla="*/ 3694 w 10000"/>
                <a:gd name="connsiteY2" fmla="*/ 1 h 4359"/>
                <a:gd name="connsiteX3" fmla="*/ 0 w 10000"/>
                <a:gd name="connsiteY3" fmla="*/ 4359 h 4359"/>
                <a:gd name="connsiteX0" fmla="*/ 10000 w 10000"/>
                <a:gd name="connsiteY0" fmla="*/ 2680 h 16462"/>
                <a:gd name="connsiteX1" fmla="*/ 7276 w 10000"/>
                <a:gd name="connsiteY1" fmla="*/ 16439 h 16462"/>
                <a:gd name="connsiteX2" fmla="*/ 3694 w 10000"/>
                <a:gd name="connsiteY2" fmla="*/ 289 h 16462"/>
                <a:gd name="connsiteX3" fmla="*/ 0 w 10000"/>
                <a:gd name="connsiteY3" fmla="*/ 10287 h 16462"/>
                <a:gd name="connsiteX0" fmla="*/ 10000 w 10000"/>
                <a:gd name="connsiteY0" fmla="*/ 0 h 13767"/>
                <a:gd name="connsiteX1" fmla="*/ 7276 w 10000"/>
                <a:gd name="connsiteY1" fmla="*/ 13759 h 13767"/>
                <a:gd name="connsiteX2" fmla="*/ 3417 w 10000"/>
                <a:gd name="connsiteY2" fmla="*/ 2189 h 13767"/>
                <a:gd name="connsiteX3" fmla="*/ 0 w 10000"/>
                <a:gd name="connsiteY3" fmla="*/ 7607 h 13767"/>
                <a:gd name="connsiteX0" fmla="*/ 10000 w 10000"/>
                <a:gd name="connsiteY0" fmla="*/ 1117 h 14891"/>
                <a:gd name="connsiteX1" fmla="*/ 7276 w 10000"/>
                <a:gd name="connsiteY1" fmla="*/ 14876 h 14891"/>
                <a:gd name="connsiteX2" fmla="*/ 3417 w 10000"/>
                <a:gd name="connsiteY2" fmla="*/ 3306 h 14891"/>
                <a:gd name="connsiteX3" fmla="*/ 0 w 10000"/>
                <a:gd name="connsiteY3" fmla="*/ 8724 h 14891"/>
                <a:gd name="connsiteX0" fmla="*/ 10000 w 10000"/>
                <a:gd name="connsiteY0" fmla="*/ 1803 h 15577"/>
                <a:gd name="connsiteX1" fmla="*/ 7276 w 10000"/>
                <a:gd name="connsiteY1" fmla="*/ 15562 h 15577"/>
                <a:gd name="connsiteX2" fmla="*/ 3417 w 10000"/>
                <a:gd name="connsiteY2" fmla="*/ 3992 h 15577"/>
                <a:gd name="connsiteX3" fmla="*/ 0 w 10000"/>
                <a:gd name="connsiteY3" fmla="*/ 9410 h 15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5577">
                  <a:moveTo>
                    <a:pt x="10000" y="1803"/>
                  </a:moveTo>
                  <a:cubicBezTo>
                    <a:pt x="8872" y="11172"/>
                    <a:pt x="8373" y="15197"/>
                    <a:pt x="7276" y="15562"/>
                  </a:cubicBezTo>
                  <a:cubicBezTo>
                    <a:pt x="6179" y="15927"/>
                    <a:pt x="4722" y="9597"/>
                    <a:pt x="3417" y="3992"/>
                  </a:cubicBezTo>
                  <a:cubicBezTo>
                    <a:pt x="2112" y="-1613"/>
                    <a:pt x="1042" y="-2566"/>
                    <a:pt x="0" y="941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158">
              <a:extLst>
                <a:ext uri="{FF2B5EF4-FFF2-40B4-BE49-F238E27FC236}">
                  <a16:creationId xmlns:a16="http://schemas.microsoft.com/office/drawing/2014/main" id="{F85583ED-C32D-DCEA-1662-F87C3AB81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46" y="5134643"/>
              <a:ext cx="966182" cy="215498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9924 w 9924"/>
                <a:gd name="connsiteY0" fmla="*/ 8880 h 10001"/>
                <a:gd name="connsiteX1" fmla="*/ 7710 w 9924"/>
                <a:gd name="connsiteY1" fmla="*/ 9695 h 10001"/>
                <a:gd name="connsiteX2" fmla="*/ 4961 w 9924"/>
                <a:gd name="connsiteY2" fmla="*/ 3005 h 10001"/>
                <a:gd name="connsiteX3" fmla="*/ 2960 w 9924"/>
                <a:gd name="connsiteY3" fmla="*/ 252 h 10001"/>
                <a:gd name="connsiteX4" fmla="*/ 649 w 9924"/>
                <a:gd name="connsiteY4" fmla="*/ 331 h 10001"/>
                <a:gd name="connsiteX5" fmla="*/ 0 w 9924"/>
                <a:gd name="connsiteY5" fmla="*/ 4546 h 10001"/>
                <a:gd name="connsiteX0" fmla="*/ 10000 w 10000"/>
                <a:gd name="connsiteY0" fmla="*/ 8879 h 10000"/>
                <a:gd name="connsiteX1" fmla="*/ 7769 w 10000"/>
                <a:gd name="connsiteY1" fmla="*/ 9694 h 10000"/>
                <a:gd name="connsiteX2" fmla="*/ 4999 w 10000"/>
                <a:gd name="connsiteY2" fmla="*/ 3005 h 10000"/>
                <a:gd name="connsiteX3" fmla="*/ 2983 w 10000"/>
                <a:gd name="connsiteY3" fmla="*/ 252 h 10000"/>
                <a:gd name="connsiteX4" fmla="*/ 654 w 10000"/>
                <a:gd name="connsiteY4" fmla="*/ 331 h 10000"/>
                <a:gd name="connsiteX5" fmla="*/ 0 w 10000"/>
                <a:gd name="connsiteY5" fmla="*/ 3019 h 10000"/>
                <a:gd name="connsiteX0" fmla="*/ 10000 w 10000"/>
                <a:gd name="connsiteY0" fmla="*/ 8628 h 9749"/>
                <a:gd name="connsiteX1" fmla="*/ 7769 w 10000"/>
                <a:gd name="connsiteY1" fmla="*/ 9443 h 9749"/>
                <a:gd name="connsiteX2" fmla="*/ 4999 w 10000"/>
                <a:gd name="connsiteY2" fmla="*/ 2754 h 9749"/>
                <a:gd name="connsiteX3" fmla="*/ 2983 w 10000"/>
                <a:gd name="connsiteY3" fmla="*/ 1 h 9749"/>
                <a:gd name="connsiteX4" fmla="*/ 0 w 10000"/>
                <a:gd name="connsiteY4" fmla="*/ 2768 h 9749"/>
                <a:gd name="connsiteX0" fmla="*/ 10000 w 10000"/>
                <a:gd name="connsiteY0" fmla="*/ 6530 h 7679"/>
                <a:gd name="connsiteX1" fmla="*/ 7769 w 10000"/>
                <a:gd name="connsiteY1" fmla="*/ 7366 h 7679"/>
                <a:gd name="connsiteX2" fmla="*/ 4999 w 10000"/>
                <a:gd name="connsiteY2" fmla="*/ 505 h 7679"/>
                <a:gd name="connsiteX3" fmla="*/ 0 w 10000"/>
                <a:gd name="connsiteY3" fmla="*/ 519 h 7679"/>
                <a:gd name="connsiteX0" fmla="*/ 10000 w 10000"/>
                <a:gd name="connsiteY0" fmla="*/ 8963 h 10502"/>
                <a:gd name="connsiteX1" fmla="*/ 7769 w 10000"/>
                <a:gd name="connsiteY1" fmla="*/ 10051 h 10502"/>
                <a:gd name="connsiteX2" fmla="*/ 4151 w 10000"/>
                <a:gd name="connsiteY2" fmla="*/ 534 h 10502"/>
                <a:gd name="connsiteX3" fmla="*/ 0 w 10000"/>
                <a:gd name="connsiteY3" fmla="*/ 1135 h 10502"/>
                <a:gd name="connsiteX0" fmla="*/ 10000 w 10000"/>
                <a:gd name="connsiteY0" fmla="*/ 8646 h 10185"/>
                <a:gd name="connsiteX1" fmla="*/ 7769 w 10000"/>
                <a:gd name="connsiteY1" fmla="*/ 9734 h 10185"/>
                <a:gd name="connsiteX2" fmla="*/ 4151 w 10000"/>
                <a:gd name="connsiteY2" fmla="*/ 217 h 10185"/>
                <a:gd name="connsiteX3" fmla="*/ 0 w 10000"/>
                <a:gd name="connsiteY3" fmla="*/ 2857 h 10185"/>
                <a:gd name="connsiteX0" fmla="*/ 10000 w 10000"/>
                <a:gd name="connsiteY0" fmla="*/ 8892 h 10431"/>
                <a:gd name="connsiteX1" fmla="*/ 7769 w 10000"/>
                <a:gd name="connsiteY1" fmla="*/ 9980 h 10431"/>
                <a:gd name="connsiteX2" fmla="*/ 4151 w 10000"/>
                <a:gd name="connsiteY2" fmla="*/ 463 h 10431"/>
                <a:gd name="connsiteX3" fmla="*/ 0 w 10000"/>
                <a:gd name="connsiteY3" fmla="*/ 3103 h 10431"/>
                <a:gd name="connsiteX0" fmla="*/ 10000 w 10000"/>
                <a:gd name="connsiteY0" fmla="*/ 880 h 9980"/>
                <a:gd name="connsiteX1" fmla="*/ 7769 w 10000"/>
                <a:gd name="connsiteY1" fmla="*/ 9980 h 9980"/>
                <a:gd name="connsiteX2" fmla="*/ 4151 w 10000"/>
                <a:gd name="connsiteY2" fmla="*/ 463 h 9980"/>
                <a:gd name="connsiteX3" fmla="*/ 0 w 10000"/>
                <a:gd name="connsiteY3" fmla="*/ 3103 h 9980"/>
                <a:gd name="connsiteX0" fmla="*/ 10000 w 10000"/>
                <a:gd name="connsiteY0" fmla="*/ 420 h 2647"/>
                <a:gd name="connsiteX1" fmla="*/ 7230 w 10000"/>
                <a:gd name="connsiteY1" fmla="*/ 2240 h 2647"/>
                <a:gd name="connsiteX2" fmla="*/ 4151 w 10000"/>
                <a:gd name="connsiteY2" fmla="*/ 2 h 2647"/>
                <a:gd name="connsiteX3" fmla="*/ 0 w 10000"/>
                <a:gd name="connsiteY3" fmla="*/ 2647 h 2647"/>
                <a:gd name="connsiteX0" fmla="*/ 10000 w 10000"/>
                <a:gd name="connsiteY0" fmla="*/ 1608 h 10021"/>
                <a:gd name="connsiteX1" fmla="*/ 7230 w 10000"/>
                <a:gd name="connsiteY1" fmla="*/ 8483 h 10021"/>
                <a:gd name="connsiteX2" fmla="*/ 4151 w 10000"/>
                <a:gd name="connsiteY2" fmla="*/ 29 h 10021"/>
                <a:gd name="connsiteX3" fmla="*/ 0 w 10000"/>
                <a:gd name="connsiteY3" fmla="*/ 10021 h 10021"/>
                <a:gd name="connsiteX0" fmla="*/ 10000 w 10000"/>
                <a:gd name="connsiteY0" fmla="*/ 586 h 8999"/>
                <a:gd name="connsiteX1" fmla="*/ 7230 w 10000"/>
                <a:gd name="connsiteY1" fmla="*/ 7461 h 8999"/>
                <a:gd name="connsiteX2" fmla="*/ 3534 w 10000"/>
                <a:gd name="connsiteY2" fmla="*/ 33 h 8999"/>
                <a:gd name="connsiteX3" fmla="*/ 0 w 10000"/>
                <a:gd name="connsiteY3" fmla="*/ 8999 h 8999"/>
                <a:gd name="connsiteX0" fmla="*/ 10000 w 10000"/>
                <a:gd name="connsiteY0" fmla="*/ 673 h 10022"/>
                <a:gd name="connsiteX1" fmla="*/ 7307 w 10000"/>
                <a:gd name="connsiteY1" fmla="*/ 5652 h 10022"/>
                <a:gd name="connsiteX2" fmla="*/ 3534 w 10000"/>
                <a:gd name="connsiteY2" fmla="*/ 59 h 10022"/>
                <a:gd name="connsiteX3" fmla="*/ 0 w 10000"/>
                <a:gd name="connsiteY3" fmla="*/ 10022 h 10022"/>
                <a:gd name="connsiteX0" fmla="*/ 10000 w 10000"/>
                <a:gd name="connsiteY0" fmla="*/ 673 h 10022"/>
                <a:gd name="connsiteX1" fmla="*/ 7307 w 10000"/>
                <a:gd name="connsiteY1" fmla="*/ 5652 h 10022"/>
                <a:gd name="connsiteX2" fmla="*/ 3534 w 10000"/>
                <a:gd name="connsiteY2" fmla="*/ 59 h 10022"/>
                <a:gd name="connsiteX3" fmla="*/ 0 w 10000"/>
                <a:gd name="connsiteY3" fmla="*/ 10022 h 10022"/>
                <a:gd name="connsiteX0" fmla="*/ 10237 w 10237"/>
                <a:gd name="connsiteY0" fmla="*/ 3469 h 10026"/>
                <a:gd name="connsiteX1" fmla="*/ 7307 w 10237"/>
                <a:gd name="connsiteY1" fmla="*/ 5656 h 10026"/>
                <a:gd name="connsiteX2" fmla="*/ 3534 w 10237"/>
                <a:gd name="connsiteY2" fmla="*/ 63 h 10026"/>
                <a:gd name="connsiteX3" fmla="*/ 0 w 10237"/>
                <a:gd name="connsiteY3" fmla="*/ 10026 h 10026"/>
                <a:gd name="connsiteX0" fmla="*/ 9606 w 9606"/>
                <a:gd name="connsiteY0" fmla="*/ 7199 h 10033"/>
                <a:gd name="connsiteX1" fmla="*/ 7307 w 9606"/>
                <a:gd name="connsiteY1" fmla="*/ 5663 h 10033"/>
                <a:gd name="connsiteX2" fmla="*/ 3534 w 9606"/>
                <a:gd name="connsiteY2" fmla="*/ 70 h 10033"/>
                <a:gd name="connsiteX3" fmla="*/ 0 w 9606"/>
                <a:gd name="connsiteY3" fmla="*/ 10033 h 10033"/>
                <a:gd name="connsiteX0" fmla="*/ 10000 w 10000"/>
                <a:gd name="connsiteY0" fmla="*/ 11102 h 13927"/>
                <a:gd name="connsiteX1" fmla="*/ 6868 w 10000"/>
                <a:gd name="connsiteY1" fmla="*/ 294 h 13927"/>
                <a:gd name="connsiteX2" fmla="*/ 3679 w 10000"/>
                <a:gd name="connsiteY2" fmla="*/ 3997 h 13927"/>
                <a:gd name="connsiteX3" fmla="*/ 0 w 10000"/>
                <a:gd name="connsiteY3" fmla="*/ 13927 h 13927"/>
                <a:gd name="connsiteX0" fmla="*/ 10000 w 10000"/>
                <a:gd name="connsiteY0" fmla="*/ 21383 h 24208"/>
                <a:gd name="connsiteX1" fmla="*/ 6868 w 10000"/>
                <a:gd name="connsiteY1" fmla="*/ 10575 h 24208"/>
                <a:gd name="connsiteX2" fmla="*/ 2940 w 10000"/>
                <a:gd name="connsiteY2" fmla="*/ 363 h 24208"/>
                <a:gd name="connsiteX3" fmla="*/ 0 w 10000"/>
                <a:gd name="connsiteY3" fmla="*/ 24208 h 24208"/>
                <a:gd name="connsiteX0" fmla="*/ 10000 w 10000"/>
                <a:gd name="connsiteY0" fmla="*/ 21383 h 24208"/>
                <a:gd name="connsiteX1" fmla="*/ 6868 w 10000"/>
                <a:gd name="connsiteY1" fmla="*/ 10575 h 24208"/>
                <a:gd name="connsiteX2" fmla="*/ 2940 w 10000"/>
                <a:gd name="connsiteY2" fmla="*/ 363 h 24208"/>
                <a:gd name="connsiteX3" fmla="*/ 0 w 10000"/>
                <a:gd name="connsiteY3" fmla="*/ 24208 h 24208"/>
                <a:gd name="connsiteX0" fmla="*/ 10575 w 10575"/>
                <a:gd name="connsiteY0" fmla="*/ 18587 h 24195"/>
                <a:gd name="connsiteX1" fmla="*/ 6868 w 10575"/>
                <a:gd name="connsiteY1" fmla="*/ 10562 h 24195"/>
                <a:gd name="connsiteX2" fmla="*/ 2940 w 10575"/>
                <a:gd name="connsiteY2" fmla="*/ 350 h 24195"/>
                <a:gd name="connsiteX3" fmla="*/ 0 w 10575"/>
                <a:gd name="connsiteY3" fmla="*/ 24195 h 24195"/>
                <a:gd name="connsiteX0" fmla="*/ 9508 w 9508"/>
                <a:gd name="connsiteY0" fmla="*/ 25115 h 25153"/>
                <a:gd name="connsiteX1" fmla="*/ 6868 w 9508"/>
                <a:gd name="connsiteY1" fmla="*/ 10596 h 25153"/>
                <a:gd name="connsiteX2" fmla="*/ 2940 w 9508"/>
                <a:gd name="connsiteY2" fmla="*/ 384 h 25153"/>
                <a:gd name="connsiteX3" fmla="*/ 0 w 9508"/>
                <a:gd name="connsiteY3" fmla="*/ 24229 h 25153"/>
                <a:gd name="connsiteX0" fmla="*/ 11036 w 11036"/>
                <a:gd name="connsiteY0" fmla="*/ 7019 h 9618"/>
                <a:gd name="connsiteX1" fmla="*/ 7223 w 11036"/>
                <a:gd name="connsiteY1" fmla="*/ 4198 h 9618"/>
                <a:gd name="connsiteX2" fmla="*/ 3092 w 11036"/>
                <a:gd name="connsiteY2" fmla="*/ 138 h 9618"/>
                <a:gd name="connsiteX3" fmla="*/ 0 w 11036"/>
                <a:gd name="connsiteY3" fmla="*/ 9618 h 9618"/>
                <a:gd name="connsiteX0" fmla="*/ 10000 w 10000"/>
                <a:gd name="connsiteY0" fmla="*/ 7298 h 10000"/>
                <a:gd name="connsiteX1" fmla="*/ 6545 w 10000"/>
                <a:gd name="connsiteY1" fmla="*/ 4365 h 10000"/>
                <a:gd name="connsiteX2" fmla="*/ 2802 w 10000"/>
                <a:gd name="connsiteY2" fmla="*/ 143 h 10000"/>
                <a:gd name="connsiteX3" fmla="*/ 0 w 10000"/>
                <a:gd name="connsiteY3" fmla="*/ 10000 h 10000"/>
                <a:gd name="connsiteX0" fmla="*/ 10000 w 10000"/>
                <a:gd name="connsiteY0" fmla="*/ 7454 h 10156"/>
                <a:gd name="connsiteX1" fmla="*/ 5528 w 10000"/>
                <a:gd name="connsiteY1" fmla="*/ 2987 h 10156"/>
                <a:gd name="connsiteX2" fmla="*/ 2802 w 10000"/>
                <a:gd name="connsiteY2" fmla="*/ 299 h 10156"/>
                <a:gd name="connsiteX3" fmla="*/ 0 w 10000"/>
                <a:gd name="connsiteY3" fmla="*/ 10156 h 10156"/>
                <a:gd name="connsiteX0" fmla="*/ 10000 w 10000"/>
                <a:gd name="connsiteY0" fmla="*/ 7179 h 9881"/>
                <a:gd name="connsiteX1" fmla="*/ 2802 w 10000"/>
                <a:gd name="connsiteY1" fmla="*/ 24 h 9881"/>
                <a:gd name="connsiteX2" fmla="*/ 0 w 10000"/>
                <a:gd name="connsiteY2" fmla="*/ 9881 h 9881"/>
                <a:gd name="connsiteX0" fmla="*/ 10000 w 10000"/>
                <a:gd name="connsiteY0" fmla="*/ 7255 h 9990"/>
                <a:gd name="connsiteX1" fmla="*/ 2802 w 10000"/>
                <a:gd name="connsiteY1" fmla="*/ 14 h 9990"/>
                <a:gd name="connsiteX2" fmla="*/ 0 w 10000"/>
                <a:gd name="connsiteY2" fmla="*/ 9990 h 9990"/>
                <a:gd name="connsiteX0" fmla="*/ 10000 w 10000"/>
                <a:gd name="connsiteY0" fmla="*/ 6874 h 9612"/>
                <a:gd name="connsiteX1" fmla="*/ 3741 w 10000"/>
                <a:gd name="connsiteY1" fmla="*/ 14 h 9612"/>
                <a:gd name="connsiteX2" fmla="*/ 0 w 10000"/>
                <a:gd name="connsiteY2" fmla="*/ 9612 h 9612"/>
                <a:gd name="connsiteX0" fmla="*/ 10000 w 10000"/>
                <a:gd name="connsiteY0" fmla="*/ 7360 h 10209"/>
                <a:gd name="connsiteX1" fmla="*/ 3741 w 10000"/>
                <a:gd name="connsiteY1" fmla="*/ 224 h 10209"/>
                <a:gd name="connsiteX2" fmla="*/ 0 w 10000"/>
                <a:gd name="connsiteY2" fmla="*/ 10209 h 10209"/>
                <a:gd name="connsiteX0" fmla="*/ 10171 w 10171"/>
                <a:gd name="connsiteY0" fmla="*/ 6860 h 10004"/>
                <a:gd name="connsiteX1" fmla="*/ 3741 w 10171"/>
                <a:gd name="connsiteY1" fmla="*/ 19 h 10004"/>
                <a:gd name="connsiteX2" fmla="*/ 0 w 10171"/>
                <a:gd name="connsiteY2" fmla="*/ 10004 h 10004"/>
                <a:gd name="connsiteX0" fmla="*/ 10171 w 10171"/>
                <a:gd name="connsiteY0" fmla="*/ 6857 h 10001"/>
                <a:gd name="connsiteX1" fmla="*/ 3741 w 10171"/>
                <a:gd name="connsiteY1" fmla="*/ 16 h 10001"/>
                <a:gd name="connsiteX2" fmla="*/ 0 w 10171"/>
                <a:gd name="connsiteY2" fmla="*/ 10001 h 1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71" h="10001">
                  <a:moveTo>
                    <a:pt x="10171" y="6857"/>
                  </a:moveTo>
                  <a:cubicBezTo>
                    <a:pt x="7585" y="12605"/>
                    <a:pt x="5436" y="-508"/>
                    <a:pt x="3741" y="16"/>
                  </a:cubicBezTo>
                  <a:cubicBezTo>
                    <a:pt x="2046" y="540"/>
                    <a:pt x="804" y="2236"/>
                    <a:pt x="0" y="10001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158">
              <a:extLst>
                <a:ext uri="{FF2B5EF4-FFF2-40B4-BE49-F238E27FC236}">
                  <a16:creationId xmlns:a16="http://schemas.microsoft.com/office/drawing/2014/main" id="{DE84AC88-C910-D9D4-C9B5-B8156041C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784" y="5223900"/>
              <a:ext cx="975265" cy="205639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9924 w 9924"/>
                <a:gd name="connsiteY0" fmla="*/ 8880 h 10001"/>
                <a:gd name="connsiteX1" fmla="*/ 7710 w 9924"/>
                <a:gd name="connsiteY1" fmla="*/ 9695 h 10001"/>
                <a:gd name="connsiteX2" fmla="*/ 4961 w 9924"/>
                <a:gd name="connsiteY2" fmla="*/ 3005 h 10001"/>
                <a:gd name="connsiteX3" fmla="*/ 2960 w 9924"/>
                <a:gd name="connsiteY3" fmla="*/ 252 h 10001"/>
                <a:gd name="connsiteX4" fmla="*/ 649 w 9924"/>
                <a:gd name="connsiteY4" fmla="*/ 331 h 10001"/>
                <a:gd name="connsiteX5" fmla="*/ 0 w 9924"/>
                <a:gd name="connsiteY5" fmla="*/ 4546 h 10001"/>
                <a:gd name="connsiteX0" fmla="*/ 10000 w 10000"/>
                <a:gd name="connsiteY0" fmla="*/ 8879 h 10000"/>
                <a:gd name="connsiteX1" fmla="*/ 7769 w 10000"/>
                <a:gd name="connsiteY1" fmla="*/ 9694 h 10000"/>
                <a:gd name="connsiteX2" fmla="*/ 4999 w 10000"/>
                <a:gd name="connsiteY2" fmla="*/ 3005 h 10000"/>
                <a:gd name="connsiteX3" fmla="*/ 2983 w 10000"/>
                <a:gd name="connsiteY3" fmla="*/ 252 h 10000"/>
                <a:gd name="connsiteX4" fmla="*/ 654 w 10000"/>
                <a:gd name="connsiteY4" fmla="*/ 331 h 10000"/>
                <a:gd name="connsiteX5" fmla="*/ 0 w 10000"/>
                <a:gd name="connsiteY5" fmla="*/ 3019 h 10000"/>
                <a:gd name="connsiteX0" fmla="*/ 10000 w 10000"/>
                <a:gd name="connsiteY0" fmla="*/ 8628 h 9749"/>
                <a:gd name="connsiteX1" fmla="*/ 7769 w 10000"/>
                <a:gd name="connsiteY1" fmla="*/ 9443 h 9749"/>
                <a:gd name="connsiteX2" fmla="*/ 4999 w 10000"/>
                <a:gd name="connsiteY2" fmla="*/ 2754 h 9749"/>
                <a:gd name="connsiteX3" fmla="*/ 2983 w 10000"/>
                <a:gd name="connsiteY3" fmla="*/ 1 h 9749"/>
                <a:gd name="connsiteX4" fmla="*/ 0 w 10000"/>
                <a:gd name="connsiteY4" fmla="*/ 2768 h 9749"/>
                <a:gd name="connsiteX0" fmla="*/ 10000 w 10000"/>
                <a:gd name="connsiteY0" fmla="*/ 6530 h 7679"/>
                <a:gd name="connsiteX1" fmla="*/ 7769 w 10000"/>
                <a:gd name="connsiteY1" fmla="*/ 7366 h 7679"/>
                <a:gd name="connsiteX2" fmla="*/ 4999 w 10000"/>
                <a:gd name="connsiteY2" fmla="*/ 505 h 7679"/>
                <a:gd name="connsiteX3" fmla="*/ 0 w 10000"/>
                <a:gd name="connsiteY3" fmla="*/ 519 h 7679"/>
                <a:gd name="connsiteX0" fmla="*/ 10000 w 10000"/>
                <a:gd name="connsiteY0" fmla="*/ 8963 h 10502"/>
                <a:gd name="connsiteX1" fmla="*/ 7769 w 10000"/>
                <a:gd name="connsiteY1" fmla="*/ 10051 h 10502"/>
                <a:gd name="connsiteX2" fmla="*/ 4151 w 10000"/>
                <a:gd name="connsiteY2" fmla="*/ 534 h 10502"/>
                <a:gd name="connsiteX3" fmla="*/ 0 w 10000"/>
                <a:gd name="connsiteY3" fmla="*/ 1135 h 10502"/>
                <a:gd name="connsiteX0" fmla="*/ 10000 w 10000"/>
                <a:gd name="connsiteY0" fmla="*/ 8646 h 10185"/>
                <a:gd name="connsiteX1" fmla="*/ 7769 w 10000"/>
                <a:gd name="connsiteY1" fmla="*/ 9734 h 10185"/>
                <a:gd name="connsiteX2" fmla="*/ 4151 w 10000"/>
                <a:gd name="connsiteY2" fmla="*/ 217 h 10185"/>
                <a:gd name="connsiteX3" fmla="*/ 0 w 10000"/>
                <a:gd name="connsiteY3" fmla="*/ 2857 h 10185"/>
                <a:gd name="connsiteX0" fmla="*/ 10000 w 10000"/>
                <a:gd name="connsiteY0" fmla="*/ 8892 h 10431"/>
                <a:gd name="connsiteX1" fmla="*/ 7769 w 10000"/>
                <a:gd name="connsiteY1" fmla="*/ 9980 h 10431"/>
                <a:gd name="connsiteX2" fmla="*/ 4151 w 10000"/>
                <a:gd name="connsiteY2" fmla="*/ 463 h 10431"/>
                <a:gd name="connsiteX3" fmla="*/ 0 w 10000"/>
                <a:gd name="connsiteY3" fmla="*/ 3103 h 10431"/>
                <a:gd name="connsiteX0" fmla="*/ 10000 w 10000"/>
                <a:gd name="connsiteY0" fmla="*/ 880 h 9980"/>
                <a:gd name="connsiteX1" fmla="*/ 7769 w 10000"/>
                <a:gd name="connsiteY1" fmla="*/ 9980 h 9980"/>
                <a:gd name="connsiteX2" fmla="*/ 4151 w 10000"/>
                <a:gd name="connsiteY2" fmla="*/ 463 h 9980"/>
                <a:gd name="connsiteX3" fmla="*/ 0 w 10000"/>
                <a:gd name="connsiteY3" fmla="*/ 3103 h 9980"/>
                <a:gd name="connsiteX0" fmla="*/ 10000 w 10000"/>
                <a:gd name="connsiteY0" fmla="*/ 420 h 2647"/>
                <a:gd name="connsiteX1" fmla="*/ 7230 w 10000"/>
                <a:gd name="connsiteY1" fmla="*/ 2240 h 2647"/>
                <a:gd name="connsiteX2" fmla="*/ 4151 w 10000"/>
                <a:gd name="connsiteY2" fmla="*/ 2 h 2647"/>
                <a:gd name="connsiteX3" fmla="*/ 0 w 10000"/>
                <a:gd name="connsiteY3" fmla="*/ 2647 h 2647"/>
                <a:gd name="connsiteX0" fmla="*/ 10000 w 10000"/>
                <a:gd name="connsiteY0" fmla="*/ 1608 h 10021"/>
                <a:gd name="connsiteX1" fmla="*/ 7230 w 10000"/>
                <a:gd name="connsiteY1" fmla="*/ 8483 h 10021"/>
                <a:gd name="connsiteX2" fmla="*/ 4151 w 10000"/>
                <a:gd name="connsiteY2" fmla="*/ 29 h 10021"/>
                <a:gd name="connsiteX3" fmla="*/ 0 w 10000"/>
                <a:gd name="connsiteY3" fmla="*/ 10021 h 10021"/>
                <a:gd name="connsiteX0" fmla="*/ 10000 w 10000"/>
                <a:gd name="connsiteY0" fmla="*/ 586 h 8999"/>
                <a:gd name="connsiteX1" fmla="*/ 7230 w 10000"/>
                <a:gd name="connsiteY1" fmla="*/ 7461 h 8999"/>
                <a:gd name="connsiteX2" fmla="*/ 3534 w 10000"/>
                <a:gd name="connsiteY2" fmla="*/ 33 h 8999"/>
                <a:gd name="connsiteX3" fmla="*/ 0 w 10000"/>
                <a:gd name="connsiteY3" fmla="*/ 8999 h 8999"/>
                <a:gd name="connsiteX0" fmla="*/ 10000 w 10000"/>
                <a:gd name="connsiteY0" fmla="*/ 673 h 10022"/>
                <a:gd name="connsiteX1" fmla="*/ 7307 w 10000"/>
                <a:gd name="connsiteY1" fmla="*/ 5652 h 10022"/>
                <a:gd name="connsiteX2" fmla="*/ 3534 w 10000"/>
                <a:gd name="connsiteY2" fmla="*/ 59 h 10022"/>
                <a:gd name="connsiteX3" fmla="*/ 0 w 10000"/>
                <a:gd name="connsiteY3" fmla="*/ 10022 h 10022"/>
                <a:gd name="connsiteX0" fmla="*/ 10000 w 10000"/>
                <a:gd name="connsiteY0" fmla="*/ 673 h 10022"/>
                <a:gd name="connsiteX1" fmla="*/ 7307 w 10000"/>
                <a:gd name="connsiteY1" fmla="*/ 5652 h 10022"/>
                <a:gd name="connsiteX2" fmla="*/ 3534 w 10000"/>
                <a:gd name="connsiteY2" fmla="*/ 59 h 10022"/>
                <a:gd name="connsiteX3" fmla="*/ 0 w 10000"/>
                <a:gd name="connsiteY3" fmla="*/ 10022 h 10022"/>
                <a:gd name="connsiteX0" fmla="*/ 10237 w 10237"/>
                <a:gd name="connsiteY0" fmla="*/ 3469 h 10026"/>
                <a:gd name="connsiteX1" fmla="*/ 7307 w 10237"/>
                <a:gd name="connsiteY1" fmla="*/ 5656 h 10026"/>
                <a:gd name="connsiteX2" fmla="*/ 3534 w 10237"/>
                <a:gd name="connsiteY2" fmla="*/ 63 h 10026"/>
                <a:gd name="connsiteX3" fmla="*/ 0 w 10237"/>
                <a:gd name="connsiteY3" fmla="*/ 10026 h 10026"/>
                <a:gd name="connsiteX0" fmla="*/ 9606 w 9606"/>
                <a:gd name="connsiteY0" fmla="*/ 7199 h 10033"/>
                <a:gd name="connsiteX1" fmla="*/ 7307 w 9606"/>
                <a:gd name="connsiteY1" fmla="*/ 5663 h 10033"/>
                <a:gd name="connsiteX2" fmla="*/ 3534 w 9606"/>
                <a:gd name="connsiteY2" fmla="*/ 70 h 10033"/>
                <a:gd name="connsiteX3" fmla="*/ 0 w 9606"/>
                <a:gd name="connsiteY3" fmla="*/ 10033 h 10033"/>
                <a:gd name="connsiteX0" fmla="*/ 10000 w 10000"/>
                <a:gd name="connsiteY0" fmla="*/ 11102 h 13927"/>
                <a:gd name="connsiteX1" fmla="*/ 6868 w 10000"/>
                <a:gd name="connsiteY1" fmla="*/ 294 h 13927"/>
                <a:gd name="connsiteX2" fmla="*/ 3679 w 10000"/>
                <a:gd name="connsiteY2" fmla="*/ 3997 h 13927"/>
                <a:gd name="connsiteX3" fmla="*/ 0 w 10000"/>
                <a:gd name="connsiteY3" fmla="*/ 13927 h 13927"/>
                <a:gd name="connsiteX0" fmla="*/ 10000 w 10000"/>
                <a:gd name="connsiteY0" fmla="*/ 21383 h 24208"/>
                <a:gd name="connsiteX1" fmla="*/ 6868 w 10000"/>
                <a:gd name="connsiteY1" fmla="*/ 10575 h 24208"/>
                <a:gd name="connsiteX2" fmla="*/ 2940 w 10000"/>
                <a:gd name="connsiteY2" fmla="*/ 363 h 24208"/>
                <a:gd name="connsiteX3" fmla="*/ 0 w 10000"/>
                <a:gd name="connsiteY3" fmla="*/ 24208 h 24208"/>
                <a:gd name="connsiteX0" fmla="*/ 10000 w 10000"/>
                <a:gd name="connsiteY0" fmla="*/ 21383 h 24208"/>
                <a:gd name="connsiteX1" fmla="*/ 6868 w 10000"/>
                <a:gd name="connsiteY1" fmla="*/ 10575 h 24208"/>
                <a:gd name="connsiteX2" fmla="*/ 2940 w 10000"/>
                <a:gd name="connsiteY2" fmla="*/ 363 h 24208"/>
                <a:gd name="connsiteX3" fmla="*/ 0 w 10000"/>
                <a:gd name="connsiteY3" fmla="*/ 24208 h 24208"/>
                <a:gd name="connsiteX0" fmla="*/ 10575 w 10575"/>
                <a:gd name="connsiteY0" fmla="*/ 18587 h 24195"/>
                <a:gd name="connsiteX1" fmla="*/ 6868 w 10575"/>
                <a:gd name="connsiteY1" fmla="*/ 10562 h 24195"/>
                <a:gd name="connsiteX2" fmla="*/ 2940 w 10575"/>
                <a:gd name="connsiteY2" fmla="*/ 350 h 24195"/>
                <a:gd name="connsiteX3" fmla="*/ 0 w 10575"/>
                <a:gd name="connsiteY3" fmla="*/ 24195 h 24195"/>
                <a:gd name="connsiteX0" fmla="*/ 9508 w 9508"/>
                <a:gd name="connsiteY0" fmla="*/ 25115 h 25153"/>
                <a:gd name="connsiteX1" fmla="*/ 6868 w 9508"/>
                <a:gd name="connsiteY1" fmla="*/ 10596 h 25153"/>
                <a:gd name="connsiteX2" fmla="*/ 2940 w 9508"/>
                <a:gd name="connsiteY2" fmla="*/ 384 h 25153"/>
                <a:gd name="connsiteX3" fmla="*/ 0 w 9508"/>
                <a:gd name="connsiteY3" fmla="*/ 24229 h 25153"/>
                <a:gd name="connsiteX0" fmla="*/ 11036 w 11036"/>
                <a:gd name="connsiteY0" fmla="*/ 7019 h 9618"/>
                <a:gd name="connsiteX1" fmla="*/ 7223 w 11036"/>
                <a:gd name="connsiteY1" fmla="*/ 4198 h 9618"/>
                <a:gd name="connsiteX2" fmla="*/ 3092 w 11036"/>
                <a:gd name="connsiteY2" fmla="*/ 138 h 9618"/>
                <a:gd name="connsiteX3" fmla="*/ 0 w 11036"/>
                <a:gd name="connsiteY3" fmla="*/ 9618 h 9618"/>
                <a:gd name="connsiteX0" fmla="*/ 10000 w 10000"/>
                <a:gd name="connsiteY0" fmla="*/ 7298 h 10000"/>
                <a:gd name="connsiteX1" fmla="*/ 6545 w 10000"/>
                <a:gd name="connsiteY1" fmla="*/ 4365 h 10000"/>
                <a:gd name="connsiteX2" fmla="*/ 2802 w 10000"/>
                <a:gd name="connsiteY2" fmla="*/ 143 h 10000"/>
                <a:gd name="connsiteX3" fmla="*/ 0 w 10000"/>
                <a:gd name="connsiteY3" fmla="*/ 10000 h 10000"/>
                <a:gd name="connsiteX0" fmla="*/ 10000 w 10000"/>
                <a:gd name="connsiteY0" fmla="*/ 7454 h 10156"/>
                <a:gd name="connsiteX1" fmla="*/ 5528 w 10000"/>
                <a:gd name="connsiteY1" fmla="*/ 2987 h 10156"/>
                <a:gd name="connsiteX2" fmla="*/ 2802 w 10000"/>
                <a:gd name="connsiteY2" fmla="*/ 299 h 10156"/>
                <a:gd name="connsiteX3" fmla="*/ 0 w 10000"/>
                <a:gd name="connsiteY3" fmla="*/ 10156 h 10156"/>
                <a:gd name="connsiteX0" fmla="*/ 10000 w 10000"/>
                <a:gd name="connsiteY0" fmla="*/ 7179 h 9881"/>
                <a:gd name="connsiteX1" fmla="*/ 2802 w 10000"/>
                <a:gd name="connsiteY1" fmla="*/ 24 h 9881"/>
                <a:gd name="connsiteX2" fmla="*/ 0 w 10000"/>
                <a:gd name="connsiteY2" fmla="*/ 9881 h 9881"/>
                <a:gd name="connsiteX0" fmla="*/ 10000 w 10000"/>
                <a:gd name="connsiteY0" fmla="*/ 7255 h 9990"/>
                <a:gd name="connsiteX1" fmla="*/ 2802 w 10000"/>
                <a:gd name="connsiteY1" fmla="*/ 14 h 9990"/>
                <a:gd name="connsiteX2" fmla="*/ 0 w 10000"/>
                <a:gd name="connsiteY2" fmla="*/ 9990 h 9990"/>
                <a:gd name="connsiteX0" fmla="*/ 10000 w 10000"/>
                <a:gd name="connsiteY0" fmla="*/ 6874 h 9612"/>
                <a:gd name="connsiteX1" fmla="*/ 3741 w 10000"/>
                <a:gd name="connsiteY1" fmla="*/ 14 h 9612"/>
                <a:gd name="connsiteX2" fmla="*/ 0 w 10000"/>
                <a:gd name="connsiteY2" fmla="*/ 9612 h 9612"/>
                <a:gd name="connsiteX0" fmla="*/ 10000 w 10000"/>
                <a:gd name="connsiteY0" fmla="*/ 7360 h 10209"/>
                <a:gd name="connsiteX1" fmla="*/ 3741 w 10000"/>
                <a:gd name="connsiteY1" fmla="*/ 224 h 10209"/>
                <a:gd name="connsiteX2" fmla="*/ 0 w 10000"/>
                <a:gd name="connsiteY2" fmla="*/ 10209 h 10209"/>
                <a:gd name="connsiteX0" fmla="*/ 10171 w 10171"/>
                <a:gd name="connsiteY0" fmla="*/ 6860 h 10004"/>
                <a:gd name="connsiteX1" fmla="*/ 3741 w 10171"/>
                <a:gd name="connsiteY1" fmla="*/ 19 h 10004"/>
                <a:gd name="connsiteX2" fmla="*/ 0 w 10171"/>
                <a:gd name="connsiteY2" fmla="*/ 10004 h 10004"/>
                <a:gd name="connsiteX0" fmla="*/ 10171 w 10171"/>
                <a:gd name="connsiteY0" fmla="*/ 6857 h 10001"/>
                <a:gd name="connsiteX1" fmla="*/ 3741 w 10171"/>
                <a:gd name="connsiteY1" fmla="*/ 16 h 10001"/>
                <a:gd name="connsiteX2" fmla="*/ 0 w 10171"/>
                <a:gd name="connsiteY2" fmla="*/ 10001 h 10001"/>
                <a:gd name="connsiteX0" fmla="*/ 10684 w 10684"/>
                <a:gd name="connsiteY0" fmla="*/ 1692 h 10141"/>
                <a:gd name="connsiteX1" fmla="*/ 3741 w 10684"/>
                <a:gd name="connsiteY1" fmla="*/ 156 h 10141"/>
                <a:gd name="connsiteX2" fmla="*/ 0 w 10684"/>
                <a:gd name="connsiteY2" fmla="*/ 10141 h 10141"/>
                <a:gd name="connsiteX0" fmla="*/ 10684 w 10684"/>
                <a:gd name="connsiteY0" fmla="*/ 1569 h 10018"/>
                <a:gd name="connsiteX1" fmla="*/ 8082 w 10684"/>
                <a:gd name="connsiteY1" fmla="*/ 6626 h 10018"/>
                <a:gd name="connsiteX2" fmla="*/ 3741 w 10684"/>
                <a:gd name="connsiteY2" fmla="*/ 33 h 10018"/>
                <a:gd name="connsiteX3" fmla="*/ 0 w 10684"/>
                <a:gd name="connsiteY3" fmla="*/ 10018 h 10018"/>
                <a:gd name="connsiteX0" fmla="*/ 10684 w 10684"/>
                <a:gd name="connsiteY0" fmla="*/ 1569 h 10018"/>
                <a:gd name="connsiteX1" fmla="*/ 8082 w 10684"/>
                <a:gd name="connsiteY1" fmla="*/ 6626 h 10018"/>
                <a:gd name="connsiteX2" fmla="*/ 3741 w 10684"/>
                <a:gd name="connsiteY2" fmla="*/ 33 h 10018"/>
                <a:gd name="connsiteX3" fmla="*/ 0 w 10684"/>
                <a:gd name="connsiteY3" fmla="*/ 10018 h 10018"/>
                <a:gd name="connsiteX0" fmla="*/ 10684 w 10684"/>
                <a:gd name="connsiteY0" fmla="*/ 1541 h 9990"/>
                <a:gd name="connsiteX1" fmla="*/ 7397 w 10684"/>
                <a:gd name="connsiteY1" fmla="*/ 8661 h 9990"/>
                <a:gd name="connsiteX2" fmla="*/ 3741 w 10684"/>
                <a:gd name="connsiteY2" fmla="*/ 5 h 9990"/>
                <a:gd name="connsiteX3" fmla="*/ 0 w 10684"/>
                <a:gd name="connsiteY3" fmla="*/ 9990 h 9990"/>
                <a:gd name="connsiteX0" fmla="*/ 9466 w 9466"/>
                <a:gd name="connsiteY0" fmla="*/ 1952 h 9092"/>
                <a:gd name="connsiteX1" fmla="*/ 6389 w 9466"/>
                <a:gd name="connsiteY1" fmla="*/ 9079 h 9092"/>
                <a:gd name="connsiteX2" fmla="*/ 2967 w 9466"/>
                <a:gd name="connsiteY2" fmla="*/ 414 h 9092"/>
                <a:gd name="connsiteX3" fmla="*/ 0 w 9466"/>
                <a:gd name="connsiteY3" fmla="*/ 6279 h 9092"/>
                <a:gd name="connsiteX0" fmla="*/ 10000 w 10000"/>
                <a:gd name="connsiteY0" fmla="*/ 2654 h 10507"/>
                <a:gd name="connsiteX1" fmla="*/ 6749 w 10000"/>
                <a:gd name="connsiteY1" fmla="*/ 10493 h 10507"/>
                <a:gd name="connsiteX2" fmla="*/ 2514 w 10000"/>
                <a:gd name="connsiteY2" fmla="*/ 313 h 10507"/>
                <a:gd name="connsiteX3" fmla="*/ 0 w 10000"/>
                <a:gd name="connsiteY3" fmla="*/ 7413 h 1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507">
                  <a:moveTo>
                    <a:pt x="10000" y="2654"/>
                  </a:moveTo>
                  <a:cubicBezTo>
                    <a:pt x="9270" y="6934"/>
                    <a:pt x="7894" y="10774"/>
                    <a:pt x="6749" y="10493"/>
                  </a:cubicBezTo>
                  <a:cubicBezTo>
                    <a:pt x="5606" y="10210"/>
                    <a:pt x="3639" y="827"/>
                    <a:pt x="2514" y="313"/>
                  </a:cubicBezTo>
                  <a:cubicBezTo>
                    <a:pt x="1389" y="-200"/>
                    <a:pt x="795" y="-1136"/>
                    <a:pt x="0" y="7413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175">
              <a:extLst>
                <a:ext uri="{FF2B5EF4-FFF2-40B4-BE49-F238E27FC236}">
                  <a16:creationId xmlns:a16="http://schemas.microsoft.com/office/drawing/2014/main" id="{F64803B8-A656-6BDB-1E31-E0537F34A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317" y="2058091"/>
              <a:ext cx="738556" cy="2635262"/>
            </a:xfrm>
            <a:custGeom>
              <a:avLst/>
              <a:gdLst>
                <a:gd name="T0" fmla="*/ 0 w 491"/>
                <a:gd name="T1" fmla="*/ 310 h 414"/>
                <a:gd name="T2" fmla="*/ 144 w 491"/>
                <a:gd name="T3" fmla="*/ 397 h 414"/>
                <a:gd name="T4" fmla="*/ 245 w 491"/>
                <a:gd name="T5" fmla="*/ 208 h 414"/>
                <a:gd name="T6" fmla="*/ 297 w 491"/>
                <a:gd name="T7" fmla="*/ 21 h 414"/>
                <a:gd name="T8" fmla="*/ 491 w 491"/>
                <a:gd name="T9" fmla="*/ 81 h 4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0 w 10000"/>
                <a:gd name="connsiteY0" fmla="*/ 5622 h 7788"/>
                <a:gd name="connsiteX1" fmla="*/ 2933 w 10000"/>
                <a:gd name="connsiteY1" fmla="*/ 7723 h 7788"/>
                <a:gd name="connsiteX2" fmla="*/ 4990 w 10000"/>
                <a:gd name="connsiteY2" fmla="*/ 3158 h 7788"/>
                <a:gd name="connsiteX3" fmla="*/ 6943 w 10000"/>
                <a:gd name="connsiteY3" fmla="*/ 761 h 7788"/>
                <a:gd name="connsiteX4" fmla="*/ 10000 w 10000"/>
                <a:gd name="connsiteY4" fmla="*/ 91 h 7788"/>
                <a:gd name="connsiteX0" fmla="*/ 0 w 10000"/>
                <a:gd name="connsiteY0" fmla="*/ 7219 h 8097"/>
                <a:gd name="connsiteX1" fmla="*/ 2821 w 10000"/>
                <a:gd name="connsiteY1" fmla="*/ 7705 h 8097"/>
                <a:gd name="connsiteX2" fmla="*/ 4990 w 10000"/>
                <a:gd name="connsiteY2" fmla="*/ 4055 h 8097"/>
                <a:gd name="connsiteX3" fmla="*/ 6943 w 10000"/>
                <a:gd name="connsiteY3" fmla="*/ 977 h 8097"/>
                <a:gd name="connsiteX4" fmla="*/ 10000 w 10000"/>
                <a:gd name="connsiteY4" fmla="*/ 117 h 8097"/>
                <a:gd name="connsiteX0" fmla="*/ 0 w 10402"/>
                <a:gd name="connsiteY0" fmla="*/ 8957 h 10041"/>
                <a:gd name="connsiteX1" fmla="*/ 2821 w 10402"/>
                <a:gd name="connsiteY1" fmla="*/ 9557 h 10041"/>
                <a:gd name="connsiteX2" fmla="*/ 4990 w 10402"/>
                <a:gd name="connsiteY2" fmla="*/ 5049 h 10041"/>
                <a:gd name="connsiteX3" fmla="*/ 6943 w 10402"/>
                <a:gd name="connsiteY3" fmla="*/ 1248 h 10041"/>
                <a:gd name="connsiteX4" fmla="*/ 10402 w 10402"/>
                <a:gd name="connsiteY4" fmla="*/ 138 h 10041"/>
                <a:gd name="connsiteX0" fmla="*/ 0 w 10402"/>
                <a:gd name="connsiteY0" fmla="*/ 8819 h 9903"/>
                <a:gd name="connsiteX1" fmla="*/ 2821 w 10402"/>
                <a:gd name="connsiteY1" fmla="*/ 9419 h 9903"/>
                <a:gd name="connsiteX2" fmla="*/ 4990 w 10402"/>
                <a:gd name="connsiteY2" fmla="*/ 4911 h 9903"/>
                <a:gd name="connsiteX3" fmla="*/ 6943 w 10402"/>
                <a:gd name="connsiteY3" fmla="*/ 1110 h 9903"/>
                <a:gd name="connsiteX4" fmla="*/ 10402 w 10402"/>
                <a:gd name="connsiteY4" fmla="*/ 0 h 9903"/>
                <a:gd name="connsiteX0" fmla="*/ 0 w 9742"/>
                <a:gd name="connsiteY0" fmla="*/ 9025 h 10120"/>
                <a:gd name="connsiteX1" fmla="*/ 2712 w 9742"/>
                <a:gd name="connsiteY1" fmla="*/ 9631 h 10120"/>
                <a:gd name="connsiteX2" fmla="*/ 4797 w 9742"/>
                <a:gd name="connsiteY2" fmla="*/ 5079 h 10120"/>
                <a:gd name="connsiteX3" fmla="*/ 6675 w 9742"/>
                <a:gd name="connsiteY3" fmla="*/ 1241 h 10120"/>
                <a:gd name="connsiteX4" fmla="*/ 9742 w 9742"/>
                <a:gd name="connsiteY4" fmla="*/ 0 h 10120"/>
                <a:gd name="connsiteX0" fmla="*/ 0 w 10066"/>
                <a:gd name="connsiteY0" fmla="*/ 9699 h 10470"/>
                <a:gd name="connsiteX1" fmla="*/ 2850 w 10066"/>
                <a:gd name="connsiteY1" fmla="*/ 9517 h 10470"/>
                <a:gd name="connsiteX2" fmla="*/ 4990 w 10066"/>
                <a:gd name="connsiteY2" fmla="*/ 5019 h 10470"/>
                <a:gd name="connsiteX3" fmla="*/ 6918 w 10066"/>
                <a:gd name="connsiteY3" fmla="*/ 1226 h 10470"/>
                <a:gd name="connsiteX4" fmla="*/ 10066 w 10066"/>
                <a:gd name="connsiteY4" fmla="*/ 0 h 10470"/>
                <a:gd name="connsiteX0" fmla="*/ 0 w 10066"/>
                <a:gd name="connsiteY0" fmla="*/ 9699 h 10303"/>
                <a:gd name="connsiteX1" fmla="*/ 1990 w 10066"/>
                <a:gd name="connsiteY1" fmla="*/ 8925 h 10303"/>
                <a:gd name="connsiteX2" fmla="*/ 4990 w 10066"/>
                <a:gd name="connsiteY2" fmla="*/ 5019 h 10303"/>
                <a:gd name="connsiteX3" fmla="*/ 6918 w 10066"/>
                <a:gd name="connsiteY3" fmla="*/ 1226 h 10303"/>
                <a:gd name="connsiteX4" fmla="*/ 10066 w 10066"/>
                <a:gd name="connsiteY4" fmla="*/ 0 h 10303"/>
                <a:gd name="connsiteX0" fmla="*/ 0 w 10066"/>
                <a:gd name="connsiteY0" fmla="*/ 9699 h 9948"/>
                <a:gd name="connsiteX1" fmla="*/ 1990 w 10066"/>
                <a:gd name="connsiteY1" fmla="*/ 8925 h 9948"/>
                <a:gd name="connsiteX2" fmla="*/ 4990 w 10066"/>
                <a:gd name="connsiteY2" fmla="*/ 5019 h 9948"/>
                <a:gd name="connsiteX3" fmla="*/ 6918 w 10066"/>
                <a:gd name="connsiteY3" fmla="*/ 1226 h 9948"/>
                <a:gd name="connsiteX4" fmla="*/ 10066 w 10066"/>
                <a:gd name="connsiteY4" fmla="*/ 0 h 9948"/>
                <a:gd name="connsiteX0" fmla="*/ 0 w 10000"/>
                <a:gd name="connsiteY0" fmla="*/ 9750 h 9956"/>
                <a:gd name="connsiteX1" fmla="*/ 2043 w 10000"/>
                <a:gd name="connsiteY1" fmla="*/ 8710 h 9956"/>
                <a:gd name="connsiteX2" fmla="*/ 4957 w 10000"/>
                <a:gd name="connsiteY2" fmla="*/ 5045 h 9956"/>
                <a:gd name="connsiteX3" fmla="*/ 6873 w 10000"/>
                <a:gd name="connsiteY3" fmla="*/ 1232 h 9956"/>
                <a:gd name="connsiteX4" fmla="*/ 10000 w 10000"/>
                <a:gd name="connsiteY4" fmla="*/ 0 h 9956"/>
                <a:gd name="connsiteX0" fmla="*/ 0 w 10000"/>
                <a:gd name="connsiteY0" fmla="*/ 9793 h 10003"/>
                <a:gd name="connsiteX1" fmla="*/ 2043 w 10000"/>
                <a:gd name="connsiteY1" fmla="*/ 8748 h 10003"/>
                <a:gd name="connsiteX2" fmla="*/ 4497 w 10000"/>
                <a:gd name="connsiteY2" fmla="*/ 4947 h 10003"/>
                <a:gd name="connsiteX3" fmla="*/ 6873 w 10000"/>
                <a:gd name="connsiteY3" fmla="*/ 1237 h 10003"/>
                <a:gd name="connsiteX4" fmla="*/ 10000 w 10000"/>
                <a:gd name="connsiteY4" fmla="*/ 0 h 1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3">
                  <a:moveTo>
                    <a:pt x="0" y="9793"/>
                  </a:moveTo>
                  <a:cubicBezTo>
                    <a:pt x="939" y="10408"/>
                    <a:pt x="1294" y="9556"/>
                    <a:pt x="2043" y="8748"/>
                  </a:cubicBezTo>
                  <a:cubicBezTo>
                    <a:pt x="2793" y="7940"/>
                    <a:pt x="3692" y="6199"/>
                    <a:pt x="4497" y="4947"/>
                  </a:cubicBezTo>
                  <a:cubicBezTo>
                    <a:pt x="5302" y="3696"/>
                    <a:pt x="6054" y="2049"/>
                    <a:pt x="6873" y="1237"/>
                  </a:cubicBezTo>
                  <a:cubicBezTo>
                    <a:pt x="7690" y="428"/>
                    <a:pt x="7493" y="397"/>
                    <a:pt x="10000" y="0"/>
                  </a:cubicBezTo>
                </a:path>
              </a:pathLst>
            </a:custGeom>
            <a:noFill/>
            <a:ln w="15875" cap="flat" cmpd="sng">
              <a:solidFill>
                <a:srgbClr val="7030A0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156">
              <a:extLst>
                <a:ext uri="{FF2B5EF4-FFF2-40B4-BE49-F238E27FC236}">
                  <a16:creationId xmlns:a16="http://schemas.microsoft.com/office/drawing/2014/main" id="{177C809E-6F34-7AB2-95E7-E6BC5159D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234" y="2728763"/>
              <a:ext cx="775901" cy="2478012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4641 w 10000"/>
                <a:gd name="connsiteY1" fmla="*/ 6013 h 10000"/>
                <a:gd name="connsiteX2" fmla="*/ 844 w 10000"/>
                <a:gd name="connsiteY2" fmla="*/ 5345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4641 w 10000"/>
                <a:gd name="connsiteY1" fmla="*/ 6013 h 10000"/>
                <a:gd name="connsiteX2" fmla="*/ 0 w 10000"/>
                <a:gd name="connsiteY2" fmla="*/ 10000 h 10000"/>
                <a:gd name="connsiteX0" fmla="*/ 9674 w 9674"/>
                <a:gd name="connsiteY0" fmla="*/ 0 h 9949"/>
                <a:gd name="connsiteX1" fmla="*/ 4315 w 9674"/>
                <a:gd name="connsiteY1" fmla="*/ 6013 h 9949"/>
                <a:gd name="connsiteX2" fmla="*/ 0 w 9674"/>
                <a:gd name="connsiteY2" fmla="*/ 9949 h 9949"/>
                <a:gd name="connsiteX0" fmla="*/ 10000 w 10000"/>
                <a:gd name="connsiteY0" fmla="*/ 0 h 10000"/>
                <a:gd name="connsiteX1" fmla="*/ 4460 w 10000"/>
                <a:gd name="connsiteY1" fmla="*/ 6044 h 10000"/>
                <a:gd name="connsiteX2" fmla="*/ 0 w 10000"/>
                <a:gd name="connsiteY2" fmla="*/ 10000 h 10000"/>
                <a:gd name="connsiteX0" fmla="*/ 10000 w 10000"/>
                <a:gd name="connsiteY0" fmla="*/ 0 h 10000"/>
                <a:gd name="connsiteX1" fmla="*/ 5404 w 10000"/>
                <a:gd name="connsiteY1" fmla="*/ 5992 h 10000"/>
                <a:gd name="connsiteX2" fmla="*/ 0 w 10000"/>
                <a:gd name="connsiteY2" fmla="*/ 10000 h 10000"/>
                <a:gd name="connsiteX0" fmla="*/ 10000 w 10000"/>
                <a:gd name="connsiteY0" fmla="*/ 0 h 10000"/>
                <a:gd name="connsiteX1" fmla="*/ 5404 w 10000"/>
                <a:gd name="connsiteY1" fmla="*/ 5992 h 10000"/>
                <a:gd name="connsiteX2" fmla="*/ 0 w 10000"/>
                <a:gd name="connsiteY2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583" y="1310"/>
                    <a:pt x="7071" y="4325"/>
                    <a:pt x="5404" y="5992"/>
                  </a:cubicBezTo>
                  <a:cubicBezTo>
                    <a:pt x="3738" y="7658"/>
                    <a:pt x="1877" y="9114"/>
                    <a:pt x="0" y="10000"/>
                  </a:cubicBezTo>
                </a:path>
              </a:pathLst>
            </a:custGeom>
            <a:noFill/>
            <a:ln w="15875" cap="flat" cmpd="sng">
              <a:solidFill>
                <a:srgbClr val="7030A0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mc:AlternateContent xmlns:mc="http://schemas.openxmlformats.org/markup-compatibility/2006">
        <mc:Choice xmlns:a14="http://schemas.microsoft.com/office/drawing/2010/main" Requires="a14">
          <p:sp>
            <p:nvSpPr>
              <p:cNvPr id="133" name="TextBox 132">
                <a:extLst>
                  <a:ext uri="{FF2B5EF4-FFF2-40B4-BE49-F238E27FC236}">
                    <a16:creationId xmlns:a16="http://schemas.microsoft.com/office/drawing/2014/main" id="{85F921B3-EE6D-9BCA-3DAC-1EEDA843F91E}"/>
                  </a:ext>
                </a:extLst>
              </p:cNvPr>
              <p:cNvSpPr txBox="1"/>
              <p:nvPr/>
            </p:nvSpPr>
            <p:spPr>
              <a:xfrm>
                <a:off x="4056318" y="871169"/>
                <a:ext cx="102329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𝜆</m:t>
                      </m:r>
                      <m:acc>
                        <m:accPr>
                          <m:chr m:val="⃗"/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.</m:t>
                      </m:r>
                      <m:sSub>
                        <m:sSubPr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sz="2400" dirty="0"/>
              </a:p>
            </p:txBody>
          </p:sp>
        </mc:Choice>
        <mc:Fallback>
          <p:sp>
            <p:nvSpPr>
              <p:cNvPr id="133" name="TextBox 132">
                <a:extLst>
                  <a:ext uri="{FF2B5EF4-FFF2-40B4-BE49-F238E27FC236}">
                    <a16:creationId xmlns:a16="http://schemas.microsoft.com/office/drawing/2014/main" id="{85F921B3-EE6D-9BCA-3DAC-1EEDA843F91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56318" y="871169"/>
                <a:ext cx="1023293" cy="461665"/>
              </a:xfrm>
              <a:prstGeom prst="rect">
                <a:avLst/>
              </a:prstGeom>
              <a:blipFill>
                <a:blip r:embed="rId5"/>
                <a:stretch>
                  <a:fillRect t="-17105" b="-263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36" name="Group 235">
            <a:extLst>
              <a:ext uri="{FF2B5EF4-FFF2-40B4-BE49-F238E27FC236}">
                <a16:creationId xmlns:a16="http://schemas.microsoft.com/office/drawing/2014/main" id="{170359D7-EB85-6EE7-9E46-AB5924AE45AA}"/>
              </a:ext>
            </a:extLst>
          </p:cNvPr>
          <p:cNvGrpSpPr/>
          <p:nvPr/>
        </p:nvGrpSpPr>
        <p:grpSpPr>
          <a:xfrm>
            <a:off x="3215455" y="1482018"/>
            <a:ext cx="2521238" cy="4779600"/>
            <a:chOff x="3215455" y="1482018"/>
            <a:chExt cx="2521238" cy="4779600"/>
          </a:xfrm>
        </p:grpSpPr>
        <p:sp>
          <p:nvSpPr>
            <p:cNvPr id="135" name="Oval 49">
              <a:extLst>
                <a:ext uri="{FF2B5EF4-FFF2-40B4-BE49-F238E27FC236}">
                  <a16:creationId xmlns:a16="http://schemas.microsoft.com/office/drawing/2014/main" id="{321BE190-7C42-6204-626E-D2C4AC5CB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5455" y="1482018"/>
              <a:ext cx="760287" cy="416877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36" name="Oval 44">
              <a:extLst>
                <a:ext uri="{FF2B5EF4-FFF2-40B4-BE49-F238E27FC236}">
                  <a16:creationId xmlns:a16="http://schemas.microsoft.com/office/drawing/2014/main" id="{F512CAA8-6814-F35F-F5B3-82066C64F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619" y="167251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37" name="Oval 45">
              <a:extLst>
                <a:ext uri="{FF2B5EF4-FFF2-40B4-BE49-F238E27FC236}">
                  <a16:creationId xmlns:a16="http://schemas.microsoft.com/office/drawing/2014/main" id="{92BE517D-316A-BFD8-9306-DB2548659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4994" y="3560056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38" name="Oval 47">
              <a:extLst>
                <a:ext uri="{FF2B5EF4-FFF2-40B4-BE49-F238E27FC236}">
                  <a16:creationId xmlns:a16="http://schemas.microsoft.com/office/drawing/2014/main" id="{FF015D7C-0275-84E0-CD2B-65D9FE650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168" y="5341231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39" name="Line 145">
              <a:extLst>
                <a:ext uri="{FF2B5EF4-FFF2-40B4-BE49-F238E27FC236}">
                  <a16:creationId xmlns:a16="http://schemas.microsoft.com/office/drawing/2014/main" id="{ECB90219-EADB-6A7D-2CF4-3BC15843CF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91194" y="1695287"/>
              <a:ext cx="951851" cy="1995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Freeform 156">
              <a:extLst>
                <a:ext uri="{FF2B5EF4-FFF2-40B4-BE49-F238E27FC236}">
                  <a16:creationId xmlns:a16="http://schemas.microsoft.com/office/drawing/2014/main" id="{988A84D2-18B3-DB5F-F64A-7C1F03FD0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647" y="2750167"/>
              <a:ext cx="856524" cy="1698981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4641 w 10000"/>
                <a:gd name="connsiteY1" fmla="*/ 6013 h 10000"/>
                <a:gd name="connsiteX2" fmla="*/ 844 w 10000"/>
                <a:gd name="connsiteY2" fmla="*/ 5345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4641 w 10000"/>
                <a:gd name="connsiteY1" fmla="*/ 6013 h 10000"/>
                <a:gd name="connsiteX2" fmla="*/ 0 w 10000"/>
                <a:gd name="connsiteY2" fmla="*/ 10000 h 10000"/>
                <a:gd name="connsiteX0" fmla="*/ 9674 w 9674"/>
                <a:gd name="connsiteY0" fmla="*/ 0 h 9949"/>
                <a:gd name="connsiteX1" fmla="*/ 4315 w 9674"/>
                <a:gd name="connsiteY1" fmla="*/ 6013 h 9949"/>
                <a:gd name="connsiteX2" fmla="*/ 0 w 9674"/>
                <a:gd name="connsiteY2" fmla="*/ 9949 h 9949"/>
                <a:gd name="connsiteX0" fmla="*/ 10000 w 10000"/>
                <a:gd name="connsiteY0" fmla="*/ 0 h 10000"/>
                <a:gd name="connsiteX1" fmla="*/ 4460 w 10000"/>
                <a:gd name="connsiteY1" fmla="*/ 6044 h 10000"/>
                <a:gd name="connsiteX2" fmla="*/ 0 w 10000"/>
                <a:gd name="connsiteY2" fmla="*/ 10000 h 10000"/>
                <a:gd name="connsiteX0" fmla="*/ 10000 w 10000"/>
                <a:gd name="connsiteY0" fmla="*/ 0 h 10000"/>
                <a:gd name="connsiteX1" fmla="*/ 5404 w 10000"/>
                <a:gd name="connsiteY1" fmla="*/ 5992 h 10000"/>
                <a:gd name="connsiteX2" fmla="*/ 0 w 10000"/>
                <a:gd name="connsiteY2" fmla="*/ 10000 h 10000"/>
                <a:gd name="connsiteX0" fmla="*/ 10000 w 10000"/>
                <a:gd name="connsiteY0" fmla="*/ 0 h 10000"/>
                <a:gd name="connsiteX1" fmla="*/ 5404 w 10000"/>
                <a:gd name="connsiteY1" fmla="*/ 5992 h 10000"/>
                <a:gd name="connsiteX2" fmla="*/ 0 w 10000"/>
                <a:gd name="connsiteY2" fmla="*/ 10000 h 10000"/>
                <a:gd name="connsiteX0" fmla="*/ 10000 w 10000"/>
                <a:gd name="connsiteY0" fmla="*/ 0 h 10000"/>
                <a:gd name="connsiteX1" fmla="*/ 5404 w 10000"/>
                <a:gd name="connsiteY1" fmla="*/ 5149 h 10000"/>
                <a:gd name="connsiteX2" fmla="*/ 0 w 10000"/>
                <a:gd name="connsiteY2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8846" y="1259"/>
                    <a:pt x="7071" y="3482"/>
                    <a:pt x="5404" y="5149"/>
                  </a:cubicBezTo>
                  <a:cubicBezTo>
                    <a:pt x="3738" y="6815"/>
                    <a:pt x="1399" y="8793"/>
                    <a:pt x="0" y="10000"/>
                  </a:cubicBezTo>
                </a:path>
              </a:pathLst>
            </a:custGeom>
            <a:noFill/>
            <a:ln w="15875" cap="flat" cmpd="sng">
              <a:solidFill>
                <a:srgbClr val="00B050"/>
              </a:solidFill>
              <a:prstDash val="lgDash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58">
              <a:extLst>
                <a:ext uri="{FF2B5EF4-FFF2-40B4-BE49-F238E27FC236}">
                  <a16:creationId xmlns:a16="http://schemas.microsoft.com/office/drawing/2014/main" id="{C80F0C3A-927F-0798-08BB-83A5A4EBA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623" y="3333081"/>
              <a:ext cx="982900" cy="229584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9924 w 9924"/>
                <a:gd name="connsiteY0" fmla="*/ 8880 h 10001"/>
                <a:gd name="connsiteX1" fmla="*/ 7710 w 9924"/>
                <a:gd name="connsiteY1" fmla="*/ 9695 h 10001"/>
                <a:gd name="connsiteX2" fmla="*/ 4961 w 9924"/>
                <a:gd name="connsiteY2" fmla="*/ 3005 h 10001"/>
                <a:gd name="connsiteX3" fmla="*/ 2960 w 9924"/>
                <a:gd name="connsiteY3" fmla="*/ 252 h 10001"/>
                <a:gd name="connsiteX4" fmla="*/ 649 w 9924"/>
                <a:gd name="connsiteY4" fmla="*/ 331 h 10001"/>
                <a:gd name="connsiteX5" fmla="*/ 0 w 9924"/>
                <a:gd name="connsiteY5" fmla="*/ 4546 h 10001"/>
                <a:gd name="connsiteX0" fmla="*/ 10000 w 10000"/>
                <a:gd name="connsiteY0" fmla="*/ 8879 h 10000"/>
                <a:gd name="connsiteX1" fmla="*/ 7769 w 10000"/>
                <a:gd name="connsiteY1" fmla="*/ 9694 h 10000"/>
                <a:gd name="connsiteX2" fmla="*/ 4999 w 10000"/>
                <a:gd name="connsiteY2" fmla="*/ 3005 h 10000"/>
                <a:gd name="connsiteX3" fmla="*/ 2983 w 10000"/>
                <a:gd name="connsiteY3" fmla="*/ 252 h 10000"/>
                <a:gd name="connsiteX4" fmla="*/ 654 w 10000"/>
                <a:gd name="connsiteY4" fmla="*/ 331 h 10000"/>
                <a:gd name="connsiteX5" fmla="*/ 0 w 10000"/>
                <a:gd name="connsiteY5" fmla="*/ 3019 h 10000"/>
                <a:gd name="connsiteX0" fmla="*/ 10000 w 10000"/>
                <a:gd name="connsiteY0" fmla="*/ 8628 h 9749"/>
                <a:gd name="connsiteX1" fmla="*/ 7769 w 10000"/>
                <a:gd name="connsiteY1" fmla="*/ 9443 h 9749"/>
                <a:gd name="connsiteX2" fmla="*/ 4999 w 10000"/>
                <a:gd name="connsiteY2" fmla="*/ 2754 h 9749"/>
                <a:gd name="connsiteX3" fmla="*/ 2983 w 10000"/>
                <a:gd name="connsiteY3" fmla="*/ 1 h 9749"/>
                <a:gd name="connsiteX4" fmla="*/ 0 w 10000"/>
                <a:gd name="connsiteY4" fmla="*/ 2768 h 9749"/>
                <a:gd name="connsiteX0" fmla="*/ 10000 w 10000"/>
                <a:gd name="connsiteY0" fmla="*/ 6530 h 7679"/>
                <a:gd name="connsiteX1" fmla="*/ 7769 w 10000"/>
                <a:gd name="connsiteY1" fmla="*/ 7366 h 7679"/>
                <a:gd name="connsiteX2" fmla="*/ 4999 w 10000"/>
                <a:gd name="connsiteY2" fmla="*/ 505 h 7679"/>
                <a:gd name="connsiteX3" fmla="*/ 0 w 10000"/>
                <a:gd name="connsiteY3" fmla="*/ 519 h 7679"/>
                <a:gd name="connsiteX0" fmla="*/ 10000 w 10000"/>
                <a:gd name="connsiteY0" fmla="*/ 8963 h 10502"/>
                <a:gd name="connsiteX1" fmla="*/ 7769 w 10000"/>
                <a:gd name="connsiteY1" fmla="*/ 10051 h 10502"/>
                <a:gd name="connsiteX2" fmla="*/ 4151 w 10000"/>
                <a:gd name="connsiteY2" fmla="*/ 534 h 10502"/>
                <a:gd name="connsiteX3" fmla="*/ 0 w 10000"/>
                <a:gd name="connsiteY3" fmla="*/ 1135 h 10502"/>
                <a:gd name="connsiteX0" fmla="*/ 10000 w 10000"/>
                <a:gd name="connsiteY0" fmla="*/ 8646 h 10185"/>
                <a:gd name="connsiteX1" fmla="*/ 7769 w 10000"/>
                <a:gd name="connsiteY1" fmla="*/ 9734 h 10185"/>
                <a:gd name="connsiteX2" fmla="*/ 4151 w 10000"/>
                <a:gd name="connsiteY2" fmla="*/ 217 h 10185"/>
                <a:gd name="connsiteX3" fmla="*/ 0 w 10000"/>
                <a:gd name="connsiteY3" fmla="*/ 2857 h 10185"/>
                <a:gd name="connsiteX0" fmla="*/ 10000 w 10000"/>
                <a:gd name="connsiteY0" fmla="*/ 8892 h 10431"/>
                <a:gd name="connsiteX1" fmla="*/ 7769 w 10000"/>
                <a:gd name="connsiteY1" fmla="*/ 9980 h 10431"/>
                <a:gd name="connsiteX2" fmla="*/ 4151 w 10000"/>
                <a:gd name="connsiteY2" fmla="*/ 463 h 10431"/>
                <a:gd name="connsiteX3" fmla="*/ 0 w 10000"/>
                <a:gd name="connsiteY3" fmla="*/ 3103 h 10431"/>
                <a:gd name="connsiteX0" fmla="*/ 10000 w 10000"/>
                <a:gd name="connsiteY0" fmla="*/ 880 h 9980"/>
                <a:gd name="connsiteX1" fmla="*/ 7769 w 10000"/>
                <a:gd name="connsiteY1" fmla="*/ 9980 h 9980"/>
                <a:gd name="connsiteX2" fmla="*/ 4151 w 10000"/>
                <a:gd name="connsiteY2" fmla="*/ 463 h 9980"/>
                <a:gd name="connsiteX3" fmla="*/ 0 w 10000"/>
                <a:gd name="connsiteY3" fmla="*/ 3103 h 9980"/>
                <a:gd name="connsiteX0" fmla="*/ 10000 w 10000"/>
                <a:gd name="connsiteY0" fmla="*/ 420 h 2647"/>
                <a:gd name="connsiteX1" fmla="*/ 7230 w 10000"/>
                <a:gd name="connsiteY1" fmla="*/ 2240 h 2647"/>
                <a:gd name="connsiteX2" fmla="*/ 4151 w 10000"/>
                <a:gd name="connsiteY2" fmla="*/ 2 h 2647"/>
                <a:gd name="connsiteX3" fmla="*/ 0 w 10000"/>
                <a:gd name="connsiteY3" fmla="*/ 2647 h 2647"/>
                <a:gd name="connsiteX0" fmla="*/ 10000 w 10000"/>
                <a:gd name="connsiteY0" fmla="*/ 1608 h 10021"/>
                <a:gd name="connsiteX1" fmla="*/ 7230 w 10000"/>
                <a:gd name="connsiteY1" fmla="*/ 8483 h 10021"/>
                <a:gd name="connsiteX2" fmla="*/ 4151 w 10000"/>
                <a:gd name="connsiteY2" fmla="*/ 29 h 10021"/>
                <a:gd name="connsiteX3" fmla="*/ 0 w 10000"/>
                <a:gd name="connsiteY3" fmla="*/ 10021 h 10021"/>
                <a:gd name="connsiteX0" fmla="*/ 10000 w 10000"/>
                <a:gd name="connsiteY0" fmla="*/ 586 h 8999"/>
                <a:gd name="connsiteX1" fmla="*/ 7230 w 10000"/>
                <a:gd name="connsiteY1" fmla="*/ 7461 h 8999"/>
                <a:gd name="connsiteX2" fmla="*/ 3534 w 10000"/>
                <a:gd name="connsiteY2" fmla="*/ 33 h 8999"/>
                <a:gd name="connsiteX3" fmla="*/ 0 w 10000"/>
                <a:gd name="connsiteY3" fmla="*/ 8999 h 8999"/>
                <a:gd name="connsiteX0" fmla="*/ 10000 w 10000"/>
                <a:gd name="connsiteY0" fmla="*/ 673 h 10022"/>
                <a:gd name="connsiteX1" fmla="*/ 7307 w 10000"/>
                <a:gd name="connsiteY1" fmla="*/ 5652 h 10022"/>
                <a:gd name="connsiteX2" fmla="*/ 3534 w 10000"/>
                <a:gd name="connsiteY2" fmla="*/ 59 h 10022"/>
                <a:gd name="connsiteX3" fmla="*/ 0 w 10000"/>
                <a:gd name="connsiteY3" fmla="*/ 10022 h 10022"/>
                <a:gd name="connsiteX0" fmla="*/ 10000 w 10000"/>
                <a:gd name="connsiteY0" fmla="*/ 673 h 10022"/>
                <a:gd name="connsiteX1" fmla="*/ 7307 w 10000"/>
                <a:gd name="connsiteY1" fmla="*/ 5652 h 10022"/>
                <a:gd name="connsiteX2" fmla="*/ 3534 w 10000"/>
                <a:gd name="connsiteY2" fmla="*/ 59 h 10022"/>
                <a:gd name="connsiteX3" fmla="*/ 0 w 10000"/>
                <a:gd name="connsiteY3" fmla="*/ 10022 h 1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22">
                  <a:moveTo>
                    <a:pt x="10000" y="673"/>
                  </a:moveTo>
                  <a:cubicBezTo>
                    <a:pt x="9631" y="1453"/>
                    <a:pt x="8385" y="5754"/>
                    <a:pt x="7307" y="5652"/>
                  </a:cubicBezTo>
                  <a:cubicBezTo>
                    <a:pt x="6229" y="5550"/>
                    <a:pt x="4752" y="-669"/>
                    <a:pt x="3534" y="59"/>
                  </a:cubicBezTo>
                  <a:cubicBezTo>
                    <a:pt x="2316" y="787"/>
                    <a:pt x="810" y="3306"/>
                    <a:pt x="0" y="10022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Oval 163">
              <a:extLst>
                <a:ext uri="{FF2B5EF4-FFF2-40B4-BE49-F238E27FC236}">
                  <a16:creationId xmlns:a16="http://schemas.microsoft.com/office/drawing/2014/main" id="{773331F3-4415-51CE-DD2E-5DE2C0309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4628" y="1873986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43" name="Oval 164">
              <a:extLst>
                <a:ext uri="{FF2B5EF4-FFF2-40B4-BE49-F238E27FC236}">
                  <a16:creationId xmlns:a16="http://schemas.microsoft.com/office/drawing/2014/main" id="{767267B0-8231-837F-830C-1B2AE8A60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4628" y="2648011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44" name="Oval 165">
              <a:extLst>
                <a:ext uri="{FF2B5EF4-FFF2-40B4-BE49-F238E27FC236}">
                  <a16:creationId xmlns:a16="http://schemas.microsoft.com/office/drawing/2014/main" id="{497F2C11-72AE-9724-64EA-F6EB2214E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3045" y="3277519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45" name="Oval 166">
              <a:extLst>
                <a:ext uri="{FF2B5EF4-FFF2-40B4-BE49-F238E27FC236}">
                  <a16:creationId xmlns:a16="http://schemas.microsoft.com/office/drawing/2014/main" id="{206B5FBE-1099-8051-9D9A-105F1FFFC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2853" y="1683486"/>
              <a:ext cx="534988" cy="1780627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46" name="Line 173">
              <a:extLst>
                <a:ext uri="{FF2B5EF4-FFF2-40B4-BE49-F238E27FC236}">
                  <a16:creationId xmlns:a16="http://schemas.microsoft.com/office/drawing/2014/main" id="{1ED1EB64-B655-FAD1-3AAE-D3DAB78B15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0353" y="1913856"/>
              <a:ext cx="787400" cy="913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Freeform 174">
              <a:extLst>
                <a:ext uri="{FF2B5EF4-FFF2-40B4-BE49-F238E27FC236}">
                  <a16:creationId xmlns:a16="http://schemas.microsoft.com/office/drawing/2014/main" id="{504EEB71-19C0-7785-96BB-9ED767D29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566" y="2539633"/>
              <a:ext cx="832761" cy="268001"/>
            </a:xfrm>
            <a:custGeom>
              <a:avLst/>
              <a:gdLst>
                <a:gd name="T0" fmla="*/ 552 w 552"/>
                <a:gd name="T1" fmla="*/ 374 h 432"/>
                <a:gd name="T2" fmla="*/ 395 w 552"/>
                <a:gd name="T3" fmla="*/ 418 h 432"/>
                <a:gd name="T4" fmla="*/ 298 w 552"/>
                <a:gd name="T5" fmla="*/ 291 h 432"/>
                <a:gd name="T6" fmla="*/ 186 w 552"/>
                <a:gd name="T7" fmla="*/ 29 h 432"/>
                <a:gd name="T8" fmla="*/ 0 w 552"/>
                <a:gd name="T9" fmla="*/ 116 h 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99 w 10099"/>
                <a:gd name="connsiteY0" fmla="*/ 8030 h 9104"/>
                <a:gd name="connsiteX1" fmla="*/ 7255 w 10099"/>
                <a:gd name="connsiteY1" fmla="*/ 9049 h 9104"/>
                <a:gd name="connsiteX2" fmla="*/ 5498 w 10099"/>
                <a:gd name="connsiteY2" fmla="*/ 6109 h 9104"/>
                <a:gd name="connsiteX3" fmla="*/ 3469 w 10099"/>
                <a:gd name="connsiteY3" fmla="*/ 44 h 9104"/>
                <a:gd name="connsiteX4" fmla="*/ 0 w 10099"/>
                <a:gd name="connsiteY4" fmla="*/ 7137 h 9104"/>
                <a:gd name="connsiteX0" fmla="*/ 10000 w 10000"/>
                <a:gd name="connsiteY0" fmla="*/ 2172 h 3353"/>
                <a:gd name="connsiteX1" fmla="*/ 7184 w 10000"/>
                <a:gd name="connsiteY1" fmla="*/ 3292 h 3353"/>
                <a:gd name="connsiteX2" fmla="*/ 5444 w 10000"/>
                <a:gd name="connsiteY2" fmla="*/ 62 h 3353"/>
                <a:gd name="connsiteX3" fmla="*/ 0 w 10000"/>
                <a:gd name="connsiteY3" fmla="*/ 1191 h 3353"/>
                <a:gd name="connsiteX0" fmla="*/ 10000 w 10000"/>
                <a:gd name="connsiteY0" fmla="*/ 8907 h 12551"/>
                <a:gd name="connsiteX1" fmla="*/ 7184 w 10000"/>
                <a:gd name="connsiteY1" fmla="*/ 12247 h 12551"/>
                <a:gd name="connsiteX2" fmla="*/ 4165 w 10000"/>
                <a:gd name="connsiteY2" fmla="*/ 118 h 12551"/>
                <a:gd name="connsiteX3" fmla="*/ 0 w 10000"/>
                <a:gd name="connsiteY3" fmla="*/ 5981 h 12551"/>
                <a:gd name="connsiteX0" fmla="*/ 9410 w 9410"/>
                <a:gd name="connsiteY0" fmla="*/ 8929 h 12573"/>
                <a:gd name="connsiteX1" fmla="*/ 6594 w 9410"/>
                <a:gd name="connsiteY1" fmla="*/ 12269 h 12573"/>
                <a:gd name="connsiteX2" fmla="*/ 3575 w 9410"/>
                <a:gd name="connsiteY2" fmla="*/ 140 h 12573"/>
                <a:gd name="connsiteX3" fmla="*/ 0 w 9410"/>
                <a:gd name="connsiteY3" fmla="*/ 5587 h 12573"/>
                <a:gd name="connsiteX0" fmla="*/ 10000 w 10000"/>
                <a:gd name="connsiteY0" fmla="*/ 7285 h 10182"/>
                <a:gd name="connsiteX1" fmla="*/ 7007 w 10000"/>
                <a:gd name="connsiteY1" fmla="*/ 9941 h 10182"/>
                <a:gd name="connsiteX2" fmla="*/ 3799 w 10000"/>
                <a:gd name="connsiteY2" fmla="*/ 294 h 10182"/>
                <a:gd name="connsiteX3" fmla="*/ 0 w 10000"/>
                <a:gd name="connsiteY3" fmla="*/ 4627 h 1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182">
                  <a:moveTo>
                    <a:pt x="10000" y="7285"/>
                  </a:moveTo>
                  <a:cubicBezTo>
                    <a:pt x="9505" y="7707"/>
                    <a:pt x="8040" y="11106"/>
                    <a:pt x="7007" y="9941"/>
                  </a:cubicBezTo>
                  <a:cubicBezTo>
                    <a:pt x="5974" y="8776"/>
                    <a:pt x="4967" y="1180"/>
                    <a:pt x="3799" y="294"/>
                  </a:cubicBezTo>
                  <a:cubicBezTo>
                    <a:pt x="2631" y="-592"/>
                    <a:pt x="787" y="430"/>
                    <a:pt x="0" y="4627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Freeform 175">
              <a:extLst>
                <a:ext uri="{FF2B5EF4-FFF2-40B4-BE49-F238E27FC236}">
                  <a16:creationId xmlns:a16="http://schemas.microsoft.com/office/drawing/2014/main" id="{C7DFF50A-DE4D-FB93-4877-FDC3D5A38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245" y="2036494"/>
              <a:ext cx="769458" cy="786999"/>
            </a:xfrm>
            <a:custGeom>
              <a:avLst/>
              <a:gdLst>
                <a:gd name="T0" fmla="*/ 0 w 491"/>
                <a:gd name="T1" fmla="*/ 310 h 414"/>
                <a:gd name="T2" fmla="*/ 144 w 491"/>
                <a:gd name="T3" fmla="*/ 397 h 414"/>
                <a:gd name="T4" fmla="*/ 245 w 491"/>
                <a:gd name="T5" fmla="*/ 208 h 414"/>
                <a:gd name="T6" fmla="*/ 297 w 491"/>
                <a:gd name="T7" fmla="*/ 21 h 414"/>
                <a:gd name="T8" fmla="*/ 491 w 491"/>
                <a:gd name="T9" fmla="*/ 81 h 4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0 w 10000"/>
                <a:gd name="connsiteY0" fmla="*/ 5622 h 7788"/>
                <a:gd name="connsiteX1" fmla="*/ 2933 w 10000"/>
                <a:gd name="connsiteY1" fmla="*/ 7723 h 7788"/>
                <a:gd name="connsiteX2" fmla="*/ 4990 w 10000"/>
                <a:gd name="connsiteY2" fmla="*/ 3158 h 7788"/>
                <a:gd name="connsiteX3" fmla="*/ 6943 w 10000"/>
                <a:gd name="connsiteY3" fmla="*/ 761 h 7788"/>
                <a:gd name="connsiteX4" fmla="*/ 10000 w 10000"/>
                <a:gd name="connsiteY4" fmla="*/ 91 h 7788"/>
                <a:gd name="connsiteX0" fmla="*/ 0 w 10000"/>
                <a:gd name="connsiteY0" fmla="*/ 7219 h 8097"/>
                <a:gd name="connsiteX1" fmla="*/ 2821 w 10000"/>
                <a:gd name="connsiteY1" fmla="*/ 7705 h 8097"/>
                <a:gd name="connsiteX2" fmla="*/ 4990 w 10000"/>
                <a:gd name="connsiteY2" fmla="*/ 4055 h 8097"/>
                <a:gd name="connsiteX3" fmla="*/ 6943 w 10000"/>
                <a:gd name="connsiteY3" fmla="*/ 977 h 8097"/>
                <a:gd name="connsiteX4" fmla="*/ 10000 w 10000"/>
                <a:gd name="connsiteY4" fmla="*/ 11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8097">
                  <a:moveTo>
                    <a:pt x="0" y="7219"/>
                  </a:moveTo>
                  <a:cubicBezTo>
                    <a:pt x="489" y="8367"/>
                    <a:pt x="1986" y="8232"/>
                    <a:pt x="2821" y="7705"/>
                  </a:cubicBezTo>
                  <a:cubicBezTo>
                    <a:pt x="3656" y="7178"/>
                    <a:pt x="4303" y="5176"/>
                    <a:pt x="4990" y="4055"/>
                  </a:cubicBezTo>
                  <a:cubicBezTo>
                    <a:pt x="5677" y="2934"/>
                    <a:pt x="6108" y="1628"/>
                    <a:pt x="6943" y="977"/>
                  </a:cubicBezTo>
                  <a:cubicBezTo>
                    <a:pt x="7778" y="326"/>
                    <a:pt x="9185" y="-256"/>
                    <a:pt x="10000" y="117"/>
                  </a:cubicBezTo>
                </a:path>
              </a:pathLst>
            </a:custGeom>
            <a:noFill/>
            <a:ln w="15875" cap="flat" cmpd="sng">
              <a:solidFill>
                <a:srgbClr val="C00000"/>
              </a:solidFill>
              <a:prstDash val="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Line 176">
              <a:extLst>
                <a:ext uri="{FF2B5EF4-FFF2-40B4-BE49-F238E27FC236}">
                  <a16:creationId xmlns:a16="http://schemas.microsoft.com/office/drawing/2014/main" id="{66CA0CA6-EBE8-2A7E-007D-29CA60B86B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14482" y="2736182"/>
              <a:ext cx="819150" cy="546100"/>
            </a:xfrm>
            <a:prstGeom prst="line">
              <a:avLst/>
            </a:pr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0" name="Group 167">
              <a:extLst>
                <a:ext uri="{FF2B5EF4-FFF2-40B4-BE49-F238E27FC236}">
                  <a16:creationId xmlns:a16="http://schemas.microsoft.com/office/drawing/2014/main" id="{79064A09-202A-3036-23FB-1069959941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72803" y="1894806"/>
              <a:ext cx="558800" cy="914400"/>
              <a:chOff x="2483" y="1971"/>
              <a:chExt cx="352" cy="576"/>
            </a:xfrm>
          </p:grpSpPr>
          <p:sp>
            <p:nvSpPr>
              <p:cNvPr id="177" name="Oval 168">
                <a:extLst>
                  <a:ext uri="{FF2B5EF4-FFF2-40B4-BE49-F238E27FC236}">
                    <a16:creationId xmlns:a16="http://schemas.microsoft.com/office/drawing/2014/main" id="{CD3F9EFC-54A9-755E-9507-4FDC8AAB3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6" y="2443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78" name="Oval 169">
                <a:extLst>
                  <a:ext uri="{FF2B5EF4-FFF2-40B4-BE49-F238E27FC236}">
                    <a16:creationId xmlns:a16="http://schemas.microsoft.com/office/drawing/2014/main" id="{DB1F8A2A-DA51-796A-DF25-4F5951855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2034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79" name="Oval 170">
                <a:extLst>
                  <a:ext uri="{FF2B5EF4-FFF2-40B4-BE49-F238E27FC236}">
                    <a16:creationId xmlns:a16="http://schemas.microsoft.com/office/drawing/2014/main" id="{A894DAC7-7BA7-6833-123B-5AE165763B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1971"/>
                <a:ext cx="352" cy="576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80" name="Freeform 171">
                <a:extLst>
                  <a:ext uri="{FF2B5EF4-FFF2-40B4-BE49-F238E27FC236}">
                    <a16:creationId xmlns:a16="http://schemas.microsoft.com/office/drawing/2014/main" id="{BAC049F1-430B-9F51-4289-94D53182D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84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" name="Freeform 172">
                <a:extLst>
                  <a:ext uri="{FF2B5EF4-FFF2-40B4-BE49-F238E27FC236}">
                    <a16:creationId xmlns:a16="http://schemas.microsoft.com/office/drawing/2014/main" id="{0509764D-288B-D745-A07C-85C761D765D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89" y="2087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mc:AlternateContent xmlns:mc="http://schemas.openxmlformats.org/markup-compatibility/2006">
          <mc:Choice xmlns:a14="http://schemas.microsoft.com/office/drawing/2010/main" Requires="a14">
            <p:sp>
              <p:nvSpPr>
                <p:cNvPr id="151" name="TextBox 150">
                  <a:extLst>
                    <a:ext uri="{FF2B5EF4-FFF2-40B4-BE49-F238E27FC236}">
                      <a16:creationId xmlns:a16="http://schemas.microsoft.com/office/drawing/2014/main" id="{CCB65287-E80A-0201-4F84-39485E41BB13}"/>
                    </a:ext>
                  </a:extLst>
                </p:cNvPr>
                <p:cNvSpPr txBox="1"/>
                <p:nvPr/>
              </p:nvSpPr>
              <p:spPr>
                <a:xfrm>
                  <a:off x="3336900" y="5923064"/>
                  <a:ext cx="356188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0" i="1" dirty="0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>
            <p:sp>
              <p:nvSpPr>
                <p:cNvPr id="151" name="TextBox 150">
                  <a:extLst>
                    <a:ext uri="{FF2B5EF4-FFF2-40B4-BE49-F238E27FC236}">
                      <a16:creationId xmlns:a16="http://schemas.microsoft.com/office/drawing/2014/main" id="{CCB65287-E80A-0201-4F84-39485E41BB1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36900" y="5923064"/>
                  <a:ext cx="356188" cy="338554"/>
                </a:xfrm>
                <a:prstGeom prst="rect">
                  <a:avLst/>
                </a:prstGeom>
                <a:blipFill>
                  <a:blip r:embed="rId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52" name="Line 145">
              <a:extLst>
                <a:ext uri="{FF2B5EF4-FFF2-40B4-BE49-F238E27FC236}">
                  <a16:creationId xmlns:a16="http://schemas.microsoft.com/office/drawing/2014/main" id="{1A761E4A-C510-C591-0B07-767DAF34AD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4568" y="5407906"/>
              <a:ext cx="0" cy="5540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mc:AlternateContent xmlns:mc="http://schemas.openxmlformats.org/markup-compatibility/2006">
          <mc:Choice xmlns:a14="http://schemas.microsoft.com/office/drawing/2010/main" Requires="a14">
            <p:sp>
              <p:nvSpPr>
                <p:cNvPr id="153" name="TextBox 152">
                  <a:extLst>
                    <a:ext uri="{FF2B5EF4-FFF2-40B4-BE49-F238E27FC236}">
                      <a16:creationId xmlns:a16="http://schemas.microsoft.com/office/drawing/2014/main" id="{A8BD4E82-FCA5-6F6F-E98D-7D872729A1EC}"/>
                    </a:ext>
                  </a:extLst>
                </p:cNvPr>
                <p:cNvSpPr txBox="1"/>
                <p:nvPr/>
              </p:nvSpPr>
              <p:spPr>
                <a:xfrm>
                  <a:off x="3468874" y="5923064"/>
                  <a:ext cx="356188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0" i="1" dirty="0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>
            <p:sp>
              <p:nvSpPr>
                <p:cNvPr id="153" name="TextBox 152">
                  <a:extLst>
                    <a:ext uri="{FF2B5EF4-FFF2-40B4-BE49-F238E27FC236}">
                      <a16:creationId xmlns:a16="http://schemas.microsoft.com/office/drawing/2014/main" id="{A8BD4E82-FCA5-6F6F-E98D-7D872729A1E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68874" y="5923064"/>
                  <a:ext cx="356188" cy="338554"/>
                </a:xfrm>
                <a:prstGeom prst="rect">
                  <a:avLst/>
                </a:prstGeom>
                <a:blipFill>
                  <a:blip r:embed="rId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54" name="Oval 47">
              <a:extLst>
                <a:ext uri="{FF2B5EF4-FFF2-40B4-BE49-F238E27FC236}">
                  <a16:creationId xmlns:a16="http://schemas.microsoft.com/office/drawing/2014/main" id="{22294C98-F248-6C79-CFDF-3E6A0DE37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6568" y="5345582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5" name="Line 145">
              <a:extLst>
                <a:ext uri="{FF2B5EF4-FFF2-40B4-BE49-F238E27FC236}">
                  <a16:creationId xmlns:a16="http://schemas.microsoft.com/office/drawing/2014/main" id="{F3472B75-E397-2081-7BBE-BC859843E9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6968" y="5412257"/>
              <a:ext cx="0" cy="5540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Oval 163">
              <a:extLst>
                <a:ext uri="{FF2B5EF4-FFF2-40B4-BE49-F238E27FC236}">
                  <a16:creationId xmlns:a16="http://schemas.microsoft.com/office/drawing/2014/main" id="{A44D11D8-191E-B262-EA7F-AD98662FC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865" y="3793927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8" name="Oval 165">
              <a:extLst>
                <a:ext uri="{FF2B5EF4-FFF2-40B4-BE49-F238E27FC236}">
                  <a16:creationId xmlns:a16="http://schemas.microsoft.com/office/drawing/2014/main" id="{DFEAA101-57E4-79D4-6A0B-403466916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1192" y="5206169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9" name="Oval 166">
              <a:extLst>
                <a:ext uri="{FF2B5EF4-FFF2-40B4-BE49-F238E27FC236}">
                  <a16:creationId xmlns:a16="http://schemas.microsoft.com/office/drawing/2014/main" id="{CD632449-0263-4CD3-4362-A19C2AF58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7803" y="3638263"/>
              <a:ext cx="646238" cy="1780627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62" name="Freeform 175">
              <a:extLst>
                <a:ext uri="{FF2B5EF4-FFF2-40B4-BE49-F238E27FC236}">
                  <a16:creationId xmlns:a16="http://schemas.microsoft.com/office/drawing/2014/main" id="{55B3B9F6-2316-DFD9-2FF8-8CE6E1191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058" y="2037890"/>
              <a:ext cx="825652" cy="1881422"/>
            </a:xfrm>
            <a:custGeom>
              <a:avLst/>
              <a:gdLst>
                <a:gd name="T0" fmla="*/ 0 w 491"/>
                <a:gd name="T1" fmla="*/ 310 h 414"/>
                <a:gd name="T2" fmla="*/ 144 w 491"/>
                <a:gd name="T3" fmla="*/ 397 h 414"/>
                <a:gd name="T4" fmla="*/ 245 w 491"/>
                <a:gd name="T5" fmla="*/ 208 h 414"/>
                <a:gd name="T6" fmla="*/ 297 w 491"/>
                <a:gd name="T7" fmla="*/ 21 h 414"/>
                <a:gd name="T8" fmla="*/ 491 w 491"/>
                <a:gd name="T9" fmla="*/ 81 h 4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0 w 10000"/>
                <a:gd name="connsiteY0" fmla="*/ 5622 h 7788"/>
                <a:gd name="connsiteX1" fmla="*/ 2933 w 10000"/>
                <a:gd name="connsiteY1" fmla="*/ 7723 h 7788"/>
                <a:gd name="connsiteX2" fmla="*/ 4990 w 10000"/>
                <a:gd name="connsiteY2" fmla="*/ 3158 h 7788"/>
                <a:gd name="connsiteX3" fmla="*/ 6943 w 10000"/>
                <a:gd name="connsiteY3" fmla="*/ 761 h 7788"/>
                <a:gd name="connsiteX4" fmla="*/ 10000 w 10000"/>
                <a:gd name="connsiteY4" fmla="*/ 91 h 7788"/>
                <a:gd name="connsiteX0" fmla="*/ 0 w 10000"/>
                <a:gd name="connsiteY0" fmla="*/ 7219 h 8097"/>
                <a:gd name="connsiteX1" fmla="*/ 2821 w 10000"/>
                <a:gd name="connsiteY1" fmla="*/ 7705 h 8097"/>
                <a:gd name="connsiteX2" fmla="*/ 4990 w 10000"/>
                <a:gd name="connsiteY2" fmla="*/ 4055 h 8097"/>
                <a:gd name="connsiteX3" fmla="*/ 6943 w 10000"/>
                <a:gd name="connsiteY3" fmla="*/ 977 h 8097"/>
                <a:gd name="connsiteX4" fmla="*/ 10000 w 10000"/>
                <a:gd name="connsiteY4" fmla="*/ 117 h 8097"/>
                <a:gd name="connsiteX0" fmla="*/ 0 w 10402"/>
                <a:gd name="connsiteY0" fmla="*/ 8957 h 10041"/>
                <a:gd name="connsiteX1" fmla="*/ 2821 w 10402"/>
                <a:gd name="connsiteY1" fmla="*/ 9557 h 10041"/>
                <a:gd name="connsiteX2" fmla="*/ 4990 w 10402"/>
                <a:gd name="connsiteY2" fmla="*/ 5049 h 10041"/>
                <a:gd name="connsiteX3" fmla="*/ 6943 w 10402"/>
                <a:gd name="connsiteY3" fmla="*/ 1248 h 10041"/>
                <a:gd name="connsiteX4" fmla="*/ 10402 w 10402"/>
                <a:gd name="connsiteY4" fmla="*/ 138 h 10041"/>
                <a:gd name="connsiteX0" fmla="*/ 0 w 10402"/>
                <a:gd name="connsiteY0" fmla="*/ 8819 h 9903"/>
                <a:gd name="connsiteX1" fmla="*/ 2821 w 10402"/>
                <a:gd name="connsiteY1" fmla="*/ 9419 h 9903"/>
                <a:gd name="connsiteX2" fmla="*/ 4990 w 10402"/>
                <a:gd name="connsiteY2" fmla="*/ 4911 h 9903"/>
                <a:gd name="connsiteX3" fmla="*/ 6943 w 10402"/>
                <a:gd name="connsiteY3" fmla="*/ 1110 h 9903"/>
                <a:gd name="connsiteX4" fmla="*/ 10402 w 10402"/>
                <a:gd name="connsiteY4" fmla="*/ 0 h 9903"/>
                <a:gd name="connsiteX0" fmla="*/ 0 w 9742"/>
                <a:gd name="connsiteY0" fmla="*/ 9025 h 10120"/>
                <a:gd name="connsiteX1" fmla="*/ 2712 w 9742"/>
                <a:gd name="connsiteY1" fmla="*/ 9631 h 10120"/>
                <a:gd name="connsiteX2" fmla="*/ 4797 w 9742"/>
                <a:gd name="connsiteY2" fmla="*/ 5079 h 10120"/>
                <a:gd name="connsiteX3" fmla="*/ 6675 w 9742"/>
                <a:gd name="connsiteY3" fmla="*/ 1241 h 10120"/>
                <a:gd name="connsiteX4" fmla="*/ 9742 w 9742"/>
                <a:gd name="connsiteY4" fmla="*/ 0 h 10120"/>
                <a:gd name="connsiteX0" fmla="*/ 0 w 10066"/>
                <a:gd name="connsiteY0" fmla="*/ 9699 h 10470"/>
                <a:gd name="connsiteX1" fmla="*/ 2850 w 10066"/>
                <a:gd name="connsiteY1" fmla="*/ 9517 h 10470"/>
                <a:gd name="connsiteX2" fmla="*/ 4990 w 10066"/>
                <a:gd name="connsiteY2" fmla="*/ 5019 h 10470"/>
                <a:gd name="connsiteX3" fmla="*/ 6918 w 10066"/>
                <a:gd name="connsiteY3" fmla="*/ 1226 h 10470"/>
                <a:gd name="connsiteX4" fmla="*/ 10066 w 10066"/>
                <a:gd name="connsiteY4" fmla="*/ 0 h 10470"/>
                <a:gd name="connsiteX0" fmla="*/ 0 w 10066"/>
                <a:gd name="connsiteY0" fmla="*/ 9699 h 10303"/>
                <a:gd name="connsiteX1" fmla="*/ 1990 w 10066"/>
                <a:gd name="connsiteY1" fmla="*/ 8925 h 10303"/>
                <a:gd name="connsiteX2" fmla="*/ 4990 w 10066"/>
                <a:gd name="connsiteY2" fmla="*/ 5019 h 10303"/>
                <a:gd name="connsiteX3" fmla="*/ 6918 w 10066"/>
                <a:gd name="connsiteY3" fmla="*/ 1226 h 10303"/>
                <a:gd name="connsiteX4" fmla="*/ 10066 w 10066"/>
                <a:gd name="connsiteY4" fmla="*/ 0 h 10303"/>
                <a:gd name="connsiteX0" fmla="*/ 0 w 10066"/>
                <a:gd name="connsiteY0" fmla="*/ 9699 h 9948"/>
                <a:gd name="connsiteX1" fmla="*/ 1990 w 10066"/>
                <a:gd name="connsiteY1" fmla="*/ 8925 h 9948"/>
                <a:gd name="connsiteX2" fmla="*/ 4990 w 10066"/>
                <a:gd name="connsiteY2" fmla="*/ 5019 h 9948"/>
                <a:gd name="connsiteX3" fmla="*/ 6918 w 10066"/>
                <a:gd name="connsiteY3" fmla="*/ 1226 h 9948"/>
                <a:gd name="connsiteX4" fmla="*/ 10066 w 10066"/>
                <a:gd name="connsiteY4" fmla="*/ 0 h 9948"/>
                <a:gd name="connsiteX0" fmla="*/ 0 w 10000"/>
                <a:gd name="connsiteY0" fmla="*/ 9750 h 9956"/>
                <a:gd name="connsiteX1" fmla="*/ 2043 w 10000"/>
                <a:gd name="connsiteY1" fmla="*/ 8710 h 9956"/>
                <a:gd name="connsiteX2" fmla="*/ 4957 w 10000"/>
                <a:gd name="connsiteY2" fmla="*/ 5045 h 9956"/>
                <a:gd name="connsiteX3" fmla="*/ 6873 w 10000"/>
                <a:gd name="connsiteY3" fmla="*/ 1232 h 9956"/>
                <a:gd name="connsiteX4" fmla="*/ 10000 w 10000"/>
                <a:gd name="connsiteY4" fmla="*/ 0 h 9956"/>
                <a:gd name="connsiteX0" fmla="*/ 0 w 10000"/>
                <a:gd name="connsiteY0" fmla="*/ 9793 h 10003"/>
                <a:gd name="connsiteX1" fmla="*/ 2043 w 10000"/>
                <a:gd name="connsiteY1" fmla="*/ 8748 h 10003"/>
                <a:gd name="connsiteX2" fmla="*/ 4497 w 10000"/>
                <a:gd name="connsiteY2" fmla="*/ 4947 h 10003"/>
                <a:gd name="connsiteX3" fmla="*/ 6873 w 10000"/>
                <a:gd name="connsiteY3" fmla="*/ 1237 h 10003"/>
                <a:gd name="connsiteX4" fmla="*/ 10000 w 10000"/>
                <a:gd name="connsiteY4" fmla="*/ 0 h 1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3">
                  <a:moveTo>
                    <a:pt x="0" y="9793"/>
                  </a:moveTo>
                  <a:cubicBezTo>
                    <a:pt x="939" y="10408"/>
                    <a:pt x="1294" y="9556"/>
                    <a:pt x="2043" y="8748"/>
                  </a:cubicBezTo>
                  <a:cubicBezTo>
                    <a:pt x="2793" y="7940"/>
                    <a:pt x="3692" y="6199"/>
                    <a:pt x="4497" y="4947"/>
                  </a:cubicBezTo>
                  <a:cubicBezTo>
                    <a:pt x="5302" y="3696"/>
                    <a:pt x="6054" y="2049"/>
                    <a:pt x="6873" y="1237"/>
                  </a:cubicBezTo>
                  <a:cubicBezTo>
                    <a:pt x="7690" y="428"/>
                    <a:pt x="7493" y="397"/>
                    <a:pt x="10000" y="0"/>
                  </a:cubicBezTo>
                </a:path>
              </a:pathLst>
            </a:custGeom>
            <a:noFill/>
            <a:ln w="15875" cap="flat" cmpd="sng">
              <a:solidFill>
                <a:srgbClr val="00B050"/>
              </a:solidFill>
              <a:prstDash val="lgDash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Oval 168">
              <a:extLst>
                <a:ext uri="{FF2B5EF4-FFF2-40B4-BE49-F238E27FC236}">
                  <a16:creationId xmlns:a16="http://schemas.microsoft.com/office/drawing/2014/main" id="{1403EEC9-64AB-A8C3-2289-847B4C04C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143" y="5057438"/>
              <a:ext cx="7778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64" name="Oval 169">
              <a:extLst>
                <a:ext uri="{FF2B5EF4-FFF2-40B4-BE49-F238E27FC236}">
                  <a16:creationId xmlns:a16="http://schemas.microsoft.com/office/drawing/2014/main" id="{D15A32E5-48DB-0683-A5B1-0B9FBB8BE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063" y="4556204"/>
              <a:ext cx="7778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65" name="Oval 170">
              <a:extLst>
                <a:ext uri="{FF2B5EF4-FFF2-40B4-BE49-F238E27FC236}">
                  <a16:creationId xmlns:a16="http://schemas.microsoft.com/office/drawing/2014/main" id="{B7D17697-002E-2578-B342-8E4A1CC70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5926" y="4464900"/>
              <a:ext cx="610767" cy="786999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66" name="Freeform 158">
              <a:extLst>
                <a:ext uri="{FF2B5EF4-FFF2-40B4-BE49-F238E27FC236}">
                  <a16:creationId xmlns:a16="http://schemas.microsoft.com/office/drawing/2014/main" id="{B9EDBBDF-0BD7-6E27-A279-1FF940F7849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573776" y="3589924"/>
              <a:ext cx="956089" cy="229584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9924 w 9924"/>
                <a:gd name="connsiteY0" fmla="*/ 8880 h 10001"/>
                <a:gd name="connsiteX1" fmla="*/ 7710 w 9924"/>
                <a:gd name="connsiteY1" fmla="*/ 9695 h 10001"/>
                <a:gd name="connsiteX2" fmla="*/ 4961 w 9924"/>
                <a:gd name="connsiteY2" fmla="*/ 3005 h 10001"/>
                <a:gd name="connsiteX3" fmla="*/ 2960 w 9924"/>
                <a:gd name="connsiteY3" fmla="*/ 252 h 10001"/>
                <a:gd name="connsiteX4" fmla="*/ 649 w 9924"/>
                <a:gd name="connsiteY4" fmla="*/ 331 h 10001"/>
                <a:gd name="connsiteX5" fmla="*/ 0 w 9924"/>
                <a:gd name="connsiteY5" fmla="*/ 4546 h 10001"/>
                <a:gd name="connsiteX0" fmla="*/ 10000 w 10000"/>
                <a:gd name="connsiteY0" fmla="*/ 8879 h 10000"/>
                <a:gd name="connsiteX1" fmla="*/ 7769 w 10000"/>
                <a:gd name="connsiteY1" fmla="*/ 9694 h 10000"/>
                <a:gd name="connsiteX2" fmla="*/ 4999 w 10000"/>
                <a:gd name="connsiteY2" fmla="*/ 3005 h 10000"/>
                <a:gd name="connsiteX3" fmla="*/ 2983 w 10000"/>
                <a:gd name="connsiteY3" fmla="*/ 252 h 10000"/>
                <a:gd name="connsiteX4" fmla="*/ 654 w 10000"/>
                <a:gd name="connsiteY4" fmla="*/ 331 h 10000"/>
                <a:gd name="connsiteX5" fmla="*/ 0 w 10000"/>
                <a:gd name="connsiteY5" fmla="*/ 3019 h 10000"/>
                <a:gd name="connsiteX0" fmla="*/ 10000 w 10000"/>
                <a:gd name="connsiteY0" fmla="*/ 8628 h 9749"/>
                <a:gd name="connsiteX1" fmla="*/ 7769 w 10000"/>
                <a:gd name="connsiteY1" fmla="*/ 9443 h 9749"/>
                <a:gd name="connsiteX2" fmla="*/ 4999 w 10000"/>
                <a:gd name="connsiteY2" fmla="*/ 2754 h 9749"/>
                <a:gd name="connsiteX3" fmla="*/ 2983 w 10000"/>
                <a:gd name="connsiteY3" fmla="*/ 1 h 9749"/>
                <a:gd name="connsiteX4" fmla="*/ 0 w 10000"/>
                <a:gd name="connsiteY4" fmla="*/ 2768 h 9749"/>
                <a:gd name="connsiteX0" fmla="*/ 10000 w 10000"/>
                <a:gd name="connsiteY0" fmla="*/ 6530 h 7679"/>
                <a:gd name="connsiteX1" fmla="*/ 7769 w 10000"/>
                <a:gd name="connsiteY1" fmla="*/ 7366 h 7679"/>
                <a:gd name="connsiteX2" fmla="*/ 4999 w 10000"/>
                <a:gd name="connsiteY2" fmla="*/ 505 h 7679"/>
                <a:gd name="connsiteX3" fmla="*/ 0 w 10000"/>
                <a:gd name="connsiteY3" fmla="*/ 519 h 7679"/>
                <a:gd name="connsiteX0" fmla="*/ 10000 w 10000"/>
                <a:gd name="connsiteY0" fmla="*/ 8963 h 10502"/>
                <a:gd name="connsiteX1" fmla="*/ 7769 w 10000"/>
                <a:gd name="connsiteY1" fmla="*/ 10051 h 10502"/>
                <a:gd name="connsiteX2" fmla="*/ 4151 w 10000"/>
                <a:gd name="connsiteY2" fmla="*/ 534 h 10502"/>
                <a:gd name="connsiteX3" fmla="*/ 0 w 10000"/>
                <a:gd name="connsiteY3" fmla="*/ 1135 h 10502"/>
                <a:gd name="connsiteX0" fmla="*/ 10000 w 10000"/>
                <a:gd name="connsiteY0" fmla="*/ 8646 h 10185"/>
                <a:gd name="connsiteX1" fmla="*/ 7769 w 10000"/>
                <a:gd name="connsiteY1" fmla="*/ 9734 h 10185"/>
                <a:gd name="connsiteX2" fmla="*/ 4151 w 10000"/>
                <a:gd name="connsiteY2" fmla="*/ 217 h 10185"/>
                <a:gd name="connsiteX3" fmla="*/ 0 w 10000"/>
                <a:gd name="connsiteY3" fmla="*/ 2857 h 10185"/>
                <a:gd name="connsiteX0" fmla="*/ 10000 w 10000"/>
                <a:gd name="connsiteY0" fmla="*/ 8892 h 10431"/>
                <a:gd name="connsiteX1" fmla="*/ 7769 w 10000"/>
                <a:gd name="connsiteY1" fmla="*/ 9980 h 10431"/>
                <a:gd name="connsiteX2" fmla="*/ 4151 w 10000"/>
                <a:gd name="connsiteY2" fmla="*/ 463 h 10431"/>
                <a:gd name="connsiteX3" fmla="*/ 0 w 10000"/>
                <a:gd name="connsiteY3" fmla="*/ 3103 h 10431"/>
                <a:gd name="connsiteX0" fmla="*/ 10000 w 10000"/>
                <a:gd name="connsiteY0" fmla="*/ 880 h 9980"/>
                <a:gd name="connsiteX1" fmla="*/ 7769 w 10000"/>
                <a:gd name="connsiteY1" fmla="*/ 9980 h 9980"/>
                <a:gd name="connsiteX2" fmla="*/ 4151 w 10000"/>
                <a:gd name="connsiteY2" fmla="*/ 463 h 9980"/>
                <a:gd name="connsiteX3" fmla="*/ 0 w 10000"/>
                <a:gd name="connsiteY3" fmla="*/ 3103 h 9980"/>
                <a:gd name="connsiteX0" fmla="*/ 10000 w 10000"/>
                <a:gd name="connsiteY0" fmla="*/ 420 h 2647"/>
                <a:gd name="connsiteX1" fmla="*/ 7230 w 10000"/>
                <a:gd name="connsiteY1" fmla="*/ 2240 h 2647"/>
                <a:gd name="connsiteX2" fmla="*/ 4151 w 10000"/>
                <a:gd name="connsiteY2" fmla="*/ 2 h 2647"/>
                <a:gd name="connsiteX3" fmla="*/ 0 w 10000"/>
                <a:gd name="connsiteY3" fmla="*/ 2647 h 2647"/>
                <a:gd name="connsiteX0" fmla="*/ 10000 w 10000"/>
                <a:gd name="connsiteY0" fmla="*/ 1608 h 10021"/>
                <a:gd name="connsiteX1" fmla="*/ 7230 w 10000"/>
                <a:gd name="connsiteY1" fmla="*/ 8483 h 10021"/>
                <a:gd name="connsiteX2" fmla="*/ 4151 w 10000"/>
                <a:gd name="connsiteY2" fmla="*/ 29 h 10021"/>
                <a:gd name="connsiteX3" fmla="*/ 0 w 10000"/>
                <a:gd name="connsiteY3" fmla="*/ 10021 h 10021"/>
                <a:gd name="connsiteX0" fmla="*/ 10000 w 10000"/>
                <a:gd name="connsiteY0" fmla="*/ 586 h 8999"/>
                <a:gd name="connsiteX1" fmla="*/ 7230 w 10000"/>
                <a:gd name="connsiteY1" fmla="*/ 7461 h 8999"/>
                <a:gd name="connsiteX2" fmla="*/ 3534 w 10000"/>
                <a:gd name="connsiteY2" fmla="*/ 33 h 8999"/>
                <a:gd name="connsiteX3" fmla="*/ 0 w 10000"/>
                <a:gd name="connsiteY3" fmla="*/ 8999 h 8999"/>
                <a:gd name="connsiteX0" fmla="*/ 10000 w 10000"/>
                <a:gd name="connsiteY0" fmla="*/ 673 h 10022"/>
                <a:gd name="connsiteX1" fmla="*/ 7307 w 10000"/>
                <a:gd name="connsiteY1" fmla="*/ 5652 h 10022"/>
                <a:gd name="connsiteX2" fmla="*/ 3534 w 10000"/>
                <a:gd name="connsiteY2" fmla="*/ 59 h 10022"/>
                <a:gd name="connsiteX3" fmla="*/ 0 w 10000"/>
                <a:gd name="connsiteY3" fmla="*/ 10022 h 10022"/>
                <a:gd name="connsiteX0" fmla="*/ 10000 w 10000"/>
                <a:gd name="connsiteY0" fmla="*/ 673 h 10022"/>
                <a:gd name="connsiteX1" fmla="*/ 7307 w 10000"/>
                <a:gd name="connsiteY1" fmla="*/ 5652 h 10022"/>
                <a:gd name="connsiteX2" fmla="*/ 3534 w 10000"/>
                <a:gd name="connsiteY2" fmla="*/ 59 h 10022"/>
                <a:gd name="connsiteX3" fmla="*/ 0 w 10000"/>
                <a:gd name="connsiteY3" fmla="*/ 10022 h 1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22">
                  <a:moveTo>
                    <a:pt x="10000" y="673"/>
                  </a:moveTo>
                  <a:cubicBezTo>
                    <a:pt x="9631" y="1453"/>
                    <a:pt x="8385" y="5754"/>
                    <a:pt x="7307" y="5652"/>
                  </a:cubicBezTo>
                  <a:cubicBezTo>
                    <a:pt x="6229" y="5550"/>
                    <a:pt x="4752" y="-669"/>
                    <a:pt x="3534" y="59"/>
                  </a:cubicBezTo>
                  <a:cubicBezTo>
                    <a:pt x="2316" y="787"/>
                    <a:pt x="810" y="3306"/>
                    <a:pt x="0" y="10022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Oval 168">
              <a:extLst>
                <a:ext uri="{FF2B5EF4-FFF2-40B4-BE49-F238E27FC236}">
                  <a16:creationId xmlns:a16="http://schemas.microsoft.com/office/drawing/2014/main" id="{C3DAEEEF-FC05-DA72-F23C-5B3DB5126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4137" y="5061343"/>
              <a:ext cx="7778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68" name="Line 145">
              <a:extLst>
                <a:ext uri="{FF2B5EF4-FFF2-40B4-BE49-F238E27FC236}">
                  <a16:creationId xmlns:a16="http://schemas.microsoft.com/office/drawing/2014/main" id="{227B11F7-E3A6-2EFD-16FA-9C34F6F4B1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61068" y="4632404"/>
              <a:ext cx="71020" cy="4289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Line 145">
              <a:extLst>
                <a:ext uri="{FF2B5EF4-FFF2-40B4-BE49-F238E27FC236}">
                  <a16:creationId xmlns:a16="http://schemas.microsoft.com/office/drawing/2014/main" id="{C6BBFF99-F4A7-6E23-537E-C0F73B988A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51947" y="4632404"/>
              <a:ext cx="71020" cy="4289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Oval 165">
              <a:extLst>
                <a:ext uri="{FF2B5EF4-FFF2-40B4-BE49-F238E27FC236}">
                  <a16:creationId xmlns:a16="http://schemas.microsoft.com/office/drawing/2014/main" id="{ECF6633A-47F4-01EF-1477-5BDBCB77E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1054" y="5202223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71" name="Oval 164">
              <a:extLst>
                <a:ext uri="{FF2B5EF4-FFF2-40B4-BE49-F238E27FC236}">
                  <a16:creationId xmlns:a16="http://schemas.microsoft.com/office/drawing/2014/main" id="{D327E67E-4439-283E-0BD7-D84EA40D0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1117" y="444914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73" name="Freeform 158">
              <a:extLst>
                <a:ext uri="{FF2B5EF4-FFF2-40B4-BE49-F238E27FC236}">
                  <a16:creationId xmlns:a16="http://schemas.microsoft.com/office/drawing/2014/main" id="{7D317524-1527-4AD8-E8A6-AA2964608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570" y="5130091"/>
              <a:ext cx="966182" cy="215498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9924 w 9924"/>
                <a:gd name="connsiteY0" fmla="*/ 8880 h 10001"/>
                <a:gd name="connsiteX1" fmla="*/ 7710 w 9924"/>
                <a:gd name="connsiteY1" fmla="*/ 9695 h 10001"/>
                <a:gd name="connsiteX2" fmla="*/ 4961 w 9924"/>
                <a:gd name="connsiteY2" fmla="*/ 3005 h 10001"/>
                <a:gd name="connsiteX3" fmla="*/ 2960 w 9924"/>
                <a:gd name="connsiteY3" fmla="*/ 252 h 10001"/>
                <a:gd name="connsiteX4" fmla="*/ 649 w 9924"/>
                <a:gd name="connsiteY4" fmla="*/ 331 h 10001"/>
                <a:gd name="connsiteX5" fmla="*/ 0 w 9924"/>
                <a:gd name="connsiteY5" fmla="*/ 4546 h 10001"/>
                <a:gd name="connsiteX0" fmla="*/ 10000 w 10000"/>
                <a:gd name="connsiteY0" fmla="*/ 8879 h 10000"/>
                <a:gd name="connsiteX1" fmla="*/ 7769 w 10000"/>
                <a:gd name="connsiteY1" fmla="*/ 9694 h 10000"/>
                <a:gd name="connsiteX2" fmla="*/ 4999 w 10000"/>
                <a:gd name="connsiteY2" fmla="*/ 3005 h 10000"/>
                <a:gd name="connsiteX3" fmla="*/ 2983 w 10000"/>
                <a:gd name="connsiteY3" fmla="*/ 252 h 10000"/>
                <a:gd name="connsiteX4" fmla="*/ 654 w 10000"/>
                <a:gd name="connsiteY4" fmla="*/ 331 h 10000"/>
                <a:gd name="connsiteX5" fmla="*/ 0 w 10000"/>
                <a:gd name="connsiteY5" fmla="*/ 3019 h 10000"/>
                <a:gd name="connsiteX0" fmla="*/ 10000 w 10000"/>
                <a:gd name="connsiteY0" fmla="*/ 8628 h 9749"/>
                <a:gd name="connsiteX1" fmla="*/ 7769 w 10000"/>
                <a:gd name="connsiteY1" fmla="*/ 9443 h 9749"/>
                <a:gd name="connsiteX2" fmla="*/ 4999 w 10000"/>
                <a:gd name="connsiteY2" fmla="*/ 2754 h 9749"/>
                <a:gd name="connsiteX3" fmla="*/ 2983 w 10000"/>
                <a:gd name="connsiteY3" fmla="*/ 1 h 9749"/>
                <a:gd name="connsiteX4" fmla="*/ 0 w 10000"/>
                <a:gd name="connsiteY4" fmla="*/ 2768 h 9749"/>
                <a:gd name="connsiteX0" fmla="*/ 10000 w 10000"/>
                <a:gd name="connsiteY0" fmla="*/ 6530 h 7679"/>
                <a:gd name="connsiteX1" fmla="*/ 7769 w 10000"/>
                <a:gd name="connsiteY1" fmla="*/ 7366 h 7679"/>
                <a:gd name="connsiteX2" fmla="*/ 4999 w 10000"/>
                <a:gd name="connsiteY2" fmla="*/ 505 h 7679"/>
                <a:gd name="connsiteX3" fmla="*/ 0 w 10000"/>
                <a:gd name="connsiteY3" fmla="*/ 519 h 7679"/>
                <a:gd name="connsiteX0" fmla="*/ 10000 w 10000"/>
                <a:gd name="connsiteY0" fmla="*/ 8963 h 10502"/>
                <a:gd name="connsiteX1" fmla="*/ 7769 w 10000"/>
                <a:gd name="connsiteY1" fmla="*/ 10051 h 10502"/>
                <a:gd name="connsiteX2" fmla="*/ 4151 w 10000"/>
                <a:gd name="connsiteY2" fmla="*/ 534 h 10502"/>
                <a:gd name="connsiteX3" fmla="*/ 0 w 10000"/>
                <a:gd name="connsiteY3" fmla="*/ 1135 h 10502"/>
                <a:gd name="connsiteX0" fmla="*/ 10000 w 10000"/>
                <a:gd name="connsiteY0" fmla="*/ 8646 h 10185"/>
                <a:gd name="connsiteX1" fmla="*/ 7769 w 10000"/>
                <a:gd name="connsiteY1" fmla="*/ 9734 h 10185"/>
                <a:gd name="connsiteX2" fmla="*/ 4151 w 10000"/>
                <a:gd name="connsiteY2" fmla="*/ 217 h 10185"/>
                <a:gd name="connsiteX3" fmla="*/ 0 w 10000"/>
                <a:gd name="connsiteY3" fmla="*/ 2857 h 10185"/>
                <a:gd name="connsiteX0" fmla="*/ 10000 w 10000"/>
                <a:gd name="connsiteY0" fmla="*/ 8892 h 10431"/>
                <a:gd name="connsiteX1" fmla="*/ 7769 w 10000"/>
                <a:gd name="connsiteY1" fmla="*/ 9980 h 10431"/>
                <a:gd name="connsiteX2" fmla="*/ 4151 w 10000"/>
                <a:gd name="connsiteY2" fmla="*/ 463 h 10431"/>
                <a:gd name="connsiteX3" fmla="*/ 0 w 10000"/>
                <a:gd name="connsiteY3" fmla="*/ 3103 h 10431"/>
                <a:gd name="connsiteX0" fmla="*/ 10000 w 10000"/>
                <a:gd name="connsiteY0" fmla="*/ 880 h 9980"/>
                <a:gd name="connsiteX1" fmla="*/ 7769 w 10000"/>
                <a:gd name="connsiteY1" fmla="*/ 9980 h 9980"/>
                <a:gd name="connsiteX2" fmla="*/ 4151 w 10000"/>
                <a:gd name="connsiteY2" fmla="*/ 463 h 9980"/>
                <a:gd name="connsiteX3" fmla="*/ 0 w 10000"/>
                <a:gd name="connsiteY3" fmla="*/ 3103 h 9980"/>
                <a:gd name="connsiteX0" fmla="*/ 10000 w 10000"/>
                <a:gd name="connsiteY0" fmla="*/ 420 h 2647"/>
                <a:gd name="connsiteX1" fmla="*/ 7230 w 10000"/>
                <a:gd name="connsiteY1" fmla="*/ 2240 h 2647"/>
                <a:gd name="connsiteX2" fmla="*/ 4151 w 10000"/>
                <a:gd name="connsiteY2" fmla="*/ 2 h 2647"/>
                <a:gd name="connsiteX3" fmla="*/ 0 w 10000"/>
                <a:gd name="connsiteY3" fmla="*/ 2647 h 2647"/>
                <a:gd name="connsiteX0" fmla="*/ 10000 w 10000"/>
                <a:gd name="connsiteY0" fmla="*/ 1608 h 10021"/>
                <a:gd name="connsiteX1" fmla="*/ 7230 w 10000"/>
                <a:gd name="connsiteY1" fmla="*/ 8483 h 10021"/>
                <a:gd name="connsiteX2" fmla="*/ 4151 w 10000"/>
                <a:gd name="connsiteY2" fmla="*/ 29 h 10021"/>
                <a:gd name="connsiteX3" fmla="*/ 0 w 10000"/>
                <a:gd name="connsiteY3" fmla="*/ 10021 h 10021"/>
                <a:gd name="connsiteX0" fmla="*/ 10000 w 10000"/>
                <a:gd name="connsiteY0" fmla="*/ 586 h 8999"/>
                <a:gd name="connsiteX1" fmla="*/ 7230 w 10000"/>
                <a:gd name="connsiteY1" fmla="*/ 7461 h 8999"/>
                <a:gd name="connsiteX2" fmla="*/ 3534 w 10000"/>
                <a:gd name="connsiteY2" fmla="*/ 33 h 8999"/>
                <a:gd name="connsiteX3" fmla="*/ 0 w 10000"/>
                <a:gd name="connsiteY3" fmla="*/ 8999 h 8999"/>
                <a:gd name="connsiteX0" fmla="*/ 10000 w 10000"/>
                <a:gd name="connsiteY0" fmla="*/ 673 h 10022"/>
                <a:gd name="connsiteX1" fmla="*/ 7307 w 10000"/>
                <a:gd name="connsiteY1" fmla="*/ 5652 h 10022"/>
                <a:gd name="connsiteX2" fmla="*/ 3534 w 10000"/>
                <a:gd name="connsiteY2" fmla="*/ 59 h 10022"/>
                <a:gd name="connsiteX3" fmla="*/ 0 w 10000"/>
                <a:gd name="connsiteY3" fmla="*/ 10022 h 10022"/>
                <a:gd name="connsiteX0" fmla="*/ 10000 w 10000"/>
                <a:gd name="connsiteY0" fmla="*/ 673 h 10022"/>
                <a:gd name="connsiteX1" fmla="*/ 7307 w 10000"/>
                <a:gd name="connsiteY1" fmla="*/ 5652 h 10022"/>
                <a:gd name="connsiteX2" fmla="*/ 3534 w 10000"/>
                <a:gd name="connsiteY2" fmla="*/ 59 h 10022"/>
                <a:gd name="connsiteX3" fmla="*/ 0 w 10000"/>
                <a:gd name="connsiteY3" fmla="*/ 10022 h 10022"/>
                <a:gd name="connsiteX0" fmla="*/ 10237 w 10237"/>
                <a:gd name="connsiteY0" fmla="*/ 3469 h 10026"/>
                <a:gd name="connsiteX1" fmla="*/ 7307 w 10237"/>
                <a:gd name="connsiteY1" fmla="*/ 5656 h 10026"/>
                <a:gd name="connsiteX2" fmla="*/ 3534 w 10237"/>
                <a:gd name="connsiteY2" fmla="*/ 63 h 10026"/>
                <a:gd name="connsiteX3" fmla="*/ 0 w 10237"/>
                <a:gd name="connsiteY3" fmla="*/ 10026 h 10026"/>
                <a:gd name="connsiteX0" fmla="*/ 9606 w 9606"/>
                <a:gd name="connsiteY0" fmla="*/ 7199 h 10033"/>
                <a:gd name="connsiteX1" fmla="*/ 7307 w 9606"/>
                <a:gd name="connsiteY1" fmla="*/ 5663 h 10033"/>
                <a:gd name="connsiteX2" fmla="*/ 3534 w 9606"/>
                <a:gd name="connsiteY2" fmla="*/ 70 h 10033"/>
                <a:gd name="connsiteX3" fmla="*/ 0 w 9606"/>
                <a:gd name="connsiteY3" fmla="*/ 10033 h 10033"/>
                <a:gd name="connsiteX0" fmla="*/ 10000 w 10000"/>
                <a:gd name="connsiteY0" fmla="*/ 11102 h 13927"/>
                <a:gd name="connsiteX1" fmla="*/ 6868 w 10000"/>
                <a:gd name="connsiteY1" fmla="*/ 294 h 13927"/>
                <a:gd name="connsiteX2" fmla="*/ 3679 w 10000"/>
                <a:gd name="connsiteY2" fmla="*/ 3997 h 13927"/>
                <a:gd name="connsiteX3" fmla="*/ 0 w 10000"/>
                <a:gd name="connsiteY3" fmla="*/ 13927 h 13927"/>
                <a:gd name="connsiteX0" fmla="*/ 10000 w 10000"/>
                <a:gd name="connsiteY0" fmla="*/ 21383 h 24208"/>
                <a:gd name="connsiteX1" fmla="*/ 6868 w 10000"/>
                <a:gd name="connsiteY1" fmla="*/ 10575 h 24208"/>
                <a:gd name="connsiteX2" fmla="*/ 2940 w 10000"/>
                <a:gd name="connsiteY2" fmla="*/ 363 h 24208"/>
                <a:gd name="connsiteX3" fmla="*/ 0 w 10000"/>
                <a:gd name="connsiteY3" fmla="*/ 24208 h 24208"/>
                <a:gd name="connsiteX0" fmla="*/ 10000 w 10000"/>
                <a:gd name="connsiteY0" fmla="*/ 21383 h 24208"/>
                <a:gd name="connsiteX1" fmla="*/ 6868 w 10000"/>
                <a:gd name="connsiteY1" fmla="*/ 10575 h 24208"/>
                <a:gd name="connsiteX2" fmla="*/ 2940 w 10000"/>
                <a:gd name="connsiteY2" fmla="*/ 363 h 24208"/>
                <a:gd name="connsiteX3" fmla="*/ 0 w 10000"/>
                <a:gd name="connsiteY3" fmla="*/ 24208 h 24208"/>
                <a:gd name="connsiteX0" fmla="*/ 10575 w 10575"/>
                <a:gd name="connsiteY0" fmla="*/ 18587 h 24195"/>
                <a:gd name="connsiteX1" fmla="*/ 6868 w 10575"/>
                <a:gd name="connsiteY1" fmla="*/ 10562 h 24195"/>
                <a:gd name="connsiteX2" fmla="*/ 2940 w 10575"/>
                <a:gd name="connsiteY2" fmla="*/ 350 h 24195"/>
                <a:gd name="connsiteX3" fmla="*/ 0 w 10575"/>
                <a:gd name="connsiteY3" fmla="*/ 24195 h 24195"/>
                <a:gd name="connsiteX0" fmla="*/ 9508 w 9508"/>
                <a:gd name="connsiteY0" fmla="*/ 25115 h 25153"/>
                <a:gd name="connsiteX1" fmla="*/ 6868 w 9508"/>
                <a:gd name="connsiteY1" fmla="*/ 10596 h 25153"/>
                <a:gd name="connsiteX2" fmla="*/ 2940 w 9508"/>
                <a:gd name="connsiteY2" fmla="*/ 384 h 25153"/>
                <a:gd name="connsiteX3" fmla="*/ 0 w 9508"/>
                <a:gd name="connsiteY3" fmla="*/ 24229 h 25153"/>
                <a:gd name="connsiteX0" fmla="*/ 11036 w 11036"/>
                <a:gd name="connsiteY0" fmla="*/ 7019 h 9618"/>
                <a:gd name="connsiteX1" fmla="*/ 7223 w 11036"/>
                <a:gd name="connsiteY1" fmla="*/ 4198 h 9618"/>
                <a:gd name="connsiteX2" fmla="*/ 3092 w 11036"/>
                <a:gd name="connsiteY2" fmla="*/ 138 h 9618"/>
                <a:gd name="connsiteX3" fmla="*/ 0 w 11036"/>
                <a:gd name="connsiteY3" fmla="*/ 9618 h 9618"/>
                <a:gd name="connsiteX0" fmla="*/ 10000 w 10000"/>
                <a:gd name="connsiteY0" fmla="*/ 7298 h 10000"/>
                <a:gd name="connsiteX1" fmla="*/ 6545 w 10000"/>
                <a:gd name="connsiteY1" fmla="*/ 4365 h 10000"/>
                <a:gd name="connsiteX2" fmla="*/ 2802 w 10000"/>
                <a:gd name="connsiteY2" fmla="*/ 143 h 10000"/>
                <a:gd name="connsiteX3" fmla="*/ 0 w 10000"/>
                <a:gd name="connsiteY3" fmla="*/ 10000 h 10000"/>
                <a:gd name="connsiteX0" fmla="*/ 10000 w 10000"/>
                <a:gd name="connsiteY0" fmla="*/ 7454 h 10156"/>
                <a:gd name="connsiteX1" fmla="*/ 5528 w 10000"/>
                <a:gd name="connsiteY1" fmla="*/ 2987 h 10156"/>
                <a:gd name="connsiteX2" fmla="*/ 2802 w 10000"/>
                <a:gd name="connsiteY2" fmla="*/ 299 h 10156"/>
                <a:gd name="connsiteX3" fmla="*/ 0 w 10000"/>
                <a:gd name="connsiteY3" fmla="*/ 10156 h 10156"/>
                <a:gd name="connsiteX0" fmla="*/ 10000 w 10000"/>
                <a:gd name="connsiteY0" fmla="*/ 7179 h 9881"/>
                <a:gd name="connsiteX1" fmla="*/ 2802 w 10000"/>
                <a:gd name="connsiteY1" fmla="*/ 24 h 9881"/>
                <a:gd name="connsiteX2" fmla="*/ 0 w 10000"/>
                <a:gd name="connsiteY2" fmla="*/ 9881 h 9881"/>
                <a:gd name="connsiteX0" fmla="*/ 10000 w 10000"/>
                <a:gd name="connsiteY0" fmla="*/ 7255 h 9990"/>
                <a:gd name="connsiteX1" fmla="*/ 2802 w 10000"/>
                <a:gd name="connsiteY1" fmla="*/ 14 h 9990"/>
                <a:gd name="connsiteX2" fmla="*/ 0 w 10000"/>
                <a:gd name="connsiteY2" fmla="*/ 9990 h 9990"/>
                <a:gd name="connsiteX0" fmla="*/ 10000 w 10000"/>
                <a:gd name="connsiteY0" fmla="*/ 6874 h 9612"/>
                <a:gd name="connsiteX1" fmla="*/ 3741 w 10000"/>
                <a:gd name="connsiteY1" fmla="*/ 14 h 9612"/>
                <a:gd name="connsiteX2" fmla="*/ 0 w 10000"/>
                <a:gd name="connsiteY2" fmla="*/ 9612 h 9612"/>
                <a:gd name="connsiteX0" fmla="*/ 10000 w 10000"/>
                <a:gd name="connsiteY0" fmla="*/ 7360 h 10209"/>
                <a:gd name="connsiteX1" fmla="*/ 3741 w 10000"/>
                <a:gd name="connsiteY1" fmla="*/ 224 h 10209"/>
                <a:gd name="connsiteX2" fmla="*/ 0 w 10000"/>
                <a:gd name="connsiteY2" fmla="*/ 10209 h 10209"/>
                <a:gd name="connsiteX0" fmla="*/ 10171 w 10171"/>
                <a:gd name="connsiteY0" fmla="*/ 6860 h 10004"/>
                <a:gd name="connsiteX1" fmla="*/ 3741 w 10171"/>
                <a:gd name="connsiteY1" fmla="*/ 19 h 10004"/>
                <a:gd name="connsiteX2" fmla="*/ 0 w 10171"/>
                <a:gd name="connsiteY2" fmla="*/ 10004 h 10004"/>
                <a:gd name="connsiteX0" fmla="*/ 10171 w 10171"/>
                <a:gd name="connsiteY0" fmla="*/ 6857 h 10001"/>
                <a:gd name="connsiteX1" fmla="*/ 3741 w 10171"/>
                <a:gd name="connsiteY1" fmla="*/ 16 h 10001"/>
                <a:gd name="connsiteX2" fmla="*/ 0 w 10171"/>
                <a:gd name="connsiteY2" fmla="*/ 10001 h 1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71" h="10001">
                  <a:moveTo>
                    <a:pt x="10171" y="6857"/>
                  </a:moveTo>
                  <a:cubicBezTo>
                    <a:pt x="7585" y="12605"/>
                    <a:pt x="5436" y="-508"/>
                    <a:pt x="3741" y="16"/>
                  </a:cubicBezTo>
                  <a:cubicBezTo>
                    <a:pt x="2046" y="540"/>
                    <a:pt x="804" y="2236"/>
                    <a:pt x="0" y="10001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158">
              <a:extLst>
                <a:ext uri="{FF2B5EF4-FFF2-40B4-BE49-F238E27FC236}">
                  <a16:creationId xmlns:a16="http://schemas.microsoft.com/office/drawing/2014/main" id="{2E5E2F21-DF5D-D07B-C02A-E882032A7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08" y="5219348"/>
              <a:ext cx="975265" cy="205639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9924 w 9924"/>
                <a:gd name="connsiteY0" fmla="*/ 8880 h 10001"/>
                <a:gd name="connsiteX1" fmla="*/ 7710 w 9924"/>
                <a:gd name="connsiteY1" fmla="*/ 9695 h 10001"/>
                <a:gd name="connsiteX2" fmla="*/ 4961 w 9924"/>
                <a:gd name="connsiteY2" fmla="*/ 3005 h 10001"/>
                <a:gd name="connsiteX3" fmla="*/ 2960 w 9924"/>
                <a:gd name="connsiteY3" fmla="*/ 252 h 10001"/>
                <a:gd name="connsiteX4" fmla="*/ 649 w 9924"/>
                <a:gd name="connsiteY4" fmla="*/ 331 h 10001"/>
                <a:gd name="connsiteX5" fmla="*/ 0 w 9924"/>
                <a:gd name="connsiteY5" fmla="*/ 4546 h 10001"/>
                <a:gd name="connsiteX0" fmla="*/ 10000 w 10000"/>
                <a:gd name="connsiteY0" fmla="*/ 8879 h 10000"/>
                <a:gd name="connsiteX1" fmla="*/ 7769 w 10000"/>
                <a:gd name="connsiteY1" fmla="*/ 9694 h 10000"/>
                <a:gd name="connsiteX2" fmla="*/ 4999 w 10000"/>
                <a:gd name="connsiteY2" fmla="*/ 3005 h 10000"/>
                <a:gd name="connsiteX3" fmla="*/ 2983 w 10000"/>
                <a:gd name="connsiteY3" fmla="*/ 252 h 10000"/>
                <a:gd name="connsiteX4" fmla="*/ 654 w 10000"/>
                <a:gd name="connsiteY4" fmla="*/ 331 h 10000"/>
                <a:gd name="connsiteX5" fmla="*/ 0 w 10000"/>
                <a:gd name="connsiteY5" fmla="*/ 3019 h 10000"/>
                <a:gd name="connsiteX0" fmla="*/ 10000 w 10000"/>
                <a:gd name="connsiteY0" fmla="*/ 8628 h 9749"/>
                <a:gd name="connsiteX1" fmla="*/ 7769 w 10000"/>
                <a:gd name="connsiteY1" fmla="*/ 9443 h 9749"/>
                <a:gd name="connsiteX2" fmla="*/ 4999 w 10000"/>
                <a:gd name="connsiteY2" fmla="*/ 2754 h 9749"/>
                <a:gd name="connsiteX3" fmla="*/ 2983 w 10000"/>
                <a:gd name="connsiteY3" fmla="*/ 1 h 9749"/>
                <a:gd name="connsiteX4" fmla="*/ 0 w 10000"/>
                <a:gd name="connsiteY4" fmla="*/ 2768 h 9749"/>
                <a:gd name="connsiteX0" fmla="*/ 10000 w 10000"/>
                <a:gd name="connsiteY0" fmla="*/ 6530 h 7679"/>
                <a:gd name="connsiteX1" fmla="*/ 7769 w 10000"/>
                <a:gd name="connsiteY1" fmla="*/ 7366 h 7679"/>
                <a:gd name="connsiteX2" fmla="*/ 4999 w 10000"/>
                <a:gd name="connsiteY2" fmla="*/ 505 h 7679"/>
                <a:gd name="connsiteX3" fmla="*/ 0 w 10000"/>
                <a:gd name="connsiteY3" fmla="*/ 519 h 7679"/>
                <a:gd name="connsiteX0" fmla="*/ 10000 w 10000"/>
                <a:gd name="connsiteY0" fmla="*/ 8963 h 10502"/>
                <a:gd name="connsiteX1" fmla="*/ 7769 w 10000"/>
                <a:gd name="connsiteY1" fmla="*/ 10051 h 10502"/>
                <a:gd name="connsiteX2" fmla="*/ 4151 w 10000"/>
                <a:gd name="connsiteY2" fmla="*/ 534 h 10502"/>
                <a:gd name="connsiteX3" fmla="*/ 0 w 10000"/>
                <a:gd name="connsiteY3" fmla="*/ 1135 h 10502"/>
                <a:gd name="connsiteX0" fmla="*/ 10000 w 10000"/>
                <a:gd name="connsiteY0" fmla="*/ 8646 h 10185"/>
                <a:gd name="connsiteX1" fmla="*/ 7769 w 10000"/>
                <a:gd name="connsiteY1" fmla="*/ 9734 h 10185"/>
                <a:gd name="connsiteX2" fmla="*/ 4151 w 10000"/>
                <a:gd name="connsiteY2" fmla="*/ 217 h 10185"/>
                <a:gd name="connsiteX3" fmla="*/ 0 w 10000"/>
                <a:gd name="connsiteY3" fmla="*/ 2857 h 10185"/>
                <a:gd name="connsiteX0" fmla="*/ 10000 w 10000"/>
                <a:gd name="connsiteY0" fmla="*/ 8892 h 10431"/>
                <a:gd name="connsiteX1" fmla="*/ 7769 w 10000"/>
                <a:gd name="connsiteY1" fmla="*/ 9980 h 10431"/>
                <a:gd name="connsiteX2" fmla="*/ 4151 w 10000"/>
                <a:gd name="connsiteY2" fmla="*/ 463 h 10431"/>
                <a:gd name="connsiteX3" fmla="*/ 0 w 10000"/>
                <a:gd name="connsiteY3" fmla="*/ 3103 h 10431"/>
                <a:gd name="connsiteX0" fmla="*/ 10000 w 10000"/>
                <a:gd name="connsiteY0" fmla="*/ 880 h 9980"/>
                <a:gd name="connsiteX1" fmla="*/ 7769 w 10000"/>
                <a:gd name="connsiteY1" fmla="*/ 9980 h 9980"/>
                <a:gd name="connsiteX2" fmla="*/ 4151 w 10000"/>
                <a:gd name="connsiteY2" fmla="*/ 463 h 9980"/>
                <a:gd name="connsiteX3" fmla="*/ 0 w 10000"/>
                <a:gd name="connsiteY3" fmla="*/ 3103 h 9980"/>
                <a:gd name="connsiteX0" fmla="*/ 10000 w 10000"/>
                <a:gd name="connsiteY0" fmla="*/ 420 h 2647"/>
                <a:gd name="connsiteX1" fmla="*/ 7230 w 10000"/>
                <a:gd name="connsiteY1" fmla="*/ 2240 h 2647"/>
                <a:gd name="connsiteX2" fmla="*/ 4151 w 10000"/>
                <a:gd name="connsiteY2" fmla="*/ 2 h 2647"/>
                <a:gd name="connsiteX3" fmla="*/ 0 w 10000"/>
                <a:gd name="connsiteY3" fmla="*/ 2647 h 2647"/>
                <a:gd name="connsiteX0" fmla="*/ 10000 w 10000"/>
                <a:gd name="connsiteY0" fmla="*/ 1608 h 10021"/>
                <a:gd name="connsiteX1" fmla="*/ 7230 w 10000"/>
                <a:gd name="connsiteY1" fmla="*/ 8483 h 10021"/>
                <a:gd name="connsiteX2" fmla="*/ 4151 w 10000"/>
                <a:gd name="connsiteY2" fmla="*/ 29 h 10021"/>
                <a:gd name="connsiteX3" fmla="*/ 0 w 10000"/>
                <a:gd name="connsiteY3" fmla="*/ 10021 h 10021"/>
                <a:gd name="connsiteX0" fmla="*/ 10000 w 10000"/>
                <a:gd name="connsiteY0" fmla="*/ 586 h 8999"/>
                <a:gd name="connsiteX1" fmla="*/ 7230 w 10000"/>
                <a:gd name="connsiteY1" fmla="*/ 7461 h 8999"/>
                <a:gd name="connsiteX2" fmla="*/ 3534 w 10000"/>
                <a:gd name="connsiteY2" fmla="*/ 33 h 8999"/>
                <a:gd name="connsiteX3" fmla="*/ 0 w 10000"/>
                <a:gd name="connsiteY3" fmla="*/ 8999 h 8999"/>
                <a:gd name="connsiteX0" fmla="*/ 10000 w 10000"/>
                <a:gd name="connsiteY0" fmla="*/ 673 h 10022"/>
                <a:gd name="connsiteX1" fmla="*/ 7307 w 10000"/>
                <a:gd name="connsiteY1" fmla="*/ 5652 h 10022"/>
                <a:gd name="connsiteX2" fmla="*/ 3534 w 10000"/>
                <a:gd name="connsiteY2" fmla="*/ 59 h 10022"/>
                <a:gd name="connsiteX3" fmla="*/ 0 w 10000"/>
                <a:gd name="connsiteY3" fmla="*/ 10022 h 10022"/>
                <a:gd name="connsiteX0" fmla="*/ 10000 w 10000"/>
                <a:gd name="connsiteY0" fmla="*/ 673 h 10022"/>
                <a:gd name="connsiteX1" fmla="*/ 7307 w 10000"/>
                <a:gd name="connsiteY1" fmla="*/ 5652 h 10022"/>
                <a:gd name="connsiteX2" fmla="*/ 3534 w 10000"/>
                <a:gd name="connsiteY2" fmla="*/ 59 h 10022"/>
                <a:gd name="connsiteX3" fmla="*/ 0 w 10000"/>
                <a:gd name="connsiteY3" fmla="*/ 10022 h 10022"/>
                <a:gd name="connsiteX0" fmla="*/ 10237 w 10237"/>
                <a:gd name="connsiteY0" fmla="*/ 3469 h 10026"/>
                <a:gd name="connsiteX1" fmla="*/ 7307 w 10237"/>
                <a:gd name="connsiteY1" fmla="*/ 5656 h 10026"/>
                <a:gd name="connsiteX2" fmla="*/ 3534 w 10237"/>
                <a:gd name="connsiteY2" fmla="*/ 63 h 10026"/>
                <a:gd name="connsiteX3" fmla="*/ 0 w 10237"/>
                <a:gd name="connsiteY3" fmla="*/ 10026 h 10026"/>
                <a:gd name="connsiteX0" fmla="*/ 9606 w 9606"/>
                <a:gd name="connsiteY0" fmla="*/ 7199 h 10033"/>
                <a:gd name="connsiteX1" fmla="*/ 7307 w 9606"/>
                <a:gd name="connsiteY1" fmla="*/ 5663 h 10033"/>
                <a:gd name="connsiteX2" fmla="*/ 3534 w 9606"/>
                <a:gd name="connsiteY2" fmla="*/ 70 h 10033"/>
                <a:gd name="connsiteX3" fmla="*/ 0 w 9606"/>
                <a:gd name="connsiteY3" fmla="*/ 10033 h 10033"/>
                <a:gd name="connsiteX0" fmla="*/ 10000 w 10000"/>
                <a:gd name="connsiteY0" fmla="*/ 11102 h 13927"/>
                <a:gd name="connsiteX1" fmla="*/ 6868 w 10000"/>
                <a:gd name="connsiteY1" fmla="*/ 294 h 13927"/>
                <a:gd name="connsiteX2" fmla="*/ 3679 w 10000"/>
                <a:gd name="connsiteY2" fmla="*/ 3997 h 13927"/>
                <a:gd name="connsiteX3" fmla="*/ 0 w 10000"/>
                <a:gd name="connsiteY3" fmla="*/ 13927 h 13927"/>
                <a:gd name="connsiteX0" fmla="*/ 10000 w 10000"/>
                <a:gd name="connsiteY0" fmla="*/ 21383 h 24208"/>
                <a:gd name="connsiteX1" fmla="*/ 6868 w 10000"/>
                <a:gd name="connsiteY1" fmla="*/ 10575 h 24208"/>
                <a:gd name="connsiteX2" fmla="*/ 2940 w 10000"/>
                <a:gd name="connsiteY2" fmla="*/ 363 h 24208"/>
                <a:gd name="connsiteX3" fmla="*/ 0 w 10000"/>
                <a:gd name="connsiteY3" fmla="*/ 24208 h 24208"/>
                <a:gd name="connsiteX0" fmla="*/ 10000 w 10000"/>
                <a:gd name="connsiteY0" fmla="*/ 21383 h 24208"/>
                <a:gd name="connsiteX1" fmla="*/ 6868 w 10000"/>
                <a:gd name="connsiteY1" fmla="*/ 10575 h 24208"/>
                <a:gd name="connsiteX2" fmla="*/ 2940 w 10000"/>
                <a:gd name="connsiteY2" fmla="*/ 363 h 24208"/>
                <a:gd name="connsiteX3" fmla="*/ 0 w 10000"/>
                <a:gd name="connsiteY3" fmla="*/ 24208 h 24208"/>
                <a:gd name="connsiteX0" fmla="*/ 10575 w 10575"/>
                <a:gd name="connsiteY0" fmla="*/ 18587 h 24195"/>
                <a:gd name="connsiteX1" fmla="*/ 6868 w 10575"/>
                <a:gd name="connsiteY1" fmla="*/ 10562 h 24195"/>
                <a:gd name="connsiteX2" fmla="*/ 2940 w 10575"/>
                <a:gd name="connsiteY2" fmla="*/ 350 h 24195"/>
                <a:gd name="connsiteX3" fmla="*/ 0 w 10575"/>
                <a:gd name="connsiteY3" fmla="*/ 24195 h 24195"/>
                <a:gd name="connsiteX0" fmla="*/ 9508 w 9508"/>
                <a:gd name="connsiteY0" fmla="*/ 25115 h 25153"/>
                <a:gd name="connsiteX1" fmla="*/ 6868 w 9508"/>
                <a:gd name="connsiteY1" fmla="*/ 10596 h 25153"/>
                <a:gd name="connsiteX2" fmla="*/ 2940 w 9508"/>
                <a:gd name="connsiteY2" fmla="*/ 384 h 25153"/>
                <a:gd name="connsiteX3" fmla="*/ 0 w 9508"/>
                <a:gd name="connsiteY3" fmla="*/ 24229 h 25153"/>
                <a:gd name="connsiteX0" fmla="*/ 11036 w 11036"/>
                <a:gd name="connsiteY0" fmla="*/ 7019 h 9618"/>
                <a:gd name="connsiteX1" fmla="*/ 7223 w 11036"/>
                <a:gd name="connsiteY1" fmla="*/ 4198 h 9618"/>
                <a:gd name="connsiteX2" fmla="*/ 3092 w 11036"/>
                <a:gd name="connsiteY2" fmla="*/ 138 h 9618"/>
                <a:gd name="connsiteX3" fmla="*/ 0 w 11036"/>
                <a:gd name="connsiteY3" fmla="*/ 9618 h 9618"/>
                <a:gd name="connsiteX0" fmla="*/ 10000 w 10000"/>
                <a:gd name="connsiteY0" fmla="*/ 7298 h 10000"/>
                <a:gd name="connsiteX1" fmla="*/ 6545 w 10000"/>
                <a:gd name="connsiteY1" fmla="*/ 4365 h 10000"/>
                <a:gd name="connsiteX2" fmla="*/ 2802 w 10000"/>
                <a:gd name="connsiteY2" fmla="*/ 143 h 10000"/>
                <a:gd name="connsiteX3" fmla="*/ 0 w 10000"/>
                <a:gd name="connsiteY3" fmla="*/ 10000 h 10000"/>
                <a:gd name="connsiteX0" fmla="*/ 10000 w 10000"/>
                <a:gd name="connsiteY0" fmla="*/ 7454 h 10156"/>
                <a:gd name="connsiteX1" fmla="*/ 5528 w 10000"/>
                <a:gd name="connsiteY1" fmla="*/ 2987 h 10156"/>
                <a:gd name="connsiteX2" fmla="*/ 2802 w 10000"/>
                <a:gd name="connsiteY2" fmla="*/ 299 h 10156"/>
                <a:gd name="connsiteX3" fmla="*/ 0 w 10000"/>
                <a:gd name="connsiteY3" fmla="*/ 10156 h 10156"/>
                <a:gd name="connsiteX0" fmla="*/ 10000 w 10000"/>
                <a:gd name="connsiteY0" fmla="*/ 7179 h 9881"/>
                <a:gd name="connsiteX1" fmla="*/ 2802 w 10000"/>
                <a:gd name="connsiteY1" fmla="*/ 24 h 9881"/>
                <a:gd name="connsiteX2" fmla="*/ 0 w 10000"/>
                <a:gd name="connsiteY2" fmla="*/ 9881 h 9881"/>
                <a:gd name="connsiteX0" fmla="*/ 10000 w 10000"/>
                <a:gd name="connsiteY0" fmla="*/ 7255 h 9990"/>
                <a:gd name="connsiteX1" fmla="*/ 2802 w 10000"/>
                <a:gd name="connsiteY1" fmla="*/ 14 h 9990"/>
                <a:gd name="connsiteX2" fmla="*/ 0 w 10000"/>
                <a:gd name="connsiteY2" fmla="*/ 9990 h 9990"/>
                <a:gd name="connsiteX0" fmla="*/ 10000 w 10000"/>
                <a:gd name="connsiteY0" fmla="*/ 6874 h 9612"/>
                <a:gd name="connsiteX1" fmla="*/ 3741 w 10000"/>
                <a:gd name="connsiteY1" fmla="*/ 14 h 9612"/>
                <a:gd name="connsiteX2" fmla="*/ 0 w 10000"/>
                <a:gd name="connsiteY2" fmla="*/ 9612 h 9612"/>
                <a:gd name="connsiteX0" fmla="*/ 10000 w 10000"/>
                <a:gd name="connsiteY0" fmla="*/ 7360 h 10209"/>
                <a:gd name="connsiteX1" fmla="*/ 3741 w 10000"/>
                <a:gd name="connsiteY1" fmla="*/ 224 h 10209"/>
                <a:gd name="connsiteX2" fmla="*/ 0 w 10000"/>
                <a:gd name="connsiteY2" fmla="*/ 10209 h 10209"/>
                <a:gd name="connsiteX0" fmla="*/ 10171 w 10171"/>
                <a:gd name="connsiteY0" fmla="*/ 6860 h 10004"/>
                <a:gd name="connsiteX1" fmla="*/ 3741 w 10171"/>
                <a:gd name="connsiteY1" fmla="*/ 19 h 10004"/>
                <a:gd name="connsiteX2" fmla="*/ 0 w 10171"/>
                <a:gd name="connsiteY2" fmla="*/ 10004 h 10004"/>
                <a:gd name="connsiteX0" fmla="*/ 10171 w 10171"/>
                <a:gd name="connsiteY0" fmla="*/ 6857 h 10001"/>
                <a:gd name="connsiteX1" fmla="*/ 3741 w 10171"/>
                <a:gd name="connsiteY1" fmla="*/ 16 h 10001"/>
                <a:gd name="connsiteX2" fmla="*/ 0 w 10171"/>
                <a:gd name="connsiteY2" fmla="*/ 10001 h 10001"/>
                <a:gd name="connsiteX0" fmla="*/ 10684 w 10684"/>
                <a:gd name="connsiteY0" fmla="*/ 1692 h 10141"/>
                <a:gd name="connsiteX1" fmla="*/ 3741 w 10684"/>
                <a:gd name="connsiteY1" fmla="*/ 156 h 10141"/>
                <a:gd name="connsiteX2" fmla="*/ 0 w 10684"/>
                <a:gd name="connsiteY2" fmla="*/ 10141 h 10141"/>
                <a:gd name="connsiteX0" fmla="*/ 10684 w 10684"/>
                <a:gd name="connsiteY0" fmla="*/ 1569 h 10018"/>
                <a:gd name="connsiteX1" fmla="*/ 8082 w 10684"/>
                <a:gd name="connsiteY1" fmla="*/ 6626 h 10018"/>
                <a:gd name="connsiteX2" fmla="*/ 3741 w 10684"/>
                <a:gd name="connsiteY2" fmla="*/ 33 h 10018"/>
                <a:gd name="connsiteX3" fmla="*/ 0 w 10684"/>
                <a:gd name="connsiteY3" fmla="*/ 10018 h 10018"/>
                <a:gd name="connsiteX0" fmla="*/ 10684 w 10684"/>
                <a:gd name="connsiteY0" fmla="*/ 1569 h 10018"/>
                <a:gd name="connsiteX1" fmla="*/ 8082 w 10684"/>
                <a:gd name="connsiteY1" fmla="*/ 6626 h 10018"/>
                <a:gd name="connsiteX2" fmla="*/ 3741 w 10684"/>
                <a:gd name="connsiteY2" fmla="*/ 33 h 10018"/>
                <a:gd name="connsiteX3" fmla="*/ 0 w 10684"/>
                <a:gd name="connsiteY3" fmla="*/ 10018 h 10018"/>
                <a:gd name="connsiteX0" fmla="*/ 10684 w 10684"/>
                <a:gd name="connsiteY0" fmla="*/ 1541 h 9990"/>
                <a:gd name="connsiteX1" fmla="*/ 7397 w 10684"/>
                <a:gd name="connsiteY1" fmla="*/ 8661 h 9990"/>
                <a:gd name="connsiteX2" fmla="*/ 3741 w 10684"/>
                <a:gd name="connsiteY2" fmla="*/ 5 h 9990"/>
                <a:gd name="connsiteX3" fmla="*/ 0 w 10684"/>
                <a:gd name="connsiteY3" fmla="*/ 9990 h 9990"/>
                <a:gd name="connsiteX0" fmla="*/ 9466 w 9466"/>
                <a:gd name="connsiteY0" fmla="*/ 1952 h 9092"/>
                <a:gd name="connsiteX1" fmla="*/ 6389 w 9466"/>
                <a:gd name="connsiteY1" fmla="*/ 9079 h 9092"/>
                <a:gd name="connsiteX2" fmla="*/ 2967 w 9466"/>
                <a:gd name="connsiteY2" fmla="*/ 414 h 9092"/>
                <a:gd name="connsiteX3" fmla="*/ 0 w 9466"/>
                <a:gd name="connsiteY3" fmla="*/ 6279 h 9092"/>
                <a:gd name="connsiteX0" fmla="*/ 10000 w 10000"/>
                <a:gd name="connsiteY0" fmla="*/ 2654 h 10507"/>
                <a:gd name="connsiteX1" fmla="*/ 6749 w 10000"/>
                <a:gd name="connsiteY1" fmla="*/ 10493 h 10507"/>
                <a:gd name="connsiteX2" fmla="*/ 2514 w 10000"/>
                <a:gd name="connsiteY2" fmla="*/ 313 h 10507"/>
                <a:gd name="connsiteX3" fmla="*/ 0 w 10000"/>
                <a:gd name="connsiteY3" fmla="*/ 7413 h 1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507">
                  <a:moveTo>
                    <a:pt x="10000" y="2654"/>
                  </a:moveTo>
                  <a:cubicBezTo>
                    <a:pt x="9270" y="6934"/>
                    <a:pt x="7894" y="10774"/>
                    <a:pt x="6749" y="10493"/>
                  </a:cubicBezTo>
                  <a:cubicBezTo>
                    <a:pt x="5606" y="10210"/>
                    <a:pt x="3639" y="827"/>
                    <a:pt x="2514" y="313"/>
                  </a:cubicBezTo>
                  <a:cubicBezTo>
                    <a:pt x="1389" y="-200"/>
                    <a:pt x="795" y="-1136"/>
                    <a:pt x="0" y="7413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Line 173">
              <a:extLst>
                <a:ext uri="{FF2B5EF4-FFF2-40B4-BE49-F238E27FC236}">
                  <a16:creationId xmlns:a16="http://schemas.microsoft.com/office/drawing/2014/main" id="{B3F855B1-E8F0-6960-7B56-CACC08F072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1006" y="4487542"/>
              <a:ext cx="873127" cy="106762"/>
            </a:xfrm>
            <a:custGeom>
              <a:avLst/>
              <a:gdLst>
                <a:gd name="connsiteX0" fmla="*/ 0 w 873127"/>
                <a:gd name="connsiteY0" fmla="*/ 0 h 106762"/>
                <a:gd name="connsiteX1" fmla="*/ 873127 w 873127"/>
                <a:gd name="connsiteY1" fmla="*/ 106762 h 106762"/>
                <a:gd name="connsiteX0" fmla="*/ 0 w 873127"/>
                <a:gd name="connsiteY0" fmla="*/ 0 h 106762"/>
                <a:gd name="connsiteX1" fmla="*/ 873127 w 873127"/>
                <a:gd name="connsiteY1" fmla="*/ 106762 h 106762"/>
                <a:gd name="connsiteX0" fmla="*/ 0 w 873127"/>
                <a:gd name="connsiteY0" fmla="*/ 0 h 106762"/>
                <a:gd name="connsiteX1" fmla="*/ 873127 w 873127"/>
                <a:gd name="connsiteY1" fmla="*/ 106762 h 106762"/>
                <a:gd name="connsiteX0" fmla="*/ 0 w 873127"/>
                <a:gd name="connsiteY0" fmla="*/ 0 h 106762"/>
                <a:gd name="connsiteX1" fmla="*/ 873127 w 873127"/>
                <a:gd name="connsiteY1" fmla="*/ 106762 h 106762"/>
                <a:gd name="connsiteX0" fmla="*/ 0 w 873127"/>
                <a:gd name="connsiteY0" fmla="*/ 0 h 106762"/>
                <a:gd name="connsiteX1" fmla="*/ 873127 w 873127"/>
                <a:gd name="connsiteY1" fmla="*/ 106762 h 10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3127" h="106762">
                  <a:moveTo>
                    <a:pt x="0" y="0"/>
                  </a:moveTo>
                  <a:cubicBezTo>
                    <a:pt x="291042" y="219832"/>
                    <a:pt x="575261" y="-99422"/>
                    <a:pt x="873127" y="106762"/>
                  </a:cubicBezTo>
                </a:path>
              </a:pathLst>
            </a:custGeom>
            <a:noFill/>
            <a:ln w="15875" cap="flat" cmpd="sng">
              <a:solidFill>
                <a:srgbClr val="7030A0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Line 173">
              <a:extLst>
                <a:ext uri="{FF2B5EF4-FFF2-40B4-BE49-F238E27FC236}">
                  <a16:creationId xmlns:a16="http://schemas.microsoft.com/office/drawing/2014/main" id="{7C5B7241-2657-FC16-6904-590F5C6520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01153" y="5054297"/>
              <a:ext cx="832725" cy="147925"/>
            </a:xfrm>
            <a:custGeom>
              <a:avLst/>
              <a:gdLst>
                <a:gd name="connsiteX0" fmla="*/ 0 w 873127"/>
                <a:gd name="connsiteY0" fmla="*/ 0 h 106762"/>
                <a:gd name="connsiteX1" fmla="*/ 873127 w 873127"/>
                <a:gd name="connsiteY1" fmla="*/ 106762 h 106762"/>
                <a:gd name="connsiteX0" fmla="*/ 0 w 873127"/>
                <a:gd name="connsiteY0" fmla="*/ 0 h 106762"/>
                <a:gd name="connsiteX1" fmla="*/ 873127 w 873127"/>
                <a:gd name="connsiteY1" fmla="*/ 106762 h 106762"/>
                <a:gd name="connsiteX0" fmla="*/ 0 w 873127"/>
                <a:gd name="connsiteY0" fmla="*/ 0 h 106762"/>
                <a:gd name="connsiteX1" fmla="*/ 873127 w 873127"/>
                <a:gd name="connsiteY1" fmla="*/ 106762 h 106762"/>
                <a:gd name="connsiteX0" fmla="*/ 0 w 873127"/>
                <a:gd name="connsiteY0" fmla="*/ 0 h 106762"/>
                <a:gd name="connsiteX1" fmla="*/ 873127 w 873127"/>
                <a:gd name="connsiteY1" fmla="*/ 106762 h 106762"/>
                <a:gd name="connsiteX0" fmla="*/ 0 w 873127"/>
                <a:gd name="connsiteY0" fmla="*/ 0 h 106762"/>
                <a:gd name="connsiteX1" fmla="*/ 873127 w 873127"/>
                <a:gd name="connsiteY1" fmla="*/ 106762 h 106762"/>
                <a:gd name="connsiteX0" fmla="*/ 0 w 873127"/>
                <a:gd name="connsiteY0" fmla="*/ 53956 h 160718"/>
                <a:gd name="connsiteX1" fmla="*/ 873127 w 873127"/>
                <a:gd name="connsiteY1" fmla="*/ 160718 h 160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3127" h="160718">
                  <a:moveTo>
                    <a:pt x="0" y="53956"/>
                  </a:moveTo>
                  <a:cubicBezTo>
                    <a:pt x="291042" y="273788"/>
                    <a:pt x="732670" y="-245644"/>
                    <a:pt x="873127" y="160718"/>
                  </a:cubicBezTo>
                </a:path>
              </a:pathLst>
            </a:custGeom>
            <a:noFill/>
            <a:ln w="15875" cap="flat" cmpd="sng">
              <a:solidFill>
                <a:srgbClr val="7030A0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Line 173">
              <a:extLst>
                <a:ext uri="{FF2B5EF4-FFF2-40B4-BE49-F238E27FC236}">
                  <a16:creationId xmlns:a16="http://schemas.microsoft.com/office/drawing/2014/main" id="{5327A764-F5DE-BD88-850B-AA516FCB5B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7102" y="5134642"/>
              <a:ext cx="864985" cy="106118"/>
            </a:xfrm>
            <a:custGeom>
              <a:avLst/>
              <a:gdLst>
                <a:gd name="connsiteX0" fmla="*/ 0 w 873127"/>
                <a:gd name="connsiteY0" fmla="*/ 0 h 106762"/>
                <a:gd name="connsiteX1" fmla="*/ 873127 w 873127"/>
                <a:gd name="connsiteY1" fmla="*/ 106762 h 106762"/>
                <a:gd name="connsiteX0" fmla="*/ 0 w 873127"/>
                <a:gd name="connsiteY0" fmla="*/ 0 h 106762"/>
                <a:gd name="connsiteX1" fmla="*/ 873127 w 873127"/>
                <a:gd name="connsiteY1" fmla="*/ 106762 h 106762"/>
                <a:gd name="connsiteX0" fmla="*/ 0 w 873127"/>
                <a:gd name="connsiteY0" fmla="*/ 0 h 106762"/>
                <a:gd name="connsiteX1" fmla="*/ 873127 w 873127"/>
                <a:gd name="connsiteY1" fmla="*/ 106762 h 106762"/>
                <a:gd name="connsiteX0" fmla="*/ 0 w 873127"/>
                <a:gd name="connsiteY0" fmla="*/ 0 h 106762"/>
                <a:gd name="connsiteX1" fmla="*/ 873127 w 873127"/>
                <a:gd name="connsiteY1" fmla="*/ 106762 h 106762"/>
                <a:gd name="connsiteX0" fmla="*/ 0 w 873127"/>
                <a:gd name="connsiteY0" fmla="*/ 0 h 106762"/>
                <a:gd name="connsiteX1" fmla="*/ 873127 w 873127"/>
                <a:gd name="connsiteY1" fmla="*/ 106762 h 106762"/>
                <a:gd name="connsiteX0" fmla="*/ 0 w 873127"/>
                <a:gd name="connsiteY0" fmla="*/ 53956 h 160718"/>
                <a:gd name="connsiteX1" fmla="*/ 873127 w 873127"/>
                <a:gd name="connsiteY1" fmla="*/ 160718 h 160718"/>
                <a:gd name="connsiteX0" fmla="*/ 0 w 873127"/>
                <a:gd name="connsiteY0" fmla="*/ 39522 h 168999"/>
                <a:gd name="connsiteX1" fmla="*/ 397411 w 873127"/>
                <a:gd name="connsiteY1" fmla="*/ 122944 h 168999"/>
                <a:gd name="connsiteX2" fmla="*/ 873127 w 873127"/>
                <a:gd name="connsiteY2" fmla="*/ 146284 h 168999"/>
                <a:gd name="connsiteX0" fmla="*/ 0 w 873127"/>
                <a:gd name="connsiteY0" fmla="*/ 1 h 140138"/>
                <a:gd name="connsiteX1" fmla="*/ 397411 w 873127"/>
                <a:gd name="connsiteY1" fmla="*/ 83423 h 140138"/>
                <a:gd name="connsiteX2" fmla="*/ 873127 w 873127"/>
                <a:gd name="connsiteY2" fmla="*/ 106763 h 140138"/>
                <a:gd name="connsiteX0" fmla="*/ 0 w 873127"/>
                <a:gd name="connsiteY0" fmla="*/ 0 h 140137"/>
                <a:gd name="connsiteX1" fmla="*/ 314753 w 873127"/>
                <a:gd name="connsiteY1" fmla="*/ 83422 h 140137"/>
                <a:gd name="connsiteX2" fmla="*/ 873127 w 873127"/>
                <a:gd name="connsiteY2" fmla="*/ 106762 h 140137"/>
                <a:gd name="connsiteX0" fmla="*/ 0 w 873127"/>
                <a:gd name="connsiteY0" fmla="*/ 36638 h 176775"/>
                <a:gd name="connsiteX1" fmla="*/ 314753 w 873127"/>
                <a:gd name="connsiteY1" fmla="*/ 120060 h 176775"/>
                <a:gd name="connsiteX2" fmla="*/ 873127 w 873127"/>
                <a:gd name="connsiteY2" fmla="*/ 143400 h 176775"/>
                <a:gd name="connsiteX0" fmla="*/ 0 w 873127"/>
                <a:gd name="connsiteY0" fmla="*/ 287 h 107048"/>
                <a:gd name="connsiteX1" fmla="*/ 314753 w 873127"/>
                <a:gd name="connsiteY1" fmla="*/ 83709 h 107048"/>
                <a:gd name="connsiteX2" fmla="*/ 873127 w 873127"/>
                <a:gd name="connsiteY2" fmla="*/ 107049 h 107048"/>
                <a:gd name="connsiteX0" fmla="*/ 0 w 873127"/>
                <a:gd name="connsiteY0" fmla="*/ 287 h 107049"/>
                <a:gd name="connsiteX1" fmla="*/ 238985 w 873127"/>
                <a:gd name="connsiteY1" fmla="*/ 83709 h 107049"/>
                <a:gd name="connsiteX2" fmla="*/ 873127 w 873127"/>
                <a:gd name="connsiteY2" fmla="*/ 107049 h 107049"/>
                <a:gd name="connsiteX0" fmla="*/ 0 w 873127"/>
                <a:gd name="connsiteY0" fmla="*/ 6447 h 113209"/>
                <a:gd name="connsiteX1" fmla="*/ 238985 w 873127"/>
                <a:gd name="connsiteY1" fmla="*/ 89869 h 113209"/>
                <a:gd name="connsiteX2" fmla="*/ 873127 w 873127"/>
                <a:gd name="connsiteY2" fmla="*/ 113209 h 113209"/>
                <a:gd name="connsiteX0" fmla="*/ 0 w 873127"/>
                <a:gd name="connsiteY0" fmla="*/ 6447 h 113209"/>
                <a:gd name="connsiteX1" fmla="*/ 238985 w 873127"/>
                <a:gd name="connsiteY1" fmla="*/ 89869 h 113209"/>
                <a:gd name="connsiteX2" fmla="*/ 873127 w 873127"/>
                <a:gd name="connsiteY2" fmla="*/ 113209 h 113209"/>
                <a:gd name="connsiteX0" fmla="*/ 0 w 873127"/>
                <a:gd name="connsiteY0" fmla="*/ 0 h 119032"/>
                <a:gd name="connsiteX1" fmla="*/ 335418 w 873127"/>
                <a:gd name="connsiteY1" fmla="*/ 112316 h 119032"/>
                <a:gd name="connsiteX2" fmla="*/ 873127 w 873127"/>
                <a:gd name="connsiteY2" fmla="*/ 106762 h 119032"/>
                <a:gd name="connsiteX0" fmla="*/ 0 w 873127"/>
                <a:gd name="connsiteY0" fmla="*/ 11603 h 123940"/>
                <a:gd name="connsiteX1" fmla="*/ 335418 w 873127"/>
                <a:gd name="connsiteY1" fmla="*/ 123919 h 123940"/>
                <a:gd name="connsiteX2" fmla="*/ 873127 w 873127"/>
                <a:gd name="connsiteY2" fmla="*/ 118365 h 123940"/>
                <a:gd name="connsiteX0" fmla="*/ 0 w 873127"/>
                <a:gd name="connsiteY0" fmla="*/ 0 h 112336"/>
                <a:gd name="connsiteX1" fmla="*/ 335418 w 873127"/>
                <a:gd name="connsiteY1" fmla="*/ 112316 h 112336"/>
                <a:gd name="connsiteX2" fmla="*/ 873127 w 873127"/>
                <a:gd name="connsiteY2" fmla="*/ 106762 h 11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3127" h="112336">
                  <a:moveTo>
                    <a:pt x="0" y="0"/>
                  </a:moveTo>
                  <a:cubicBezTo>
                    <a:pt x="63939" y="88549"/>
                    <a:pt x="193815" y="113157"/>
                    <a:pt x="335418" y="112316"/>
                  </a:cubicBezTo>
                  <a:cubicBezTo>
                    <a:pt x="477021" y="111475"/>
                    <a:pt x="650013" y="-32322"/>
                    <a:pt x="873127" y="106762"/>
                  </a:cubicBezTo>
                </a:path>
              </a:pathLst>
            </a:custGeom>
            <a:noFill/>
            <a:ln w="15875" cap="flat" cmpd="sng">
              <a:solidFill>
                <a:srgbClr val="7030A0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mc:AlternateContent xmlns:mc="http://schemas.openxmlformats.org/markup-compatibility/2006">
        <mc:Choice xmlns:a14="http://schemas.microsoft.com/office/drawing/2010/main" Requires="a14">
          <p:sp>
            <p:nvSpPr>
              <p:cNvPr id="233" name="TextBox 232">
                <a:extLst>
                  <a:ext uri="{FF2B5EF4-FFF2-40B4-BE49-F238E27FC236}">
                    <a16:creationId xmlns:a16="http://schemas.microsoft.com/office/drawing/2014/main" id="{3D676A07-9A62-98EC-B923-BE7D711E0296}"/>
                  </a:ext>
                </a:extLst>
              </p:cNvPr>
              <p:cNvSpPr txBox="1"/>
              <p:nvPr/>
            </p:nvSpPr>
            <p:spPr>
              <a:xfrm>
                <a:off x="6860937" y="877993"/>
                <a:ext cx="164436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𝜆</m:t>
                      </m:r>
                      <m:acc>
                        <m:accPr>
                          <m:chr m:val="⃗"/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.</m:t>
                      </m:r>
                      <m:sSub>
                        <m:sSubPr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sz="2400" dirty="0"/>
              </a:p>
            </p:txBody>
          </p:sp>
        </mc:Choice>
        <mc:Fallback>
          <p:sp>
            <p:nvSpPr>
              <p:cNvPr id="233" name="TextBox 232">
                <a:extLst>
                  <a:ext uri="{FF2B5EF4-FFF2-40B4-BE49-F238E27FC236}">
                    <a16:creationId xmlns:a16="http://schemas.microsoft.com/office/drawing/2014/main" id="{3D676A07-9A62-98EC-B923-BE7D711E029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60937" y="877993"/>
                <a:ext cx="1644361" cy="461665"/>
              </a:xfrm>
              <a:prstGeom prst="rect">
                <a:avLst/>
              </a:prstGeom>
              <a:blipFill>
                <a:blip r:embed="rId8"/>
                <a:stretch>
                  <a:fillRect t="-17105" b="-394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37" name="Group 236">
            <a:extLst>
              <a:ext uri="{FF2B5EF4-FFF2-40B4-BE49-F238E27FC236}">
                <a16:creationId xmlns:a16="http://schemas.microsoft.com/office/drawing/2014/main" id="{4428AC4C-FB4B-C588-5371-7AB204D8EA65}"/>
              </a:ext>
            </a:extLst>
          </p:cNvPr>
          <p:cNvGrpSpPr/>
          <p:nvPr/>
        </p:nvGrpSpPr>
        <p:grpSpPr>
          <a:xfrm>
            <a:off x="6224795" y="1488842"/>
            <a:ext cx="2589478" cy="4779600"/>
            <a:chOff x="6224795" y="1488842"/>
            <a:chExt cx="2589478" cy="4779600"/>
          </a:xfrm>
        </p:grpSpPr>
        <p:sp>
          <p:nvSpPr>
            <p:cNvPr id="186" name="Oval 49">
              <a:extLst>
                <a:ext uri="{FF2B5EF4-FFF2-40B4-BE49-F238E27FC236}">
                  <a16:creationId xmlns:a16="http://schemas.microsoft.com/office/drawing/2014/main" id="{DEEE69E4-7F56-8A98-9FC2-0220EE3A4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795" y="1488842"/>
              <a:ext cx="760287" cy="416877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87" name="Oval 44">
              <a:extLst>
                <a:ext uri="{FF2B5EF4-FFF2-40B4-BE49-F238E27FC236}">
                  <a16:creationId xmlns:a16="http://schemas.microsoft.com/office/drawing/2014/main" id="{2EC4EE18-4D6D-5F4F-584D-42BA97336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1959" y="1679342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88" name="Oval 45">
              <a:extLst>
                <a:ext uri="{FF2B5EF4-FFF2-40B4-BE49-F238E27FC236}">
                  <a16:creationId xmlns:a16="http://schemas.microsoft.com/office/drawing/2014/main" id="{040E7E7B-79C5-690C-497F-BA41E5BF7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4334" y="3566880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89" name="Oval 47">
              <a:extLst>
                <a:ext uri="{FF2B5EF4-FFF2-40B4-BE49-F238E27FC236}">
                  <a16:creationId xmlns:a16="http://schemas.microsoft.com/office/drawing/2014/main" id="{3A3D9964-CA69-7AF7-A7D7-10495738A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3508" y="5348055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90" name="Line 145">
              <a:extLst>
                <a:ext uri="{FF2B5EF4-FFF2-40B4-BE49-F238E27FC236}">
                  <a16:creationId xmlns:a16="http://schemas.microsoft.com/office/drawing/2014/main" id="{ABFA48AB-C771-E131-0A77-8BCAC60114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00534" y="1702111"/>
              <a:ext cx="951851" cy="1995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Freeform 156">
              <a:extLst>
                <a:ext uri="{FF2B5EF4-FFF2-40B4-BE49-F238E27FC236}">
                  <a16:creationId xmlns:a16="http://schemas.microsoft.com/office/drawing/2014/main" id="{A0D9948E-566F-F6B4-CB19-510531C97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2726" y="2756991"/>
              <a:ext cx="941786" cy="2462830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4641 w 10000"/>
                <a:gd name="connsiteY1" fmla="*/ 6013 h 10000"/>
                <a:gd name="connsiteX2" fmla="*/ 844 w 10000"/>
                <a:gd name="connsiteY2" fmla="*/ 5345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4641 w 10000"/>
                <a:gd name="connsiteY1" fmla="*/ 6013 h 10000"/>
                <a:gd name="connsiteX2" fmla="*/ 0 w 10000"/>
                <a:gd name="connsiteY2" fmla="*/ 10000 h 10000"/>
                <a:gd name="connsiteX0" fmla="*/ 9674 w 9674"/>
                <a:gd name="connsiteY0" fmla="*/ 0 h 9949"/>
                <a:gd name="connsiteX1" fmla="*/ 4315 w 9674"/>
                <a:gd name="connsiteY1" fmla="*/ 6013 h 9949"/>
                <a:gd name="connsiteX2" fmla="*/ 0 w 9674"/>
                <a:gd name="connsiteY2" fmla="*/ 9949 h 9949"/>
                <a:gd name="connsiteX0" fmla="*/ 10000 w 10000"/>
                <a:gd name="connsiteY0" fmla="*/ 0 h 10000"/>
                <a:gd name="connsiteX1" fmla="*/ 4460 w 10000"/>
                <a:gd name="connsiteY1" fmla="*/ 6044 h 10000"/>
                <a:gd name="connsiteX2" fmla="*/ 0 w 10000"/>
                <a:gd name="connsiteY2" fmla="*/ 10000 h 10000"/>
                <a:gd name="connsiteX0" fmla="*/ 10000 w 10000"/>
                <a:gd name="connsiteY0" fmla="*/ 0 h 10000"/>
                <a:gd name="connsiteX1" fmla="*/ 5404 w 10000"/>
                <a:gd name="connsiteY1" fmla="*/ 5992 h 10000"/>
                <a:gd name="connsiteX2" fmla="*/ 0 w 10000"/>
                <a:gd name="connsiteY2" fmla="*/ 10000 h 10000"/>
                <a:gd name="connsiteX0" fmla="*/ 10000 w 10000"/>
                <a:gd name="connsiteY0" fmla="*/ 0 h 10000"/>
                <a:gd name="connsiteX1" fmla="*/ 5404 w 10000"/>
                <a:gd name="connsiteY1" fmla="*/ 5992 h 10000"/>
                <a:gd name="connsiteX2" fmla="*/ 0 w 10000"/>
                <a:gd name="connsiteY2" fmla="*/ 10000 h 10000"/>
                <a:gd name="connsiteX0" fmla="*/ 10000 w 10000"/>
                <a:gd name="connsiteY0" fmla="*/ 0 h 10000"/>
                <a:gd name="connsiteX1" fmla="*/ 6201 w 10000"/>
                <a:gd name="connsiteY1" fmla="*/ 5105 h 10000"/>
                <a:gd name="connsiteX2" fmla="*/ 0 w 10000"/>
                <a:gd name="connsiteY2" fmla="*/ 10000 h 10000"/>
                <a:gd name="connsiteX0" fmla="*/ 10000 w 10000"/>
                <a:gd name="connsiteY0" fmla="*/ 0 h 10000"/>
                <a:gd name="connsiteX1" fmla="*/ 6201 w 10000"/>
                <a:gd name="connsiteY1" fmla="*/ 5105 h 10000"/>
                <a:gd name="connsiteX2" fmla="*/ 0 w 10000"/>
                <a:gd name="connsiteY2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8846" y="1259"/>
                    <a:pt x="7505" y="3467"/>
                    <a:pt x="6201" y="5105"/>
                  </a:cubicBezTo>
                  <a:cubicBezTo>
                    <a:pt x="4897" y="6743"/>
                    <a:pt x="3036" y="8671"/>
                    <a:pt x="0" y="10000"/>
                  </a:cubicBezTo>
                </a:path>
              </a:pathLst>
            </a:custGeom>
            <a:noFill/>
            <a:ln w="15875" cap="flat" cmpd="sng">
              <a:solidFill>
                <a:srgbClr val="00B050"/>
              </a:solidFill>
              <a:prstDash val="lgDash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" name="Freeform 158">
              <a:extLst>
                <a:ext uri="{FF2B5EF4-FFF2-40B4-BE49-F238E27FC236}">
                  <a16:creationId xmlns:a16="http://schemas.microsoft.com/office/drawing/2014/main" id="{1A824A88-E184-7E96-1055-C7A2F6904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6963" y="3339905"/>
              <a:ext cx="982900" cy="229584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9924 w 9924"/>
                <a:gd name="connsiteY0" fmla="*/ 8880 h 10001"/>
                <a:gd name="connsiteX1" fmla="*/ 7710 w 9924"/>
                <a:gd name="connsiteY1" fmla="*/ 9695 h 10001"/>
                <a:gd name="connsiteX2" fmla="*/ 4961 w 9924"/>
                <a:gd name="connsiteY2" fmla="*/ 3005 h 10001"/>
                <a:gd name="connsiteX3" fmla="*/ 2960 w 9924"/>
                <a:gd name="connsiteY3" fmla="*/ 252 h 10001"/>
                <a:gd name="connsiteX4" fmla="*/ 649 w 9924"/>
                <a:gd name="connsiteY4" fmla="*/ 331 h 10001"/>
                <a:gd name="connsiteX5" fmla="*/ 0 w 9924"/>
                <a:gd name="connsiteY5" fmla="*/ 4546 h 10001"/>
                <a:gd name="connsiteX0" fmla="*/ 10000 w 10000"/>
                <a:gd name="connsiteY0" fmla="*/ 8879 h 10000"/>
                <a:gd name="connsiteX1" fmla="*/ 7769 w 10000"/>
                <a:gd name="connsiteY1" fmla="*/ 9694 h 10000"/>
                <a:gd name="connsiteX2" fmla="*/ 4999 w 10000"/>
                <a:gd name="connsiteY2" fmla="*/ 3005 h 10000"/>
                <a:gd name="connsiteX3" fmla="*/ 2983 w 10000"/>
                <a:gd name="connsiteY3" fmla="*/ 252 h 10000"/>
                <a:gd name="connsiteX4" fmla="*/ 654 w 10000"/>
                <a:gd name="connsiteY4" fmla="*/ 331 h 10000"/>
                <a:gd name="connsiteX5" fmla="*/ 0 w 10000"/>
                <a:gd name="connsiteY5" fmla="*/ 3019 h 10000"/>
                <a:gd name="connsiteX0" fmla="*/ 10000 w 10000"/>
                <a:gd name="connsiteY0" fmla="*/ 8628 h 9749"/>
                <a:gd name="connsiteX1" fmla="*/ 7769 w 10000"/>
                <a:gd name="connsiteY1" fmla="*/ 9443 h 9749"/>
                <a:gd name="connsiteX2" fmla="*/ 4999 w 10000"/>
                <a:gd name="connsiteY2" fmla="*/ 2754 h 9749"/>
                <a:gd name="connsiteX3" fmla="*/ 2983 w 10000"/>
                <a:gd name="connsiteY3" fmla="*/ 1 h 9749"/>
                <a:gd name="connsiteX4" fmla="*/ 0 w 10000"/>
                <a:gd name="connsiteY4" fmla="*/ 2768 h 9749"/>
                <a:gd name="connsiteX0" fmla="*/ 10000 w 10000"/>
                <a:gd name="connsiteY0" fmla="*/ 6530 h 7679"/>
                <a:gd name="connsiteX1" fmla="*/ 7769 w 10000"/>
                <a:gd name="connsiteY1" fmla="*/ 7366 h 7679"/>
                <a:gd name="connsiteX2" fmla="*/ 4999 w 10000"/>
                <a:gd name="connsiteY2" fmla="*/ 505 h 7679"/>
                <a:gd name="connsiteX3" fmla="*/ 0 w 10000"/>
                <a:gd name="connsiteY3" fmla="*/ 519 h 7679"/>
                <a:gd name="connsiteX0" fmla="*/ 10000 w 10000"/>
                <a:gd name="connsiteY0" fmla="*/ 8963 h 10502"/>
                <a:gd name="connsiteX1" fmla="*/ 7769 w 10000"/>
                <a:gd name="connsiteY1" fmla="*/ 10051 h 10502"/>
                <a:gd name="connsiteX2" fmla="*/ 4151 w 10000"/>
                <a:gd name="connsiteY2" fmla="*/ 534 h 10502"/>
                <a:gd name="connsiteX3" fmla="*/ 0 w 10000"/>
                <a:gd name="connsiteY3" fmla="*/ 1135 h 10502"/>
                <a:gd name="connsiteX0" fmla="*/ 10000 w 10000"/>
                <a:gd name="connsiteY0" fmla="*/ 8646 h 10185"/>
                <a:gd name="connsiteX1" fmla="*/ 7769 w 10000"/>
                <a:gd name="connsiteY1" fmla="*/ 9734 h 10185"/>
                <a:gd name="connsiteX2" fmla="*/ 4151 w 10000"/>
                <a:gd name="connsiteY2" fmla="*/ 217 h 10185"/>
                <a:gd name="connsiteX3" fmla="*/ 0 w 10000"/>
                <a:gd name="connsiteY3" fmla="*/ 2857 h 10185"/>
                <a:gd name="connsiteX0" fmla="*/ 10000 w 10000"/>
                <a:gd name="connsiteY0" fmla="*/ 8892 h 10431"/>
                <a:gd name="connsiteX1" fmla="*/ 7769 w 10000"/>
                <a:gd name="connsiteY1" fmla="*/ 9980 h 10431"/>
                <a:gd name="connsiteX2" fmla="*/ 4151 w 10000"/>
                <a:gd name="connsiteY2" fmla="*/ 463 h 10431"/>
                <a:gd name="connsiteX3" fmla="*/ 0 w 10000"/>
                <a:gd name="connsiteY3" fmla="*/ 3103 h 10431"/>
                <a:gd name="connsiteX0" fmla="*/ 10000 w 10000"/>
                <a:gd name="connsiteY0" fmla="*/ 880 h 9980"/>
                <a:gd name="connsiteX1" fmla="*/ 7769 w 10000"/>
                <a:gd name="connsiteY1" fmla="*/ 9980 h 9980"/>
                <a:gd name="connsiteX2" fmla="*/ 4151 w 10000"/>
                <a:gd name="connsiteY2" fmla="*/ 463 h 9980"/>
                <a:gd name="connsiteX3" fmla="*/ 0 w 10000"/>
                <a:gd name="connsiteY3" fmla="*/ 3103 h 9980"/>
                <a:gd name="connsiteX0" fmla="*/ 10000 w 10000"/>
                <a:gd name="connsiteY0" fmla="*/ 420 h 2647"/>
                <a:gd name="connsiteX1" fmla="*/ 7230 w 10000"/>
                <a:gd name="connsiteY1" fmla="*/ 2240 h 2647"/>
                <a:gd name="connsiteX2" fmla="*/ 4151 w 10000"/>
                <a:gd name="connsiteY2" fmla="*/ 2 h 2647"/>
                <a:gd name="connsiteX3" fmla="*/ 0 w 10000"/>
                <a:gd name="connsiteY3" fmla="*/ 2647 h 2647"/>
                <a:gd name="connsiteX0" fmla="*/ 10000 w 10000"/>
                <a:gd name="connsiteY0" fmla="*/ 1608 h 10021"/>
                <a:gd name="connsiteX1" fmla="*/ 7230 w 10000"/>
                <a:gd name="connsiteY1" fmla="*/ 8483 h 10021"/>
                <a:gd name="connsiteX2" fmla="*/ 4151 w 10000"/>
                <a:gd name="connsiteY2" fmla="*/ 29 h 10021"/>
                <a:gd name="connsiteX3" fmla="*/ 0 w 10000"/>
                <a:gd name="connsiteY3" fmla="*/ 10021 h 10021"/>
                <a:gd name="connsiteX0" fmla="*/ 10000 w 10000"/>
                <a:gd name="connsiteY0" fmla="*/ 586 h 8999"/>
                <a:gd name="connsiteX1" fmla="*/ 7230 w 10000"/>
                <a:gd name="connsiteY1" fmla="*/ 7461 h 8999"/>
                <a:gd name="connsiteX2" fmla="*/ 3534 w 10000"/>
                <a:gd name="connsiteY2" fmla="*/ 33 h 8999"/>
                <a:gd name="connsiteX3" fmla="*/ 0 w 10000"/>
                <a:gd name="connsiteY3" fmla="*/ 8999 h 8999"/>
                <a:gd name="connsiteX0" fmla="*/ 10000 w 10000"/>
                <a:gd name="connsiteY0" fmla="*/ 673 h 10022"/>
                <a:gd name="connsiteX1" fmla="*/ 7307 w 10000"/>
                <a:gd name="connsiteY1" fmla="*/ 5652 h 10022"/>
                <a:gd name="connsiteX2" fmla="*/ 3534 w 10000"/>
                <a:gd name="connsiteY2" fmla="*/ 59 h 10022"/>
                <a:gd name="connsiteX3" fmla="*/ 0 w 10000"/>
                <a:gd name="connsiteY3" fmla="*/ 10022 h 10022"/>
                <a:gd name="connsiteX0" fmla="*/ 10000 w 10000"/>
                <a:gd name="connsiteY0" fmla="*/ 673 h 10022"/>
                <a:gd name="connsiteX1" fmla="*/ 7307 w 10000"/>
                <a:gd name="connsiteY1" fmla="*/ 5652 h 10022"/>
                <a:gd name="connsiteX2" fmla="*/ 3534 w 10000"/>
                <a:gd name="connsiteY2" fmla="*/ 59 h 10022"/>
                <a:gd name="connsiteX3" fmla="*/ 0 w 10000"/>
                <a:gd name="connsiteY3" fmla="*/ 10022 h 1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22">
                  <a:moveTo>
                    <a:pt x="10000" y="673"/>
                  </a:moveTo>
                  <a:cubicBezTo>
                    <a:pt x="9631" y="1453"/>
                    <a:pt x="8385" y="5754"/>
                    <a:pt x="7307" y="5652"/>
                  </a:cubicBezTo>
                  <a:cubicBezTo>
                    <a:pt x="6229" y="5550"/>
                    <a:pt x="4752" y="-669"/>
                    <a:pt x="3534" y="59"/>
                  </a:cubicBezTo>
                  <a:cubicBezTo>
                    <a:pt x="2316" y="787"/>
                    <a:pt x="810" y="3306"/>
                    <a:pt x="0" y="10022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Oval 163">
              <a:extLst>
                <a:ext uri="{FF2B5EF4-FFF2-40B4-BE49-F238E27FC236}">
                  <a16:creationId xmlns:a16="http://schemas.microsoft.com/office/drawing/2014/main" id="{3E1A1FCC-400D-8D49-8C21-EAA44835A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3968" y="1880810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94" name="Oval 164">
              <a:extLst>
                <a:ext uri="{FF2B5EF4-FFF2-40B4-BE49-F238E27FC236}">
                  <a16:creationId xmlns:a16="http://schemas.microsoft.com/office/drawing/2014/main" id="{75DD7174-633C-638F-8A7F-DB3F87FCC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3968" y="2654835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95" name="Oval 165">
              <a:extLst>
                <a:ext uri="{FF2B5EF4-FFF2-40B4-BE49-F238E27FC236}">
                  <a16:creationId xmlns:a16="http://schemas.microsoft.com/office/drawing/2014/main" id="{0D5AD10C-CBBC-D2EF-3FA2-3019E53C8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2385" y="3284343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96" name="Oval 166">
              <a:extLst>
                <a:ext uri="{FF2B5EF4-FFF2-40B4-BE49-F238E27FC236}">
                  <a16:creationId xmlns:a16="http://schemas.microsoft.com/office/drawing/2014/main" id="{DA648A59-4126-5071-80DD-7D1B7BCC4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2193" y="1690310"/>
              <a:ext cx="534988" cy="1780627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97" name="Line 173">
              <a:extLst>
                <a:ext uri="{FF2B5EF4-FFF2-40B4-BE49-F238E27FC236}">
                  <a16:creationId xmlns:a16="http://schemas.microsoft.com/office/drawing/2014/main" id="{9CE6AD4B-4C4D-607E-AF84-95092CE1F2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29693" y="1920680"/>
              <a:ext cx="787400" cy="913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" name="Freeform 174">
              <a:extLst>
                <a:ext uri="{FF2B5EF4-FFF2-40B4-BE49-F238E27FC236}">
                  <a16:creationId xmlns:a16="http://schemas.microsoft.com/office/drawing/2014/main" id="{ADFB1197-9DC5-473A-C2D1-722525B2D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2906" y="2546457"/>
              <a:ext cx="832761" cy="268001"/>
            </a:xfrm>
            <a:custGeom>
              <a:avLst/>
              <a:gdLst>
                <a:gd name="T0" fmla="*/ 552 w 552"/>
                <a:gd name="T1" fmla="*/ 374 h 432"/>
                <a:gd name="T2" fmla="*/ 395 w 552"/>
                <a:gd name="T3" fmla="*/ 418 h 432"/>
                <a:gd name="T4" fmla="*/ 298 w 552"/>
                <a:gd name="T5" fmla="*/ 291 h 432"/>
                <a:gd name="T6" fmla="*/ 186 w 552"/>
                <a:gd name="T7" fmla="*/ 29 h 432"/>
                <a:gd name="T8" fmla="*/ 0 w 552"/>
                <a:gd name="T9" fmla="*/ 116 h 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99 w 10099"/>
                <a:gd name="connsiteY0" fmla="*/ 8030 h 9104"/>
                <a:gd name="connsiteX1" fmla="*/ 7255 w 10099"/>
                <a:gd name="connsiteY1" fmla="*/ 9049 h 9104"/>
                <a:gd name="connsiteX2" fmla="*/ 5498 w 10099"/>
                <a:gd name="connsiteY2" fmla="*/ 6109 h 9104"/>
                <a:gd name="connsiteX3" fmla="*/ 3469 w 10099"/>
                <a:gd name="connsiteY3" fmla="*/ 44 h 9104"/>
                <a:gd name="connsiteX4" fmla="*/ 0 w 10099"/>
                <a:gd name="connsiteY4" fmla="*/ 7137 h 9104"/>
                <a:gd name="connsiteX0" fmla="*/ 10000 w 10000"/>
                <a:gd name="connsiteY0" fmla="*/ 2172 h 3353"/>
                <a:gd name="connsiteX1" fmla="*/ 7184 w 10000"/>
                <a:gd name="connsiteY1" fmla="*/ 3292 h 3353"/>
                <a:gd name="connsiteX2" fmla="*/ 5444 w 10000"/>
                <a:gd name="connsiteY2" fmla="*/ 62 h 3353"/>
                <a:gd name="connsiteX3" fmla="*/ 0 w 10000"/>
                <a:gd name="connsiteY3" fmla="*/ 1191 h 3353"/>
                <a:gd name="connsiteX0" fmla="*/ 10000 w 10000"/>
                <a:gd name="connsiteY0" fmla="*/ 8907 h 12551"/>
                <a:gd name="connsiteX1" fmla="*/ 7184 w 10000"/>
                <a:gd name="connsiteY1" fmla="*/ 12247 h 12551"/>
                <a:gd name="connsiteX2" fmla="*/ 4165 w 10000"/>
                <a:gd name="connsiteY2" fmla="*/ 118 h 12551"/>
                <a:gd name="connsiteX3" fmla="*/ 0 w 10000"/>
                <a:gd name="connsiteY3" fmla="*/ 5981 h 12551"/>
                <a:gd name="connsiteX0" fmla="*/ 9410 w 9410"/>
                <a:gd name="connsiteY0" fmla="*/ 8929 h 12573"/>
                <a:gd name="connsiteX1" fmla="*/ 6594 w 9410"/>
                <a:gd name="connsiteY1" fmla="*/ 12269 h 12573"/>
                <a:gd name="connsiteX2" fmla="*/ 3575 w 9410"/>
                <a:gd name="connsiteY2" fmla="*/ 140 h 12573"/>
                <a:gd name="connsiteX3" fmla="*/ 0 w 9410"/>
                <a:gd name="connsiteY3" fmla="*/ 5587 h 12573"/>
                <a:gd name="connsiteX0" fmla="*/ 10000 w 10000"/>
                <a:gd name="connsiteY0" fmla="*/ 7285 h 10182"/>
                <a:gd name="connsiteX1" fmla="*/ 7007 w 10000"/>
                <a:gd name="connsiteY1" fmla="*/ 9941 h 10182"/>
                <a:gd name="connsiteX2" fmla="*/ 3799 w 10000"/>
                <a:gd name="connsiteY2" fmla="*/ 294 h 10182"/>
                <a:gd name="connsiteX3" fmla="*/ 0 w 10000"/>
                <a:gd name="connsiteY3" fmla="*/ 4627 h 1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182">
                  <a:moveTo>
                    <a:pt x="10000" y="7285"/>
                  </a:moveTo>
                  <a:cubicBezTo>
                    <a:pt x="9505" y="7707"/>
                    <a:pt x="8040" y="11106"/>
                    <a:pt x="7007" y="9941"/>
                  </a:cubicBezTo>
                  <a:cubicBezTo>
                    <a:pt x="5974" y="8776"/>
                    <a:pt x="4967" y="1180"/>
                    <a:pt x="3799" y="294"/>
                  </a:cubicBezTo>
                  <a:cubicBezTo>
                    <a:pt x="2631" y="-592"/>
                    <a:pt x="787" y="430"/>
                    <a:pt x="0" y="4627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" name="Freeform 175">
              <a:extLst>
                <a:ext uri="{FF2B5EF4-FFF2-40B4-BE49-F238E27FC236}">
                  <a16:creationId xmlns:a16="http://schemas.microsoft.com/office/drawing/2014/main" id="{AF693C40-3073-E9B1-0873-10ECB6B85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8585" y="2043318"/>
              <a:ext cx="769458" cy="786999"/>
            </a:xfrm>
            <a:custGeom>
              <a:avLst/>
              <a:gdLst>
                <a:gd name="T0" fmla="*/ 0 w 491"/>
                <a:gd name="T1" fmla="*/ 310 h 414"/>
                <a:gd name="T2" fmla="*/ 144 w 491"/>
                <a:gd name="T3" fmla="*/ 397 h 414"/>
                <a:gd name="T4" fmla="*/ 245 w 491"/>
                <a:gd name="T5" fmla="*/ 208 h 414"/>
                <a:gd name="T6" fmla="*/ 297 w 491"/>
                <a:gd name="T7" fmla="*/ 21 h 414"/>
                <a:gd name="T8" fmla="*/ 491 w 491"/>
                <a:gd name="T9" fmla="*/ 81 h 4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0 w 10000"/>
                <a:gd name="connsiteY0" fmla="*/ 5622 h 7788"/>
                <a:gd name="connsiteX1" fmla="*/ 2933 w 10000"/>
                <a:gd name="connsiteY1" fmla="*/ 7723 h 7788"/>
                <a:gd name="connsiteX2" fmla="*/ 4990 w 10000"/>
                <a:gd name="connsiteY2" fmla="*/ 3158 h 7788"/>
                <a:gd name="connsiteX3" fmla="*/ 6943 w 10000"/>
                <a:gd name="connsiteY3" fmla="*/ 761 h 7788"/>
                <a:gd name="connsiteX4" fmla="*/ 10000 w 10000"/>
                <a:gd name="connsiteY4" fmla="*/ 91 h 7788"/>
                <a:gd name="connsiteX0" fmla="*/ 0 w 10000"/>
                <a:gd name="connsiteY0" fmla="*/ 7219 h 8097"/>
                <a:gd name="connsiteX1" fmla="*/ 2821 w 10000"/>
                <a:gd name="connsiteY1" fmla="*/ 7705 h 8097"/>
                <a:gd name="connsiteX2" fmla="*/ 4990 w 10000"/>
                <a:gd name="connsiteY2" fmla="*/ 4055 h 8097"/>
                <a:gd name="connsiteX3" fmla="*/ 6943 w 10000"/>
                <a:gd name="connsiteY3" fmla="*/ 977 h 8097"/>
                <a:gd name="connsiteX4" fmla="*/ 10000 w 10000"/>
                <a:gd name="connsiteY4" fmla="*/ 117 h 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8097">
                  <a:moveTo>
                    <a:pt x="0" y="7219"/>
                  </a:moveTo>
                  <a:cubicBezTo>
                    <a:pt x="489" y="8367"/>
                    <a:pt x="1986" y="8232"/>
                    <a:pt x="2821" y="7705"/>
                  </a:cubicBezTo>
                  <a:cubicBezTo>
                    <a:pt x="3656" y="7178"/>
                    <a:pt x="4303" y="5176"/>
                    <a:pt x="4990" y="4055"/>
                  </a:cubicBezTo>
                  <a:cubicBezTo>
                    <a:pt x="5677" y="2934"/>
                    <a:pt x="6108" y="1628"/>
                    <a:pt x="6943" y="977"/>
                  </a:cubicBezTo>
                  <a:cubicBezTo>
                    <a:pt x="7778" y="326"/>
                    <a:pt x="9185" y="-256"/>
                    <a:pt x="10000" y="117"/>
                  </a:cubicBezTo>
                </a:path>
              </a:pathLst>
            </a:custGeom>
            <a:noFill/>
            <a:ln w="15875" cap="flat" cmpd="sng">
              <a:solidFill>
                <a:srgbClr val="C00000"/>
              </a:solidFill>
              <a:prstDash val="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Line 176">
              <a:extLst>
                <a:ext uri="{FF2B5EF4-FFF2-40B4-BE49-F238E27FC236}">
                  <a16:creationId xmlns:a16="http://schemas.microsoft.com/office/drawing/2014/main" id="{9E86FB83-9A2E-2D4E-CEFD-F7D48E4AF4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23822" y="2743006"/>
              <a:ext cx="819150" cy="546100"/>
            </a:xfrm>
            <a:prstGeom prst="line">
              <a:avLst/>
            </a:pr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1" name="Group 167">
              <a:extLst>
                <a:ext uri="{FF2B5EF4-FFF2-40B4-BE49-F238E27FC236}">
                  <a16:creationId xmlns:a16="http://schemas.microsoft.com/office/drawing/2014/main" id="{D0541863-0BE6-A633-08CA-BA25FA3E27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82143" y="1901630"/>
              <a:ext cx="558800" cy="914400"/>
              <a:chOff x="2483" y="1971"/>
              <a:chExt cx="352" cy="576"/>
            </a:xfrm>
          </p:grpSpPr>
          <p:sp>
            <p:nvSpPr>
              <p:cNvPr id="228" name="Oval 168">
                <a:extLst>
                  <a:ext uri="{FF2B5EF4-FFF2-40B4-BE49-F238E27FC236}">
                    <a16:creationId xmlns:a16="http://schemas.microsoft.com/office/drawing/2014/main" id="{9B279EDC-37B0-5C73-A428-5184089CE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6" y="2443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9" name="Oval 169">
                <a:extLst>
                  <a:ext uri="{FF2B5EF4-FFF2-40B4-BE49-F238E27FC236}">
                    <a16:creationId xmlns:a16="http://schemas.microsoft.com/office/drawing/2014/main" id="{40EA5EAB-983A-8024-D938-95015317C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2034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0" name="Oval 170">
                <a:extLst>
                  <a:ext uri="{FF2B5EF4-FFF2-40B4-BE49-F238E27FC236}">
                    <a16:creationId xmlns:a16="http://schemas.microsoft.com/office/drawing/2014/main" id="{7C20C197-D365-746E-85F0-6BF9EDD14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1971"/>
                <a:ext cx="352" cy="576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1" name="Freeform 171">
                <a:extLst>
                  <a:ext uri="{FF2B5EF4-FFF2-40B4-BE49-F238E27FC236}">
                    <a16:creationId xmlns:a16="http://schemas.microsoft.com/office/drawing/2014/main" id="{E4758CAD-FB53-4A14-E16F-7AA4C9C21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84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" name="Freeform 172">
                <a:extLst>
                  <a:ext uri="{FF2B5EF4-FFF2-40B4-BE49-F238E27FC236}">
                    <a16:creationId xmlns:a16="http://schemas.microsoft.com/office/drawing/2014/main" id="{8EF3EA63-A65A-ED45-F1E5-B618E14E3A8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89" y="2087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mc:AlternateContent xmlns:mc="http://schemas.openxmlformats.org/markup-compatibility/2006">
          <mc:Choice xmlns:a14="http://schemas.microsoft.com/office/drawing/2010/main" Requires="a14">
            <p:sp>
              <p:nvSpPr>
                <p:cNvPr id="202" name="TextBox 201">
                  <a:extLst>
                    <a:ext uri="{FF2B5EF4-FFF2-40B4-BE49-F238E27FC236}">
                      <a16:creationId xmlns:a16="http://schemas.microsoft.com/office/drawing/2014/main" id="{5EFBC11E-B1DE-DE7D-EC3E-196BC60B6160}"/>
                    </a:ext>
                  </a:extLst>
                </p:cNvPr>
                <p:cNvSpPr txBox="1"/>
                <p:nvPr/>
              </p:nvSpPr>
              <p:spPr>
                <a:xfrm>
                  <a:off x="6346240" y="5929888"/>
                  <a:ext cx="356188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0" i="1" dirty="0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>
            <p:sp>
              <p:nvSpPr>
                <p:cNvPr id="202" name="TextBox 201">
                  <a:extLst>
                    <a:ext uri="{FF2B5EF4-FFF2-40B4-BE49-F238E27FC236}">
                      <a16:creationId xmlns:a16="http://schemas.microsoft.com/office/drawing/2014/main" id="{5EFBC11E-B1DE-DE7D-EC3E-196BC60B616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346240" y="5929888"/>
                  <a:ext cx="356188" cy="338554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03" name="Line 145">
              <a:extLst>
                <a:ext uri="{FF2B5EF4-FFF2-40B4-BE49-F238E27FC236}">
                  <a16:creationId xmlns:a16="http://schemas.microsoft.com/office/drawing/2014/main" id="{ABA9EB01-E010-B66A-4D1A-CB825BE093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03908" y="5414730"/>
              <a:ext cx="0" cy="5540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mc:AlternateContent xmlns:mc="http://schemas.openxmlformats.org/markup-compatibility/2006">
          <mc:Choice xmlns:a14="http://schemas.microsoft.com/office/drawing/2010/main" Requires="a14">
            <p:sp>
              <p:nvSpPr>
                <p:cNvPr id="204" name="TextBox 203">
                  <a:extLst>
                    <a:ext uri="{FF2B5EF4-FFF2-40B4-BE49-F238E27FC236}">
                      <a16:creationId xmlns:a16="http://schemas.microsoft.com/office/drawing/2014/main" id="{40FE6D5B-D8CB-B3E8-1FC4-F25CE187D52E}"/>
                    </a:ext>
                  </a:extLst>
                </p:cNvPr>
                <p:cNvSpPr txBox="1"/>
                <p:nvPr/>
              </p:nvSpPr>
              <p:spPr>
                <a:xfrm>
                  <a:off x="6478214" y="5929888"/>
                  <a:ext cx="356188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0" i="1" dirty="0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>
            <p:sp>
              <p:nvSpPr>
                <p:cNvPr id="204" name="TextBox 203">
                  <a:extLst>
                    <a:ext uri="{FF2B5EF4-FFF2-40B4-BE49-F238E27FC236}">
                      <a16:creationId xmlns:a16="http://schemas.microsoft.com/office/drawing/2014/main" id="{40FE6D5B-D8CB-B3E8-1FC4-F25CE187D5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478214" y="5929888"/>
                  <a:ext cx="356188" cy="338554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05" name="Oval 47">
              <a:extLst>
                <a:ext uri="{FF2B5EF4-FFF2-40B4-BE49-F238E27FC236}">
                  <a16:creationId xmlns:a16="http://schemas.microsoft.com/office/drawing/2014/main" id="{CEF19F20-43F7-2F7F-7286-529BDDCFC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5908" y="5352406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06" name="Line 145">
              <a:extLst>
                <a:ext uri="{FF2B5EF4-FFF2-40B4-BE49-F238E27FC236}">
                  <a16:creationId xmlns:a16="http://schemas.microsoft.com/office/drawing/2014/main" id="{26AD5ED1-A997-C6C1-1494-7535E5EE01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56308" y="5419081"/>
              <a:ext cx="0" cy="5540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Oval 163">
              <a:extLst>
                <a:ext uri="{FF2B5EF4-FFF2-40B4-BE49-F238E27FC236}">
                  <a16:creationId xmlns:a16="http://schemas.microsoft.com/office/drawing/2014/main" id="{C7434547-CB1B-672B-A955-BDE2D492F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9205" y="3800751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08" name="Oval 164">
              <a:extLst>
                <a:ext uri="{FF2B5EF4-FFF2-40B4-BE49-F238E27FC236}">
                  <a16:creationId xmlns:a16="http://schemas.microsoft.com/office/drawing/2014/main" id="{C939A0F4-2A53-07FF-3D39-9F8434FBD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3713" y="4574776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09" name="Oval 165">
              <a:extLst>
                <a:ext uri="{FF2B5EF4-FFF2-40B4-BE49-F238E27FC236}">
                  <a16:creationId xmlns:a16="http://schemas.microsoft.com/office/drawing/2014/main" id="{6F453267-A378-9C08-039C-D62DB768A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0532" y="5212993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0" name="Oval 166">
              <a:extLst>
                <a:ext uri="{FF2B5EF4-FFF2-40B4-BE49-F238E27FC236}">
                  <a16:creationId xmlns:a16="http://schemas.microsoft.com/office/drawing/2014/main" id="{5C2CCAB7-9E5E-EFF5-2130-E3E0D4E4A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7143" y="3645087"/>
              <a:ext cx="646238" cy="1780627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2" name="Freeform 174">
              <a:extLst>
                <a:ext uri="{FF2B5EF4-FFF2-40B4-BE49-F238E27FC236}">
                  <a16:creationId xmlns:a16="http://schemas.microsoft.com/office/drawing/2014/main" id="{A4E5C8EB-B37E-3F03-8715-19402C8BF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0533" y="4384424"/>
              <a:ext cx="950697" cy="203774"/>
            </a:xfrm>
            <a:custGeom>
              <a:avLst/>
              <a:gdLst>
                <a:gd name="T0" fmla="*/ 552 w 552"/>
                <a:gd name="T1" fmla="*/ 374 h 432"/>
                <a:gd name="T2" fmla="*/ 395 w 552"/>
                <a:gd name="T3" fmla="*/ 418 h 432"/>
                <a:gd name="T4" fmla="*/ 298 w 552"/>
                <a:gd name="T5" fmla="*/ 291 h 432"/>
                <a:gd name="T6" fmla="*/ 186 w 552"/>
                <a:gd name="T7" fmla="*/ 29 h 432"/>
                <a:gd name="T8" fmla="*/ 0 w 552"/>
                <a:gd name="T9" fmla="*/ 116 h 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99 w 10099"/>
                <a:gd name="connsiteY0" fmla="*/ 8030 h 9104"/>
                <a:gd name="connsiteX1" fmla="*/ 7255 w 10099"/>
                <a:gd name="connsiteY1" fmla="*/ 9049 h 9104"/>
                <a:gd name="connsiteX2" fmla="*/ 5498 w 10099"/>
                <a:gd name="connsiteY2" fmla="*/ 6109 h 9104"/>
                <a:gd name="connsiteX3" fmla="*/ 3469 w 10099"/>
                <a:gd name="connsiteY3" fmla="*/ 44 h 9104"/>
                <a:gd name="connsiteX4" fmla="*/ 0 w 10099"/>
                <a:gd name="connsiteY4" fmla="*/ 7137 h 9104"/>
                <a:gd name="connsiteX0" fmla="*/ 10000 w 10000"/>
                <a:gd name="connsiteY0" fmla="*/ 2172 h 3353"/>
                <a:gd name="connsiteX1" fmla="*/ 7184 w 10000"/>
                <a:gd name="connsiteY1" fmla="*/ 3292 h 3353"/>
                <a:gd name="connsiteX2" fmla="*/ 5444 w 10000"/>
                <a:gd name="connsiteY2" fmla="*/ 62 h 3353"/>
                <a:gd name="connsiteX3" fmla="*/ 0 w 10000"/>
                <a:gd name="connsiteY3" fmla="*/ 1191 h 3353"/>
                <a:gd name="connsiteX0" fmla="*/ 10000 w 10000"/>
                <a:gd name="connsiteY0" fmla="*/ 8907 h 12551"/>
                <a:gd name="connsiteX1" fmla="*/ 7184 w 10000"/>
                <a:gd name="connsiteY1" fmla="*/ 12247 h 12551"/>
                <a:gd name="connsiteX2" fmla="*/ 4165 w 10000"/>
                <a:gd name="connsiteY2" fmla="*/ 118 h 12551"/>
                <a:gd name="connsiteX3" fmla="*/ 0 w 10000"/>
                <a:gd name="connsiteY3" fmla="*/ 5981 h 12551"/>
                <a:gd name="connsiteX0" fmla="*/ 9410 w 9410"/>
                <a:gd name="connsiteY0" fmla="*/ 8929 h 12573"/>
                <a:gd name="connsiteX1" fmla="*/ 6594 w 9410"/>
                <a:gd name="connsiteY1" fmla="*/ 12269 h 12573"/>
                <a:gd name="connsiteX2" fmla="*/ 3575 w 9410"/>
                <a:gd name="connsiteY2" fmla="*/ 140 h 12573"/>
                <a:gd name="connsiteX3" fmla="*/ 0 w 9410"/>
                <a:gd name="connsiteY3" fmla="*/ 5587 h 12573"/>
                <a:gd name="connsiteX0" fmla="*/ 10000 w 10000"/>
                <a:gd name="connsiteY0" fmla="*/ 7285 h 10182"/>
                <a:gd name="connsiteX1" fmla="*/ 7007 w 10000"/>
                <a:gd name="connsiteY1" fmla="*/ 9941 h 10182"/>
                <a:gd name="connsiteX2" fmla="*/ 3799 w 10000"/>
                <a:gd name="connsiteY2" fmla="*/ 294 h 10182"/>
                <a:gd name="connsiteX3" fmla="*/ 0 w 10000"/>
                <a:gd name="connsiteY3" fmla="*/ 4627 h 10182"/>
                <a:gd name="connsiteX0" fmla="*/ 10285 w 10285"/>
                <a:gd name="connsiteY0" fmla="*/ 1330 h 9943"/>
                <a:gd name="connsiteX1" fmla="*/ 7007 w 10285"/>
                <a:gd name="connsiteY1" fmla="*/ 9941 h 9943"/>
                <a:gd name="connsiteX2" fmla="*/ 3799 w 10285"/>
                <a:gd name="connsiteY2" fmla="*/ 294 h 9943"/>
                <a:gd name="connsiteX3" fmla="*/ 0 w 10285"/>
                <a:gd name="connsiteY3" fmla="*/ 4627 h 9943"/>
                <a:gd name="connsiteX0" fmla="*/ 10000 w 10000"/>
                <a:gd name="connsiteY0" fmla="*/ 1338 h 10002"/>
                <a:gd name="connsiteX1" fmla="*/ 6813 w 10000"/>
                <a:gd name="connsiteY1" fmla="*/ 9998 h 10002"/>
                <a:gd name="connsiteX2" fmla="*/ 3694 w 10000"/>
                <a:gd name="connsiteY2" fmla="*/ 296 h 10002"/>
                <a:gd name="connsiteX3" fmla="*/ 0 w 10000"/>
                <a:gd name="connsiteY3" fmla="*/ 4654 h 10002"/>
                <a:gd name="connsiteX0" fmla="*/ 10000 w 10000"/>
                <a:gd name="connsiteY0" fmla="*/ 1043 h 4359"/>
                <a:gd name="connsiteX1" fmla="*/ 7368 w 10000"/>
                <a:gd name="connsiteY1" fmla="*/ 4046 h 4359"/>
                <a:gd name="connsiteX2" fmla="*/ 3694 w 10000"/>
                <a:gd name="connsiteY2" fmla="*/ 1 h 4359"/>
                <a:gd name="connsiteX3" fmla="*/ 0 w 10000"/>
                <a:gd name="connsiteY3" fmla="*/ 4359 h 4359"/>
                <a:gd name="connsiteX0" fmla="*/ 10092 w 10092"/>
                <a:gd name="connsiteY0" fmla="*/ 4957 h 10942"/>
                <a:gd name="connsiteX1" fmla="*/ 7368 w 10092"/>
                <a:gd name="connsiteY1" fmla="*/ 9282 h 10942"/>
                <a:gd name="connsiteX2" fmla="*/ 3694 w 10092"/>
                <a:gd name="connsiteY2" fmla="*/ 2 h 10942"/>
                <a:gd name="connsiteX3" fmla="*/ 0 w 10092"/>
                <a:gd name="connsiteY3" fmla="*/ 10000 h 10942"/>
                <a:gd name="connsiteX0" fmla="*/ 10092 w 10092"/>
                <a:gd name="connsiteY0" fmla="*/ 4957 h 10000"/>
                <a:gd name="connsiteX1" fmla="*/ 7368 w 10092"/>
                <a:gd name="connsiteY1" fmla="*/ 9282 h 10000"/>
                <a:gd name="connsiteX2" fmla="*/ 3694 w 10092"/>
                <a:gd name="connsiteY2" fmla="*/ 2 h 10000"/>
                <a:gd name="connsiteX3" fmla="*/ 0 w 10092"/>
                <a:gd name="connsiteY3" fmla="*/ 10000 h 10000"/>
                <a:gd name="connsiteX0" fmla="*/ 10092 w 10092"/>
                <a:gd name="connsiteY0" fmla="*/ 5070 h 10113"/>
                <a:gd name="connsiteX1" fmla="*/ 6721 w 10092"/>
                <a:gd name="connsiteY1" fmla="*/ 4695 h 10113"/>
                <a:gd name="connsiteX2" fmla="*/ 3694 w 10092"/>
                <a:gd name="connsiteY2" fmla="*/ 115 h 10113"/>
                <a:gd name="connsiteX3" fmla="*/ 0 w 10092"/>
                <a:gd name="connsiteY3" fmla="*/ 10113 h 10113"/>
                <a:gd name="connsiteX0" fmla="*/ 10092 w 10092"/>
                <a:gd name="connsiteY0" fmla="*/ 5121 h 10164"/>
                <a:gd name="connsiteX1" fmla="*/ 6721 w 10092"/>
                <a:gd name="connsiteY1" fmla="*/ 4746 h 10164"/>
                <a:gd name="connsiteX2" fmla="*/ 3694 w 10092"/>
                <a:gd name="connsiteY2" fmla="*/ 166 h 10164"/>
                <a:gd name="connsiteX3" fmla="*/ 0 w 10092"/>
                <a:gd name="connsiteY3" fmla="*/ 10164 h 10164"/>
                <a:gd name="connsiteX0" fmla="*/ 10092 w 10092"/>
                <a:gd name="connsiteY0" fmla="*/ 4956 h 9999"/>
                <a:gd name="connsiteX1" fmla="*/ 6721 w 10092"/>
                <a:gd name="connsiteY1" fmla="*/ 4581 h 9999"/>
                <a:gd name="connsiteX2" fmla="*/ 3694 w 10092"/>
                <a:gd name="connsiteY2" fmla="*/ 1 h 9999"/>
                <a:gd name="connsiteX3" fmla="*/ 0 w 10092"/>
                <a:gd name="connsiteY3" fmla="*/ 9999 h 9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92" h="9999">
                  <a:moveTo>
                    <a:pt x="10092" y="4956"/>
                  </a:moveTo>
                  <a:cubicBezTo>
                    <a:pt x="8872" y="7915"/>
                    <a:pt x="7879" y="7116"/>
                    <a:pt x="6721" y="4581"/>
                  </a:cubicBezTo>
                  <a:cubicBezTo>
                    <a:pt x="5563" y="2046"/>
                    <a:pt x="5184" y="-47"/>
                    <a:pt x="3694" y="1"/>
                  </a:cubicBezTo>
                  <a:cubicBezTo>
                    <a:pt x="2204" y="49"/>
                    <a:pt x="765" y="313"/>
                    <a:pt x="0" y="9999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Freeform 175">
              <a:extLst>
                <a:ext uri="{FF2B5EF4-FFF2-40B4-BE49-F238E27FC236}">
                  <a16:creationId xmlns:a16="http://schemas.microsoft.com/office/drawing/2014/main" id="{84428165-60CF-44B7-3EA0-9AC8EC2F5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0867" y="2044714"/>
              <a:ext cx="966183" cy="2656948"/>
            </a:xfrm>
            <a:custGeom>
              <a:avLst/>
              <a:gdLst>
                <a:gd name="T0" fmla="*/ 0 w 491"/>
                <a:gd name="T1" fmla="*/ 310 h 414"/>
                <a:gd name="T2" fmla="*/ 144 w 491"/>
                <a:gd name="T3" fmla="*/ 397 h 414"/>
                <a:gd name="T4" fmla="*/ 245 w 491"/>
                <a:gd name="T5" fmla="*/ 208 h 414"/>
                <a:gd name="T6" fmla="*/ 297 w 491"/>
                <a:gd name="T7" fmla="*/ 21 h 414"/>
                <a:gd name="T8" fmla="*/ 491 w 491"/>
                <a:gd name="T9" fmla="*/ 81 h 4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0 w 10000"/>
                <a:gd name="connsiteY0" fmla="*/ 5622 h 7788"/>
                <a:gd name="connsiteX1" fmla="*/ 2933 w 10000"/>
                <a:gd name="connsiteY1" fmla="*/ 7723 h 7788"/>
                <a:gd name="connsiteX2" fmla="*/ 4990 w 10000"/>
                <a:gd name="connsiteY2" fmla="*/ 3158 h 7788"/>
                <a:gd name="connsiteX3" fmla="*/ 6943 w 10000"/>
                <a:gd name="connsiteY3" fmla="*/ 761 h 7788"/>
                <a:gd name="connsiteX4" fmla="*/ 10000 w 10000"/>
                <a:gd name="connsiteY4" fmla="*/ 91 h 7788"/>
                <a:gd name="connsiteX0" fmla="*/ 0 w 10000"/>
                <a:gd name="connsiteY0" fmla="*/ 7219 h 8097"/>
                <a:gd name="connsiteX1" fmla="*/ 2821 w 10000"/>
                <a:gd name="connsiteY1" fmla="*/ 7705 h 8097"/>
                <a:gd name="connsiteX2" fmla="*/ 4990 w 10000"/>
                <a:gd name="connsiteY2" fmla="*/ 4055 h 8097"/>
                <a:gd name="connsiteX3" fmla="*/ 6943 w 10000"/>
                <a:gd name="connsiteY3" fmla="*/ 977 h 8097"/>
                <a:gd name="connsiteX4" fmla="*/ 10000 w 10000"/>
                <a:gd name="connsiteY4" fmla="*/ 117 h 8097"/>
                <a:gd name="connsiteX0" fmla="*/ 0 w 10402"/>
                <a:gd name="connsiteY0" fmla="*/ 8957 h 10041"/>
                <a:gd name="connsiteX1" fmla="*/ 2821 w 10402"/>
                <a:gd name="connsiteY1" fmla="*/ 9557 h 10041"/>
                <a:gd name="connsiteX2" fmla="*/ 4990 w 10402"/>
                <a:gd name="connsiteY2" fmla="*/ 5049 h 10041"/>
                <a:gd name="connsiteX3" fmla="*/ 6943 w 10402"/>
                <a:gd name="connsiteY3" fmla="*/ 1248 h 10041"/>
                <a:gd name="connsiteX4" fmla="*/ 10402 w 10402"/>
                <a:gd name="connsiteY4" fmla="*/ 138 h 10041"/>
                <a:gd name="connsiteX0" fmla="*/ 0 w 10402"/>
                <a:gd name="connsiteY0" fmla="*/ 8819 h 9903"/>
                <a:gd name="connsiteX1" fmla="*/ 2821 w 10402"/>
                <a:gd name="connsiteY1" fmla="*/ 9419 h 9903"/>
                <a:gd name="connsiteX2" fmla="*/ 4990 w 10402"/>
                <a:gd name="connsiteY2" fmla="*/ 4911 h 9903"/>
                <a:gd name="connsiteX3" fmla="*/ 6943 w 10402"/>
                <a:gd name="connsiteY3" fmla="*/ 1110 h 9903"/>
                <a:gd name="connsiteX4" fmla="*/ 10402 w 10402"/>
                <a:gd name="connsiteY4" fmla="*/ 0 h 9903"/>
                <a:gd name="connsiteX0" fmla="*/ 0 w 9742"/>
                <a:gd name="connsiteY0" fmla="*/ 9025 h 10120"/>
                <a:gd name="connsiteX1" fmla="*/ 2712 w 9742"/>
                <a:gd name="connsiteY1" fmla="*/ 9631 h 10120"/>
                <a:gd name="connsiteX2" fmla="*/ 4797 w 9742"/>
                <a:gd name="connsiteY2" fmla="*/ 5079 h 10120"/>
                <a:gd name="connsiteX3" fmla="*/ 6675 w 9742"/>
                <a:gd name="connsiteY3" fmla="*/ 1241 h 10120"/>
                <a:gd name="connsiteX4" fmla="*/ 9742 w 9742"/>
                <a:gd name="connsiteY4" fmla="*/ 0 h 10120"/>
                <a:gd name="connsiteX0" fmla="*/ 0 w 10066"/>
                <a:gd name="connsiteY0" fmla="*/ 9699 h 10470"/>
                <a:gd name="connsiteX1" fmla="*/ 2850 w 10066"/>
                <a:gd name="connsiteY1" fmla="*/ 9517 h 10470"/>
                <a:gd name="connsiteX2" fmla="*/ 4990 w 10066"/>
                <a:gd name="connsiteY2" fmla="*/ 5019 h 10470"/>
                <a:gd name="connsiteX3" fmla="*/ 6918 w 10066"/>
                <a:gd name="connsiteY3" fmla="*/ 1226 h 10470"/>
                <a:gd name="connsiteX4" fmla="*/ 10066 w 10066"/>
                <a:gd name="connsiteY4" fmla="*/ 0 h 10470"/>
                <a:gd name="connsiteX0" fmla="*/ 0 w 10066"/>
                <a:gd name="connsiteY0" fmla="*/ 9699 h 10303"/>
                <a:gd name="connsiteX1" fmla="*/ 1990 w 10066"/>
                <a:gd name="connsiteY1" fmla="*/ 8925 h 10303"/>
                <a:gd name="connsiteX2" fmla="*/ 4990 w 10066"/>
                <a:gd name="connsiteY2" fmla="*/ 5019 h 10303"/>
                <a:gd name="connsiteX3" fmla="*/ 6918 w 10066"/>
                <a:gd name="connsiteY3" fmla="*/ 1226 h 10303"/>
                <a:gd name="connsiteX4" fmla="*/ 10066 w 10066"/>
                <a:gd name="connsiteY4" fmla="*/ 0 h 10303"/>
                <a:gd name="connsiteX0" fmla="*/ 0 w 10066"/>
                <a:gd name="connsiteY0" fmla="*/ 9699 h 9948"/>
                <a:gd name="connsiteX1" fmla="*/ 1990 w 10066"/>
                <a:gd name="connsiteY1" fmla="*/ 8925 h 9948"/>
                <a:gd name="connsiteX2" fmla="*/ 4990 w 10066"/>
                <a:gd name="connsiteY2" fmla="*/ 5019 h 9948"/>
                <a:gd name="connsiteX3" fmla="*/ 6918 w 10066"/>
                <a:gd name="connsiteY3" fmla="*/ 1226 h 9948"/>
                <a:gd name="connsiteX4" fmla="*/ 10066 w 10066"/>
                <a:gd name="connsiteY4" fmla="*/ 0 h 9948"/>
                <a:gd name="connsiteX0" fmla="*/ 0 w 10000"/>
                <a:gd name="connsiteY0" fmla="*/ 9750 h 9956"/>
                <a:gd name="connsiteX1" fmla="*/ 2043 w 10000"/>
                <a:gd name="connsiteY1" fmla="*/ 8710 h 9956"/>
                <a:gd name="connsiteX2" fmla="*/ 4957 w 10000"/>
                <a:gd name="connsiteY2" fmla="*/ 5045 h 9956"/>
                <a:gd name="connsiteX3" fmla="*/ 6873 w 10000"/>
                <a:gd name="connsiteY3" fmla="*/ 1232 h 9956"/>
                <a:gd name="connsiteX4" fmla="*/ 10000 w 10000"/>
                <a:gd name="connsiteY4" fmla="*/ 0 h 9956"/>
                <a:gd name="connsiteX0" fmla="*/ 0 w 10000"/>
                <a:gd name="connsiteY0" fmla="*/ 9793 h 10003"/>
                <a:gd name="connsiteX1" fmla="*/ 2043 w 10000"/>
                <a:gd name="connsiteY1" fmla="*/ 8748 h 10003"/>
                <a:gd name="connsiteX2" fmla="*/ 4497 w 10000"/>
                <a:gd name="connsiteY2" fmla="*/ 4947 h 10003"/>
                <a:gd name="connsiteX3" fmla="*/ 6873 w 10000"/>
                <a:gd name="connsiteY3" fmla="*/ 1237 h 10003"/>
                <a:gd name="connsiteX4" fmla="*/ 10000 w 10000"/>
                <a:gd name="connsiteY4" fmla="*/ 0 h 1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3">
                  <a:moveTo>
                    <a:pt x="0" y="9793"/>
                  </a:moveTo>
                  <a:cubicBezTo>
                    <a:pt x="939" y="10408"/>
                    <a:pt x="1294" y="9556"/>
                    <a:pt x="2043" y="8748"/>
                  </a:cubicBezTo>
                  <a:cubicBezTo>
                    <a:pt x="2793" y="7940"/>
                    <a:pt x="3692" y="6199"/>
                    <a:pt x="4497" y="4947"/>
                  </a:cubicBezTo>
                  <a:cubicBezTo>
                    <a:pt x="5302" y="3696"/>
                    <a:pt x="6054" y="2049"/>
                    <a:pt x="6873" y="1237"/>
                  </a:cubicBezTo>
                  <a:cubicBezTo>
                    <a:pt x="7690" y="428"/>
                    <a:pt x="7493" y="397"/>
                    <a:pt x="10000" y="0"/>
                  </a:cubicBezTo>
                </a:path>
              </a:pathLst>
            </a:custGeom>
            <a:noFill/>
            <a:ln w="15875" cap="flat" cmpd="sng">
              <a:solidFill>
                <a:srgbClr val="00B050"/>
              </a:solidFill>
              <a:prstDash val="lgDash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Oval 168">
              <a:extLst>
                <a:ext uri="{FF2B5EF4-FFF2-40B4-BE49-F238E27FC236}">
                  <a16:creationId xmlns:a16="http://schemas.microsoft.com/office/drawing/2014/main" id="{0B100E02-21B7-B48C-9209-D3DF30AA3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76723" y="4422818"/>
              <a:ext cx="7778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5" name="Oval 169">
              <a:extLst>
                <a:ext uri="{FF2B5EF4-FFF2-40B4-BE49-F238E27FC236}">
                  <a16:creationId xmlns:a16="http://schemas.microsoft.com/office/drawing/2014/main" id="{9CCF869A-F7ED-CD73-380C-8486C0ACD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9643" y="3921584"/>
              <a:ext cx="7778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6" name="Oval 170">
              <a:extLst>
                <a:ext uri="{FF2B5EF4-FFF2-40B4-BE49-F238E27FC236}">
                  <a16:creationId xmlns:a16="http://schemas.microsoft.com/office/drawing/2014/main" id="{F219F168-092D-4F18-D634-815BDC00A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3506" y="3830280"/>
              <a:ext cx="610767" cy="786999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7" name="Freeform 158">
              <a:extLst>
                <a:ext uri="{FF2B5EF4-FFF2-40B4-BE49-F238E27FC236}">
                  <a16:creationId xmlns:a16="http://schemas.microsoft.com/office/drawing/2014/main" id="{01B67165-A219-1117-57F0-A261FE6F695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583116" y="3596748"/>
              <a:ext cx="956089" cy="229584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9924 w 9924"/>
                <a:gd name="connsiteY0" fmla="*/ 8880 h 10001"/>
                <a:gd name="connsiteX1" fmla="*/ 7710 w 9924"/>
                <a:gd name="connsiteY1" fmla="*/ 9695 h 10001"/>
                <a:gd name="connsiteX2" fmla="*/ 4961 w 9924"/>
                <a:gd name="connsiteY2" fmla="*/ 3005 h 10001"/>
                <a:gd name="connsiteX3" fmla="*/ 2960 w 9924"/>
                <a:gd name="connsiteY3" fmla="*/ 252 h 10001"/>
                <a:gd name="connsiteX4" fmla="*/ 649 w 9924"/>
                <a:gd name="connsiteY4" fmla="*/ 331 h 10001"/>
                <a:gd name="connsiteX5" fmla="*/ 0 w 9924"/>
                <a:gd name="connsiteY5" fmla="*/ 4546 h 10001"/>
                <a:gd name="connsiteX0" fmla="*/ 10000 w 10000"/>
                <a:gd name="connsiteY0" fmla="*/ 8879 h 10000"/>
                <a:gd name="connsiteX1" fmla="*/ 7769 w 10000"/>
                <a:gd name="connsiteY1" fmla="*/ 9694 h 10000"/>
                <a:gd name="connsiteX2" fmla="*/ 4999 w 10000"/>
                <a:gd name="connsiteY2" fmla="*/ 3005 h 10000"/>
                <a:gd name="connsiteX3" fmla="*/ 2983 w 10000"/>
                <a:gd name="connsiteY3" fmla="*/ 252 h 10000"/>
                <a:gd name="connsiteX4" fmla="*/ 654 w 10000"/>
                <a:gd name="connsiteY4" fmla="*/ 331 h 10000"/>
                <a:gd name="connsiteX5" fmla="*/ 0 w 10000"/>
                <a:gd name="connsiteY5" fmla="*/ 3019 h 10000"/>
                <a:gd name="connsiteX0" fmla="*/ 10000 w 10000"/>
                <a:gd name="connsiteY0" fmla="*/ 8628 h 9749"/>
                <a:gd name="connsiteX1" fmla="*/ 7769 w 10000"/>
                <a:gd name="connsiteY1" fmla="*/ 9443 h 9749"/>
                <a:gd name="connsiteX2" fmla="*/ 4999 w 10000"/>
                <a:gd name="connsiteY2" fmla="*/ 2754 h 9749"/>
                <a:gd name="connsiteX3" fmla="*/ 2983 w 10000"/>
                <a:gd name="connsiteY3" fmla="*/ 1 h 9749"/>
                <a:gd name="connsiteX4" fmla="*/ 0 w 10000"/>
                <a:gd name="connsiteY4" fmla="*/ 2768 h 9749"/>
                <a:gd name="connsiteX0" fmla="*/ 10000 w 10000"/>
                <a:gd name="connsiteY0" fmla="*/ 6530 h 7679"/>
                <a:gd name="connsiteX1" fmla="*/ 7769 w 10000"/>
                <a:gd name="connsiteY1" fmla="*/ 7366 h 7679"/>
                <a:gd name="connsiteX2" fmla="*/ 4999 w 10000"/>
                <a:gd name="connsiteY2" fmla="*/ 505 h 7679"/>
                <a:gd name="connsiteX3" fmla="*/ 0 w 10000"/>
                <a:gd name="connsiteY3" fmla="*/ 519 h 7679"/>
                <a:gd name="connsiteX0" fmla="*/ 10000 w 10000"/>
                <a:gd name="connsiteY0" fmla="*/ 8963 h 10502"/>
                <a:gd name="connsiteX1" fmla="*/ 7769 w 10000"/>
                <a:gd name="connsiteY1" fmla="*/ 10051 h 10502"/>
                <a:gd name="connsiteX2" fmla="*/ 4151 w 10000"/>
                <a:gd name="connsiteY2" fmla="*/ 534 h 10502"/>
                <a:gd name="connsiteX3" fmla="*/ 0 w 10000"/>
                <a:gd name="connsiteY3" fmla="*/ 1135 h 10502"/>
                <a:gd name="connsiteX0" fmla="*/ 10000 w 10000"/>
                <a:gd name="connsiteY0" fmla="*/ 8646 h 10185"/>
                <a:gd name="connsiteX1" fmla="*/ 7769 w 10000"/>
                <a:gd name="connsiteY1" fmla="*/ 9734 h 10185"/>
                <a:gd name="connsiteX2" fmla="*/ 4151 w 10000"/>
                <a:gd name="connsiteY2" fmla="*/ 217 h 10185"/>
                <a:gd name="connsiteX3" fmla="*/ 0 w 10000"/>
                <a:gd name="connsiteY3" fmla="*/ 2857 h 10185"/>
                <a:gd name="connsiteX0" fmla="*/ 10000 w 10000"/>
                <a:gd name="connsiteY0" fmla="*/ 8892 h 10431"/>
                <a:gd name="connsiteX1" fmla="*/ 7769 w 10000"/>
                <a:gd name="connsiteY1" fmla="*/ 9980 h 10431"/>
                <a:gd name="connsiteX2" fmla="*/ 4151 w 10000"/>
                <a:gd name="connsiteY2" fmla="*/ 463 h 10431"/>
                <a:gd name="connsiteX3" fmla="*/ 0 w 10000"/>
                <a:gd name="connsiteY3" fmla="*/ 3103 h 10431"/>
                <a:gd name="connsiteX0" fmla="*/ 10000 w 10000"/>
                <a:gd name="connsiteY0" fmla="*/ 880 h 9980"/>
                <a:gd name="connsiteX1" fmla="*/ 7769 w 10000"/>
                <a:gd name="connsiteY1" fmla="*/ 9980 h 9980"/>
                <a:gd name="connsiteX2" fmla="*/ 4151 w 10000"/>
                <a:gd name="connsiteY2" fmla="*/ 463 h 9980"/>
                <a:gd name="connsiteX3" fmla="*/ 0 w 10000"/>
                <a:gd name="connsiteY3" fmla="*/ 3103 h 9980"/>
                <a:gd name="connsiteX0" fmla="*/ 10000 w 10000"/>
                <a:gd name="connsiteY0" fmla="*/ 420 h 2647"/>
                <a:gd name="connsiteX1" fmla="*/ 7230 w 10000"/>
                <a:gd name="connsiteY1" fmla="*/ 2240 h 2647"/>
                <a:gd name="connsiteX2" fmla="*/ 4151 w 10000"/>
                <a:gd name="connsiteY2" fmla="*/ 2 h 2647"/>
                <a:gd name="connsiteX3" fmla="*/ 0 w 10000"/>
                <a:gd name="connsiteY3" fmla="*/ 2647 h 2647"/>
                <a:gd name="connsiteX0" fmla="*/ 10000 w 10000"/>
                <a:gd name="connsiteY0" fmla="*/ 1608 h 10021"/>
                <a:gd name="connsiteX1" fmla="*/ 7230 w 10000"/>
                <a:gd name="connsiteY1" fmla="*/ 8483 h 10021"/>
                <a:gd name="connsiteX2" fmla="*/ 4151 w 10000"/>
                <a:gd name="connsiteY2" fmla="*/ 29 h 10021"/>
                <a:gd name="connsiteX3" fmla="*/ 0 w 10000"/>
                <a:gd name="connsiteY3" fmla="*/ 10021 h 10021"/>
                <a:gd name="connsiteX0" fmla="*/ 10000 w 10000"/>
                <a:gd name="connsiteY0" fmla="*/ 586 h 8999"/>
                <a:gd name="connsiteX1" fmla="*/ 7230 w 10000"/>
                <a:gd name="connsiteY1" fmla="*/ 7461 h 8999"/>
                <a:gd name="connsiteX2" fmla="*/ 3534 w 10000"/>
                <a:gd name="connsiteY2" fmla="*/ 33 h 8999"/>
                <a:gd name="connsiteX3" fmla="*/ 0 w 10000"/>
                <a:gd name="connsiteY3" fmla="*/ 8999 h 8999"/>
                <a:gd name="connsiteX0" fmla="*/ 10000 w 10000"/>
                <a:gd name="connsiteY0" fmla="*/ 673 h 10022"/>
                <a:gd name="connsiteX1" fmla="*/ 7307 w 10000"/>
                <a:gd name="connsiteY1" fmla="*/ 5652 h 10022"/>
                <a:gd name="connsiteX2" fmla="*/ 3534 w 10000"/>
                <a:gd name="connsiteY2" fmla="*/ 59 h 10022"/>
                <a:gd name="connsiteX3" fmla="*/ 0 w 10000"/>
                <a:gd name="connsiteY3" fmla="*/ 10022 h 10022"/>
                <a:gd name="connsiteX0" fmla="*/ 10000 w 10000"/>
                <a:gd name="connsiteY0" fmla="*/ 673 h 10022"/>
                <a:gd name="connsiteX1" fmla="*/ 7307 w 10000"/>
                <a:gd name="connsiteY1" fmla="*/ 5652 h 10022"/>
                <a:gd name="connsiteX2" fmla="*/ 3534 w 10000"/>
                <a:gd name="connsiteY2" fmla="*/ 59 h 10022"/>
                <a:gd name="connsiteX3" fmla="*/ 0 w 10000"/>
                <a:gd name="connsiteY3" fmla="*/ 10022 h 1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22">
                  <a:moveTo>
                    <a:pt x="10000" y="673"/>
                  </a:moveTo>
                  <a:cubicBezTo>
                    <a:pt x="9631" y="1453"/>
                    <a:pt x="8385" y="5754"/>
                    <a:pt x="7307" y="5652"/>
                  </a:cubicBezTo>
                  <a:cubicBezTo>
                    <a:pt x="6229" y="5550"/>
                    <a:pt x="4752" y="-669"/>
                    <a:pt x="3534" y="59"/>
                  </a:cubicBezTo>
                  <a:cubicBezTo>
                    <a:pt x="2316" y="787"/>
                    <a:pt x="810" y="3306"/>
                    <a:pt x="0" y="10022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" name="Oval 168">
              <a:extLst>
                <a:ext uri="{FF2B5EF4-FFF2-40B4-BE49-F238E27FC236}">
                  <a16:creationId xmlns:a16="http://schemas.microsoft.com/office/drawing/2014/main" id="{C3DAF4D0-F01C-4B8C-89D3-21F53D5DE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91717" y="4426723"/>
              <a:ext cx="7778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19" name="Line 145">
              <a:extLst>
                <a:ext uri="{FF2B5EF4-FFF2-40B4-BE49-F238E27FC236}">
                  <a16:creationId xmlns:a16="http://schemas.microsoft.com/office/drawing/2014/main" id="{D7414B64-E137-0CDE-2705-8766A45C3A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38648" y="3997784"/>
              <a:ext cx="71020" cy="4289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" name="Line 145">
              <a:extLst>
                <a:ext uri="{FF2B5EF4-FFF2-40B4-BE49-F238E27FC236}">
                  <a16:creationId xmlns:a16="http://schemas.microsoft.com/office/drawing/2014/main" id="{A02B053C-712D-E895-A763-809E6300C3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29527" y="3997784"/>
              <a:ext cx="71020" cy="4289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" name="Oval 165">
              <a:extLst>
                <a:ext uri="{FF2B5EF4-FFF2-40B4-BE49-F238E27FC236}">
                  <a16:creationId xmlns:a16="http://schemas.microsoft.com/office/drawing/2014/main" id="{65ACC7C7-7306-08BE-9D81-9F2CD716C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0394" y="5209047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2" name="Oval 164">
              <a:extLst>
                <a:ext uri="{FF2B5EF4-FFF2-40B4-BE49-F238E27FC236}">
                  <a16:creationId xmlns:a16="http://schemas.microsoft.com/office/drawing/2014/main" id="{38E4AB99-E308-7CB6-BF92-BAF89A0C1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0801" y="4565156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3" name="Freeform 174">
              <a:extLst>
                <a:ext uri="{FF2B5EF4-FFF2-40B4-BE49-F238E27FC236}">
                  <a16:creationId xmlns:a16="http://schemas.microsoft.com/office/drawing/2014/main" id="{A77BB8B7-4237-8039-6A56-39094F4FE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372" y="4486666"/>
              <a:ext cx="942030" cy="177703"/>
            </a:xfrm>
            <a:custGeom>
              <a:avLst/>
              <a:gdLst>
                <a:gd name="T0" fmla="*/ 552 w 552"/>
                <a:gd name="T1" fmla="*/ 374 h 432"/>
                <a:gd name="T2" fmla="*/ 395 w 552"/>
                <a:gd name="T3" fmla="*/ 418 h 432"/>
                <a:gd name="T4" fmla="*/ 298 w 552"/>
                <a:gd name="T5" fmla="*/ 291 h 432"/>
                <a:gd name="T6" fmla="*/ 186 w 552"/>
                <a:gd name="T7" fmla="*/ 29 h 432"/>
                <a:gd name="T8" fmla="*/ 0 w 552"/>
                <a:gd name="T9" fmla="*/ 116 h 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99 w 10099"/>
                <a:gd name="connsiteY0" fmla="*/ 8030 h 9104"/>
                <a:gd name="connsiteX1" fmla="*/ 7255 w 10099"/>
                <a:gd name="connsiteY1" fmla="*/ 9049 h 9104"/>
                <a:gd name="connsiteX2" fmla="*/ 5498 w 10099"/>
                <a:gd name="connsiteY2" fmla="*/ 6109 h 9104"/>
                <a:gd name="connsiteX3" fmla="*/ 3469 w 10099"/>
                <a:gd name="connsiteY3" fmla="*/ 44 h 9104"/>
                <a:gd name="connsiteX4" fmla="*/ 0 w 10099"/>
                <a:gd name="connsiteY4" fmla="*/ 7137 h 9104"/>
                <a:gd name="connsiteX0" fmla="*/ 10000 w 10000"/>
                <a:gd name="connsiteY0" fmla="*/ 2172 h 3353"/>
                <a:gd name="connsiteX1" fmla="*/ 7184 w 10000"/>
                <a:gd name="connsiteY1" fmla="*/ 3292 h 3353"/>
                <a:gd name="connsiteX2" fmla="*/ 5444 w 10000"/>
                <a:gd name="connsiteY2" fmla="*/ 62 h 3353"/>
                <a:gd name="connsiteX3" fmla="*/ 0 w 10000"/>
                <a:gd name="connsiteY3" fmla="*/ 1191 h 3353"/>
                <a:gd name="connsiteX0" fmla="*/ 10000 w 10000"/>
                <a:gd name="connsiteY0" fmla="*/ 8907 h 12551"/>
                <a:gd name="connsiteX1" fmla="*/ 7184 w 10000"/>
                <a:gd name="connsiteY1" fmla="*/ 12247 h 12551"/>
                <a:gd name="connsiteX2" fmla="*/ 4165 w 10000"/>
                <a:gd name="connsiteY2" fmla="*/ 118 h 12551"/>
                <a:gd name="connsiteX3" fmla="*/ 0 w 10000"/>
                <a:gd name="connsiteY3" fmla="*/ 5981 h 12551"/>
                <a:gd name="connsiteX0" fmla="*/ 9410 w 9410"/>
                <a:gd name="connsiteY0" fmla="*/ 8929 h 12573"/>
                <a:gd name="connsiteX1" fmla="*/ 6594 w 9410"/>
                <a:gd name="connsiteY1" fmla="*/ 12269 h 12573"/>
                <a:gd name="connsiteX2" fmla="*/ 3575 w 9410"/>
                <a:gd name="connsiteY2" fmla="*/ 140 h 12573"/>
                <a:gd name="connsiteX3" fmla="*/ 0 w 9410"/>
                <a:gd name="connsiteY3" fmla="*/ 5587 h 12573"/>
                <a:gd name="connsiteX0" fmla="*/ 10000 w 10000"/>
                <a:gd name="connsiteY0" fmla="*/ 7285 h 10182"/>
                <a:gd name="connsiteX1" fmla="*/ 7007 w 10000"/>
                <a:gd name="connsiteY1" fmla="*/ 9941 h 10182"/>
                <a:gd name="connsiteX2" fmla="*/ 3799 w 10000"/>
                <a:gd name="connsiteY2" fmla="*/ 294 h 10182"/>
                <a:gd name="connsiteX3" fmla="*/ 0 w 10000"/>
                <a:gd name="connsiteY3" fmla="*/ 4627 h 10182"/>
                <a:gd name="connsiteX0" fmla="*/ 10285 w 10285"/>
                <a:gd name="connsiteY0" fmla="*/ 1330 h 9943"/>
                <a:gd name="connsiteX1" fmla="*/ 7007 w 10285"/>
                <a:gd name="connsiteY1" fmla="*/ 9941 h 9943"/>
                <a:gd name="connsiteX2" fmla="*/ 3799 w 10285"/>
                <a:gd name="connsiteY2" fmla="*/ 294 h 9943"/>
                <a:gd name="connsiteX3" fmla="*/ 0 w 10285"/>
                <a:gd name="connsiteY3" fmla="*/ 4627 h 9943"/>
                <a:gd name="connsiteX0" fmla="*/ 10000 w 10000"/>
                <a:gd name="connsiteY0" fmla="*/ 1338 h 10002"/>
                <a:gd name="connsiteX1" fmla="*/ 6813 w 10000"/>
                <a:gd name="connsiteY1" fmla="*/ 9998 h 10002"/>
                <a:gd name="connsiteX2" fmla="*/ 3694 w 10000"/>
                <a:gd name="connsiteY2" fmla="*/ 296 h 10002"/>
                <a:gd name="connsiteX3" fmla="*/ 0 w 10000"/>
                <a:gd name="connsiteY3" fmla="*/ 4654 h 10002"/>
                <a:gd name="connsiteX0" fmla="*/ 10000 w 10000"/>
                <a:gd name="connsiteY0" fmla="*/ 1043 h 4359"/>
                <a:gd name="connsiteX1" fmla="*/ 7368 w 10000"/>
                <a:gd name="connsiteY1" fmla="*/ 4046 h 4359"/>
                <a:gd name="connsiteX2" fmla="*/ 3694 w 10000"/>
                <a:gd name="connsiteY2" fmla="*/ 1 h 4359"/>
                <a:gd name="connsiteX3" fmla="*/ 0 w 10000"/>
                <a:gd name="connsiteY3" fmla="*/ 4359 h 4359"/>
                <a:gd name="connsiteX0" fmla="*/ 10000 w 10000"/>
                <a:gd name="connsiteY0" fmla="*/ 2680 h 16462"/>
                <a:gd name="connsiteX1" fmla="*/ 7276 w 10000"/>
                <a:gd name="connsiteY1" fmla="*/ 16439 h 16462"/>
                <a:gd name="connsiteX2" fmla="*/ 3694 w 10000"/>
                <a:gd name="connsiteY2" fmla="*/ 289 h 16462"/>
                <a:gd name="connsiteX3" fmla="*/ 0 w 10000"/>
                <a:gd name="connsiteY3" fmla="*/ 10287 h 16462"/>
                <a:gd name="connsiteX0" fmla="*/ 10000 w 10000"/>
                <a:gd name="connsiteY0" fmla="*/ 0 h 13767"/>
                <a:gd name="connsiteX1" fmla="*/ 7276 w 10000"/>
                <a:gd name="connsiteY1" fmla="*/ 13759 h 13767"/>
                <a:gd name="connsiteX2" fmla="*/ 3417 w 10000"/>
                <a:gd name="connsiteY2" fmla="*/ 2189 h 13767"/>
                <a:gd name="connsiteX3" fmla="*/ 0 w 10000"/>
                <a:gd name="connsiteY3" fmla="*/ 7607 h 13767"/>
                <a:gd name="connsiteX0" fmla="*/ 10000 w 10000"/>
                <a:gd name="connsiteY0" fmla="*/ 1117 h 14891"/>
                <a:gd name="connsiteX1" fmla="*/ 7276 w 10000"/>
                <a:gd name="connsiteY1" fmla="*/ 14876 h 14891"/>
                <a:gd name="connsiteX2" fmla="*/ 3417 w 10000"/>
                <a:gd name="connsiteY2" fmla="*/ 3306 h 14891"/>
                <a:gd name="connsiteX3" fmla="*/ 0 w 10000"/>
                <a:gd name="connsiteY3" fmla="*/ 8724 h 14891"/>
                <a:gd name="connsiteX0" fmla="*/ 10000 w 10000"/>
                <a:gd name="connsiteY0" fmla="*/ 1803 h 15577"/>
                <a:gd name="connsiteX1" fmla="*/ 7276 w 10000"/>
                <a:gd name="connsiteY1" fmla="*/ 15562 h 15577"/>
                <a:gd name="connsiteX2" fmla="*/ 3417 w 10000"/>
                <a:gd name="connsiteY2" fmla="*/ 3992 h 15577"/>
                <a:gd name="connsiteX3" fmla="*/ 0 w 10000"/>
                <a:gd name="connsiteY3" fmla="*/ 9410 h 15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5577">
                  <a:moveTo>
                    <a:pt x="10000" y="1803"/>
                  </a:moveTo>
                  <a:cubicBezTo>
                    <a:pt x="8872" y="11172"/>
                    <a:pt x="8373" y="15197"/>
                    <a:pt x="7276" y="15562"/>
                  </a:cubicBezTo>
                  <a:cubicBezTo>
                    <a:pt x="6179" y="15927"/>
                    <a:pt x="4722" y="9597"/>
                    <a:pt x="3417" y="3992"/>
                  </a:cubicBezTo>
                  <a:cubicBezTo>
                    <a:pt x="2112" y="-1613"/>
                    <a:pt x="1042" y="-2566"/>
                    <a:pt x="0" y="941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" name="Freeform 158">
              <a:extLst>
                <a:ext uri="{FF2B5EF4-FFF2-40B4-BE49-F238E27FC236}">
                  <a16:creationId xmlns:a16="http://schemas.microsoft.com/office/drawing/2014/main" id="{75F85CBD-234A-E809-A960-DCEF9D2BF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3910" y="5136915"/>
              <a:ext cx="966182" cy="215498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9924 w 9924"/>
                <a:gd name="connsiteY0" fmla="*/ 8880 h 10001"/>
                <a:gd name="connsiteX1" fmla="*/ 7710 w 9924"/>
                <a:gd name="connsiteY1" fmla="*/ 9695 h 10001"/>
                <a:gd name="connsiteX2" fmla="*/ 4961 w 9924"/>
                <a:gd name="connsiteY2" fmla="*/ 3005 h 10001"/>
                <a:gd name="connsiteX3" fmla="*/ 2960 w 9924"/>
                <a:gd name="connsiteY3" fmla="*/ 252 h 10001"/>
                <a:gd name="connsiteX4" fmla="*/ 649 w 9924"/>
                <a:gd name="connsiteY4" fmla="*/ 331 h 10001"/>
                <a:gd name="connsiteX5" fmla="*/ 0 w 9924"/>
                <a:gd name="connsiteY5" fmla="*/ 4546 h 10001"/>
                <a:gd name="connsiteX0" fmla="*/ 10000 w 10000"/>
                <a:gd name="connsiteY0" fmla="*/ 8879 h 10000"/>
                <a:gd name="connsiteX1" fmla="*/ 7769 w 10000"/>
                <a:gd name="connsiteY1" fmla="*/ 9694 h 10000"/>
                <a:gd name="connsiteX2" fmla="*/ 4999 w 10000"/>
                <a:gd name="connsiteY2" fmla="*/ 3005 h 10000"/>
                <a:gd name="connsiteX3" fmla="*/ 2983 w 10000"/>
                <a:gd name="connsiteY3" fmla="*/ 252 h 10000"/>
                <a:gd name="connsiteX4" fmla="*/ 654 w 10000"/>
                <a:gd name="connsiteY4" fmla="*/ 331 h 10000"/>
                <a:gd name="connsiteX5" fmla="*/ 0 w 10000"/>
                <a:gd name="connsiteY5" fmla="*/ 3019 h 10000"/>
                <a:gd name="connsiteX0" fmla="*/ 10000 w 10000"/>
                <a:gd name="connsiteY0" fmla="*/ 8628 h 9749"/>
                <a:gd name="connsiteX1" fmla="*/ 7769 w 10000"/>
                <a:gd name="connsiteY1" fmla="*/ 9443 h 9749"/>
                <a:gd name="connsiteX2" fmla="*/ 4999 w 10000"/>
                <a:gd name="connsiteY2" fmla="*/ 2754 h 9749"/>
                <a:gd name="connsiteX3" fmla="*/ 2983 w 10000"/>
                <a:gd name="connsiteY3" fmla="*/ 1 h 9749"/>
                <a:gd name="connsiteX4" fmla="*/ 0 w 10000"/>
                <a:gd name="connsiteY4" fmla="*/ 2768 h 9749"/>
                <a:gd name="connsiteX0" fmla="*/ 10000 w 10000"/>
                <a:gd name="connsiteY0" fmla="*/ 6530 h 7679"/>
                <a:gd name="connsiteX1" fmla="*/ 7769 w 10000"/>
                <a:gd name="connsiteY1" fmla="*/ 7366 h 7679"/>
                <a:gd name="connsiteX2" fmla="*/ 4999 w 10000"/>
                <a:gd name="connsiteY2" fmla="*/ 505 h 7679"/>
                <a:gd name="connsiteX3" fmla="*/ 0 w 10000"/>
                <a:gd name="connsiteY3" fmla="*/ 519 h 7679"/>
                <a:gd name="connsiteX0" fmla="*/ 10000 w 10000"/>
                <a:gd name="connsiteY0" fmla="*/ 8963 h 10502"/>
                <a:gd name="connsiteX1" fmla="*/ 7769 w 10000"/>
                <a:gd name="connsiteY1" fmla="*/ 10051 h 10502"/>
                <a:gd name="connsiteX2" fmla="*/ 4151 w 10000"/>
                <a:gd name="connsiteY2" fmla="*/ 534 h 10502"/>
                <a:gd name="connsiteX3" fmla="*/ 0 w 10000"/>
                <a:gd name="connsiteY3" fmla="*/ 1135 h 10502"/>
                <a:gd name="connsiteX0" fmla="*/ 10000 w 10000"/>
                <a:gd name="connsiteY0" fmla="*/ 8646 h 10185"/>
                <a:gd name="connsiteX1" fmla="*/ 7769 w 10000"/>
                <a:gd name="connsiteY1" fmla="*/ 9734 h 10185"/>
                <a:gd name="connsiteX2" fmla="*/ 4151 w 10000"/>
                <a:gd name="connsiteY2" fmla="*/ 217 h 10185"/>
                <a:gd name="connsiteX3" fmla="*/ 0 w 10000"/>
                <a:gd name="connsiteY3" fmla="*/ 2857 h 10185"/>
                <a:gd name="connsiteX0" fmla="*/ 10000 w 10000"/>
                <a:gd name="connsiteY0" fmla="*/ 8892 h 10431"/>
                <a:gd name="connsiteX1" fmla="*/ 7769 w 10000"/>
                <a:gd name="connsiteY1" fmla="*/ 9980 h 10431"/>
                <a:gd name="connsiteX2" fmla="*/ 4151 w 10000"/>
                <a:gd name="connsiteY2" fmla="*/ 463 h 10431"/>
                <a:gd name="connsiteX3" fmla="*/ 0 w 10000"/>
                <a:gd name="connsiteY3" fmla="*/ 3103 h 10431"/>
                <a:gd name="connsiteX0" fmla="*/ 10000 w 10000"/>
                <a:gd name="connsiteY0" fmla="*/ 880 h 9980"/>
                <a:gd name="connsiteX1" fmla="*/ 7769 w 10000"/>
                <a:gd name="connsiteY1" fmla="*/ 9980 h 9980"/>
                <a:gd name="connsiteX2" fmla="*/ 4151 w 10000"/>
                <a:gd name="connsiteY2" fmla="*/ 463 h 9980"/>
                <a:gd name="connsiteX3" fmla="*/ 0 w 10000"/>
                <a:gd name="connsiteY3" fmla="*/ 3103 h 9980"/>
                <a:gd name="connsiteX0" fmla="*/ 10000 w 10000"/>
                <a:gd name="connsiteY0" fmla="*/ 420 h 2647"/>
                <a:gd name="connsiteX1" fmla="*/ 7230 w 10000"/>
                <a:gd name="connsiteY1" fmla="*/ 2240 h 2647"/>
                <a:gd name="connsiteX2" fmla="*/ 4151 w 10000"/>
                <a:gd name="connsiteY2" fmla="*/ 2 h 2647"/>
                <a:gd name="connsiteX3" fmla="*/ 0 w 10000"/>
                <a:gd name="connsiteY3" fmla="*/ 2647 h 2647"/>
                <a:gd name="connsiteX0" fmla="*/ 10000 w 10000"/>
                <a:gd name="connsiteY0" fmla="*/ 1608 h 10021"/>
                <a:gd name="connsiteX1" fmla="*/ 7230 w 10000"/>
                <a:gd name="connsiteY1" fmla="*/ 8483 h 10021"/>
                <a:gd name="connsiteX2" fmla="*/ 4151 w 10000"/>
                <a:gd name="connsiteY2" fmla="*/ 29 h 10021"/>
                <a:gd name="connsiteX3" fmla="*/ 0 w 10000"/>
                <a:gd name="connsiteY3" fmla="*/ 10021 h 10021"/>
                <a:gd name="connsiteX0" fmla="*/ 10000 w 10000"/>
                <a:gd name="connsiteY0" fmla="*/ 586 h 8999"/>
                <a:gd name="connsiteX1" fmla="*/ 7230 w 10000"/>
                <a:gd name="connsiteY1" fmla="*/ 7461 h 8999"/>
                <a:gd name="connsiteX2" fmla="*/ 3534 w 10000"/>
                <a:gd name="connsiteY2" fmla="*/ 33 h 8999"/>
                <a:gd name="connsiteX3" fmla="*/ 0 w 10000"/>
                <a:gd name="connsiteY3" fmla="*/ 8999 h 8999"/>
                <a:gd name="connsiteX0" fmla="*/ 10000 w 10000"/>
                <a:gd name="connsiteY0" fmla="*/ 673 h 10022"/>
                <a:gd name="connsiteX1" fmla="*/ 7307 w 10000"/>
                <a:gd name="connsiteY1" fmla="*/ 5652 h 10022"/>
                <a:gd name="connsiteX2" fmla="*/ 3534 w 10000"/>
                <a:gd name="connsiteY2" fmla="*/ 59 h 10022"/>
                <a:gd name="connsiteX3" fmla="*/ 0 w 10000"/>
                <a:gd name="connsiteY3" fmla="*/ 10022 h 10022"/>
                <a:gd name="connsiteX0" fmla="*/ 10000 w 10000"/>
                <a:gd name="connsiteY0" fmla="*/ 673 h 10022"/>
                <a:gd name="connsiteX1" fmla="*/ 7307 w 10000"/>
                <a:gd name="connsiteY1" fmla="*/ 5652 h 10022"/>
                <a:gd name="connsiteX2" fmla="*/ 3534 w 10000"/>
                <a:gd name="connsiteY2" fmla="*/ 59 h 10022"/>
                <a:gd name="connsiteX3" fmla="*/ 0 w 10000"/>
                <a:gd name="connsiteY3" fmla="*/ 10022 h 10022"/>
                <a:gd name="connsiteX0" fmla="*/ 10237 w 10237"/>
                <a:gd name="connsiteY0" fmla="*/ 3469 h 10026"/>
                <a:gd name="connsiteX1" fmla="*/ 7307 w 10237"/>
                <a:gd name="connsiteY1" fmla="*/ 5656 h 10026"/>
                <a:gd name="connsiteX2" fmla="*/ 3534 w 10237"/>
                <a:gd name="connsiteY2" fmla="*/ 63 h 10026"/>
                <a:gd name="connsiteX3" fmla="*/ 0 w 10237"/>
                <a:gd name="connsiteY3" fmla="*/ 10026 h 10026"/>
                <a:gd name="connsiteX0" fmla="*/ 9606 w 9606"/>
                <a:gd name="connsiteY0" fmla="*/ 7199 h 10033"/>
                <a:gd name="connsiteX1" fmla="*/ 7307 w 9606"/>
                <a:gd name="connsiteY1" fmla="*/ 5663 h 10033"/>
                <a:gd name="connsiteX2" fmla="*/ 3534 w 9606"/>
                <a:gd name="connsiteY2" fmla="*/ 70 h 10033"/>
                <a:gd name="connsiteX3" fmla="*/ 0 w 9606"/>
                <a:gd name="connsiteY3" fmla="*/ 10033 h 10033"/>
                <a:gd name="connsiteX0" fmla="*/ 10000 w 10000"/>
                <a:gd name="connsiteY0" fmla="*/ 11102 h 13927"/>
                <a:gd name="connsiteX1" fmla="*/ 6868 w 10000"/>
                <a:gd name="connsiteY1" fmla="*/ 294 h 13927"/>
                <a:gd name="connsiteX2" fmla="*/ 3679 w 10000"/>
                <a:gd name="connsiteY2" fmla="*/ 3997 h 13927"/>
                <a:gd name="connsiteX3" fmla="*/ 0 w 10000"/>
                <a:gd name="connsiteY3" fmla="*/ 13927 h 13927"/>
                <a:gd name="connsiteX0" fmla="*/ 10000 w 10000"/>
                <a:gd name="connsiteY0" fmla="*/ 21383 h 24208"/>
                <a:gd name="connsiteX1" fmla="*/ 6868 w 10000"/>
                <a:gd name="connsiteY1" fmla="*/ 10575 h 24208"/>
                <a:gd name="connsiteX2" fmla="*/ 2940 w 10000"/>
                <a:gd name="connsiteY2" fmla="*/ 363 h 24208"/>
                <a:gd name="connsiteX3" fmla="*/ 0 w 10000"/>
                <a:gd name="connsiteY3" fmla="*/ 24208 h 24208"/>
                <a:gd name="connsiteX0" fmla="*/ 10000 w 10000"/>
                <a:gd name="connsiteY0" fmla="*/ 21383 h 24208"/>
                <a:gd name="connsiteX1" fmla="*/ 6868 w 10000"/>
                <a:gd name="connsiteY1" fmla="*/ 10575 h 24208"/>
                <a:gd name="connsiteX2" fmla="*/ 2940 w 10000"/>
                <a:gd name="connsiteY2" fmla="*/ 363 h 24208"/>
                <a:gd name="connsiteX3" fmla="*/ 0 w 10000"/>
                <a:gd name="connsiteY3" fmla="*/ 24208 h 24208"/>
                <a:gd name="connsiteX0" fmla="*/ 10575 w 10575"/>
                <a:gd name="connsiteY0" fmla="*/ 18587 h 24195"/>
                <a:gd name="connsiteX1" fmla="*/ 6868 w 10575"/>
                <a:gd name="connsiteY1" fmla="*/ 10562 h 24195"/>
                <a:gd name="connsiteX2" fmla="*/ 2940 w 10575"/>
                <a:gd name="connsiteY2" fmla="*/ 350 h 24195"/>
                <a:gd name="connsiteX3" fmla="*/ 0 w 10575"/>
                <a:gd name="connsiteY3" fmla="*/ 24195 h 24195"/>
                <a:gd name="connsiteX0" fmla="*/ 9508 w 9508"/>
                <a:gd name="connsiteY0" fmla="*/ 25115 h 25153"/>
                <a:gd name="connsiteX1" fmla="*/ 6868 w 9508"/>
                <a:gd name="connsiteY1" fmla="*/ 10596 h 25153"/>
                <a:gd name="connsiteX2" fmla="*/ 2940 w 9508"/>
                <a:gd name="connsiteY2" fmla="*/ 384 h 25153"/>
                <a:gd name="connsiteX3" fmla="*/ 0 w 9508"/>
                <a:gd name="connsiteY3" fmla="*/ 24229 h 25153"/>
                <a:gd name="connsiteX0" fmla="*/ 11036 w 11036"/>
                <a:gd name="connsiteY0" fmla="*/ 7019 h 9618"/>
                <a:gd name="connsiteX1" fmla="*/ 7223 w 11036"/>
                <a:gd name="connsiteY1" fmla="*/ 4198 h 9618"/>
                <a:gd name="connsiteX2" fmla="*/ 3092 w 11036"/>
                <a:gd name="connsiteY2" fmla="*/ 138 h 9618"/>
                <a:gd name="connsiteX3" fmla="*/ 0 w 11036"/>
                <a:gd name="connsiteY3" fmla="*/ 9618 h 9618"/>
                <a:gd name="connsiteX0" fmla="*/ 10000 w 10000"/>
                <a:gd name="connsiteY0" fmla="*/ 7298 h 10000"/>
                <a:gd name="connsiteX1" fmla="*/ 6545 w 10000"/>
                <a:gd name="connsiteY1" fmla="*/ 4365 h 10000"/>
                <a:gd name="connsiteX2" fmla="*/ 2802 w 10000"/>
                <a:gd name="connsiteY2" fmla="*/ 143 h 10000"/>
                <a:gd name="connsiteX3" fmla="*/ 0 w 10000"/>
                <a:gd name="connsiteY3" fmla="*/ 10000 h 10000"/>
                <a:gd name="connsiteX0" fmla="*/ 10000 w 10000"/>
                <a:gd name="connsiteY0" fmla="*/ 7454 h 10156"/>
                <a:gd name="connsiteX1" fmla="*/ 5528 w 10000"/>
                <a:gd name="connsiteY1" fmla="*/ 2987 h 10156"/>
                <a:gd name="connsiteX2" fmla="*/ 2802 w 10000"/>
                <a:gd name="connsiteY2" fmla="*/ 299 h 10156"/>
                <a:gd name="connsiteX3" fmla="*/ 0 w 10000"/>
                <a:gd name="connsiteY3" fmla="*/ 10156 h 10156"/>
                <a:gd name="connsiteX0" fmla="*/ 10000 w 10000"/>
                <a:gd name="connsiteY0" fmla="*/ 7179 h 9881"/>
                <a:gd name="connsiteX1" fmla="*/ 2802 w 10000"/>
                <a:gd name="connsiteY1" fmla="*/ 24 h 9881"/>
                <a:gd name="connsiteX2" fmla="*/ 0 w 10000"/>
                <a:gd name="connsiteY2" fmla="*/ 9881 h 9881"/>
                <a:gd name="connsiteX0" fmla="*/ 10000 w 10000"/>
                <a:gd name="connsiteY0" fmla="*/ 7255 h 9990"/>
                <a:gd name="connsiteX1" fmla="*/ 2802 w 10000"/>
                <a:gd name="connsiteY1" fmla="*/ 14 h 9990"/>
                <a:gd name="connsiteX2" fmla="*/ 0 w 10000"/>
                <a:gd name="connsiteY2" fmla="*/ 9990 h 9990"/>
                <a:gd name="connsiteX0" fmla="*/ 10000 w 10000"/>
                <a:gd name="connsiteY0" fmla="*/ 6874 h 9612"/>
                <a:gd name="connsiteX1" fmla="*/ 3741 w 10000"/>
                <a:gd name="connsiteY1" fmla="*/ 14 h 9612"/>
                <a:gd name="connsiteX2" fmla="*/ 0 w 10000"/>
                <a:gd name="connsiteY2" fmla="*/ 9612 h 9612"/>
                <a:gd name="connsiteX0" fmla="*/ 10000 w 10000"/>
                <a:gd name="connsiteY0" fmla="*/ 7360 h 10209"/>
                <a:gd name="connsiteX1" fmla="*/ 3741 w 10000"/>
                <a:gd name="connsiteY1" fmla="*/ 224 h 10209"/>
                <a:gd name="connsiteX2" fmla="*/ 0 w 10000"/>
                <a:gd name="connsiteY2" fmla="*/ 10209 h 10209"/>
                <a:gd name="connsiteX0" fmla="*/ 10171 w 10171"/>
                <a:gd name="connsiteY0" fmla="*/ 6860 h 10004"/>
                <a:gd name="connsiteX1" fmla="*/ 3741 w 10171"/>
                <a:gd name="connsiteY1" fmla="*/ 19 h 10004"/>
                <a:gd name="connsiteX2" fmla="*/ 0 w 10171"/>
                <a:gd name="connsiteY2" fmla="*/ 10004 h 10004"/>
                <a:gd name="connsiteX0" fmla="*/ 10171 w 10171"/>
                <a:gd name="connsiteY0" fmla="*/ 6857 h 10001"/>
                <a:gd name="connsiteX1" fmla="*/ 3741 w 10171"/>
                <a:gd name="connsiteY1" fmla="*/ 16 h 10001"/>
                <a:gd name="connsiteX2" fmla="*/ 0 w 10171"/>
                <a:gd name="connsiteY2" fmla="*/ 10001 h 1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71" h="10001">
                  <a:moveTo>
                    <a:pt x="10171" y="6857"/>
                  </a:moveTo>
                  <a:cubicBezTo>
                    <a:pt x="7585" y="12605"/>
                    <a:pt x="5436" y="-508"/>
                    <a:pt x="3741" y="16"/>
                  </a:cubicBezTo>
                  <a:cubicBezTo>
                    <a:pt x="2046" y="540"/>
                    <a:pt x="804" y="2236"/>
                    <a:pt x="0" y="10001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Freeform 158">
              <a:extLst>
                <a:ext uri="{FF2B5EF4-FFF2-40B4-BE49-F238E27FC236}">
                  <a16:creationId xmlns:a16="http://schemas.microsoft.com/office/drawing/2014/main" id="{054320B7-8F08-8353-5F4C-A683390EA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8448" y="5226172"/>
              <a:ext cx="975265" cy="205639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9924 w 9924"/>
                <a:gd name="connsiteY0" fmla="*/ 8880 h 10001"/>
                <a:gd name="connsiteX1" fmla="*/ 7710 w 9924"/>
                <a:gd name="connsiteY1" fmla="*/ 9695 h 10001"/>
                <a:gd name="connsiteX2" fmla="*/ 4961 w 9924"/>
                <a:gd name="connsiteY2" fmla="*/ 3005 h 10001"/>
                <a:gd name="connsiteX3" fmla="*/ 2960 w 9924"/>
                <a:gd name="connsiteY3" fmla="*/ 252 h 10001"/>
                <a:gd name="connsiteX4" fmla="*/ 649 w 9924"/>
                <a:gd name="connsiteY4" fmla="*/ 331 h 10001"/>
                <a:gd name="connsiteX5" fmla="*/ 0 w 9924"/>
                <a:gd name="connsiteY5" fmla="*/ 4546 h 10001"/>
                <a:gd name="connsiteX0" fmla="*/ 10000 w 10000"/>
                <a:gd name="connsiteY0" fmla="*/ 8879 h 10000"/>
                <a:gd name="connsiteX1" fmla="*/ 7769 w 10000"/>
                <a:gd name="connsiteY1" fmla="*/ 9694 h 10000"/>
                <a:gd name="connsiteX2" fmla="*/ 4999 w 10000"/>
                <a:gd name="connsiteY2" fmla="*/ 3005 h 10000"/>
                <a:gd name="connsiteX3" fmla="*/ 2983 w 10000"/>
                <a:gd name="connsiteY3" fmla="*/ 252 h 10000"/>
                <a:gd name="connsiteX4" fmla="*/ 654 w 10000"/>
                <a:gd name="connsiteY4" fmla="*/ 331 h 10000"/>
                <a:gd name="connsiteX5" fmla="*/ 0 w 10000"/>
                <a:gd name="connsiteY5" fmla="*/ 3019 h 10000"/>
                <a:gd name="connsiteX0" fmla="*/ 10000 w 10000"/>
                <a:gd name="connsiteY0" fmla="*/ 8628 h 9749"/>
                <a:gd name="connsiteX1" fmla="*/ 7769 w 10000"/>
                <a:gd name="connsiteY1" fmla="*/ 9443 h 9749"/>
                <a:gd name="connsiteX2" fmla="*/ 4999 w 10000"/>
                <a:gd name="connsiteY2" fmla="*/ 2754 h 9749"/>
                <a:gd name="connsiteX3" fmla="*/ 2983 w 10000"/>
                <a:gd name="connsiteY3" fmla="*/ 1 h 9749"/>
                <a:gd name="connsiteX4" fmla="*/ 0 w 10000"/>
                <a:gd name="connsiteY4" fmla="*/ 2768 h 9749"/>
                <a:gd name="connsiteX0" fmla="*/ 10000 w 10000"/>
                <a:gd name="connsiteY0" fmla="*/ 6530 h 7679"/>
                <a:gd name="connsiteX1" fmla="*/ 7769 w 10000"/>
                <a:gd name="connsiteY1" fmla="*/ 7366 h 7679"/>
                <a:gd name="connsiteX2" fmla="*/ 4999 w 10000"/>
                <a:gd name="connsiteY2" fmla="*/ 505 h 7679"/>
                <a:gd name="connsiteX3" fmla="*/ 0 w 10000"/>
                <a:gd name="connsiteY3" fmla="*/ 519 h 7679"/>
                <a:gd name="connsiteX0" fmla="*/ 10000 w 10000"/>
                <a:gd name="connsiteY0" fmla="*/ 8963 h 10502"/>
                <a:gd name="connsiteX1" fmla="*/ 7769 w 10000"/>
                <a:gd name="connsiteY1" fmla="*/ 10051 h 10502"/>
                <a:gd name="connsiteX2" fmla="*/ 4151 w 10000"/>
                <a:gd name="connsiteY2" fmla="*/ 534 h 10502"/>
                <a:gd name="connsiteX3" fmla="*/ 0 w 10000"/>
                <a:gd name="connsiteY3" fmla="*/ 1135 h 10502"/>
                <a:gd name="connsiteX0" fmla="*/ 10000 w 10000"/>
                <a:gd name="connsiteY0" fmla="*/ 8646 h 10185"/>
                <a:gd name="connsiteX1" fmla="*/ 7769 w 10000"/>
                <a:gd name="connsiteY1" fmla="*/ 9734 h 10185"/>
                <a:gd name="connsiteX2" fmla="*/ 4151 w 10000"/>
                <a:gd name="connsiteY2" fmla="*/ 217 h 10185"/>
                <a:gd name="connsiteX3" fmla="*/ 0 w 10000"/>
                <a:gd name="connsiteY3" fmla="*/ 2857 h 10185"/>
                <a:gd name="connsiteX0" fmla="*/ 10000 w 10000"/>
                <a:gd name="connsiteY0" fmla="*/ 8892 h 10431"/>
                <a:gd name="connsiteX1" fmla="*/ 7769 w 10000"/>
                <a:gd name="connsiteY1" fmla="*/ 9980 h 10431"/>
                <a:gd name="connsiteX2" fmla="*/ 4151 w 10000"/>
                <a:gd name="connsiteY2" fmla="*/ 463 h 10431"/>
                <a:gd name="connsiteX3" fmla="*/ 0 w 10000"/>
                <a:gd name="connsiteY3" fmla="*/ 3103 h 10431"/>
                <a:gd name="connsiteX0" fmla="*/ 10000 w 10000"/>
                <a:gd name="connsiteY0" fmla="*/ 880 h 9980"/>
                <a:gd name="connsiteX1" fmla="*/ 7769 w 10000"/>
                <a:gd name="connsiteY1" fmla="*/ 9980 h 9980"/>
                <a:gd name="connsiteX2" fmla="*/ 4151 w 10000"/>
                <a:gd name="connsiteY2" fmla="*/ 463 h 9980"/>
                <a:gd name="connsiteX3" fmla="*/ 0 w 10000"/>
                <a:gd name="connsiteY3" fmla="*/ 3103 h 9980"/>
                <a:gd name="connsiteX0" fmla="*/ 10000 w 10000"/>
                <a:gd name="connsiteY0" fmla="*/ 420 h 2647"/>
                <a:gd name="connsiteX1" fmla="*/ 7230 w 10000"/>
                <a:gd name="connsiteY1" fmla="*/ 2240 h 2647"/>
                <a:gd name="connsiteX2" fmla="*/ 4151 w 10000"/>
                <a:gd name="connsiteY2" fmla="*/ 2 h 2647"/>
                <a:gd name="connsiteX3" fmla="*/ 0 w 10000"/>
                <a:gd name="connsiteY3" fmla="*/ 2647 h 2647"/>
                <a:gd name="connsiteX0" fmla="*/ 10000 w 10000"/>
                <a:gd name="connsiteY0" fmla="*/ 1608 h 10021"/>
                <a:gd name="connsiteX1" fmla="*/ 7230 w 10000"/>
                <a:gd name="connsiteY1" fmla="*/ 8483 h 10021"/>
                <a:gd name="connsiteX2" fmla="*/ 4151 w 10000"/>
                <a:gd name="connsiteY2" fmla="*/ 29 h 10021"/>
                <a:gd name="connsiteX3" fmla="*/ 0 w 10000"/>
                <a:gd name="connsiteY3" fmla="*/ 10021 h 10021"/>
                <a:gd name="connsiteX0" fmla="*/ 10000 w 10000"/>
                <a:gd name="connsiteY0" fmla="*/ 586 h 8999"/>
                <a:gd name="connsiteX1" fmla="*/ 7230 w 10000"/>
                <a:gd name="connsiteY1" fmla="*/ 7461 h 8999"/>
                <a:gd name="connsiteX2" fmla="*/ 3534 w 10000"/>
                <a:gd name="connsiteY2" fmla="*/ 33 h 8999"/>
                <a:gd name="connsiteX3" fmla="*/ 0 w 10000"/>
                <a:gd name="connsiteY3" fmla="*/ 8999 h 8999"/>
                <a:gd name="connsiteX0" fmla="*/ 10000 w 10000"/>
                <a:gd name="connsiteY0" fmla="*/ 673 h 10022"/>
                <a:gd name="connsiteX1" fmla="*/ 7307 w 10000"/>
                <a:gd name="connsiteY1" fmla="*/ 5652 h 10022"/>
                <a:gd name="connsiteX2" fmla="*/ 3534 w 10000"/>
                <a:gd name="connsiteY2" fmla="*/ 59 h 10022"/>
                <a:gd name="connsiteX3" fmla="*/ 0 w 10000"/>
                <a:gd name="connsiteY3" fmla="*/ 10022 h 10022"/>
                <a:gd name="connsiteX0" fmla="*/ 10000 w 10000"/>
                <a:gd name="connsiteY0" fmla="*/ 673 h 10022"/>
                <a:gd name="connsiteX1" fmla="*/ 7307 w 10000"/>
                <a:gd name="connsiteY1" fmla="*/ 5652 h 10022"/>
                <a:gd name="connsiteX2" fmla="*/ 3534 w 10000"/>
                <a:gd name="connsiteY2" fmla="*/ 59 h 10022"/>
                <a:gd name="connsiteX3" fmla="*/ 0 w 10000"/>
                <a:gd name="connsiteY3" fmla="*/ 10022 h 10022"/>
                <a:gd name="connsiteX0" fmla="*/ 10237 w 10237"/>
                <a:gd name="connsiteY0" fmla="*/ 3469 h 10026"/>
                <a:gd name="connsiteX1" fmla="*/ 7307 w 10237"/>
                <a:gd name="connsiteY1" fmla="*/ 5656 h 10026"/>
                <a:gd name="connsiteX2" fmla="*/ 3534 w 10237"/>
                <a:gd name="connsiteY2" fmla="*/ 63 h 10026"/>
                <a:gd name="connsiteX3" fmla="*/ 0 w 10237"/>
                <a:gd name="connsiteY3" fmla="*/ 10026 h 10026"/>
                <a:gd name="connsiteX0" fmla="*/ 9606 w 9606"/>
                <a:gd name="connsiteY0" fmla="*/ 7199 h 10033"/>
                <a:gd name="connsiteX1" fmla="*/ 7307 w 9606"/>
                <a:gd name="connsiteY1" fmla="*/ 5663 h 10033"/>
                <a:gd name="connsiteX2" fmla="*/ 3534 w 9606"/>
                <a:gd name="connsiteY2" fmla="*/ 70 h 10033"/>
                <a:gd name="connsiteX3" fmla="*/ 0 w 9606"/>
                <a:gd name="connsiteY3" fmla="*/ 10033 h 10033"/>
                <a:gd name="connsiteX0" fmla="*/ 10000 w 10000"/>
                <a:gd name="connsiteY0" fmla="*/ 11102 h 13927"/>
                <a:gd name="connsiteX1" fmla="*/ 6868 w 10000"/>
                <a:gd name="connsiteY1" fmla="*/ 294 h 13927"/>
                <a:gd name="connsiteX2" fmla="*/ 3679 w 10000"/>
                <a:gd name="connsiteY2" fmla="*/ 3997 h 13927"/>
                <a:gd name="connsiteX3" fmla="*/ 0 w 10000"/>
                <a:gd name="connsiteY3" fmla="*/ 13927 h 13927"/>
                <a:gd name="connsiteX0" fmla="*/ 10000 w 10000"/>
                <a:gd name="connsiteY0" fmla="*/ 21383 h 24208"/>
                <a:gd name="connsiteX1" fmla="*/ 6868 w 10000"/>
                <a:gd name="connsiteY1" fmla="*/ 10575 h 24208"/>
                <a:gd name="connsiteX2" fmla="*/ 2940 w 10000"/>
                <a:gd name="connsiteY2" fmla="*/ 363 h 24208"/>
                <a:gd name="connsiteX3" fmla="*/ 0 w 10000"/>
                <a:gd name="connsiteY3" fmla="*/ 24208 h 24208"/>
                <a:gd name="connsiteX0" fmla="*/ 10000 w 10000"/>
                <a:gd name="connsiteY0" fmla="*/ 21383 h 24208"/>
                <a:gd name="connsiteX1" fmla="*/ 6868 w 10000"/>
                <a:gd name="connsiteY1" fmla="*/ 10575 h 24208"/>
                <a:gd name="connsiteX2" fmla="*/ 2940 w 10000"/>
                <a:gd name="connsiteY2" fmla="*/ 363 h 24208"/>
                <a:gd name="connsiteX3" fmla="*/ 0 w 10000"/>
                <a:gd name="connsiteY3" fmla="*/ 24208 h 24208"/>
                <a:gd name="connsiteX0" fmla="*/ 10575 w 10575"/>
                <a:gd name="connsiteY0" fmla="*/ 18587 h 24195"/>
                <a:gd name="connsiteX1" fmla="*/ 6868 w 10575"/>
                <a:gd name="connsiteY1" fmla="*/ 10562 h 24195"/>
                <a:gd name="connsiteX2" fmla="*/ 2940 w 10575"/>
                <a:gd name="connsiteY2" fmla="*/ 350 h 24195"/>
                <a:gd name="connsiteX3" fmla="*/ 0 w 10575"/>
                <a:gd name="connsiteY3" fmla="*/ 24195 h 24195"/>
                <a:gd name="connsiteX0" fmla="*/ 9508 w 9508"/>
                <a:gd name="connsiteY0" fmla="*/ 25115 h 25153"/>
                <a:gd name="connsiteX1" fmla="*/ 6868 w 9508"/>
                <a:gd name="connsiteY1" fmla="*/ 10596 h 25153"/>
                <a:gd name="connsiteX2" fmla="*/ 2940 w 9508"/>
                <a:gd name="connsiteY2" fmla="*/ 384 h 25153"/>
                <a:gd name="connsiteX3" fmla="*/ 0 w 9508"/>
                <a:gd name="connsiteY3" fmla="*/ 24229 h 25153"/>
                <a:gd name="connsiteX0" fmla="*/ 11036 w 11036"/>
                <a:gd name="connsiteY0" fmla="*/ 7019 h 9618"/>
                <a:gd name="connsiteX1" fmla="*/ 7223 w 11036"/>
                <a:gd name="connsiteY1" fmla="*/ 4198 h 9618"/>
                <a:gd name="connsiteX2" fmla="*/ 3092 w 11036"/>
                <a:gd name="connsiteY2" fmla="*/ 138 h 9618"/>
                <a:gd name="connsiteX3" fmla="*/ 0 w 11036"/>
                <a:gd name="connsiteY3" fmla="*/ 9618 h 9618"/>
                <a:gd name="connsiteX0" fmla="*/ 10000 w 10000"/>
                <a:gd name="connsiteY0" fmla="*/ 7298 h 10000"/>
                <a:gd name="connsiteX1" fmla="*/ 6545 w 10000"/>
                <a:gd name="connsiteY1" fmla="*/ 4365 h 10000"/>
                <a:gd name="connsiteX2" fmla="*/ 2802 w 10000"/>
                <a:gd name="connsiteY2" fmla="*/ 143 h 10000"/>
                <a:gd name="connsiteX3" fmla="*/ 0 w 10000"/>
                <a:gd name="connsiteY3" fmla="*/ 10000 h 10000"/>
                <a:gd name="connsiteX0" fmla="*/ 10000 w 10000"/>
                <a:gd name="connsiteY0" fmla="*/ 7454 h 10156"/>
                <a:gd name="connsiteX1" fmla="*/ 5528 w 10000"/>
                <a:gd name="connsiteY1" fmla="*/ 2987 h 10156"/>
                <a:gd name="connsiteX2" fmla="*/ 2802 w 10000"/>
                <a:gd name="connsiteY2" fmla="*/ 299 h 10156"/>
                <a:gd name="connsiteX3" fmla="*/ 0 w 10000"/>
                <a:gd name="connsiteY3" fmla="*/ 10156 h 10156"/>
                <a:gd name="connsiteX0" fmla="*/ 10000 w 10000"/>
                <a:gd name="connsiteY0" fmla="*/ 7179 h 9881"/>
                <a:gd name="connsiteX1" fmla="*/ 2802 w 10000"/>
                <a:gd name="connsiteY1" fmla="*/ 24 h 9881"/>
                <a:gd name="connsiteX2" fmla="*/ 0 w 10000"/>
                <a:gd name="connsiteY2" fmla="*/ 9881 h 9881"/>
                <a:gd name="connsiteX0" fmla="*/ 10000 w 10000"/>
                <a:gd name="connsiteY0" fmla="*/ 7255 h 9990"/>
                <a:gd name="connsiteX1" fmla="*/ 2802 w 10000"/>
                <a:gd name="connsiteY1" fmla="*/ 14 h 9990"/>
                <a:gd name="connsiteX2" fmla="*/ 0 w 10000"/>
                <a:gd name="connsiteY2" fmla="*/ 9990 h 9990"/>
                <a:gd name="connsiteX0" fmla="*/ 10000 w 10000"/>
                <a:gd name="connsiteY0" fmla="*/ 6874 h 9612"/>
                <a:gd name="connsiteX1" fmla="*/ 3741 w 10000"/>
                <a:gd name="connsiteY1" fmla="*/ 14 h 9612"/>
                <a:gd name="connsiteX2" fmla="*/ 0 w 10000"/>
                <a:gd name="connsiteY2" fmla="*/ 9612 h 9612"/>
                <a:gd name="connsiteX0" fmla="*/ 10000 w 10000"/>
                <a:gd name="connsiteY0" fmla="*/ 7360 h 10209"/>
                <a:gd name="connsiteX1" fmla="*/ 3741 w 10000"/>
                <a:gd name="connsiteY1" fmla="*/ 224 h 10209"/>
                <a:gd name="connsiteX2" fmla="*/ 0 w 10000"/>
                <a:gd name="connsiteY2" fmla="*/ 10209 h 10209"/>
                <a:gd name="connsiteX0" fmla="*/ 10171 w 10171"/>
                <a:gd name="connsiteY0" fmla="*/ 6860 h 10004"/>
                <a:gd name="connsiteX1" fmla="*/ 3741 w 10171"/>
                <a:gd name="connsiteY1" fmla="*/ 19 h 10004"/>
                <a:gd name="connsiteX2" fmla="*/ 0 w 10171"/>
                <a:gd name="connsiteY2" fmla="*/ 10004 h 10004"/>
                <a:gd name="connsiteX0" fmla="*/ 10171 w 10171"/>
                <a:gd name="connsiteY0" fmla="*/ 6857 h 10001"/>
                <a:gd name="connsiteX1" fmla="*/ 3741 w 10171"/>
                <a:gd name="connsiteY1" fmla="*/ 16 h 10001"/>
                <a:gd name="connsiteX2" fmla="*/ 0 w 10171"/>
                <a:gd name="connsiteY2" fmla="*/ 10001 h 10001"/>
                <a:gd name="connsiteX0" fmla="*/ 10684 w 10684"/>
                <a:gd name="connsiteY0" fmla="*/ 1692 h 10141"/>
                <a:gd name="connsiteX1" fmla="*/ 3741 w 10684"/>
                <a:gd name="connsiteY1" fmla="*/ 156 h 10141"/>
                <a:gd name="connsiteX2" fmla="*/ 0 w 10684"/>
                <a:gd name="connsiteY2" fmla="*/ 10141 h 10141"/>
                <a:gd name="connsiteX0" fmla="*/ 10684 w 10684"/>
                <a:gd name="connsiteY0" fmla="*/ 1569 h 10018"/>
                <a:gd name="connsiteX1" fmla="*/ 8082 w 10684"/>
                <a:gd name="connsiteY1" fmla="*/ 6626 h 10018"/>
                <a:gd name="connsiteX2" fmla="*/ 3741 w 10684"/>
                <a:gd name="connsiteY2" fmla="*/ 33 h 10018"/>
                <a:gd name="connsiteX3" fmla="*/ 0 w 10684"/>
                <a:gd name="connsiteY3" fmla="*/ 10018 h 10018"/>
                <a:gd name="connsiteX0" fmla="*/ 10684 w 10684"/>
                <a:gd name="connsiteY0" fmla="*/ 1569 h 10018"/>
                <a:gd name="connsiteX1" fmla="*/ 8082 w 10684"/>
                <a:gd name="connsiteY1" fmla="*/ 6626 h 10018"/>
                <a:gd name="connsiteX2" fmla="*/ 3741 w 10684"/>
                <a:gd name="connsiteY2" fmla="*/ 33 h 10018"/>
                <a:gd name="connsiteX3" fmla="*/ 0 w 10684"/>
                <a:gd name="connsiteY3" fmla="*/ 10018 h 10018"/>
                <a:gd name="connsiteX0" fmla="*/ 10684 w 10684"/>
                <a:gd name="connsiteY0" fmla="*/ 1541 h 9990"/>
                <a:gd name="connsiteX1" fmla="*/ 7397 w 10684"/>
                <a:gd name="connsiteY1" fmla="*/ 8661 h 9990"/>
                <a:gd name="connsiteX2" fmla="*/ 3741 w 10684"/>
                <a:gd name="connsiteY2" fmla="*/ 5 h 9990"/>
                <a:gd name="connsiteX3" fmla="*/ 0 w 10684"/>
                <a:gd name="connsiteY3" fmla="*/ 9990 h 9990"/>
                <a:gd name="connsiteX0" fmla="*/ 9466 w 9466"/>
                <a:gd name="connsiteY0" fmla="*/ 1952 h 9092"/>
                <a:gd name="connsiteX1" fmla="*/ 6389 w 9466"/>
                <a:gd name="connsiteY1" fmla="*/ 9079 h 9092"/>
                <a:gd name="connsiteX2" fmla="*/ 2967 w 9466"/>
                <a:gd name="connsiteY2" fmla="*/ 414 h 9092"/>
                <a:gd name="connsiteX3" fmla="*/ 0 w 9466"/>
                <a:gd name="connsiteY3" fmla="*/ 6279 h 9092"/>
                <a:gd name="connsiteX0" fmla="*/ 10000 w 10000"/>
                <a:gd name="connsiteY0" fmla="*/ 2654 h 10507"/>
                <a:gd name="connsiteX1" fmla="*/ 6749 w 10000"/>
                <a:gd name="connsiteY1" fmla="*/ 10493 h 10507"/>
                <a:gd name="connsiteX2" fmla="*/ 2514 w 10000"/>
                <a:gd name="connsiteY2" fmla="*/ 313 h 10507"/>
                <a:gd name="connsiteX3" fmla="*/ 0 w 10000"/>
                <a:gd name="connsiteY3" fmla="*/ 7413 h 1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507">
                  <a:moveTo>
                    <a:pt x="10000" y="2654"/>
                  </a:moveTo>
                  <a:cubicBezTo>
                    <a:pt x="9270" y="6934"/>
                    <a:pt x="7894" y="10774"/>
                    <a:pt x="6749" y="10493"/>
                  </a:cubicBezTo>
                  <a:cubicBezTo>
                    <a:pt x="5606" y="10210"/>
                    <a:pt x="3639" y="827"/>
                    <a:pt x="2514" y="313"/>
                  </a:cubicBezTo>
                  <a:cubicBezTo>
                    <a:pt x="1389" y="-200"/>
                    <a:pt x="795" y="-1136"/>
                    <a:pt x="0" y="7413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" name="Freeform 175">
              <a:extLst>
                <a:ext uri="{FF2B5EF4-FFF2-40B4-BE49-F238E27FC236}">
                  <a16:creationId xmlns:a16="http://schemas.microsoft.com/office/drawing/2014/main" id="{D227C3CD-F64B-D03C-42B6-2C48F4FD6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4224" y="3979262"/>
              <a:ext cx="805918" cy="733309"/>
            </a:xfrm>
            <a:custGeom>
              <a:avLst/>
              <a:gdLst>
                <a:gd name="T0" fmla="*/ 0 w 491"/>
                <a:gd name="T1" fmla="*/ 310 h 414"/>
                <a:gd name="T2" fmla="*/ 144 w 491"/>
                <a:gd name="T3" fmla="*/ 397 h 414"/>
                <a:gd name="T4" fmla="*/ 245 w 491"/>
                <a:gd name="T5" fmla="*/ 208 h 414"/>
                <a:gd name="T6" fmla="*/ 297 w 491"/>
                <a:gd name="T7" fmla="*/ 21 h 414"/>
                <a:gd name="T8" fmla="*/ 491 w 491"/>
                <a:gd name="T9" fmla="*/ 81 h 4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0 w 10000"/>
                <a:gd name="connsiteY0" fmla="*/ 5622 h 7788"/>
                <a:gd name="connsiteX1" fmla="*/ 2933 w 10000"/>
                <a:gd name="connsiteY1" fmla="*/ 7723 h 7788"/>
                <a:gd name="connsiteX2" fmla="*/ 4990 w 10000"/>
                <a:gd name="connsiteY2" fmla="*/ 3158 h 7788"/>
                <a:gd name="connsiteX3" fmla="*/ 6943 w 10000"/>
                <a:gd name="connsiteY3" fmla="*/ 761 h 7788"/>
                <a:gd name="connsiteX4" fmla="*/ 10000 w 10000"/>
                <a:gd name="connsiteY4" fmla="*/ 91 h 7788"/>
                <a:gd name="connsiteX0" fmla="*/ 0 w 10000"/>
                <a:gd name="connsiteY0" fmla="*/ 7219 h 8097"/>
                <a:gd name="connsiteX1" fmla="*/ 2821 w 10000"/>
                <a:gd name="connsiteY1" fmla="*/ 7705 h 8097"/>
                <a:gd name="connsiteX2" fmla="*/ 4990 w 10000"/>
                <a:gd name="connsiteY2" fmla="*/ 4055 h 8097"/>
                <a:gd name="connsiteX3" fmla="*/ 6943 w 10000"/>
                <a:gd name="connsiteY3" fmla="*/ 977 h 8097"/>
                <a:gd name="connsiteX4" fmla="*/ 10000 w 10000"/>
                <a:gd name="connsiteY4" fmla="*/ 117 h 8097"/>
                <a:gd name="connsiteX0" fmla="*/ 0 w 10402"/>
                <a:gd name="connsiteY0" fmla="*/ 8957 h 10041"/>
                <a:gd name="connsiteX1" fmla="*/ 2821 w 10402"/>
                <a:gd name="connsiteY1" fmla="*/ 9557 h 10041"/>
                <a:gd name="connsiteX2" fmla="*/ 4990 w 10402"/>
                <a:gd name="connsiteY2" fmla="*/ 5049 h 10041"/>
                <a:gd name="connsiteX3" fmla="*/ 6943 w 10402"/>
                <a:gd name="connsiteY3" fmla="*/ 1248 h 10041"/>
                <a:gd name="connsiteX4" fmla="*/ 10402 w 10402"/>
                <a:gd name="connsiteY4" fmla="*/ 138 h 10041"/>
                <a:gd name="connsiteX0" fmla="*/ 0 w 10402"/>
                <a:gd name="connsiteY0" fmla="*/ 8819 h 9903"/>
                <a:gd name="connsiteX1" fmla="*/ 2821 w 10402"/>
                <a:gd name="connsiteY1" fmla="*/ 9419 h 9903"/>
                <a:gd name="connsiteX2" fmla="*/ 4990 w 10402"/>
                <a:gd name="connsiteY2" fmla="*/ 4911 h 9903"/>
                <a:gd name="connsiteX3" fmla="*/ 6943 w 10402"/>
                <a:gd name="connsiteY3" fmla="*/ 1110 h 9903"/>
                <a:gd name="connsiteX4" fmla="*/ 10402 w 10402"/>
                <a:gd name="connsiteY4" fmla="*/ 0 h 9903"/>
                <a:gd name="connsiteX0" fmla="*/ 0 w 9742"/>
                <a:gd name="connsiteY0" fmla="*/ 9025 h 10120"/>
                <a:gd name="connsiteX1" fmla="*/ 2712 w 9742"/>
                <a:gd name="connsiteY1" fmla="*/ 9631 h 10120"/>
                <a:gd name="connsiteX2" fmla="*/ 4797 w 9742"/>
                <a:gd name="connsiteY2" fmla="*/ 5079 h 10120"/>
                <a:gd name="connsiteX3" fmla="*/ 6675 w 9742"/>
                <a:gd name="connsiteY3" fmla="*/ 1241 h 10120"/>
                <a:gd name="connsiteX4" fmla="*/ 9742 w 9742"/>
                <a:gd name="connsiteY4" fmla="*/ 0 h 10120"/>
                <a:gd name="connsiteX0" fmla="*/ 0 w 10066"/>
                <a:gd name="connsiteY0" fmla="*/ 9699 h 10470"/>
                <a:gd name="connsiteX1" fmla="*/ 2850 w 10066"/>
                <a:gd name="connsiteY1" fmla="*/ 9517 h 10470"/>
                <a:gd name="connsiteX2" fmla="*/ 4990 w 10066"/>
                <a:gd name="connsiteY2" fmla="*/ 5019 h 10470"/>
                <a:gd name="connsiteX3" fmla="*/ 6918 w 10066"/>
                <a:gd name="connsiteY3" fmla="*/ 1226 h 10470"/>
                <a:gd name="connsiteX4" fmla="*/ 10066 w 10066"/>
                <a:gd name="connsiteY4" fmla="*/ 0 h 10470"/>
                <a:gd name="connsiteX0" fmla="*/ 0 w 10066"/>
                <a:gd name="connsiteY0" fmla="*/ 9699 h 10303"/>
                <a:gd name="connsiteX1" fmla="*/ 1990 w 10066"/>
                <a:gd name="connsiteY1" fmla="*/ 8925 h 10303"/>
                <a:gd name="connsiteX2" fmla="*/ 4990 w 10066"/>
                <a:gd name="connsiteY2" fmla="*/ 5019 h 10303"/>
                <a:gd name="connsiteX3" fmla="*/ 6918 w 10066"/>
                <a:gd name="connsiteY3" fmla="*/ 1226 h 10303"/>
                <a:gd name="connsiteX4" fmla="*/ 10066 w 10066"/>
                <a:gd name="connsiteY4" fmla="*/ 0 h 10303"/>
                <a:gd name="connsiteX0" fmla="*/ 0 w 10066"/>
                <a:gd name="connsiteY0" fmla="*/ 9699 h 9948"/>
                <a:gd name="connsiteX1" fmla="*/ 1990 w 10066"/>
                <a:gd name="connsiteY1" fmla="*/ 8925 h 9948"/>
                <a:gd name="connsiteX2" fmla="*/ 4990 w 10066"/>
                <a:gd name="connsiteY2" fmla="*/ 5019 h 9948"/>
                <a:gd name="connsiteX3" fmla="*/ 6918 w 10066"/>
                <a:gd name="connsiteY3" fmla="*/ 1226 h 9948"/>
                <a:gd name="connsiteX4" fmla="*/ 10066 w 10066"/>
                <a:gd name="connsiteY4" fmla="*/ 0 h 9948"/>
                <a:gd name="connsiteX0" fmla="*/ 0 w 10000"/>
                <a:gd name="connsiteY0" fmla="*/ 9750 h 9956"/>
                <a:gd name="connsiteX1" fmla="*/ 2043 w 10000"/>
                <a:gd name="connsiteY1" fmla="*/ 8710 h 9956"/>
                <a:gd name="connsiteX2" fmla="*/ 4957 w 10000"/>
                <a:gd name="connsiteY2" fmla="*/ 5045 h 9956"/>
                <a:gd name="connsiteX3" fmla="*/ 6873 w 10000"/>
                <a:gd name="connsiteY3" fmla="*/ 1232 h 9956"/>
                <a:gd name="connsiteX4" fmla="*/ 10000 w 10000"/>
                <a:gd name="connsiteY4" fmla="*/ 0 h 9956"/>
                <a:gd name="connsiteX0" fmla="*/ 0 w 10000"/>
                <a:gd name="connsiteY0" fmla="*/ 9793 h 10003"/>
                <a:gd name="connsiteX1" fmla="*/ 2043 w 10000"/>
                <a:gd name="connsiteY1" fmla="*/ 8748 h 10003"/>
                <a:gd name="connsiteX2" fmla="*/ 4497 w 10000"/>
                <a:gd name="connsiteY2" fmla="*/ 4947 h 10003"/>
                <a:gd name="connsiteX3" fmla="*/ 6873 w 10000"/>
                <a:gd name="connsiteY3" fmla="*/ 1237 h 10003"/>
                <a:gd name="connsiteX4" fmla="*/ 10000 w 10000"/>
                <a:gd name="connsiteY4" fmla="*/ 0 h 10003"/>
                <a:gd name="connsiteX0" fmla="*/ 0 w 10000"/>
                <a:gd name="connsiteY0" fmla="*/ 9793 h 10286"/>
                <a:gd name="connsiteX1" fmla="*/ 2043 w 10000"/>
                <a:gd name="connsiteY1" fmla="*/ 8748 h 10286"/>
                <a:gd name="connsiteX2" fmla="*/ 4497 w 10000"/>
                <a:gd name="connsiteY2" fmla="*/ 4947 h 10286"/>
                <a:gd name="connsiteX3" fmla="*/ 6873 w 10000"/>
                <a:gd name="connsiteY3" fmla="*/ 1237 h 10286"/>
                <a:gd name="connsiteX4" fmla="*/ 10000 w 10000"/>
                <a:gd name="connsiteY4" fmla="*/ 0 h 10286"/>
                <a:gd name="connsiteX0" fmla="*/ 0 w 10000"/>
                <a:gd name="connsiteY0" fmla="*/ 9793 h 10238"/>
                <a:gd name="connsiteX1" fmla="*/ 2564 w 10000"/>
                <a:gd name="connsiteY1" fmla="*/ 8463 h 10238"/>
                <a:gd name="connsiteX2" fmla="*/ 4497 w 10000"/>
                <a:gd name="connsiteY2" fmla="*/ 4947 h 10238"/>
                <a:gd name="connsiteX3" fmla="*/ 6873 w 10000"/>
                <a:gd name="connsiteY3" fmla="*/ 1237 h 10238"/>
                <a:gd name="connsiteX4" fmla="*/ 10000 w 10000"/>
                <a:gd name="connsiteY4" fmla="*/ 0 h 10238"/>
                <a:gd name="connsiteX0" fmla="*/ 0 w 10000"/>
                <a:gd name="connsiteY0" fmla="*/ 9793 h 9793"/>
                <a:gd name="connsiteX1" fmla="*/ 4497 w 10000"/>
                <a:gd name="connsiteY1" fmla="*/ 4947 h 9793"/>
                <a:gd name="connsiteX2" fmla="*/ 6873 w 10000"/>
                <a:gd name="connsiteY2" fmla="*/ 1237 h 9793"/>
                <a:gd name="connsiteX3" fmla="*/ 10000 w 10000"/>
                <a:gd name="connsiteY3" fmla="*/ 0 h 9793"/>
                <a:gd name="connsiteX0" fmla="*/ 0 w 10000"/>
                <a:gd name="connsiteY0" fmla="*/ 10000 h 10797"/>
                <a:gd name="connsiteX1" fmla="*/ 4497 w 10000"/>
                <a:gd name="connsiteY1" fmla="*/ 5052 h 10797"/>
                <a:gd name="connsiteX2" fmla="*/ 6873 w 10000"/>
                <a:gd name="connsiteY2" fmla="*/ 1263 h 10797"/>
                <a:gd name="connsiteX3" fmla="*/ 10000 w 10000"/>
                <a:gd name="connsiteY3" fmla="*/ 0 h 10797"/>
                <a:gd name="connsiteX0" fmla="*/ 0 w 10000"/>
                <a:gd name="connsiteY0" fmla="*/ 10000 h 10824"/>
                <a:gd name="connsiteX1" fmla="*/ 5453 w 10000"/>
                <a:gd name="connsiteY1" fmla="*/ 5343 h 10824"/>
                <a:gd name="connsiteX2" fmla="*/ 6873 w 10000"/>
                <a:gd name="connsiteY2" fmla="*/ 1263 h 10824"/>
                <a:gd name="connsiteX3" fmla="*/ 10000 w 10000"/>
                <a:gd name="connsiteY3" fmla="*/ 0 h 10824"/>
                <a:gd name="connsiteX0" fmla="*/ 0 w 10000"/>
                <a:gd name="connsiteY0" fmla="*/ 10000 h 10000"/>
                <a:gd name="connsiteX1" fmla="*/ 6873 w 10000"/>
                <a:gd name="connsiteY1" fmla="*/ 1263 h 10000"/>
                <a:gd name="connsiteX2" fmla="*/ 10000 w 10000"/>
                <a:gd name="connsiteY2" fmla="*/ 0 h 10000"/>
                <a:gd name="connsiteX0" fmla="*/ 0 w 10000"/>
                <a:gd name="connsiteY0" fmla="*/ 10000 h 10800"/>
                <a:gd name="connsiteX1" fmla="*/ 6873 w 10000"/>
                <a:gd name="connsiteY1" fmla="*/ 1263 h 10800"/>
                <a:gd name="connsiteX2" fmla="*/ 10000 w 10000"/>
                <a:gd name="connsiteY2" fmla="*/ 0 h 10800"/>
                <a:gd name="connsiteX0" fmla="*/ 0 w 10261"/>
                <a:gd name="connsiteY0" fmla="*/ 9515 h 10315"/>
                <a:gd name="connsiteX1" fmla="*/ 6873 w 10261"/>
                <a:gd name="connsiteY1" fmla="*/ 778 h 10315"/>
                <a:gd name="connsiteX2" fmla="*/ 10261 w 10261"/>
                <a:gd name="connsiteY2" fmla="*/ 0 h 10315"/>
                <a:gd name="connsiteX0" fmla="*/ 0 w 10261"/>
                <a:gd name="connsiteY0" fmla="*/ 9515 h 10397"/>
                <a:gd name="connsiteX1" fmla="*/ 6873 w 10261"/>
                <a:gd name="connsiteY1" fmla="*/ 2038 h 10397"/>
                <a:gd name="connsiteX2" fmla="*/ 10261 w 10261"/>
                <a:gd name="connsiteY2" fmla="*/ 0 h 10397"/>
                <a:gd name="connsiteX0" fmla="*/ 0 w 10261"/>
                <a:gd name="connsiteY0" fmla="*/ 9515 h 10403"/>
                <a:gd name="connsiteX1" fmla="*/ 6873 w 10261"/>
                <a:gd name="connsiteY1" fmla="*/ 2038 h 10403"/>
                <a:gd name="connsiteX2" fmla="*/ 10261 w 10261"/>
                <a:gd name="connsiteY2" fmla="*/ 0 h 10403"/>
                <a:gd name="connsiteX0" fmla="*/ 0 w 10261"/>
                <a:gd name="connsiteY0" fmla="*/ 9515 h 10344"/>
                <a:gd name="connsiteX1" fmla="*/ 6873 w 10261"/>
                <a:gd name="connsiteY1" fmla="*/ 2038 h 10344"/>
                <a:gd name="connsiteX2" fmla="*/ 10261 w 10261"/>
                <a:gd name="connsiteY2" fmla="*/ 0 h 10344"/>
                <a:gd name="connsiteX0" fmla="*/ 0 w 10261"/>
                <a:gd name="connsiteY0" fmla="*/ 9515 h 10374"/>
                <a:gd name="connsiteX1" fmla="*/ 6873 w 10261"/>
                <a:gd name="connsiteY1" fmla="*/ 2038 h 10374"/>
                <a:gd name="connsiteX2" fmla="*/ 10261 w 10261"/>
                <a:gd name="connsiteY2" fmla="*/ 0 h 10374"/>
                <a:gd name="connsiteX0" fmla="*/ 0 w 10261"/>
                <a:gd name="connsiteY0" fmla="*/ 9515 h 10412"/>
                <a:gd name="connsiteX1" fmla="*/ 6873 w 10261"/>
                <a:gd name="connsiteY1" fmla="*/ 2038 h 10412"/>
                <a:gd name="connsiteX2" fmla="*/ 10261 w 10261"/>
                <a:gd name="connsiteY2" fmla="*/ 0 h 10412"/>
                <a:gd name="connsiteX0" fmla="*/ 0 w 10261"/>
                <a:gd name="connsiteY0" fmla="*/ 9515 h 10441"/>
                <a:gd name="connsiteX1" fmla="*/ 7307 w 10261"/>
                <a:gd name="connsiteY1" fmla="*/ 2426 h 10441"/>
                <a:gd name="connsiteX2" fmla="*/ 10261 w 10261"/>
                <a:gd name="connsiteY2" fmla="*/ 0 h 10441"/>
                <a:gd name="connsiteX0" fmla="*/ 0 w 10261"/>
                <a:gd name="connsiteY0" fmla="*/ 9515 h 10414"/>
                <a:gd name="connsiteX1" fmla="*/ 7307 w 10261"/>
                <a:gd name="connsiteY1" fmla="*/ 2426 h 10414"/>
                <a:gd name="connsiteX2" fmla="*/ 10261 w 10261"/>
                <a:gd name="connsiteY2" fmla="*/ 0 h 1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61" h="10414">
                  <a:moveTo>
                    <a:pt x="0" y="9515"/>
                  </a:moveTo>
                  <a:cubicBezTo>
                    <a:pt x="4560" y="13316"/>
                    <a:pt x="6577" y="3930"/>
                    <a:pt x="7307" y="2426"/>
                  </a:cubicBezTo>
                  <a:cubicBezTo>
                    <a:pt x="8037" y="922"/>
                    <a:pt x="7754" y="405"/>
                    <a:pt x="10261" y="0"/>
                  </a:cubicBezTo>
                </a:path>
              </a:pathLst>
            </a:custGeom>
            <a:noFill/>
            <a:ln w="15875" cap="flat" cmpd="sng">
              <a:solidFill>
                <a:srgbClr val="7030A0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" name="Freeform 156">
              <a:extLst>
                <a:ext uri="{FF2B5EF4-FFF2-40B4-BE49-F238E27FC236}">
                  <a16:creationId xmlns:a16="http://schemas.microsoft.com/office/drawing/2014/main" id="{54B7F894-22C4-DDB1-6D91-2F7380580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2727" y="4502923"/>
              <a:ext cx="884473" cy="737837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4641 w 10000"/>
                <a:gd name="connsiteY1" fmla="*/ 6013 h 10000"/>
                <a:gd name="connsiteX2" fmla="*/ 844 w 10000"/>
                <a:gd name="connsiteY2" fmla="*/ 5345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4641 w 10000"/>
                <a:gd name="connsiteY1" fmla="*/ 6013 h 10000"/>
                <a:gd name="connsiteX2" fmla="*/ 0 w 10000"/>
                <a:gd name="connsiteY2" fmla="*/ 10000 h 10000"/>
                <a:gd name="connsiteX0" fmla="*/ 9674 w 9674"/>
                <a:gd name="connsiteY0" fmla="*/ 0 h 9949"/>
                <a:gd name="connsiteX1" fmla="*/ 4315 w 9674"/>
                <a:gd name="connsiteY1" fmla="*/ 6013 h 9949"/>
                <a:gd name="connsiteX2" fmla="*/ 0 w 9674"/>
                <a:gd name="connsiteY2" fmla="*/ 9949 h 9949"/>
                <a:gd name="connsiteX0" fmla="*/ 10000 w 10000"/>
                <a:gd name="connsiteY0" fmla="*/ 0 h 10000"/>
                <a:gd name="connsiteX1" fmla="*/ 4460 w 10000"/>
                <a:gd name="connsiteY1" fmla="*/ 6044 h 10000"/>
                <a:gd name="connsiteX2" fmla="*/ 0 w 10000"/>
                <a:gd name="connsiteY2" fmla="*/ 10000 h 10000"/>
                <a:gd name="connsiteX0" fmla="*/ 10000 w 10000"/>
                <a:gd name="connsiteY0" fmla="*/ 0 h 10000"/>
                <a:gd name="connsiteX1" fmla="*/ 5404 w 10000"/>
                <a:gd name="connsiteY1" fmla="*/ 5992 h 10000"/>
                <a:gd name="connsiteX2" fmla="*/ 0 w 10000"/>
                <a:gd name="connsiteY2" fmla="*/ 10000 h 10000"/>
                <a:gd name="connsiteX0" fmla="*/ 10000 w 10000"/>
                <a:gd name="connsiteY0" fmla="*/ 0 h 10000"/>
                <a:gd name="connsiteX1" fmla="*/ 5404 w 10000"/>
                <a:gd name="connsiteY1" fmla="*/ 5992 h 10000"/>
                <a:gd name="connsiteX2" fmla="*/ 0 w 10000"/>
                <a:gd name="connsiteY2" fmla="*/ 10000 h 10000"/>
                <a:gd name="connsiteX0" fmla="*/ 10000 w 10000"/>
                <a:gd name="connsiteY0" fmla="*/ 0 h 10000"/>
                <a:gd name="connsiteX1" fmla="*/ 5325 w 10000"/>
                <a:gd name="connsiteY1" fmla="*/ 5437 h 10000"/>
                <a:gd name="connsiteX2" fmla="*/ 0 w 10000"/>
                <a:gd name="connsiteY2" fmla="*/ 10000 h 10000"/>
                <a:gd name="connsiteX0" fmla="*/ 10237 w 10237"/>
                <a:gd name="connsiteY0" fmla="*/ 0 h 10000"/>
                <a:gd name="connsiteX1" fmla="*/ 5325 w 10237"/>
                <a:gd name="connsiteY1" fmla="*/ 5437 h 10000"/>
                <a:gd name="connsiteX2" fmla="*/ 0 w 10237"/>
                <a:gd name="connsiteY2" fmla="*/ 10000 h 10000"/>
                <a:gd name="connsiteX0" fmla="*/ 10237 w 10237"/>
                <a:gd name="connsiteY0" fmla="*/ 0 h 10000"/>
                <a:gd name="connsiteX1" fmla="*/ 5325 w 10237"/>
                <a:gd name="connsiteY1" fmla="*/ 5437 h 10000"/>
                <a:gd name="connsiteX2" fmla="*/ 0 w 10237"/>
                <a:gd name="connsiteY2" fmla="*/ 10000 h 10000"/>
                <a:gd name="connsiteX0" fmla="*/ 10237 w 10237"/>
                <a:gd name="connsiteY0" fmla="*/ 0 h 10000"/>
                <a:gd name="connsiteX1" fmla="*/ 0 w 10237"/>
                <a:gd name="connsiteY1" fmla="*/ 10000 h 10000"/>
                <a:gd name="connsiteX0" fmla="*/ 10237 w 10237"/>
                <a:gd name="connsiteY0" fmla="*/ 0 h 10000"/>
                <a:gd name="connsiteX1" fmla="*/ 0 w 10237"/>
                <a:gd name="connsiteY1" fmla="*/ 10000 h 10000"/>
                <a:gd name="connsiteX0" fmla="*/ 10237 w 10237"/>
                <a:gd name="connsiteY0" fmla="*/ 0 h 10000"/>
                <a:gd name="connsiteX1" fmla="*/ 0 w 10237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237" h="10000">
                  <a:moveTo>
                    <a:pt x="10237" y="0"/>
                  </a:moveTo>
                  <a:cubicBezTo>
                    <a:pt x="7536" y="3703"/>
                    <a:pt x="4044" y="7499"/>
                    <a:pt x="0" y="10000"/>
                  </a:cubicBezTo>
                </a:path>
              </a:pathLst>
            </a:custGeom>
            <a:noFill/>
            <a:ln w="15875" cap="flat" cmpd="sng">
              <a:solidFill>
                <a:srgbClr val="7030A0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" name="Line 173">
              <a:extLst>
                <a:ext uri="{FF2B5EF4-FFF2-40B4-BE49-F238E27FC236}">
                  <a16:creationId xmlns:a16="http://schemas.microsoft.com/office/drawing/2014/main" id="{FCF4BB12-ED18-90F0-96F4-692652E4DF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2053" y="3845433"/>
              <a:ext cx="893599" cy="86291"/>
            </a:xfrm>
            <a:custGeom>
              <a:avLst/>
              <a:gdLst>
                <a:gd name="connsiteX0" fmla="*/ 0 w 873127"/>
                <a:gd name="connsiteY0" fmla="*/ 0 h 106762"/>
                <a:gd name="connsiteX1" fmla="*/ 873127 w 873127"/>
                <a:gd name="connsiteY1" fmla="*/ 106762 h 106762"/>
                <a:gd name="connsiteX0" fmla="*/ 0 w 873127"/>
                <a:gd name="connsiteY0" fmla="*/ 0 h 106762"/>
                <a:gd name="connsiteX1" fmla="*/ 873127 w 873127"/>
                <a:gd name="connsiteY1" fmla="*/ 106762 h 106762"/>
                <a:gd name="connsiteX0" fmla="*/ 0 w 893599"/>
                <a:gd name="connsiteY0" fmla="*/ 0 h 86291"/>
                <a:gd name="connsiteX1" fmla="*/ 893599 w 893599"/>
                <a:gd name="connsiteY1" fmla="*/ 86291 h 86291"/>
                <a:gd name="connsiteX0" fmla="*/ 0 w 893599"/>
                <a:gd name="connsiteY0" fmla="*/ 0 h 86291"/>
                <a:gd name="connsiteX1" fmla="*/ 893599 w 893599"/>
                <a:gd name="connsiteY1" fmla="*/ 86291 h 86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93599" h="86291">
                  <a:moveTo>
                    <a:pt x="0" y="0"/>
                  </a:moveTo>
                  <a:cubicBezTo>
                    <a:pt x="229628" y="117474"/>
                    <a:pt x="575261" y="-44831"/>
                    <a:pt x="893599" y="86291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" name="Freeform 156">
              <a:extLst>
                <a:ext uri="{FF2B5EF4-FFF2-40B4-BE49-F238E27FC236}">
                  <a16:creationId xmlns:a16="http://schemas.microsoft.com/office/drawing/2014/main" id="{CBF0AC1E-5280-75C1-8B40-145280417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0725" y="4511955"/>
              <a:ext cx="953001" cy="728805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4641 w 10000"/>
                <a:gd name="connsiteY1" fmla="*/ 6013 h 10000"/>
                <a:gd name="connsiteX2" fmla="*/ 844 w 10000"/>
                <a:gd name="connsiteY2" fmla="*/ 5345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4641 w 10000"/>
                <a:gd name="connsiteY1" fmla="*/ 6013 h 10000"/>
                <a:gd name="connsiteX2" fmla="*/ 0 w 10000"/>
                <a:gd name="connsiteY2" fmla="*/ 10000 h 10000"/>
                <a:gd name="connsiteX0" fmla="*/ 9674 w 9674"/>
                <a:gd name="connsiteY0" fmla="*/ 0 h 9949"/>
                <a:gd name="connsiteX1" fmla="*/ 4315 w 9674"/>
                <a:gd name="connsiteY1" fmla="*/ 6013 h 9949"/>
                <a:gd name="connsiteX2" fmla="*/ 0 w 9674"/>
                <a:gd name="connsiteY2" fmla="*/ 9949 h 9949"/>
                <a:gd name="connsiteX0" fmla="*/ 10000 w 10000"/>
                <a:gd name="connsiteY0" fmla="*/ 0 h 10000"/>
                <a:gd name="connsiteX1" fmla="*/ 4460 w 10000"/>
                <a:gd name="connsiteY1" fmla="*/ 6044 h 10000"/>
                <a:gd name="connsiteX2" fmla="*/ 0 w 10000"/>
                <a:gd name="connsiteY2" fmla="*/ 10000 h 10000"/>
                <a:gd name="connsiteX0" fmla="*/ 10000 w 10000"/>
                <a:gd name="connsiteY0" fmla="*/ 0 h 10000"/>
                <a:gd name="connsiteX1" fmla="*/ 5404 w 10000"/>
                <a:gd name="connsiteY1" fmla="*/ 5992 h 10000"/>
                <a:gd name="connsiteX2" fmla="*/ 0 w 10000"/>
                <a:gd name="connsiteY2" fmla="*/ 10000 h 10000"/>
                <a:gd name="connsiteX0" fmla="*/ 10000 w 10000"/>
                <a:gd name="connsiteY0" fmla="*/ 0 h 10000"/>
                <a:gd name="connsiteX1" fmla="*/ 5404 w 10000"/>
                <a:gd name="connsiteY1" fmla="*/ 5992 h 10000"/>
                <a:gd name="connsiteX2" fmla="*/ 0 w 10000"/>
                <a:gd name="connsiteY2" fmla="*/ 10000 h 10000"/>
                <a:gd name="connsiteX0" fmla="*/ 10000 w 10000"/>
                <a:gd name="connsiteY0" fmla="*/ 0 h 10000"/>
                <a:gd name="connsiteX1" fmla="*/ 5325 w 10000"/>
                <a:gd name="connsiteY1" fmla="*/ 5437 h 10000"/>
                <a:gd name="connsiteX2" fmla="*/ 0 w 10000"/>
                <a:gd name="connsiteY2" fmla="*/ 10000 h 10000"/>
                <a:gd name="connsiteX0" fmla="*/ 10237 w 10237"/>
                <a:gd name="connsiteY0" fmla="*/ 0 h 10000"/>
                <a:gd name="connsiteX1" fmla="*/ 5325 w 10237"/>
                <a:gd name="connsiteY1" fmla="*/ 5437 h 10000"/>
                <a:gd name="connsiteX2" fmla="*/ 0 w 10237"/>
                <a:gd name="connsiteY2" fmla="*/ 10000 h 10000"/>
                <a:gd name="connsiteX0" fmla="*/ 10237 w 10237"/>
                <a:gd name="connsiteY0" fmla="*/ 0 h 10000"/>
                <a:gd name="connsiteX1" fmla="*/ 5325 w 10237"/>
                <a:gd name="connsiteY1" fmla="*/ 5437 h 10000"/>
                <a:gd name="connsiteX2" fmla="*/ 0 w 10237"/>
                <a:gd name="connsiteY2" fmla="*/ 10000 h 10000"/>
                <a:gd name="connsiteX0" fmla="*/ 10237 w 10237"/>
                <a:gd name="connsiteY0" fmla="*/ 0 h 10000"/>
                <a:gd name="connsiteX1" fmla="*/ 0 w 10237"/>
                <a:gd name="connsiteY1" fmla="*/ 10000 h 10000"/>
                <a:gd name="connsiteX0" fmla="*/ 10237 w 10237"/>
                <a:gd name="connsiteY0" fmla="*/ 0 h 10000"/>
                <a:gd name="connsiteX1" fmla="*/ 0 w 10237"/>
                <a:gd name="connsiteY1" fmla="*/ 10000 h 10000"/>
                <a:gd name="connsiteX0" fmla="*/ 10237 w 10237"/>
                <a:gd name="connsiteY0" fmla="*/ 0 h 10000"/>
                <a:gd name="connsiteX1" fmla="*/ 0 w 10237"/>
                <a:gd name="connsiteY1" fmla="*/ 10000 h 10000"/>
                <a:gd name="connsiteX0" fmla="*/ 10237 w 10237"/>
                <a:gd name="connsiteY0" fmla="*/ 0 h 10000"/>
                <a:gd name="connsiteX1" fmla="*/ 0 w 10237"/>
                <a:gd name="connsiteY1" fmla="*/ 10000 h 10000"/>
                <a:gd name="connsiteX0" fmla="*/ 10632 w 10632"/>
                <a:gd name="connsiteY0" fmla="*/ 0 h 9723"/>
                <a:gd name="connsiteX1" fmla="*/ 0 w 10632"/>
                <a:gd name="connsiteY1" fmla="*/ 9723 h 9723"/>
                <a:gd name="connsiteX0" fmla="*/ 10000 w 10000"/>
                <a:gd name="connsiteY0" fmla="*/ 0 h 10000"/>
                <a:gd name="connsiteX1" fmla="*/ 0 w 10000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7757" y="5045"/>
                    <a:pt x="3358" y="8284"/>
                    <a:pt x="0" y="10000"/>
                  </a:cubicBezTo>
                </a:path>
              </a:pathLst>
            </a:custGeom>
            <a:noFill/>
            <a:ln w="15875" cap="flat" cmpd="sng">
              <a:solidFill>
                <a:srgbClr val="7030A0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85942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" grpId="0"/>
      <p:bldP spid="233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2220B86-692E-629A-2F4C-926D54E1B8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6220" y="228600"/>
            <a:ext cx="8839200" cy="838200"/>
          </a:xfrm>
        </p:spPr>
        <p:txBody>
          <a:bodyPr/>
          <a:lstStyle/>
          <a:p>
            <a:r>
              <a:rPr lang="en-US" sz="2400" dirty="0"/>
              <a:t>CFLOBDD Product Construction Potentially Cheaper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2E563DA4-4DB3-C602-DB71-601230E6D05F}"/>
                  </a:ext>
                </a:extLst>
              </p:cNvPr>
              <p:cNvSpPr txBox="1"/>
              <p:nvPr/>
            </p:nvSpPr>
            <p:spPr>
              <a:xfrm>
                <a:off x="2063855" y="4052221"/>
                <a:ext cx="49962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1800" i="1" u="none" strike="noStrike" cap="none" normalizeH="0" baseline="0" smtClean="0">
                              <a:ln>
                                <a:noFill/>
                              </a:ln>
                              <a:effectLst/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0" lang="en-US" sz="1800" b="0" i="1" u="none" strike="noStrike" cap="none" normalizeH="0" baseline="0" smtClean="0">
                              <a:ln>
                                <a:noFill/>
                              </a:ln>
                              <a:effectLst/>
                              <a:latin typeface="Cambria Math" panose="02040503050406030204" pitchFamily="18" charset="0"/>
                            </a:rPr>
                            <m:t>𝑅</m:t>
                          </m:r>
                        </m:e>
                        <m:sub>
                          <m:r>
                            <a:rPr kumimoji="0" lang="en-US" sz="1800" b="0" i="1" u="none" strike="noStrike" cap="none" normalizeH="0" baseline="0" smtClean="0">
                              <a:ln>
                                <a:noFill/>
                              </a:ln>
                              <a:effectLst/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0" lang="en-US" sz="1800" i="0" u="none" strike="noStrike" cap="none" normalizeH="0" baseline="0" dirty="0">
                  <a:ln>
                    <a:noFill/>
                  </a:ln>
                  <a:effectLst/>
                  <a:latin typeface="Arial" charset="0"/>
                </a:endParaRPr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2E563DA4-4DB3-C602-DB71-601230E6D05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63855" y="4052221"/>
                <a:ext cx="499624" cy="369332"/>
              </a:xfrm>
              <a:prstGeom prst="rect">
                <a:avLst/>
              </a:prstGeom>
              <a:blipFill>
                <a:blip r:embed="rId2"/>
                <a:stretch>
                  <a:fillRect b="-1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Left Brace 5">
            <a:extLst>
              <a:ext uri="{FF2B5EF4-FFF2-40B4-BE49-F238E27FC236}">
                <a16:creationId xmlns:a16="http://schemas.microsoft.com/office/drawing/2014/main" id="{C6F40154-737A-26AE-1E67-4971250B3FCC}"/>
              </a:ext>
            </a:extLst>
          </p:cNvPr>
          <p:cNvSpPr/>
          <p:nvPr/>
        </p:nvSpPr>
        <p:spPr bwMode="auto">
          <a:xfrm>
            <a:off x="687418" y="1691297"/>
            <a:ext cx="208547" cy="4920464"/>
          </a:xfrm>
          <a:prstGeom prst="leftBrace">
            <a:avLst>
              <a:gd name="adj1" fmla="val 46794"/>
              <a:gd name="adj2" fmla="val 50000"/>
            </a:avLst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B9C708FC-C483-54A8-E181-284462385F22}"/>
                  </a:ext>
                </a:extLst>
              </p:cNvPr>
              <p:cNvSpPr txBox="1"/>
              <p:nvPr/>
            </p:nvSpPr>
            <p:spPr>
              <a:xfrm>
                <a:off x="114887" y="3911253"/>
                <a:ext cx="659155" cy="651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  <m:sup>
                          <m:r>
                            <a:rPr lang="en-US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𝑘</m:t>
                          </m:r>
                        </m:sup>
                      </m:sSup>
                    </m:oMath>
                  </m:oMathPara>
                </a14:m>
                <a:endParaRPr lang="en-US" dirty="0">
                  <a:solidFill>
                    <a:srgbClr val="C00000"/>
                  </a:solidFill>
                </a:endParaRPr>
              </a:p>
              <a:p>
                <a:r>
                  <a:rPr lang="en-US" dirty="0">
                    <a:solidFill>
                      <a:srgbClr val="C00000"/>
                    </a:solidFill>
                  </a:rPr>
                  <a:t>plies</a:t>
                </a:r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B9C708FC-C483-54A8-E181-284462385F2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4887" y="3911253"/>
                <a:ext cx="659155" cy="651269"/>
              </a:xfrm>
              <a:prstGeom prst="rect">
                <a:avLst/>
              </a:prstGeom>
              <a:blipFill>
                <a:blip r:embed="rId3"/>
                <a:stretch>
                  <a:fillRect l="-8333" r="-7407" b="-1509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3F794719-3D13-B9D4-4B47-5BB991575430}"/>
              </a:ext>
            </a:extLst>
          </p:cNvPr>
          <p:cNvSpPr/>
          <p:nvPr/>
        </p:nvSpPr>
        <p:spPr bwMode="auto">
          <a:xfrm>
            <a:off x="1029413" y="1691296"/>
            <a:ext cx="569135" cy="4919328"/>
          </a:xfrm>
          <a:custGeom>
            <a:avLst/>
            <a:gdLst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83455 w 571560"/>
              <a:gd name="connsiteY5" fmla="*/ 3248940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83455 w 571560"/>
              <a:gd name="connsiteY5" fmla="*/ 3248940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83455 w 571560"/>
              <a:gd name="connsiteY5" fmla="*/ 3248940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43349 w 571560"/>
              <a:gd name="connsiteY5" fmla="*/ 3321129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43349 w 571560"/>
              <a:gd name="connsiteY5" fmla="*/ 3321129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43349 w 571560"/>
              <a:gd name="connsiteY5" fmla="*/ 3321129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21129"/>
              <a:gd name="connsiteX1" fmla="*/ 127307 w 571560"/>
              <a:gd name="connsiteY1" fmla="*/ 385425 h 3321129"/>
              <a:gd name="connsiteX2" fmla="*/ 6991 w 571560"/>
              <a:gd name="connsiteY2" fmla="*/ 1187530 h 3321129"/>
              <a:gd name="connsiteX3" fmla="*/ 23034 w 571560"/>
              <a:gd name="connsiteY3" fmla="*/ 2125993 h 3321129"/>
              <a:gd name="connsiteX4" fmla="*/ 95223 w 571560"/>
              <a:gd name="connsiteY4" fmla="*/ 3008309 h 3321129"/>
              <a:gd name="connsiteX5" fmla="*/ 143349 w 571560"/>
              <a:gd name="connsiteY5" fmla="*/ 3321129 h 3321129"/>
              <a:gd name="connsiteX6" fmla="*/ 311791 w 571560"/>
              <a:gd name="connsiteY6" fmla="*/ 2446835 h 3321129"/>
              <a:gd name="connsiteX7" fmla="*/ 351897 w 571560"/>
              <a:gd name="connsiteY7" fmla="*/ 3112582 h 3321129"/>
              <a:gd name="connsiteX8" fmla="*/ 464191 w 571560"/>
              <a:gd name="connsiteY8" fmla="*/ 3240919 h 3321129"/>
              <a:gd name="connsiteX9" fmla="*/ 568465 w 571560"/>
              <a:gd name="connsiteY9" fmla="*/ 1789109 h 3321129"/>
              <a:gd name="connsiteX10" fmla="*/ 520339 w 571560"/>
              <a:gd name="connsiteY10" fmla="*/ 449593 h 3321129"/>
              <a:gd name="connsiteX11" fmla="*/ 271686 w 571560"/>
              <a:gd name="connsiteY11" fmla="*/ 414 h 3321129"/>
              <a:gd name="connsiteX0" fmla="*/ 271686 w 571560"/>
              <a:gd name="connsiteY0" fmla="*/ 414 h 3321129"/>
              <a:gd name="connsiteX1" fmla="*/ 127307 w 571560"/>
              <a:gd name="connsiteY1" fmla="*/ 385425 h 3321129"/>
              <a:gd name="connsiteX2" fmla="*/ 6991 w 571560"/>
              <a:gd name="connsiteY2" fmla="*/ 1187530 h 3321129"/>
              <a:gd name="connsiteX3" fmla="*/ 23034 w 571560"/>
              <a:gd name="connsiteY3" fmla="*/ 2125993 h 3321129"/>
              <a:gd name="connsiteX4" fmla="*/ 95223 w 571560"/>
              <a:gd name="connsiteY4" fmla="*/ 3008309 h 3321129"/>
              <a:gd name="connsiteX5" fmla="*/ 143349 w 571560"/>
              <a:gd name="connsiteY5" fmla="*/ 3321129 h 3321129"/>
              <a:gd name="connsiteX6" fmla="*/ 311791 w 571560"/>
              <a:gd name="connsiteY6" fmla="*/ 2446835 h 3321129"/>
              <a:gd name="connsiteX7" fmla="*/ 367939 w 571560"/>
              <a:gd name="connsiteY7" fmla="*/ 2944140 h 3321129"/>
              <a:gd name="connsiteX8" fmla="*/ 464191 w 571560"/>
              <a:gd name="connsiteY8" fmla="*/ 3240919 h 3321129"/>
              <a:gd name="connsiteX9" fmla="*/ 568465 w 571560"/>
              <a:gd name="connsiteY9" fmla="*/ 1789109 h 3321129"/>
              <a:gd name="connsiteX10" fmla="*/ 520339 w 571560"/>
              <a:gd name="connsiteY10" fmla="*/ 449593 h 3321129"/>
              <a:gd name="connsiteX11" fmla="*/ 271686 w 571560"/>
              <a:gd name="connsiteY11" fmla="*/ 414 h 3321129"/>
              <a:gd name="connsiteX0" fmla="*/ 271686 w 571560"/>
              <a:gd name="connsiteY0" fmla="*/ 414 h 3321129"/>
              <a:gd name="connsiteX1" fmla="*/ 127307 w 571560"/>
              <a:gd name="connsiteY1" fmla="*/ 385425 h 3321129"/>
              <a:gd name="connsiteX2" fmla="*/ 6991 w 571560"/>
              <a:gd name="connsiteY2" fmla="*/ 1187530 h 3321129"/>
              <a:gd name="connsiteX3" fmla="*/ 23034 w 571560"/>
              <a:gd name="connsiteY3" fmla="*/ 2125993 h 3321129"/>
              <a:gd name="connsiteX4" fmla="*/ 95223 w 571560"/>
              <a:gd name="connsiteY4" fmla="*/ 3008309 h 3321129"/>
              <a:gd name="connsiteX5" fmla="*/ 143349 w 571560"/>
              <a:gd name="connsiteY5" fmla="*/ 3321129 h 3321129"/>
              <a:gd name="connsiteX6" fmla="*/ 311791 w 571560"/>
              <a:gd name="connsiteY6" fmla="*/ 2446835 h 3321129"/>
              <a:gd name="connsiteX7" fmla="*/ 367939 w 571560"/>
              <a:gd name="connsiteY7" fmla="*/ 2944140 h 3321129"/>
              <a:gd name="connsiteX8" fmla="*/ 424085 w 571560"/>
              <a:gd name="connsiteY8" fmla="*/ 3313109 h 3321129"/>
              <a:gd name="connsiteX9" fmla="*/ 568465 w 571560"/>
              <a:gd name="connsiteY9" fmla="*/ 1789109 h 3321129"/>
              <a:gd name="connsiteX10" fmla="*/ 520339 w 571560"/>
              <a:gd name="connsiteY10" fmla="*/ 449593 h 3321129"/>
              <a:gd name="connsiteX11" fmla="*/ 271686 w 571560"/>
              <a:gd name="connsiteY11" fmla="*/ 414 h 3321129"/>
              <a:gd name="connsiteX0" fmla="*/ 271686 w 571560"/>
              <a:gd name="connsiteY0" fmla="*/ 414 h 3321129"/>
              <a:gd name="connsiteX1" fmla="*/ 127307 w 571560"/>
              <a:gd name="connsiteY1" fmla="*/ 385425 h 3321129"/>
              <a:gd name="connsiteX2" fmla="*/ 6991 w 571560"/>
              <a:gd name="connsiteY2" fmla="*/ 1187530 h 3321129"/>
              <a:gd name="connsiteX3" fmla="*/ 23034 w 571560"/>
              <a:gd name="connsiteY3" fmla="*/ 2125993 h 3321129"/>
              <a:gd name="connsiteX4" fmla="*/ 95223 w 571560"/>
              <a:gd name="connsiteY4" fmla="*/ 3008309 h 3321129"/>
              <a:gd name="connsiteX5" fmla="*/ 143349 w 571560"/>
              <a:gd name="connsiteY5" fmla="*/ 3321129 h 3321129"/>
              <a:gd name="connsiteX6" fmla="*/ 311791 w 571560"/>
              <a:gd name="connsiteY6" fmla="*/ 2446835 h 3321129"/>
              <a:gd name="connsiteX7" fmla="*/ 367939 w 571560"/>
              <a:gd name="connsiteY7" fmla="*/ 2944140 h 3321129"/>
              <a:gd name="connsiteX8" fmla="*/ 424085 w 571560"/>
              <a:gd name="connsiteY8" fmla="*/ 3313109 h 3321129"/>
              <a:gd name="connsiteX9" fmla="*/ 568465 w 571560"/>
              <a:gd name="connsiteY9" fmla="*/ 1789109 h 3321129"/>
              <a:gd name="connsiteX10" fmla="*/ 520339 w 571560"/>
              <a:gd name="connsiteY10" fmla="*/ 449593 h 3321129"/>
              <a:gd name="connsiteX11" fmla="*/ 271686 w 571560"/>
              <a:gd name="connsiteY11" fmla="*/ 414 h 3321129"/>
              <a:gd name="connsiteX0" fmla="*/ 271686 w 571560"/>
              <a:gd name="connsiteY0" fmla="*/ 414 h 3321129"/>
              <a:gd name="connsiteX1" fmla="*/ 127307 w 571560"/>
              <a:gd name="connsiteY1" fmla="*/ 385425 h 3321129"/>
              <a:gd name="connsiteX2" fmla="*/ 6991 w 571560"/>
              <a:gd name="connsiteY2" fmla="*/ 1187530 h 3321129"/>
              <a:gd name="connsiteX3" fmla="*/ 23034 w 571560"/>
              <a:gd name="connsiteY3" fmla="*/ 2125993 h 3321129"/>
              <a:gd name="connsiteX4" fmla="*/ 95223 w 571560"/>
              <a:gd name="connsiteY4" fmla="*/ 3008309 h 3321129"/>
              <a:gd name="connsiteX5" fmla="*/ 143349 w 571560"/>
              <a:gd name="connsiteY5" fmla="*/ 3321129 h 3321129"/>
              <a:gd name="connsiteX6" fmla="*/ 311791 w 571560"/>
              <a:gd name="connsiteY6" fmla="*/ 2446835 h 3321129"/>
              <a:gd name="connsiteX7" fmla="*/ 367939 w 571560"/>
              <a:gd name="connsiteY7" fmla="*/ 2944140 h 3321129"/>
              <a:gd name="connsiteX8" fmla="*/ 424085 w 571560"/>
              <a:gd name="connsiteY8" fmla="*/ 3313109 h 3321129"/>
              <a:gd name="connsiteX9" fmla="*/ 568465 w 571560"/>
              <a:gd name="connsiteY9" fmla="*/ 1789109 h 3321129"/>
              <a:gd name="connsiteX10" fmla="*/ 520339 w 571560"/>
              <a:gd name="connsiteY10" fmla="*/ 449593 h 3321129"/>
              <a:gd name="connsiteX11" fmla="*/ 271686 w 571560"/>
              <a:gd name="connsiteY11" fmla="*/ 414 h 3321129"/>
              <a:gd name="connsiteX0" fmla="*/ 271686 w 571560"/>
              <a:gd name="connsiteY0" fmla="*/ 0 h 3320715"/>
              <a:gd name="connsiteX1" fmla="*/ 127307 w 571560"/>
              <a:gd name="connsiteY1" fmla="*/ 385011 h 3320715"/>
              <a:gd name="connsiteX2" fmla="*/ 6991 w 571560"/>
              <a:gd name="connsiteY2" fmla="*/ 1187116 h 3320715"/>
              <a:gd name="connsiteX3" fmla="*/ 23034 w 571560"/>
              <a:gd name="connsiteY3" fmla="*/ 2125579 h 3320715"/>
              <a:gd name="connsiteX4" fmla="*/ 95223 w 571560"/>
              <a:gd name="connsiteY4" fmla="*/ 3007895 h 3320715"/>
              <a:gd name="connsiteX5" fmla="*/ 143349 w 571560"/>
              <a:gd name="connsiteY5" fmla="*/ 3320715 h 3320715"/>
              <a:gd name="connsiteX6" fmla="*/ 311791 w 571560"/>
              <a:gd name="connsiteY6" fmla="*/ 2446421 h 3320715"/>
              <a:gd name="connsiteX7" fmla="*/ 367939 w 571560"/>
              <a:gd name="connsiteY7" fmla="*/ 2943726 h 3320715"/>
              <a:gd name="connsiteX8" fmla="*/ 424085 w 571560"/>
              <a:gd name="connsiteY8" fmla="*/ 3312695 h 3320715"/>
              <a:gd name="connsiteX9" fmla="*/ 568465 w 571560"/>
              <a:gd name="connsiteY9" fmla="*/ 1788695 h 3320715"/>
              <a:gd name="connsiteX10" fmla="*/ 520339 w 571560"/>
              <a:gd name="connsiteY10" fmla="*/ 449179 h 3320715"/>
              <a:gd name="connsiteX11" fmla="*/ 271686 w 571560"/>
              <a:gd name="connsiteY11" fmla="*/ 0 h 3320715"/>
              <a:gd name="connsiteX0" fmla="*/ 271686 w 569135"/>
              <a:gd name="connsiteY0" fmla="*/ 0 h 3320715"/>
              <a:gd name="connsiteX1" fmla="*/ 127307 w 569135"/>
              <a:gd name="connsiteY1" fmla="*/ 385011 h 3320715"/>
              <a:gd name="connsiteX2" fmla="*/ 6991 w 569135"/>
              <a:gd name="connsiteY2" fmla="*/ 1187116 h 3320715"/>
              <a:gd name="connsiteX3" fmla="*/ 23034 w 569135"/>
              <a:gd name="connsiteY3" fmla="*/ 2125579 h 3320715"/>
              <a:gd name="connsiteX4" fmla="*/ 95223 w 569135"/>
              <a:gd name="connsiteY4" fmla="*/ 3007895 h 3320715"/>
              <a:gd name="connsiteX5" fmla="*/ 143349 w 569135"/>
              <a:gd name="connsiteY5" fmla="*/ 3320715 h 3320715"/>
              <a:gd name="connsiteX6" fmla="*/ 311791 w 569135"/>
              <a:gd name="connsiteY6" fmla="*/ 2446421 h 3320715"/>
              <a:gd name="connsiteX7" fmla="*/ 367939 w 569135"/>
              <a:gd name="connsiteY7" fmla="*/ 2943726 h 3320715"/>
              <a:gd name="connsiteX8" fmla="*/ 424085 w 569135"/>
              <a:gd name="connsiteY8" fmla="*/ 3312695 h 3320715"/>
              <a:gd name="connsiteX9" fmla="*/ 568465 w 569135"/>
              <a:gd name="connsiteY9" fmla="*/ 1788695 h 3320715"/>
              <a:gd name="connsiteX10" fmla="*/ 440128 w 569135"/>
              <a:gd name="connsiteY10" fmla="*/ 473243 h 3320715"/>
              <a:gd name="connsiteX11" fmla="*/ 271686 w 569135"/>
              <a:gd name="connsiteY11" fmla="*/ 0 h 3320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69135" h="3320715">
                <a:moveTo>
                  <a:pt x="271686" y="0"/>
                </a:moveTo>
                <a:cubicBezTo>
                  <a:pt x="198160" y="213894"/>
                  <a:pt x="171423" y="187158"/>
                  <a:pt x="127307" y="385011"/>
                </a:cubicBezTo>
                <a:cubicBezTo>
                  <a:pt x="83191" y="582864"/>
                  <a:pt x="24370" y="897021"/>
                  <a:pt x="6991" y="1187116"/>
                </a:cubicBezTo>
                <a:cubicBezTo>
                  <a:pt x="-10388" y="1477211"/>
                  <a:pt x="8329" y="1822116"/>
                  <a:pt x="23034" y="2125579"/>
                </a:cubicBezTo>
                <a:cubicBezTo>
                  <a:pt x="37739" y="2429042"/>
                  <a:pt x="75171" y="2808706"/>
                  <a:pt x="95223" y="3007895"/>
                </a:cubicBezTo>
                <a:cubicBezTo>
                  <a:pt x="115275" y="3207084"/>
                  <a:pt x="107254" y="3093451"/>
                  <a:pt x="143349" y="3320715"/>
                </a:cubicBezTo>
                <a:cubicBezTo>
                  <a:pt x="179444" y="3227136"/>
                  <a:pt x="274359" y="2509252"/>
                  <a:pt x="311791" y="2446421"/>
                </a:cubicBezTo>
                <a:cubicBezTo>
                  <a:pt x="349223" y="2383590"/>
                  <a:pt x="349223" y="2799347"/>
                  <a:pt x="367939" y="2943726"/>
                </a:cubicBezTo>
                <a:cubicBezTo>
                  <a:pt x="386655" y="3088105"/>
                  <a:pt x="387990" y="3220453"/>
                  <a:pt x="424085" y="3312695"/>
                </a:cubicBezTo>
                <a:cubicBezTo>
                  <a:pt x="460180" y="3092116"/>
                  <a:pt x="559107" y="2253916"/>
                  <a:pt x="568465" y="1788695"/>
                </a:cubicBezTo>
                <a:cubicBezTo>
                  <a:pt x="577823" y="1323474"/>
                  <a:pt x="486917" y="771359"/>
                  <a:pt x="440128" y="473243"/>
                </a:cubicBezTo>
                <a:cubicBezTo>
                  <a:pt x="393339" y="175127"/>
                  <a:pt x="393338" y="187158"/>
                  <a:pt x="271686" y="0"/>
                </a:cubicBezTo>
                <a:close/>
              </a:path>
            </a:pathLst>
          </a:cu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62AB6BB-2F04-6269-6583-8338A7E2F026}"/>
              </a:ext>
            </a:extLst>
          </p:cNvPr>
          <p:cNvSpPr txBox="1"/>
          <p:nvPr/>
        </p:nvSpPr>
        <p:spPr>
          <a:xfrm>
            <a:off x="1031574" y="6579062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0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8E4A1CE-2107-3F0F-0007-20C53A39DBA9}"/>
              </a:ext>
            </a:extLst>
          </p:cNvPr>
          <p:cNvSpPr txBox="1"/>
          <p:nvPr/>
        </p:nvSpPr>
        <p:spPr>
          <a:xfrm>
            <a:off x="1303081" y="6579062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1</a:t>
            </a:r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352F0A7-AC5D-2FCE-B459-6CD1E391A055}"/>
              </a:ext>
            </a:extLst>
          </p:cNvPr>
          <p:cNvSpPr/>
          <p:nvPr/>
        </p:nvSpPr>
        <p:spPr bwMode="auto">
          <a:xfrm>
            <a:off x="2000598" y="1631218"/>
            <a:ext cx="569135" cy="4980542"/>
          </a:xfrm>
          <a:custGeom>
            <a:avLst/>
            <a:gdLst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83455 w 571560"/>
              <a:gd name="connsiteY5" fmla="*/ 3248940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83455 w 571560"/>
              <a:gd name="connsiteY5" fmla="*/ 3248940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83455 w 571560"/>
              <a:gd name="connsiteY5" fmla="*/ 3248940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43349 w 571560"/>
              <a:gd name="connsiteY5" fmla="*/ 3321129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43349 w 571560"/>
              <a:gd name="connsiteY5" fmla="*/ 3321129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43349 w 571560"/>
              <a:gd name="connsiteY5" fmla="*/ 3321129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21129"/>
              <a:gd name="connsiteX1" fmla="*/ 127307 w 571560"/>
              <a:gd name="connsiteY1" fmla="*/ 385425 h 3321129"/>
              <a:gd name="connsiteX2" fmla="*/ 6991 w 571560"/>
              <a:gd name="connsiteY2" fmla="*/ 1187530 h 3321129"/>
              <a:gd name="connsiteX3" fmla="*/ 23034 w 571560"/>
              <a:gd name="connsiteY3" fmla="*/ 2125993 h 3321129"/>
              <a:gd name="connsiteX4" fmla="*/ 95223 w 571560"/>
              <a:gd name="connsiteY4" fmla="*/ 3008309 h 3321129"/>
              <a:gd name="connsiteX5" fmla="*/ 143349 w 571560"/>
              <a:gd name="connsiteY5" fmla="*/ 3321129 h 3321129"/>
              <a:gd name="connsiteX6" fmla="*/ 311791 w 571560"/>
              <a:gd name="connsiteY6" fmla="*/ 2446835 h 3321129"/>
              <a:gd name="connsiteX7" fmla="*/ 351897 w 571560"/>
              <a:gd name="connsiteY7" fmla="*/ 3112582 h 3321129"/>
              <a:gd name="connsiteX8" fmla="*/ 464191 w 571560"/>
              <a:gd name="connsiteY8" fmla="*/ 3240919 h 3321129"/>
              <a:gd name="connsiteX9" fmla="*/ 568465 w 571560"/>
              <a:gd name="connsiteY9" fmla="*/ 1789109 h 3321129"/>
              <a:gd name="connsiteX10" fmla="*/ 520339 w 571560"/>
              <a:gd name="connsiteY10" fmla="*/ 449593 h 3321129"/>
              <a:gd name="connsiteX11" fmla="*/ 271686 w 571560"/>
              <a:gd name="connsiteY11" fmla="*/ 414 h 3321129"/>
              <a:gd name="connsiteX0" fmla="*/ 271686 w 571560"/>
              <a:gd name="connsiteY0" fmla="*/ 414 h 3321129"/>
              <a:gd name="connsiteX1" fmla="*/ 127307 w 571560"/>
              <a:gd name="connsiteY1" fmla="*/ 385425 h 3321129"/>
              <a:gd name="connsiteX2" fmla="*/ 6991 w 571560"/>
              <a:gd name="connsiteY2" fmla="*/ 1187530 h 3321129"/>
              <a:gd name="connsiteX3" fmla="*/ 23034 w 571560"/>
              <a:gd name="connsiteY3" fmla="*/ 2125993 h 3321129"/>
              <a:gd name="connsiteX4" fmla="*/ 95223 w 571560"/>
              <a:gd name="connsiteY4" fmla="*/ 3008309 h 3321129"/>
              <a:gd name="connsiteX5" fmla="*/ 143349 w 571560"/>
              <a:gd name="connsiteY5" fmla="*/ 3321129 h 3321129"/>
              <a:gd name="connsiteX6" fmla="*/ 311791 w 571560"/>
              <a:gd name="connsiteY6" fmla="*/ 2446835 h 3321129"/>
              <a:gd name="connsiteX7" fmla="*/ 367939 w 571560"/>
              <a:gd name="connsiteY7" fmla="*/ 2944140 h 3321129"/>
              <a:gd name="connsiteX8" fmla="*/ 464191 w 571560"/>
              <a:gd name="connsiteY8" fmla="*/ 3240919 h 3321129"/>
              <a:gd name="connsiteX9" fmla="*/ 568465 w 571560"/>
              <a:gd name="connsiteY9" fmla="*/ 1789109 h 3321129"/>
              <a:gd name="connsiteX10" fmla="*/ 520339 w 571560"/>
              <a:gd name="connsiteY10" fmla="*/ 449593 h 3321129"/>
              <a:gd name="connsiteX11" fmla="*/ 271686 w 571560"/>
              <a:gd name="connsiteY11" fmla="*/ 414 h 3321129"/>
              <a:gd name="connsiteX0" fmla="*/ 271686 w 571560"/>
              <a:gd name="connsiteY0" fmla="*/ 414 h 3321129"/>
              <a:gd name="connsiteX1" fmla="*/ 127307 w 571560"/>
              <a:gd name="connsiteY1" fmla="*/ 385425 h 3321129"/>
              <a:gd name="connsiteX2" fmla="*/ 6991 w 571560"/>
              <a:gd name="connsiteY2" fmla="*/ 1187530 h 3321129"/>
              <a:gd name="connsiteX3" fmla="*/ 23034 w 571560"/>
              <a:gd name="connsiteY3" fmla="*/ 2125993 h 3321129"/>
              <a:gd name="connsiteX4" fmla="*/ 95223 w 571560"/>
              <a:gd name="connsiteY4" fmla="*/ 3008309 h 3321129"/>
              <a:gd name="connsiteX5" fmla="*/ 143349 w 571560"/>
              <a:gd name="connsiteY5" fmla="*/ 3321129 h 3321129"/>
              <a:gd name="connsiteX6" fmla="*/ 311791 w 571560"/>
              <a:gd name="connsiteY6" fmla="*/ 2446835 h 3321129"/>
              <a:gd name="connsiteX7" fmla="*/ 367939 w 571560"/>
              <a:gd name="connsiteY7" fmla="*/ 2944140 h 3321129"/>
              <a:gd name="connsiteX8" fmla="*/ 424085 w 571560"/>
              <a:gd name="connsiteY8" fmla="*/ 3313109 h 3321129"/>
              <a:gd name="connsiteX9" fmla="*/ 568465 w 571560"/>
              <a:gd name="connsiteY9" fmla="*/ 1789109 h 3321129"/>
              <a:gd name="connsiteX10" fmla="*/ 520339 w 571560"/>
              <a:gd name="connsiteY10" fmla="*/ 449593 h 3321129"/>
              <a:gd name="connsiteX11" fmla="*/ 271686 w 571560"/>
              <a:gd name="connsiteY11" fmla="*/ 414 h 3321129"/>
              <a:gd name="connsiteX0" fmla="*/ 271686 w 571560"/>
              <a:gd name="connsiteY0" fmla="*/ 414 h 3321129"/>
              <a:gd name="connsiteX1" fmla="*/ 127307 w 571560"/>
              <a:gd name="connsiteY1" fmla="*/ 385425 h 3321129"/>
              <a:gd name="connsiteX2" fmla="*/ 6991 w 571560"/>
              <a:gd name="connsiteY2" fmla="*/ 1187530 h 3321129"/>
              <a:gd name="connsiteX3" fmla="*/ 23034 w 571560"/>
              <a:gd name="connsiteY3" fmla="*/ 2125993 h 3321129"/>
              <a:gd name="connsiteX4" fmla="*/ 95223 w 571560"/>
              <a:gd name="connsiteY4" fmla="*/ 3008309 h 3321129"/>
              <a:gd name="connsiteX5" fmla="*/ 143349 w 571560"/>
              <a:gd name="connsiteY5" fmla="*/ 3321129 h 3321129"/>
              <a:gd name="connsiteX6" fmla="*/ 311791 w 571560"/>
              <a:gd name="connsiteY6" fmla="*/ 2446835 h 3321129"/>
              <a:gd name="connsiteX7" fmla="*/ 367939 w 571560"/>
              <a:gd name="connsiteY7" fmla="*/ 2944140 h 3321129"/>
              <a:gd name="connsiteX8" fmla="*/ 424085 w 571560"/>
              <a:gd name="connsiteY8" fmla="*/ 3313109 h 3321129"/>
              <a:gd name="connsiteX9" fmla="*/ 568465 w 571560"/>
              <a:gd name="connsiteY9" fmla="*/ 1789109 h 3321129"/>
              <a:gd name="connsiteX10" fmla="*/ 520339 w 571560"/>
              <a:gd name="connsiteY10" fmla="*/ 449593 h 3321129"/>
              <a:gd name="connsiteX11" fmla="*/ 271686 w 571560"/>
              <a:gd name="connsiteY11" fmla="*/ 414 h 3321129"/>
              <a:gd name="connsiteX0" fmla="*/ 271686 w 571560"/>
              <a:gd name="connsiteY0" fmla="*/ 414 h 3321129"/>
              <a:gd name="connsiteX1" fmla="*/ 127307 w 571560"/>
              <a:gd name="connsiteY1" fmla="*/ 385425 h 3321129"/>
              <a:gd name="connsiteX2" fmla="*/ 6991 w 571560"/>
              <a:gd name="connsiteY2" fmla="*/ 1187530 h 3321129"/>
              <a:gd name="connsiteX3" fmla="*/ 23034 w 571560"/>
              <a:gd name="connsiteY3" fmla="*/ 2125993 h 3321129"/>
              <a:gd name="connsiteX4" fmla="*/ 95223 w 571560"/>
              <a:gd name="connsiteY4" fmla="*/ 3008309 h 3321129"/>
              <a:gd name="connsiteX5" fmla="*/ 143349 w 571560"/>
              <a:gd name="connsiteY5" fmla="*/ 3321129 h 3321129"/>
              <a:gd name="connsiteX6" fmla="*/ 311791 w 571560"/>
              <a:gd name="connsiteY6" fmla="*/ 2446835 h 3321129"/>
              <a:gd name="connsiteX7" fmla="*/ 367939 w 571560"/>
              <a:gd name="connsiteY7" fmla="*/ 2944140 h 3321129"/>
              <a:gd name="connsiteX8" fmla="*/ 424085 w 571560"/>
              <a:gd name="connsiteY8" fmla="*/ 3313109 h 3321129"/>
              <a:gd name="connsiteX9" fmla="*/ 568465 w 571560"/>
              <a:gd name="connsiteY9" fmla="*/ 1789109 h 3321129"/>
              <a:gd name="connsiteX10" fmla="*/ 520339 w 571560"/>
              <a:gd name="connsiteY10" fmla="*/ 449593 h 3321129"/>
              <a:gd name="connsiteX11" fmla="*/ 271686 w 571560"/>
              <a:gd name="connsiteY11" fmla="*/ 414 h 3321129"/>
              <a:gd name="connsiteX0" fmla="*/ 271686 w 571560"/>
              <a:gd name="connsiteY0" fmla="*/ 0 h 3320715"/>
              <a:gd name="connsiteX1" fmla="*/ 127307 w 571560"/>
              <a:gd name="connsiteY1" fmla="*/ 385011 h 3320715"/>
              <a:gd name="connsiteX2" fmla="*/ 6991 w 571560"/>
              <a:gd name="connsiteY2" fmla="*/ 1187116 h 3320715"/>
              <a:gd name="connsiteX3" fmla="*/ 23034 w 571560"/>
              <a:gd name="connsiteY3" fmla="*/ 2125579 h 3320715"/>
              <a:gd name="connsiteX4" fmla="*/ 95223 w 571560"/>
              <a:gd name="connsiteY4" fmla="*/ 3007895 h 3320715"/>
              <a:gd name="connsiteX5" fmla="*/ 143349 w 571560"/>
              <a:gd name="connsiteY5" fmla="*/ 3320715 h 3320715"/>
              <a:gd name="connsiteX6" fmla="*/ 311791 w 571560"/>
              <a:gd name="connsiteY6" fmla="*/ 2446421 h 3320715"/>
              <a:gd name="connsiteX7" fmla="*/ 367939 w 571560"/>
              <a:gd name="connsiteY7" fmla="*/ 2943726 h 3320715"/>
              <a:gd name="connsiteX8" fmla="*/ 424085 w 571560"/>
              <a:gd name="connsiteY8" fmla="*/ 3312695 h 3320715"/>
              <a:gd name="connsiteX9" fmla="*/ 568465 w 571560"/>
              <a:gd name="connsiteY9" fmla="*/ 1788695 h 3320715"/>
              <a:gd name="connsiteX10" fmla="*/ 520339 w 571560"/>
              <a:gd name="connsiteY10" fmla="*/ 449179 h 3320715"/>
              <a:gd name="connsiteX11" fmla="*/ 271686 w 571560"/>
              <a:gd name="connsiteY11" fmla="*/ 0 h 3320715"/>
              <a:gd name="connsiteX0" fmla="*/ 271686 w 569135"/>
              <a:gd name="connsiteY0" fmla="*/ 0 h 3320715"/>
              <a:gd name="connsiteX1" fmla="*/ 127307 w 569135"/>
              <a:gd name="connsiteY1" fmla="*/ 385011 h 3320715"/>
              <a:gd name="connsiteX2" fmla="*/ 6991 w 569135"/>
              <a:gd name="connsiteY2" fmla="*/ 1187116 h 3320715"/>
              <a:gd name="connsiteX3" fmla="*/ 23034 w 569135"/>
              <a:gd name="connsiteY3" fmla="*/ 2125579 h 3320715"/>
              <a:gd name="connsiteX4" fmla="*/ 95223 w 569135"/>
              <a:gd name="connsiteY4" fmla="*/ 3007895 h 3320715"/>
              <a:gd name="connsiteX5" fmla="*/ 143349 w 569135"/>
              <a:gd name="connsiteY5" fmla="*/ 3320715 h 3320715"/>
              <a:gd name="connsiteX6" fmla="*/ 311791 w 569135"/>
              <a:gd name="connsiteY6" fmla="*/ 2446421 h 3320715"/>
              <a:gd name="connsiteX7" fmla="*/ 367939 w 569135"/>
              <a:gd name="connsiteY7" fmla="*/ 2943726 h 3320715"/>
              <a:gd name="connsiteX8" fmla="*/ 424085 w 569135"/>
              <a:gd name="connsiteY8" fmla="*/ 3312695 h 3320715"/>
              <a:gd name="connsiteX9" fmla="*/ 568465 w 569135"/>
              <a:gd name="connsiteY9" fmla="*/ 1788695 h 3320715"/>
              <a:gd name="connsiteX10" fmla="*/ 440128 w 569135"/>
              <a:gd name="connsiteY10" fmla="*/ 473243 h 3320715"/>
              <a:gd name="connsiteX11" fmla="*/ 271686 w 569135"/>
              <a:gd name="connsiteY11" fmla="*/ 0 h 3320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69135" h="3320715">
                <a:moveTo>
                  <a:pt x="271686" y="0"/>
                </a:moveTo>
                <a:cubicBezTo>
                  <a:pt x="198160" y="213894"/>
                  <a:pt x="171423" y="187158"/>
                  <a:pt x="127307" y="385011"/>
                </a:cubicBezTo>
                <a:cubicBezTo>
                  <a:pt x="83191" y="582864"/>
                  <a:pt x="24370" y="897021"/>
                  <a:pt x="6991" y="1187116"/>
                </a:cubicBezTo>
                <a:cubicBezTo>
                  <a:pt x="-10388" y="1477211"/>
                  <a:pt x="8329" y="1822116"/>
                  <a:pt x="23034" y="2125579"/>
                </a:cubicBezTo>
                <a:cubicBezTo>
                  <a:pt x="37739" y="2429042"/>
                  <a:pt x="75171" y="2808706"/>
                  <a:pt x="95223" y="3007895"/>
                </a:cubicBezTo>
                <a:cubicBezTo>
                  <a:pt x="115275" y="3207084"/>
                  <a:pt x="107254" y="3093451"/>
                  <a:pt x="143349" y="3320715"/>
                </a:cubicBezTo>
                <a:cubicBezTo>
                  <a:pt x="179444" y="3227136"/>
                  <a:pt x="274359" y="2509252"/>
                  <a:pt x="311791" y="2446421"/>
                </a:cubicBezTo>
                <a:cubicBezTo>
                  <a:pt x="349223" y="2383590"/>
                  <a:pt x="349223" y="2799347"/>
                  <a:pt x="367939" y="2943726"/>
                </a:cubicBezTo>
                <a:cubicBezTo>
                  <a:pt x="386655" y="3088105"/>
                  <a:pt x="387990" y="3220453"/>
                  <a:pt x="424085" y="3312695"/>
                </a:cubicBezTo>
                <a:cubicBezTo>
                  <a:pt x="460180" y="3092116"/>
                  <a:pt x="559107" y="2253916"/>
                  <a:pt x="568465" y="1788695"/>
                </a:cubicBezTo>
                <a:cubicBezTo>
                  <a:pt x="577823" y="1323474"/>
                  <a:pt x="486917" y="771359"/>
                  <a:pt x="440128" y="473243"/>
                </a:cubicBezTo>
                <a:cubicBezTo>
                  <a:pt x="393339" y="175127"/>
                  <a:pt x="393338" y="187158"/>
                  <a:pt x="271686" y="0"/>
                </a:cubicBezTo>
                <a:close/>
              </a:path>
            </a:pathLst>
          </a:cu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048E9D9-A5D9-5A42-26C0-3A1DB576B4B8}"/>
              </a:ext>
            </a:extLst>
          </p:cNvPr>
          <p:cNvSpPr txBox="1"/>
          <p:nvPr/>
        </p:nvSpPr>
        <p:spPr>
          <a:xfrm>
            <a:off x="2002759" y="6579062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2B2B140-FB1E-929A-491F-ABE97574BD0B}"/>
              </a:ext>
            </a:extLst>
          </p:cNvPr>
          <p:cNvSpPr txBox="1"/>
          <p:nvPr/>
        </p:nvSpPr>
        <p:spPr>
          <a:xfrm>
            <a:off x="2274266" y="6579062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1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325108C8-007B-783B-BD71-C5A8A8F24BE3}"/>
                  </a:ext>
                </a:extLst>
              </p:cNvPr>
              <p:cNvSpPr txBox="1"/>
              <p:nvPr/>
            </p:nvSpPr>
            <p:spPr>
              <a:xfrm>
                <a:off x="1560576" y="4052221"/>
                <a:ext cx="50327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𝑜𝑝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325108C8-007B-783B-BD71-C5A8A8F24BE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60576" y="4052221"/>
                <a:ext cx="503279" cy="369332"/>
              </a:xfrm>
              <a:prstGeom prst="rect">
                <a:avLst/>
              </a:prstGeom>
              <a:blipFill>
                <a:blip r:embed="rId4"/>
                <a:stretch>
                  <a:fillRect b="-8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TextBox 10">
            <a:extLst>
              <a:ext uri="{FF2B5EF4-FFF2-40B4-BE49-F238E27FC236}">
                <a16:creationId xmlns:a16="http://schemas.microsoft.com/office/drawing/2014/main" id="{00B46ACE-FE9E-72FB-CB9A-1322F4975D1D}"/>
              </a:ext>
            </a:extLst>
          </p:cNvPr>
          <p:cNvSpPr txBox="1"/>
          <p:nvPr/>
        </p:nvSpPr>
        <p:spPr>
          <a:xfrm>
            <a:off x="2621950" y="4052221"/>
            <a:ext cx="3193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=</a:t>
            </a: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D23BC756-408C-A386-52BD-D73B7E8FCD6B}"/>
              </a:ext>
            </a:extLst>
          </p:cNvPr>
          <p:cNvSpPr/>
          <p:nvPr/>
        </p:nvSpPr>
        <p:spPr bwMode="auto">
          <a:xfrm>
            <a:off x="2951803" y="1631218"/>
            <a:ext cx="959083" cy="4979406"/>
          </a:xfrm>
          <a:custGeom>
            <a:avLst/>
            <a:gdLst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83455 w 571560"/>
              <a:gd name="connsiteY5" fmla="*/ 3248940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83455 w 571560"/>
              <a:gd name="connsiteY5" fmla="*/ 3248940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83455 w 571560"/>
              <a:gd name="connsiteY5" fmla="*/ 3248940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43349 w 571560"/>
              <a:gd name="connsiteY5" fmla="*/ 3321129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43349 w 571560"/>
              <a:gd name="connsiteY5" fmla="*/ 3321129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43349 w 571560"/>
              <a:gd name="connsiteY5" fmla="*/ 3321129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21129"/>
              <a:gd name="connsiteX1" fmla="*/ 127307 w 571560"/>
              <a:gd name="connsiteY1" fmla="*/ 385425 h 3321129"/>
              <a:gd name="connsiteX2" fmla="*/ 6991 w 571560"/>
              <a:gd name="connsiteY2" fmla="*/ 1187530 h 3321129"/>
              <a:gd name="connsiteX3" fmla="*/ 23034 w 571560"/>
              <a:gd name="connsiteY3" fmla="*/ 2125993 h 3321129"/>
              <a:gd name="connsiteX4" fmla="*/ 95223 w 571560"/>
              <a:gd name="connsiteY4" fmla="*/ 3008309 h 3321129"/>
              <a:gd name="connsiteX5" fmla="*/ 143349 w 571560"/>
              <a:gd name="connsiteY5" fmla="*/ 3321129 h 3321129"/>
              <a:gd name="connsiteX6" fmla="*/ 311791 w 571560"/>
              <a:gd name="connsiteY6" fmla="*/ 2446835 h 3321129"/>
              <a:gd name="connsiteX7" fmla="*/ 351897 w 571560"/>
              <a:gd name="connsiteY7" fmla="*/ 3112582 h 3321129"/>
              <a:gd name="connsiteX8" fmla="*/ 464191 w 571560"/>
              <a:gd name="connsiteY8" fmla="*/ 3240919 h 3321129"/>
              <a:gd name="connsiteX9" fmla="*/ 568465 w 571560"/>
              <a:gd name="connsiteY9" fmla="*/ 1789109 h 3321129"/>
              <a:gd name="connsiteX10" fmla="*/ 520339 w 571560"/>
              <a:gd name="connsiteY10" fmla="*/ 449593 h 3321129"/>
              <a:gd name="connsiteX11" fmla="*/ 271686 w 571560"/>
              <a:gd name="connsiteY11" fmla="*/ 414 h 3321129"/>
              <a:gd name="connsiteX0" fmla="*/ 271686 w 571560"/>
              <a:gd name="connsiteY0" fmla="*/ 414 h 3321129"/>
              <a:gd name="connsiteX1" fmla="*/ 127307 w 571560"/>
              <a:gd name="connsiteY1" fmla="*/ 385425 h 3321129"/>
              <a:gd name="connsiteX2" fmla="*/ 6991 w 571560"/>
              <a:gd name="connsiteY2" fmla="*/ 1187530 h 3321129"/>
              <a:gd name="connsiteX3" fmla="*/ 23034 w 571560"/>
              <a:gd name="connsiteY3" fmla="*/ 2125993 h 3321129"/>
              <a:gd name="connsiteX4" fmla="*/ 95223 w 571560"/>
              <a:gd name="connsiteY4" fmla="*/ 3008309 h 3321129"/>
              <a:gd name="connsiteX5" fmla="*/ 143349 w 571560"/>
              <a:gd name="connsiteY5" fmla="*/ 3321129 h 3321129"/>
              <a:gd name="connsiteX6" fmla="*/ 311791 w 571560"/>
              <a:gd name="connsiteY6" fmla="*/ 2446835 h 3321129"/>
              <a:gd name="connsiteX7" fmla="*/ 367939 w 571560"/>
              <a:gd name="connsiteY7" fmla="*/ 2944140 h 3321129"/>
              <a:gd name="connsiteX8" fmla="*/ 464191 w 571560"/>
              <a:gd name="connsiteY8" fmla="*/ 3240919 h 3321129"/>
              <a:gd name="connsiteX9" fmla="*/ 568465 w 571560"/>
              <a:gd name="connsiteY9" fmla="*/ 1789109 h 3321129"/>
              <a:gd name="connsiteX10" fmla="*/ 520339 w 571560"/>
              <a:gd name="connsiteY10" fmla="*/ 449593 h 3321129"/>
              <a:gd name="connsiteX11" fmla="*/ 271686 w 571560"/>
              <a:gd name="connsiteY11" fmla="*/ 414 h 3321129"/>
              <a:gd name="connsiteX0" fmla="*/ 271686 w 571560"/>
              <a:gd name="connsiteY0" fmla="*/ 414 h 3321129"/>
              <a:gd name="connsiteX1" fmla="*/ 127307 w 571560"/>
              <a:gd name="connsiteY1" fmla="*/ 385425 h 3321129"/>
              <a:gd name="connsiteX2" fmla="*/ 6991 w 571560"/>
              <a:gd name="connsiteY2" fmla="*/ 1187530 h 3321129"/>
              <a:gd name="connsiteX3" fmla="*/ 23034 w 571560"/>
              <a:gd name="connsiteY3" fmla="*/ 2125993 h 3321129"/>
              <a:gd name="connsiteX4" fmla="*/ 95223 w 571560"/>
              <a:gd name="connsiteY4" fmla="*/ 3008309 h 3321129"/>
              <a:gd name="connsiteX5" fmla="*/ 143349 w 571560"/>
              <a:gd name="connsiteY5" fmla="*/ 3321129 h 3321129"/>
              <a:gd name="connsiteX6" fmla="*/ 311791 w 571560"/>
              <a:gd name="connsiteY6" fmla="*/ 2446835 h 3321129"/>
              <a:gd name="connsiteX7" fmla="*/ 367939 w 571560"/>
              <a:gd name="connsiteY7" fmla="*/ 2944140 h 3321129"/>
              <a:gd name="connsiteX8" fmla="*/ 424085 w 571560"/>
              <a:gd name="connsiteY8" fmla="*/ 3313109 h 3321129"/>
              <a:gd name="connsiteX9" fmla="*/ 568465 w 571560"/>
              <a:gd name="connsiteY9" fmla="*/ 1789109 h 3321129"/>
              <a:gd name="connsiteX10" fmla="*/ 520339 w 571560"/>
              <a:gd name="connsiteY10" fmla="*/ 449593 h 3321129"/>
              <a:gd name="connsiteX11" fmla="*/ 271686 w 571560"/>
              <a:gd name="connsiteY11" fmla="*/ 414 h 3321129"/>
              <a:gd name="connsiteX0" fmla="*/ 271686 w 571560"/>
              <a:gd name="connsiteY0" fmla="*/ 414 h 3321129"/>
              <a:gd name="connsiteX1" fmla="*/ 127307 w 571560"/>
              <a:gd name="connsiteY1" fmla="*/ 385425 h 3321129"/>
              <a:gd name="connsiteX2" fmla="*/ 6991 w 571560"/>
              <a:gd name="connsiteY2" fmla="*/ 1187530 h 3321129"/>
              <a:gd name="connsiteX3" fmla="*/ 23034 w 571560"/>
              <a:gd name="connsiteY3" fmla="*/ 2125993 h 3321129"/>
              <a:gd name="connsiteX4" fmla="*/ 95223 w 571560"/>
              <a:gd name="connsiteY4" fmla="*/ 3008309 h 3321129"/>
              <a:gd name="connsiteX5" fmla="*/ 143349 w 571560"/>
              <a:gd name="connsiteY5" fmla="*/ 3321129 h 3321129"/>
              <a:gd name="connsiteX6" fmla="*/ 311791 w 571560"/>
              <a:gd name="connsiteY6" fmla="*/ 2446835 h 3321129"/>
              <a:gd name="connsiteX7" fmla="*/ 367939 w 571560"/>
              <a:gd name="connsiteY7" fmla="*/ 2944140 h 3321129"/>
              <a:gd name="connsiteX8" fmla="*/ 424085 w 571560"/>
              <a:gd name="connsiteY8" fmla="*/ 3313109 h 3321129"/>
              <a:gd name="connsiteX9" fmla="*/ 568465 w 571560"/>
              <a:gd name="connsiteY9" fmla="*/ 1789109 h 3321129"/>
              <a:gd name="connsiteX10" fmla="*/ 520339 w 571560"/>
              <a:gd name="connsiteY10" fmla="*/ 449593 h 3321129"/>
              <a:gd name="connsiteX11" fmla="*/ 271686 w 571560"/>
              <a:gd name="connsiteY11" fmla="*/ 414 h 3321129"/>
              <a:gd name="connsiteX0" fmla="*/ 271686 w 571560"/>
              <a:gd name="connsiteY0" fmla="*/ 414 h 3321129"/>
              <a:gd name="connsiteX1" fmla="*/ 127307 w 571560"/>
              <a:gd name="connsiteY1" fmla="*/ 385425 h 3321129"/>
              <a:gd name="connsiteX2" fmla="*/ 6991 w 571560"/>
              <a:gd name="connsiteY2" fmla="*/ 1187530 h 3321129"/>
              <a:gd name="connsiteX3" fmla="*/ 23034 w 571560"/>
              <a:gd name="connsiteY3" fmla="*/ 2125993 h 3321129"/>
              <a:gd name="connsiteX4" fmla="*/ 95223 w 571560"/>
              <a:gd name="connsiteY4" fmla="*/ 3008309 h 3321129"/>
              <a:gd name="connsiteX5" fmla="*/ 143349 w 571560"/>
              <a:gd name="connsiteY5" fmla="*/ 3321129 h 3321129"/>
              <a:gd name="connsiteX6" fmla="*/ 311791 w 571560"/>
              <a:gd name="connsiteY6" fmla="*/ 2446835 h 3321129"/>
              <a:gd name="connsiteX7" fmla="*/ 367939 w 571560"/>
              <a:gd name="connsiteY7" fmla="*/ 2944140 h 3321129"/>
              <a:gd name="connsiteX8" fmla="*/ 424085 w 571560"/>
              <a:gd name="connsiteY8" fmla="*/ 3313109 h 3321129"/>
              <a:gd name="connsiteX9" fmla="*/ 568465 w 571560"/>
              <a:gd name="connsiteY9" fmla="*/ 1789109 h 3321129"/>
              <a:gd name="connsiteX10" fmla="*/ 520339 w 571560"/>
              <a:gd name="connsiteY10" fmla="*/ 449593 h 3321129"/>
              <a:gd name="connsiteX11" fmla="*/ 271686 w 571560"/>
              <a:gd name="connsiteY11" fmla="*/ 414 h 3321129"/>
              <a:gd name="connsiteX0" fmla="*/ 271686 w 571560"/>
              <a:gd name="connsiteY0" fmla="*/ 0 h 3320715"/>
              <a:gd name="connsiteX1" fmla="*/ 127307 w 571560"/>
              <a:gd name="connsiteY1" fmla="*/ 385011 h 3320715"/>
              <a:gd name="connsiteX2" fmla="*/ 6991 w 571560"/>
              <a:gd name="connsiteY2" fmla="*/ 1187116 h 3320715"/>
              <a:gd name="connsiteX3" fmla="*/ 23034 w 571560"/>
              <a:gd name="connsiteY3" fmla="*/ 2125579 h 3320715"/>
              <a:gd name="connsiteX4" fmla="*/ 95223 w 571560"/>
              <a:gd name="connsiteY4" fmla="*/ 3007895 h 3320715"/>
              <a:gd name="connsiteX5" fmla="*/ 143349 w 571560"/>
              <a:gd name="connsiteY5" fmla="*/ 3320715 h 3320715"/>
              <a:gd name="connsiteX6" fmla="*/ 311791 w 571560"/>
              <a:gd name="connsiteY6" fmla="*/ 2446421 h 3320715"/>
              <a:gd name="connsiteX7" fmla="*/ 367939 w 571560"/>
              <a:gd name="connsiteY7" fmla="*/ 2943726 h 3320715"/>
              <a:gd name="connsiteX8" fmla="*/ 424085 w 571560"/>
              <a:gd name="connsiteY8" fmla="*/ 3312695 h 3320715"/>
              <a:gd name="connsiteX9" fmla="*/ 568465 w 571560"/>
              <a:gd name="connsiteY9" fmla="*/ 1788695 h 3320715"/>
              <a:gd name="connsiteX10" fmla="*/ 520339 w 571560"/>
              <a:gd name="connsiteY10" fmla="*/ 449179 h 3320715"/>
              <a:gd name="connsiteX11" fmla="*/ 271686 w 571560"/>
              <a:gd name="connsiteY11" fmla="*/ 0 h 3320715"/>
              <a:gd name="connsiteX0" fmla="*/ 271686 w 569135"/>
              <a:gd name="connsiteY0" fmla="*/ 0 h 3320715"/>
              <a:gd name="connsiteX1" fmla="*/ 127307 w 569135"/>
              <a:gd name="connsiteY1" fmla="*/ 385011 h 3320715"/>
              <a:gd name="connsiteX2" fmla="*/ 6991 w 569135"/>
              <a:gd name="connsiteY2" fmla="*/ 1187116 h 3320715"/>
              <a:gd name="connsiteX3" fmla="*/ 23034 w 569135"/>
              <a:gd name="connsiteY3" fmla="*/ 2125579 h 3320715"/>
              <a:gd name="connsiteX4" fmla="*/ 95223 w 569135"/>
              <a:gd name="connsiteY4" fmla="*/ 3007895 h 3320715"/>
              <a:gd name="connsiteX5" fmla="*/ 143349 w 569135"/>
              <a:gd name="connsiteY5" fmla="*/ 3320715 h 3320715"/>
              <a:gd name="connsiteX6" fmla="*/ 311791 w 569135"/>
              <a:gd name="connsiteY6" fmla="*/ 2446421 h 3320715"/>
              <a:gd name="connsiteX7" fmla="*/ 367939 w 569135"/>
              <a:gd name="connsiteY7" fmla="*/ 2943726 h 3320715"/>
              <a:gd name="connsiteX8" fmla="*/ 424085 w 569135"/>
              <a:gd name="connsiteY8" fmla="*/ 3312695 h 3320715"/>
              <a:gd name="connsiteX9" fmla="*/ 568465 w 569135"/>
              <a:gd name="connsiteY9" fmla="*/ 1788695 h 3320715"/>
              <a:gd name="connsiteX10" fmla="*/ 440128 w 569135"/>
              <a:gd name="connsiteY10" fmla="*/ 473243 h 3320715"/>
              <a:gd name="connsiteX11" fmla="*/ 271686 w 569135"/>
              <a:gd name="connsiteY11" fmla="*/ 0 h 3320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69135" h="3320715">
                <a:moveTo>
                  <a:pt x="271686" y="0"/>
                </a:moveTo>
                <a:cubicBezTo>
                  <a:pt x="198160" y="213894"/>
                  <a:pt x="171423" y="187158"/>
                  <a:pt x="127307" y="385011"/>
                </a:cubicBezTo>
                <a:cubicBezTo>
                  <a:pt x="83191" y="582864"/>
                  <a:pt x="24370" y="897021"/>
                  <a:pt x="6991" y="1187116"/>
                </a:cubicBezTo>
                <a:cubicBezTo>
                  <a:pt x="-10388" y="1477211"/>
                  <a:pt x="8329" y="1822116"/>
                  <a:pt x="23034" y="2125579"/>
                </a:cubicBezTo>
                <a:cubicBezTo>
                  <a:pt x="37739" y="2429042"/>
                  <a:pt x="75171" y="2808706"/>
                  <a:pt x="95223" y="3007895"/>
                </a:cubicBezTo>
                <a:cubicBezTo>
                  <a:pt x="115275" y="3207084"/>
                  <a:pt x="107254" y="3093451"/>
                  <a:pt x="143349" y="3320715"/>
                </a:cubicBezTo>
                <a:cubicBezTo>
                  <a:pt x="179444" y="3227136"/>
                  <a:pt x="274359" y="2509252"/>
                  <a:pt x="311791" y="2446421"/>
                </a:cubicBezTo>
                <a:cubicBezTo>
                  <a:pt x="349223" y="2383590"/>
                  <a:pt x="349223" y="2799347"/>
                  <a:pt x="367939" y="2943726"/>
                </a:cubicBezTo>
                <a:cubicBezTo>
                  <a:pt x="386655" y="3088105"/>
                  <a:pt x="387990" y="3220453"/>
                  <a:pt x="424085" y="3312695"/>
                </a:cubicBezTo>
                <a:cubicBezTo>
                  <a:pt x="460180" y="3092116"/>
                  <a:pt x="559107" y="2253916"/>
                  <a:pt x="568465" y="1788695"/>
                </a:cubicBezTo>
                <a:cubicBezTo>
                  <a:pt x="577823" y="1323474"/>
                  <a:pt x="486917" y="771359"/>
                  <a:pt x="440128" y="473243"/>
                </a:cubicBezTo>
                <a:cubicBezTo>
                  <a:pt x="393339" y="175127"/>
                  <a:pt x="393338" y="187158"/>
                  <a:pt x="271686" y="0"/>
                </a:cubicBezTo>
                <a:close/>
              </a:path>
            </a:pathLst>
          </a:cu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 dirty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00F09A7-1056-0E11-89A6-593692C56668}"/>
              </a:ext>
            </a:extLst>
          </p:cNvPr>
          <p:cNvSpPr txBox="1"/>
          <p:nvPr/>
        </p:nvSpPr>
        <p:spPr>
          <a:xfrm>
            <a:off x="3058237" y="6579062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0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1063BE2-E801-A74A-FBAA-FFD17552C231}"/>
              </a:ext>
            </a:extLst>
          </p:cNvPr>
          <p:cNvSpPr txBox="1"/>
          <p:nvPr/>
        </p:nvSpPr>
        <p:spPr>
          <a:xfrm>
            <a:off x="3530269" y="6579062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1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B9FF739B-585D-9095-BAC4-AB56AAAEBA62}"/>
                  </a:ext>
                </a:extLst>
              </p:cNvPr>
              <p:cNvSpPr txBox="1"/>
              <p:nvPr/>
            </p:nvSpPr>
            <p:spPr>
              <a:xfrm>
                <a:off x="1090730" y="4052221"/>
                <a:ext cx="49430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1800" i="1" u="none" strike="noStrike" cap="none" normalizeH="0" baseline="0" smtClean="0">
                              <a:ln>
                                <a:noFill/>
                              </a:ln>
                              <a:effectLst/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0" lang="en-US" sz="1800" b="0" i="1" u="none" strike="noStrike" cap="none" normalizeH="0" baseline="0" smtClean="0">
                              <a:ln>
                                <a:noFill/>
                              </a:ln>
                              <a:effectLst/>
                              <a:latin typeface="Cambria Math" panose="02040503050406030204" pitchFamily="18" charset="0"/>
                            </a:rPr>
                            <m:t>𝑅</m:t>
                          </m:r>
                        </m:e>
                        <m:sub>
                          <m:r>
                            <a:rPr kumimoji="0" lang="en-US" sz="1800" b="0" i="1" u="none" strike="noStrike" cap="none" normalizeH="0" baseline="0" smtClean="0">
                              <a:ln>
                                <a:noFill/>
                              </a:ln>
                              <a:effectLst/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0" lang="en-US" sz="1800" i="0" u="none" strike="noStrike" cap="none" normalizeH="0" baseline="0" dirty="0">
                  <a:ln>
                    <a:noFill/>
                  </a:ln>
                  <a:effectLst/>
                  <a:latin typeface="Arial" charset="0"/>
                </a:endParaRPr>
              </a:p>
            </p:txBody>
          </p:sp>
        </mc:Choice>
        <mc:Fallback xmlns="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B9FF739B-585D-9095-BAC4-AB56AAAEBA6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90730" y="4052221"/>
                <a:ext cx="494302" cy="369332"/>
              </a:xfrm>
              <a:prstGeom prst="rect">
                <a:avLst/>
              </a:prstGeom>
              <a:blipFill>
                <a:blip r:embed="rId5"/>
                <a:stretch>
                  <a:fillRect b="-1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190D2CA4-81C4-88BB-5413-614E50049F12}"/>
                  </a:ext>
                </a:extLst>
              </p:cNvPr>
              <p:cNvSpPr txBox="1"/>
              <p:nvPr/>
            </p:nvSpPr>
            <p:spPr>
              <a:xfrm>
                <a:off x="3230891" y="4052221"/>
                <a:ext cx="49962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𝑅</m:t>
                          </m:r>
                        </m:e>
                        <m:sub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kumimoji="0" lang="en-US" sz="1800" i="0" u="none" strike="noStrike" cap="none" normalizeH="0" baseline="0" dirty="0">
                  <a:ln>
                    <a:noFill/>
                  </a:ln>
                  <a:effectLst/>
                  <a:latin typeface="Arial" charset="0"/>
                </a:endParaRPr>
              </a:p>
            </p:txBody>
          </p:sp>
        </mc:Choice>
        <mc:Fallback xmlns="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190D2CA4-81C4-88BB-5413-614E50049F1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30891" y="4052221"/>
                <a:ext cx="499624" cy="369332"/>
              </a:xfrm>
              <a:prstGeom prst="rect">
                <a:avLst/>
              </a:prstGeom>
              <a:blipFill>
                <a:blip r:embed="rId6"/>
                <a:stretch>
                  <a:fillRect b="-1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6" name="Left Brace 25">
            <a:extLst>
              <a:ext uri="{FF2B5EF4-FFF2-40B4-BE49-F238E27FC236}">
                <a16:creationId xmlns:a16="http://schemas.microsoft.com/office/drawing/2014/main" id="{DBBDBB12-1949-1129-9DCF-24480ACFC6D9}"/>
              </a:ext>
            </a:extLst>
          </p:cNvPr>
          <p:cNvSpPr/>
          <p:nvPr/>
        </p:nvSpPr>
        <p:spPr bwMode="auto">
          <a:xfrm rot="5400000">
            <a:off x="6970172" y="646265"/>
            <a:ext cx="208547" cy="2505437"/>
          </a:xfrm>
          <a:prstGeom prst="leftBrace">
            <a:avLst>
              <a:gd name="adj1" fmla="val 46794"/>
              <a:gd name="adj2" fmla="val 50000"/>
            </a:avLst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9DF6C890-4B73-E7C5-F444-F2030507F833}"/>
                  </a:ext>
                </a:extLst>
              </p:cNvPr>
              <p:cNvSpPr txBox="1"/>
              <p:nvPr/>
            </p:nvSpPr>
            <p:spPr>
              <a:xfrm>
                <a:off x="6582739" y="1461552"/>
                <a:ext cx="97206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b="0" i="1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𝑘</m:t>
                    </m:r>
                  </m:oMath>
                </a14:m>
                <a:r>
                  <a:rPr lang="en-US" dirty="0">
                    <a:solidFill>
                      <a:srgbClr val="C00000"/>
                    </a:solidFill>
                  </a:rPr>
                  <a:t> levels</a:t>
                </a:r>
              </a:p>
            </p:txBody>
          </p:sp>
        </mc:Choice>
        <mc:Fallback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9DF6C890-4B73-E7C5-F444-F2030507F83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82739" y="1461552"/>
                <a:ext cx="972061" cy="369332"/>
              </a:xfrm>
              <a:prstGeom prst="rect">
                <a:avLst/>
              </a:prstGeom>
              <a:blipFill>
                <a:blip r:embed="rId7"/>
                <a:stretch>
                  <a:fillRect t="-10000" r="-4403" b="-2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03" name="Group 202">
            <a:extLst>
              <a:ext uri="{FF2B5EF4-FFF2-40B4-BE49-F238E27FC236}">
                <a16:creationId xmlns:a16="http://schemas.microsoft.com/office/drawing/2014/main" id="{403D4ECC-853E-8548-83B0-E237835A08CA}"/>
              </a:ext>
            </a:extLst>
          </p:cNvPr>
          <p:cNvGrpSpPr/>
          <p:nvPr/>
        </p:nvGrpSpPr>
        <p:grpSpPr>
          <a:xfrm>
            <a:off x="5080801" y="2335181"/>
            <a:ext cx="503279" cy="3518005"/>
            <a:chOff x="5080801" y="2142677"/>
            <a:chExt cx="503279" cy="351800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1" name="TextBox 140">
                  <a:extLst>
                    <a:ext uri="{FF2B5EF4-FFF2-40B4-BE49-F238E27FC236}">
                      <a16:creationId xmlns:a16="http://schemas.microsoft.com/office/drawing/2014/main" id="{D0A77FA8-CE20-F662-019B-D7C5FC9CF8AE}"/>
                    </a:ext>
                  </a:extLst>
                </p:cNvPr>
                <p:cNvSpPr txBox="1"/>
                <p:nvPr/>
              </p:nvSpPr>
              <p:spPr>
                <a:xfrm>
                  <a:off x="5082628" y="3468936"/>
                  <a:ext cx="49962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180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kumimoji="0" lang="en-US" sz="1800" b="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  <m:t>𝑅</m:t>
                            </m:r>
                          </m:e>
                          <m:sub>
                            <m:r>
                              <a:rPr kumimoji="0" lang="en-US" sz="1800" b="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kumimoji="0" lang="en-US" sz="1800" i="0" u="none" strike="noStrike" cap="none" normalizeH="0" baseline="0" dirty="0">
                    <a:ln>
                      <a:noFill/>
                    </a:ln>
                    <a:effectLst/>
                    <a:latin typeface="Arial" charset="0"/>
                  </a:endParaRPr>
                </a:p>
              </p:txBody>
            </p:sp>
          </mc:Choice>
          <mc:Fallback xmlns="">
            <p:sp>
              <p:nvSpPr>
                <p:cNvPr id="141" name="TextBox 140">
                  <a:extLst>
                    <a:ext uri="{FF2B5EF4-FFF2-40B4-BE49-F238E27FC236}">
                      <a16:creationId xmlns:a16="http://schemas.microsoft.com/office/drawing/2014/main" id="{D0A77FA8-CE20-F662-019B-D7C5FC9CF8A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82628" y="3468936"/>
                  <a:ext cx="499624" cy="369332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2" name="TextBox 141">
                  <a:extLst>
                    <a:ext uri="{FF2B5EF4-FFF2-40B4-BE49-F238E27FC236}">
                      <a16:creationId xmlns:a16="http://schemas.microsoft.com/office/drawing/2014/main" id="{E8516BDB-3879-192D-E1F0-57B3FA5F3025}"/>
                    </a:ext>
                  </a:extLst>
                </p:cNvPr>
                <p:cNvSpPr txBox="1"/>
                <p:nvPr/>
              </p:nvSpPr>
              <p:spPr>
                <a:xfrm>
                  <a:off x="5080801" y="2859130"/>
                  <a:ext cx="503279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𝑜𝑝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42" name="TextBox 141">
                  <a:extLst>
                    <a:ext uri="{FF2B5EF4-FFF2-40B4-BE49-F238E27FC236}">
                      <a16:creationId xmlns:a16="http://schemas.microsoft.com/office/drawing/2014/main" id="{E8516BDB-3879-192D-E1F0-57B3FA5F302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80801" y="2859130"/>
                  <a:ext cx="503279" cy="369332"/>
                </a:xfrm>
                <a:prstGeom prst="rect">
                  <a:avLst/>
                </a:prstGeom>
                <a:blipFill>
                  <a:blip r:embed="rId9"/>
                  <a:stretch>
                    <a:fillRect b="-819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43" name="TextBox 142">
              <a:extLst>
                <a:ext uri="{FF2B5EF4-FFF2-40B4-BE49-F238E27FC236}">
                  <a16:creationId xmlns:a16="http://schemas.microsoft.com/office/drawing/2014/main" id="{3B28DF9C-7A2F-62E3-1868-7852CAD10C3E}"/>
                </a:ext>
              </a:extLst>
            </p:cNvPr>
            <p:cNvSpPr txBox="1"/>
            <p:nvPr/>
          </p:nvSpPr>
          <p:spPr>
            <a:xfrm>
              <a:off x="5172781" y="4454505"/>
              <a:ext cx="31931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=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4" name="TextBox 143">
                  <a:extLst>
                    <a:ext uri="{FF2B5EF4-FFF2-40B4-BE49-F238E27FC236}">
                      <a16:creationId xmlns:a16="http://schemas.microsoft.com/office/drawing/2014/main" id="{0899AAFB-5460-CC76-5B51-29F6092B90A8}"/>
                    </a:ext>
                  </a:extLst>
                </p:cNvPr>
                <p:cNvSpPr txBox="1"/>
                <p:nvPr/>
              </p:nvSpPr>
              <p:spPr>
                <a:xfrm>
                  <a:off x="5085289" y="2142677"/>
                  <a:ext cx="49430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180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kumimoji="0" lang="en-US" sz="1800" b="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  <m:t>𝑅</m:t>
                            </m:r>
                          </m:e>
                          <m:sub>
                            <m:r>
                              <a:rPr kumimoji="0" lang="en-US" sz="1800" b="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kumimoji="0" lang="en-US" sz="1800" i="0" u="none" strike="noStrike" cap="none" normalizeH="0" baseline="0" dirty="0">
                    <a:ln>
                      <a:noFill/>
                    </a:ln>
                    <a:effectLst/>
                    <a:latin typeface="Arial" charset="0"/>
                  </a:endParaRPr>
                </a:p>
              </p:txBody>
            </p:sp>
          </mc:Choice>
          <mc:Fallback xmlns="">
            <p:sp>
              <p:nvSpPr>
                <p:cNvPr id="144" name="TextBox 143">
                  <a:extLst>
                    <a:ext uri="{FF2B5EF4-FFF2-40B4-BE49-F238E27FC236}">
                      <a16:creationId xmlns:a16="http://schemas.microsoft.com/office/drawing/2014/main" id="{0899AAFB-5460-CC76-5B51-29F6092B90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85289" y="2142677"/>
                  <a:ext cx="494302" cy="369332"/>
                </a:xfrm>
                <a:prstGeom prst="rect">
                  <a:avLst/>
                </a:prstGeom>
                <a:blipFill>
                  <a:blip r:embed="rId10"/>
                  <a:stretch>
                    <a:fillRect b="-1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5" name="TextBox 144">
                  <a:extLst>
                    <a:ext uri="{FF2B5EF4-FFF2-40B4-BE49-F238E27FC236}">
                      <a16:creationId xmlns:a16="http://schemas.microsoft.com/office/drawing/2014/main" id="{F378D18E-A002-C225-CC6C-2BD00A345081}"/>
                    </a:ext>
                  </a:extLst>
                </p:cNvPr>
                <p:cNvSpPr txBox="1"/>
                <p:nvPr/>
              </p:nvSpPr>
              <p:spPr>
                <a:xfrm>
                  <a:off x="5082628" y="5291350"/>
                  <a:ext cx="49962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𝑅</m:t>
                            </m:r>
                          </m:e>
                          <m: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kumimoji="0" lang="en-US" sz="1800" i="0" u="none" strike="noStrike" cap="none" normalizeH="0" baseline="0" dirty="0">
                    <a:ln>
                      <a:noFill/>
                    </a:ln>
                    <a:effectLst/>
                    <a:latin typeface="Arial" charset="0"/>
                  </a:endParaRPr>
                </a:p>
              </p:txBody>
            </p:sp>
          </mc:Choice>
          <mc:Fallback xmlns="">
            <p:sp>
              <p:nvSpPr>
                <p:cNvPr id="145" name="TextBox 144">
                  <a:extLst>
                    <a:ext uri="{FF2B5EF4-FFF2-40B4-BE49-F238E27FC236}">
                      <a16:creationId xmlns:a16="http://schemas.microsoft.com/office/drawing/2014/main" id="{F378D18E-A002-C225-CC6C-2BD00A34508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82628" y="5291350"/>
                  <a:ext cx="499624" cy="369332"/>
                </a:xfrm>
                <a:prstGeom prst="rect">
                  <a:avLst/>
                </a:prstGeom>
                <a:blipFill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43EFE284-3EE7-216F-A899-BE65321AF7C7}"/>
              </a:ext>
            </a:extLst>
          </p:cNvPr>
          <p:cNvGrpSpPr/>
          <p:nvPr/>
        </p:nvGrpSpPr>
        <p:grpSpPr>
          <a:xfrm>
            <a:off x="5739336" y="2071695"/>
            <a:ext cx="2587829" cy="1362065"/>
            <a:chOff x="5739336" y="2071695"/>
            <a:chExt cx="2587829" cy="1362065"/>
          </a:xfrm>
        </p:grpSpPr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2C431EB1-243C-E020-AC46-8CC5D098A0F7}"/>
                </a:ext>
              </a:extLst>
            </p:cNvPr>
            <p:cNvSpPr txBox="1"/>
            <p:nvPr/>
          </p:nvSpPr>
          <p:spPr>
            <a:xfrm>
              <a:off x="5739336" y="3125983"/>
              <a:ext cx="30113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0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BB799995-871F-8098-E9CC-07B720EBF723}"/>
                </a:ext>
              </a:extLst>
            </p:cNvPr>
            <p:cNvSpPr txBox="1"/>
            <p:nvPr/>
          </p:nvSpPr>
          <p:spPr>
            <a:xfrm>
              <a:off x="5898319" y="3125983"/>
              <a:ext cx="30113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1</a:t>
              </a:r>
            </a:p>
          </p:txBody>
        </p:sp>
        <p:sp>
          <p:nvSpPr>
            <p:cNvPr id="88" name="Line 173">
              <a:extLst>
                <a:ext uri="{FF2B5EF4-FFF2-40B4-BE49-F238E27FC236}">
                  <a16:creationId xmlns:a16="http://schemas.microsoft.com/office/drawing/2014/main" id="{DF2C2E43-3A8A-93B4-5CC6-DC877FF07A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78914" y="2181298"/>
              <a:ext cx="393596" cy="2702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174">
              <a:extLst>
                <a:ext uri="{FF2B5EF4-FFF2-40B4-BE49-F238E27FC236}">
                  <a16:creationId xmlns:a16="http://schemas.microsoft.com/office/drawing/2014/main" id="{037A789C-CE17-FC0E-4F85-B12C6CEE6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6489" y="2507761"/>
              <a:ext cx="426847" cy="258300"/>
            </a:xfrm>
            <a:custGeom>
              <a:avLst/>
              <a:gdLst>
                <a:gd name="T0" fmla="*/ 552 w 552"/>
                <a:gd name="T1" fmla="*/ 374 h 432"/>
                <a:gd name="T2" fmla="*/ 395 w 552"/>
                <a:gd name="T3" fmla="*/ 418 h 432"/>
                <a:gd name="T4" fmla="*/ 298 w 552"/>
                <a:gd name="T5" fmla="*/ 291 h 432"/>
                <a:gd name="T6" fmla="*/ 186 w 552"/>
                <a:gd name="T7" fmla="*/ 29 h 432"/>
                <a:gd name="T8" fmla="*/ 0 w 552"/>
                <a:gd name="T9" fmla="*/ 116 h 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2" h="432">
                  <a:moveTo>
                    <a:pt x="552" y="374"/>
                  </a:moveTo>
                  <a:cubicBezTo>
                    <a:pt x="526" y="381"/>
                    <a:pt x="437" y="432"/>
                    <a:pt x="395" y="418"/>
                  </a:cubicBezTo>
                  <a:cubicBezTo>
                    <a:pt x="353" y="404"/>
                    <a:pt x="333" y="356"/>
                    <a:pt x="298" y="291"/>
                  </a:cubicBezTo>
                  <a:cubicBezTo>
                    <a:pt x="263" y="226"/>
                    <a:pt x="236" y="58"/>
                    <a:pt x="186" y="29"/>
                  </a:cubicBezTo>
                  <a:cubicBezTo>
                    <a:pt x="136" y="0"/>
                    <a:pt x="39" y="98"/>
                    <a:pt x="0" y="11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175">
              <a:extLst>
                <a:ext uri="{FF2B5EF4-FFF2-40B4-BE49-F238E27FC236}">
                  <a16:creationId xmlns:a16="http://schemas.microsoft.com/office/drawing/2014/main" id="{1A2D82ED-EC18-E334-8035-EA0B335BB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0461" y="2423455"/>
              <a:ext cx="379677" cy="247537"/>
            </a:xfrm>
            <a:custGeom>
              <a:avLst/>
              <a:gdLst>
                <a:gd name="T0" fmla="*/ 0 w 491"/>
                <a:gd name="T1" fmla="*/ 310 h 414"/>
                <a:gd name="T2" fmla="*/ 144 w 491"/>
                <a:gd name="T3" fmla="*/ 397 h 414"/>
                <a:gd name="T4" fmla="*/ 245 w 491"/>
                <a:gd name="T5" fmla="*/ 208 h 414"/>
                <a:gd name="T6" fmla="*/ 297 w 491"/>
                <a:gd name="T7" fmla="*/ 21 h 414"/>
                <a:gd name="T8" fmla="*/ 491 w 491"/>
                <a:gd name="T9" fmla="*/ 81 h 4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1" h="414">
                  <a:moveTo>
                    <a:pt x="0" y="310"/>
                  </a:moveTo>
                  <a:cubicBezTo>
                    <a:pt x="24" y="347"/>
                    <a:pt x="103" y="414"/>
                    <a:pt x="144" y="397"/>
                  </a:cubicBezTo>
                  <a:cubicBezTo>
                    <a:pt x="185" y="380"/>
                    <a:pt x="220" y="271"/>
                    <a:pt x="245" y="208"/>
                  </a:cubicBezTo>
                  <a:cubicBezTo>
                    <a:pt x="270" y="145"/>
                    <a:pt x="256" y="42"/>
                    <a:pt x="297" y="21"/>
                  </a:cubicBezTo>
                  <a:cubicBezTo>
                    <a:pt x="338" y="0"/>
                    <a:pt x="451" y="69"/>
                    <a:pt x="491" y="81"/>
                  </a:cubicBezTo>
                </a:path>
              </a:pathLst>
            </a:custGeom>
            <a:noFill/>
            <a:ln w="15875" cap="flat" cmpd="sng">
              <a:solidFill>
                <a:srgbClr val="C00000"/>
              </a:solidFill>
              <a:prstDash val="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Line 176">
              <a:extLst>
                <a:ext uri="{FF2B5EF4-FFF2-40B4-BE49-F238E27FC236}">
                  <a16:creationId xmlns:a16="http://schemas.microsoft.com/office/drawing/2014/main" id="{E3D82F8C-7CF8-ED7D-E64B-465C54D298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78914" y="2740350"/>
              <a:ext cx="399009" cy="205683"/>
            </a:xfrm>
            <a:prstGeom prst="line">
              <a:avLst/>
            </a:pr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2" name="Group 167">
              <a:extLst>
                <a:ext uri="{FF2B5EF4-FFF2-40B4-BE49-F238E27FC236}">
                  <a16:creationId xmlns:a16="http://schemas.microsoft.com/office/drawing/2014/main" id="{FA5AE033-B58C-1D9A-04C6-72C818D08B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4973" y="2416280"/>
              <a:ext cx="272192" cy="344399"/>
              <a:chOff x="2483" y="1971"/>
              <a:chExt cx="352" cy="576"/>
            </a:xfrm>
          </p:grpSpPr>
          <p:sp>
            <p:nvSpPr>
              <p:cNvPr id="136" name="Oval 168">
                <a:extLst>
                  <a:ext uri="{FF2B5EF4-FFF2-40B4-BE49-F238E27FC236}">
                    <a16:creationId xmlns:a16="http://schemas.microsoft.com/office/drawing/2014/main" id="{4CDC414F-3287-1D62-B047-7551AAF40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6" y="2443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37" name="Oval 169">
                <a:extLst>
                  <a:ext uri="{FF2B5EF4-FFF2-40B4-BE49-F238E27FC236}">
                    <a16:creationId xmlns:a16="http://schemas.microsoft.com/office/drawing/2014/main" id="{C9C718E8-1C9B-8127-18D0-1B915F3A0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2034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38" name="Oval 170">
                <a:extLst>
                  <a:ext uri="{FF2B5EF4-FFF2-40B4-BE49-F238E27FC236}">
                    <a16:creationId xmlns:a16="http://schemas.microsoft.com/office/drawing/2014/main" id="{BC5A1214-A6CB-EE47-9076-8C771579A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1971"/>
                <a:ext cx="352" cy="576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39" name="Freeform 171">
                <a:extLst>
                  <a:ext uri="{FF2B5EF4-FFF2-40B4-BE49-F238E27FC236}">
                    <a16:creationId xmlns:a16="http://schemas.microsoft.com/office/drawing/2014/main" id="{4E7F0F99-A6FF-170C-5391-B4A3205B9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84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172">
                <a:extLst>
                  <a:ext uri="{FF2B5EF4-FFF2-40B4-BE49-F238E27FC236}">
                    <a16:creationId xmlns:a16="http://schemas.microsoft.com/office/drawing/2014/main" id="{17402B2A-909C-630C-7596-455366FE99D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89" y="2087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3" name="Line 145">
              <a:extLst>
                <a:ext uri="{FF2B5EF4-FFF2-40B4-BE49-F238E27FC236}">
                  <a16:creationId xmlns:a16="http://schemas.microsoft.com/office/drawing/2014/main" id="{DEA2DD8D-917C-5698-C702-AAA5F9A132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80725" y="2965302"/>
              <a:ext cx="37569" cy="22770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Oval 163">
              <a:extLst>
                <a:ext uri="{FF2B5EF4-FFF2-40B4-BE49-F238E27FC236}">
                  <a16:creationId xmlns:a16="http://schemas.microsoft.com/office/drawing/2014/main" id="{AB4CFEA1-F92D-E016-85A8-563036F75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68960" y="2150538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95" name="Oval 164">
              <a:extLst>
                <a:ext uri="{FF2B5EF4-FFF2-40B4-BE49-F238E27FC236}">
                  <a16:creationId xmlns:a16="http://schemas.microsoft.com/office/drawing/2014/main" id="{2BD745FF-6D29-CA60-FBAF-CC80442E7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68960" y="2573265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96" name="Oval 165">
              <a:extLst>
                <a:ext uri="{FF2B5EF4-FFF2-40B4-BE49-F238E27FC236}">
                  <a16:creationId xmlns:a16="http://schemas.microsoft.com/office/drawing/2014/main" id="{FA6FFF7F-4A38-5754-9B97-38AD835A8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68960" y="2942179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97" name="Oval 166">
              <a:extLst>
                <a:ext uri="{FF2B5EF4-FFF2-40B4-BE49-F238E27FC236}">
                  <a16:creationId xmlns:a16="http://schemas.microsoft.com/office/drawing/2014/main" id="{973ABA54-909A-FAC6-73D7-001421667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6063" y="2078788"/>
              <a:ext cx="260593" cy="96683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98" name="Line 145">
              <a:extLst>
                <a:ext uri="{FF2B5EF4-FFF2-40B4-BE49-F238E27FC236}">
                  <a16:creationId xmlns:a16="http://schemas.microsoft.com/office/drawing/2014/main" id="{5F9DDE56-72AA-CA71-B408-5309BFBEA6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02084" y="2153641"/>
              <a:ext cx="532012" cy="1834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155">
              <a:extLst>
                <a:ext uri="{FF2B5EF4-FFF2-40B4-BE49-F238E27FC236}">
                  <a16:creationId xmlns:a16="http://schemas.microsoft.com/office/drawing/2014/main" id="{403A44A8-BCA8-3516-3AAD-AA121811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2084" y="2122549"/>
              <a:ext cx="535105" cy="621235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1" h="1022">
                  <a:moveTo>
                    <a:pt x="0" y="805"/>
                  </a:moveTo>
                  <a:cubicBezTo>
                    <a:pt x="34" y="823"/>
                    <a:pt x="129" y="1022"/>
                    <a:pt x="207" y="911"/>
                  </a:cubicBezTo>
                  <a:cubicBezTo>
                    <a:pt x="285" y="800"/>
                    <a:pt x="392" y="280"/>
                    <a:pt x="469" y="140"/>
                  </a:cubicBezTo>
                  <a:cubicBezTo>
                    <a:pt x="546" y="0"/>
                    <a:pt x="629" y="87"/>
                    <a:pt x="671" y="7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156">
              <a:extLst>
                <a:ext uri="{FF2B5EF4-FFF2-40B4-BE49-F238E27FC236}">
                  <a16:creationId xmlns:a16="http://schemas.microsoft.com/office/drawing/2014/main" id="{0A3F6D59-9967-727B-7CE7-D77DD1701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1480" y="2899396"/>
              <a:ext cx="569682" cy="227701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80" h="13415">
                  <a:moveTo>
                    <a:pt x="18580" y="4776"/>
                  </a:moveTo>
                  <a:cubicBezTo>
                    <a:pt x="17950" y="6221"/>
                    <a:pt x="17556" y="14091"/>
                    <a:pt x="14854" y="13369"/>
                  </a:cubicBezTo>
                  <a:cubicBezTo>
                    <a:pt x="12152" y="12647"/>
                    <a:pt x="4842" y="2229"/>
                    <a:pt x="2366" y="441"/>
                  </a:cubicBezTo>
                  <a:cubicBezTo>
                    <a:pt x="-110" y="-1347"/>
                    <a:pt x="372" y="2896"/>
                    <a:pt x="0" y="264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158">
              <a:extLst>
                <a:ext uri="{FF2B5EF4-FFF2-40B4-BE49-F238E27FC236}">
                  <a16:creationId xmlns:a16="http://schemas.microsoft.com/office/drawing/2014/main" id="{320BAFAF-9A75-CEC4-53F2-354109460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5897" y="2443032"/>
              <a:ext cx="548251" cy="601503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Oval 163">
              <a:extLst>
                <a:ext uri="{FF2B5EF4-FFF2-40B4-BE49-F238E27FC236}">
                  <a16:creationId xmlns:a16="http://schemas.microsoft.com/office/drawing/2014/main" id="{8895F962-337F-2E55-6158-5E4D15B22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1829" y="2153641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" name="Oval 164">
              <a:extLst>
                <a:ext uri="{FF2B5EF4-FFF2-40B4-BE49-F238E27FC236}">
                  <a16:creationId xmlns:a16="http://schemas.microsoft.com/office/drawing/2014/main" id="{1C9FE17A-C8B2-591F-FC00-427B13728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1829" y="2576368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" name="Oval 165">
              <a:extLst>
                <a:ext uri="{FF2B5EF4-FFF2-40B4-BE49-F238E27FC236}">
                  <a16:creationId xmlns:a16="http://schemas.microsoft.com/office/drawing/2014/main" id="{AAD14406-4E70-27DB-E96C-0946DA781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1829" y="2945281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5" name="Oval 166">
              <a:extLst>
                <a:ext uri="{FF2B5EF4-FFF2-40B4-BE49-F238E27FC236}">
                  <a16:creationId xmlns:a16="http://schemas.microsoft.com/office/drawing/2014/main" id="{65289F25-8FE9-32AE-4EF1-1B97E08B5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8931" y="2081891"/>
              <a:ext cx="260593" cy="96683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6" name="Line 145">
              <a:extLst>
                <a:ext uri="{FF2B5EF4-FFF2-40B4-BE49-F238E27FC236}">
                  <a16:creationId xmlns:a16="http://schemas.microsoft.com/office/drawing/2014/main" id="{B3A1406C-00F5-E738-505B-7643DDA01D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53970" y="2140424"/>
              <a:ext cx="336024" cy="162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155">
              <a:extLst>
                <a:ext uri="{FF2B5EF4-FFF2-40B4-BE49-F238E27FC236}">
                  <a16:creationId xmlns:a16="http://schemas.microsoft.com/office/drawing/2014/main" id="{8A1A799A-A966-990B-E6ED-F19D3B755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2824" y="2112103"/>
              <a:ext cx="399543" cy="621235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1" h="1022">
                  <a:moveTo>
                    <a:pt x="0" y="805"/>
                  </a:moveTo>
                  <a:cubicBezTo>
                    <a:pt x="34" y="823"/>
                    <a:pt x="129" y="1022"/>
                    <a:pt x="207" y="911"/>
                  </a:cubicBezTo>
                  <a:cubicBezTo>
                    <a:pt x="285" y="800"/>
                    <a:pt x="392" y="280"/>
                    <a:pt x="469" y="140"/>
                  </a:cubicBezTo>
                  <a:cubicBezTo>
                    <a:pt x="546" y="0"/>
                    <a:pt x="629" y="87"/>
                    <a:pt x="671" y="7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158">
              <a:extLst>
                <a:ext uri="{FF2B5EF4-FFF2-40B4-BE49-F238E27FC236}">
                  <a16:creationId xmlns:a16="http://schemas.microsoft.com/office/drawing/2014/main" id="{789F29BD-78CD-1077-0CA3-8A3B7FE2D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8749" y="2483845"/>
              <a:ext cx="276505" cy="400727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155">
              <a:extLst>
                <a:ext uri="{FF2B5EF4-FFF2-40B4-BE49-F238E27FC236}">
                  <a16:creationId xmlns:a16="http://schemas.microsoft.com/office/drawing/2014/main" id="{8C88BE91-F697-2A9C-62C9-69FADFE04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1402" y="2112353"/>
              <a:ext cx="564395" cy="621235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1" h="1022">
                  <a:moveTo>
                    <a:pt x="0" y="805"/>
                  </a:moveTo>
                  <a:cubicBezTo>
                    <a:pt x="34" y="823"/>
                    <a:pt x="129" y="1022"/>
                    <a:pt x="207" y="911"/>
                  </a:cubicBezTo>
                  <a:cubicBezTo>
                    <a:pt x="285" y="800"/>
                    <a:pt x="392" y="280"/>
                    <a:pt x="469" y="140"/>
                  </a:cubicBezTo>
                  <a:cubicBezTo>
                    <a:pt x="546" y="0"/>
                    <a:pt x="629" y="87"/>
                    <a:pt x="671" y="7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158">
              <a:extLst>
                <a:ext uri="{FF2B5EF4-FFF2-40B4-BE49-F238E27FC236}">
                  <a16:creationId xmlns:a16="http://schemas.microsoft.com/office/drawing/2014/main" id="{F59AE046-F51A-8E1C-781A-79101B4B1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5216" y="2432836"/>
              <a:ext cx="548251" cy="601503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Oval 163">
              <a:extLst>
                <a:ext uri="{FF2B5EF4-FFF2-40B4-BE49-F238E27FC236}">
                  <a16:creationId xmlns:a16="http://schemas.microsoft.com/office/drawing/2014/main" id="{03F1AECE-B735-8AFB-0237-AABAFA50C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5798" y="2143445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12" name="Oval 164">
              <a:extLst>
                <a:ext uri="{FF2B5EF4-FFF2-40B4-BE49-F238E27FC236}">
                  <a16:creationId xmlns:a16="http://schemas.microsoft.com/office/drawing/2014/main" id="{F3A5405C-964A-61AB-9983-7BAA3BEA9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39883" y="2566172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13" name="Oval 165">
              <a:extLst>
                <a:ext uri="{FF2B5EF4-FFF2-40B4-BE49-F238E27FC236}">
                  <a16:creationId xmlns:a16="http://schemas.microsoft.com/office/drawing/2014/main" id="{26BB2C39-9238-32C1-5E3E-1559F9A3B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1147" y="2935086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14" name="Oval 166">
              <a:extLst>
                <a:ext uri="{FF2B5EF4-FFF2-40B4-BE49-F238E27FC236}">
                  <a16:creationId xmlns:a16="http://schemas.microsoft.com/office/drawing/2014/main" id="{50CE1B78-3190-E0B2-4E2C-06932217F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6421" y="2071695"/>
              <a:ext cx="260593" cy="96683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15" name="Freeform 156">
              <a:extLst>
                <a:ext uri="{FF2B5EF4-FFF2-40B4-BE49-F238E27FC236}">
                  <a16:creationId xmlns:a16="http://schemas.microsoft.com/office/drawing/2014/main" id="{90C69987-4908-8F10-D72F-07A40F716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7362" y="2898622"/>
              <a:ext cx="399542" cy="227701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80" h="13415">
                  <a:moveTo>
                    <a:pt x="18580" y="4776"/>
                  </a:moveTo>
                  <a:cubicBezTo>
                    <a:pt x="17950" y="6221"/>
                    <a:pt x="17556" y="14091"/>
                    <a:pt x="14854" y="13369"/>
                  </a:cubicBezTo>
                  <a:cubicBezTo>
                    <a:pt x="12152" y="12647"/>
                    <a:pt x="4842" y="2229"/>
                    <a:pt x="2366" y="441"/>
                  </a:cubicBezTo>
                  <a:cubicBezTo>
                    <a:pt x="-110" y="-1347"/>
                    <a:pt x="372" y="2896"/>
                    <a:pt x="0" y="264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Oval 163">
              <a:extLst>
                <a:ext uri="{FF2B5EF4-FFF2-40B4-BE49-F238E27FC236}">
                  <a16:creationId xmlns:a16="http://schemas.microsoft.com/office/drawing/2014/main" id="{562FDDE0-155A-7454-2719-4B624E475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4627" y="2143445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17" name="Oval 164">
              <a:extLst>
                <a:ext uri="{FF2B5EF4-FFF2-40B4-BE49-F238E27FC236}">
                  <a16:creationId xmlns:a16="http://schemas.microsoft.com/office/drawing/2014/main" id="{203AFA41-0BAC-3A7F-7568-E21FC6A8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4627" y="2566172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18" name="Oval 165">
              <a:extLst>
                <a:ext uri="{FF2B5EF4-FFF2-40B4-BE49-F238E27FC236}">
                  <a16:creationId xmlns:a16="http://schemas.microsoft.com/office/drawing/2014/main" id="{4554905B-0A4E-42D6-D7E3-9C8D8B2EC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9412" y="2935086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19" name="Oval 166">
              <a:extLst>
                <a:ext uri="{FF2B5EF4-FFF2-40B4-BE49-F238E27FC236}">
                  <a16:creationId xmlns:a16="http://schemas.microsoft.com/office/drawing/2014/main" id="{DE165E70-A4A9-5C29-8D21-3545F3B25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1729" y="2071695"/>
              <a:ext cx="260593" cy="96683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0" name="Line 145">
              <a:extLst>
                <a:ext uri="{FF2B5EF4-FFF2-40B4-BE49-F238E27FC236}">
                  <a16:creationId xmlns:a16="http://schemas.microsoft.com/office/drawing/2014/main" id="{AAE21D8B-AD8B-DC16-6593-87EE25573F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62679" y="2153640"/>
              <a:ext cx="548251" cy="30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156">
              <a:extLst>
                <a:ext uri="{FF2B5EF4-FFF2-40B4-BE49-F238E27FC236}">
                  <a16:creationId xmlns:a16="http://schemas.microsoft.com/office/drawing/2014/main" id="{1DFCC117-671E-27C4-335B-3FB232C33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2714" y="2839750"/>
              <a:ext cx="603903" cy="219115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8580 w 18580"/>
                <a:gd name="connsiteY0" fmla="*/ 4776 h 9089"/>
                <a:gd name="connsiteX1" fmla="*/ 15287 w 18580"/>
                <a:gd name="connsiteY1" fmla="*/ 8992 h 9089"/>
                <a:gd name="connsiteX2" fmla="*/ 2366 w 18580"/>
                <a:gd name="connsiteY2" fmla="*/ 441 h 9089"/>
                <a:gd name="connsiteX3" fmla="*/ 0 w 18580"/>
                <a:gd name="connsiteY3" fmla="*/ 2643 h 9089"/>
                <a:gd name="connsiteX0" fmla="*/ 10000 w 10000"/>
                <a:gd name="connsiteY0" fmla="*/ 9267 h 14203"/>
                <a:gd name="connsiteX1" fmla="*/ 8228 w 10000"/>
                <a:gd name="connsiteY1" fmla="*/ 13905 h 14203"/>
                <a:gd name="connsiteX2" fmla="*/ 2148 w 10000"/>
                <a:gd name="connsiteY2" fmla="*/ 284 h 14203"/>
                <a:gd name="connsiteX3" fmla="*/ 0 w 10000"/>
                <a:gd name="connsiteY3" fmla="*/ 6920 h 14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4203">
                  <a:moveTo>
                    <a:pt x="10000" y="9267"/>
                  </a:moveTo>
                  <a:cubicBezTo>
                    <a:pt x="9661" y="10857"/>
                    <a:pt x="9537" y="15402"/>
                    <a:pt x="8228" y="13905"/>
                  </a:cubicBezTo>
                  <a:cubicBezTo>
                    <a:pt x="6919" y="12408"/>
                    <a:pt x="3481" y="2251"/>
                    <a:pt x="2148" y="284"/>
                  </a:cubicBezTo>
                  <a:cubicBezTo>
                    <a:pt x="816" y="-1683"/>
                    <a:pt x="200" y="7198"/>
                    <a:pt x="0" y="6920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34D8BEDC-57D3-730A-E36B-0C83FAAA835F}"/>
                </a:ext>
              </a:extLst>
            </p:cNvPr>
            <p:cNvGrpSpPr/>
            <p:nvPr/>
          </p:nvGrpSpPr>
          <p:grpSpPr>
            <a:xfrm>
              <a:off x="6805966" y="2576368"/>
              <a:ext cx="185586" cy="28700"/>
              <a:chOff x="3699834" y="5918187"/>
              <a:chExt cx="381000" cy="76200"/>
            </a:xfrm>
          </p:grpSpPr>
          <p:sp>
            <p:nvSpPr>
              <p:cNvPr id="133" name="Oval 164">
                <a:extLst>
                  <a:ext uri="{FF2B5EF4-FFF2-40B4-BE49-F238E27FC236}">
                    <a16:creationId xmlns:a16="http://schemas.microsoft.com/office/drawing/2014/main" id="{AE3576AE-2908-BDDC-5B3C-4911304B4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9834" y="5918187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34" name="Oval 164">
                <a:extLst>
                  <a:ext uri="{FF2B5EF4-FFF2-40B4-BE49-F238E27FC236}">
                    <a16:creationId xmlns:a16="http://schemas.microsoft.com/office/drawing/2014/main" id="{59C8FC5D-7BD8-9495-98E2-DA2B36C29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2234" y="5918187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35" name="Oval 164">
                <a:extLst>
                  <a:ext uri="{FF2B5EF4-FFF2-40B4-BE49-F238E27FC236}">
                    <a16:creationId xmlns:a16="http://schemas.microsoft.com/office/drawing/2014/main" id="{BEECB263-4031-3595-D700-2198E0881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634" y="5918187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23" name="Oval 164">
              <a:extLst>
                <a:ext uri="{FF2B5EF4-FFF2-40B4-BE49-F238E27FC236}">
                  <a16:creationId xmlns:a16="http://schemas.microsoft.com/office/drawing/2014/main" id="{1A645787-0A38-123D-3D8E-716021D8B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5346" y="2562679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4" name="Freeform 158">
              <a:extLst>
                <a:ext uri="{FF2B5EF4-FFF2-40B4-BE49-F238E27FC236}">
                  <a16:creationId xmlns:a16="http://schemas.microsoft.com/office/drawing/2014/main" id="{FAC972A9-59C5-C995-FD7B-3F3C7367D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4394" y="2437273"/>
              <a:ext cx="365209" cy="601503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Oval 164">
              <a:extLst>
                <a:ext uri="{FF2B5EF4-FFF2-40B4-BE49-F238E27FC236}">
                  <a16:creationId xmlns:a16="http://schemas.microsoft.com/office/drawing/2014/main" id="{F17921C8-DEF7-B194-D72F-C8D70D340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1504" y="2935086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6" name="Freeform 155">
              <a:extLst>
                <a:ext uri="{FF2B5EF4-FFF2-40B4-BE49-F238E27FC236}">
                  <a16:creationId xmlns:a16="http://schemas.microsoft.com/office/drawing/2014/main" id="{B98607E4-05DC-B264-B60D-E3343D98E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4718" y="2286039"/>
              <a:ext cx="274885" cy="419490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1" h="1022">
                  <a:moveTo>
                    <a:pt x="0" y="805"/>
                  </a:moveTo>
                  <a:cubicBezTo>
                    <a:pt x="34" y="823"/>
                    <a:pt x="129" y="1022"/>
                    <a:pt x="207" y="911"/>
                  </a:cubicBezTo>
                  <a:cubicBezTo>
                    <a:pt x="285" y="800"/>
                    <a:pt x="392" y="280"/>
                    <a:pt x="469" y="140"/>
                  </a:cubicBezTo>
                  <a:cubicBezTo>
                    <a:pt x="546" y="0"/>
                    <a:pt x="629" y="87"/>
                    <a:pt x="671" y="73"/>
                  </a:cubicBezTo>
                </a:path>
              </a:pathLst>
            </a:custGeom>
            <a:noFill/>
            <a:ln w="15875">
              <a:solidFill>
                <a:srgbClr val="00B050"/>
              </a:solidFill>
              <a:prstDash val="lg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Line 145">
              <a:extLst>
                <a:ext uri="{FF2B5EF4-FFF2-40B4-BE49-F238E27FC236}">
                  <a16:creationId xmlns:a16="http://schemas.microsoft.com/office/drawing/2014/main" id="{CF3DAE08-9FFB-8419-998E-70A2F6EF34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85204" y="2965302"/>
              <a:ext cx="40754" cy="219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Oval 165">
              <a:extLst>
                <a:ext uri="{FF2B5EF4-FFF2-40B4-BE49-F238E27FC236}">
                  <a16:creationId xmlns:a16="http://schemas.microsoft.com/office/drawing/2014/main" id="{1884DED5-6F6A-18B3-CEFD-FCC11EAF5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6321" y="2935087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9" name="Freeform 156">
              <a:extLst>
                <a:ext uri="{FF2B5EF4-FFF2-40B4-BE49-F238E27FC236}">
                  <a16:creationId xmlns:a16="http://schemas.microsoft.com/office/drawing/2014/main" id="{225285D3-17C3-AC05-420E-35C51C29E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2451" y="2886187"/>
              <a:ext cx="603903" cy="227701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80" h="13415">
                  <a:moveTo>
                    <a:pt x="18580" y="4776"/>
                  </a:moveTo>
                  <a:cubicBezTo>
                    <a:pt x="17950" y="6221"/>
                    <a:pt x="17556" y="14091"/>
                    <a:pt x="14854" y="13369"/>
                  </a:cubicBezTo>
                  <a:cubicBezTo>
                    <a:pt x="12152" y="12647"/>
                    <a:pt x="4842" y="2229"/>
                    <a:pt x="2366" y="441"/>
                  </a:cubicBezTo>
                  <a:cubicBezTo>
                    <a:pt x="-110" y="-1347"/>
                    <a:pt x="372" y="2896"/>
                    <a:pt x="0" y="264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156">
              <a:extLst>
                <a:ext uri="{FF2B5EF4-FFF2-40B4-BE49-F238E27FC236}">
                  <a16:creationId xmlns:a16="http://schemas.microsoft.com/office/drawing/2014/main" id="{565E14BD-4078-7A6C-57EF-18E0235C1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6990" y="2895601"/>
              <a:ext cx="399542" cy="227701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80" h="13415">
                  <a:moveTo>
                    <a:pt x="18580" y="4776"/>
                  </a:moveTo>
                  <a:cubicBezTo>
                    <a:pt x="17950" y="6221"/>
                    <a:pt x="17556" y="14091"/>
                    <a:pt x="14854" y="13369"/>
                  </a:cubicBezTo>
                  <a:cubicBezTo>
                    <a:pt x="12152" y="12647"/>
                    <a:pt x="4842" y="2229"/>
                    <a:pt x="2366" y="441"/>
                  </a:cubicBezTo>
                  <a:cubicBezTo>
                    <a:pt x="-110" y="-1347"/>
                    <a:pt x="372" y="2896"/>
                    <a:pt x="0" y="264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156">
              <a:extLst>
                <a:ext uri="{FF2B5EF4-FFF2-40B4-BE49-F238E27FC236}">
                  <a16:creationId xmlns:a16="http://schemas.microsoft.com/office/drawing/2014/main" id="{A00750E2-0BBD-3099-1D44-0D2E395E4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8552" y="2799918"/>
              <a:ext cx="300947" cy="145872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8580 w 18580"/>
                <a:gd name="connsiteY0" fmla="*/ 2133 h 10727"/>
                <a:gd name="connsiteX1" fmla="*/ 14854 w 18580"/>
                <a:gd name="connsiteY1" fmla="*/ 10726 h 10727"/>
                <a:gd name="connsiteX2" fmla="*/ 6296 w 18580"/>
                <a:gd name="connsiteY2" fmla="*/ 2722 h 10727"/>
                <a:gd name="connsiteX3" fmla="*/ 0 w 18580"/>
                <a:gd name="connsiteY3" fmla="*/ 0 h 10727"/>
                <a:gd name="connsiteX0" fmla="*/ 13995 w 13995"/>
                <a:gd name="connsiteY0" fmla="*/ 0 h 8594"/>
                <a:gd name="connsiteX1" fmla="*/ 10269 w 13995"/>
                <a:gd name="connsiteY1" fmla="*/ 8593 h 8594"/>
                <a:gd name="connsiteX2" fmla="*/ 1711 w 13995"/>
                <a:gd name="connsiteY2" fmla="*/ 589 h 8594"/>
                <a:gd name="connsiteX3" fmla="*/ 0 w 13995"/>
                <a:gd name="connsiteY3" fmla="*/ 8079 h 8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95" h="8594">
                  <a:moveTo>
                    <a:pt x="13995" y="0"/>
                  </a:moveTo>
                  <a:cubicBezTo>
                    <a:pt x="13365" y="1445"/>
                    <a:pt x="12316" y="8495"/>
                    <a:pt x="10269" y="8593"/>
                  </a:cubicBezTo>
                  <a:cubicBezTo>
                    <a:pt x="8222" y="8691"/>
                    <a:pt x="4187" y="2377"/>
                    <a:pt x="1711" y="589"/>
                  </a:cubicBezTo>
                  <a:cubicBezTo>
                    <a:pt x="-765" y="-1199"/>
                    <a:pt x="372" y="8332"/>
                    <a:pt x="0" y="8079"/>
                  </a:cubicBezTo>
                </a:path>
              </a:pathLst>
            </a:custGeom>
            <a:noFill/>
            <a:ln w="15875">
              <a:solidFill>
                <a:srgbClr val="00B050"/>
              </a:solidFill>
              <a:prstDash val="lg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156">
              <a:extLst>
                <a:ext uri="{FF2B5EF4-FFF2-40B4-BE49-F238E27FC236}">
                  <a16:creationId xmlns:a16="http://schemas.microsoft.com/office/drawing/2014/main" id="{B597BCF8-E557-4B99-FFBA-8C33B42C8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5232" y="2809277"/>
              <a:ext cx="269236" cy="133508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6867 w 16867"/>
                <a:gd name="connsiteY0" fmla="*/ 4491 h 13130"/>
                <a:gd name="connsiteX1" fmla="*/ 13141 w 16867"/>
                <a:gd name="connsiteY1" fmla="*/ 13084 h 13130"/>
                <a:gd name="connsiteX2" fmla="*/ 653 w 16867"/>
                <a:gd name="connsiteY2" fmla="*/ 156 h 13130"/>
                <a:gd name="connsiteX3" fmla="*/ 3200 w 16867"/>
                <a:gd name="connsiteY3" fmla="*/ 12388 h 13130"/>
                <a:gd name="connsiteX0" fmla="*/ 13667 w 13667"/>
                <a:gd name="connsiteY0" fmla="*/ 0 h 8601"/>
                <a:gd name="connsiteX1" fmla="*/ 9941 w 13667"/>
                <a:gd name="connsiteY1" fmla="*/ 8593 h 8601"/>
                <a:gd name="connsiteX2" fmla="*/ 1711 w 13667"/>
                <a:gd name="connsiteY2" fmla="*/ 1501 h 8601"/>
                <a:gd name="connsiteX3" fmla="*/ 0 w 13667"/>
                <a:gd name="connsiteY3" fmla="*/ 7897 h 8601"/>
                <a:gd name="connsiteX0" fmla="*/ 9161 w 9161"/>
                <a:gd name="connsiteY0" fmla="*/ 0 h 9145"/>
                <a:gd name="connsiteX1" fmla="*/ 7274 w 9161"/>
                <a:gd name="connsiteY1" fmla="*/ 9143 h 9145"/>
                <a:gd name="connsiteX2" fmla="*/ 1252 w 9161"/>
                <a:gd name="connsiteY2" fmla="*/ 897 h 9145"/>
                <a:gd name="connsiteX3" fmla="*/ 0 w 9161"/>
                <a:gd name="connsiteY3" fmla="*/ 8333 h 9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61" h="9145">
                  <a:moveTo>
                    <a:pt x="9161" y="0"/>
                  </a:moveTo>
                  <a:cubicBezTo>
                    <a:pt x="8700" y="1680"/>
                    <a:pt x="8592" y="8994"/>
                    <a:pt x="7274" y="9143"/>
                  </a:cubicBezTo>
                  <a:cubicBezTo>
                    <a:pt x="5956" y="9292"/>
                    <a:pt x="3064" y="2976"/>
                    <a:pt x="1252" y="897"/>
                  </a:cubicBezTo>
                  <a:cubicBezTo>
                    <a:pt x="-560" y="-1182"/>
                    <a:pt x="272" y="8628"/>
                    <a:pt x="0" y="8333"/>
                  </a:cubicBezTo>
                </a:path>
              </a:pathLst>
            </a:custGeom>
            <a:noFill/>
            <a:ln w="15875">
              <a:solidFill>
                <a:srgbClr val="00B050"/>
              </a:solidFill>
              <a:prstDash val="lg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05" name="TextBox 204">
                <a:extLst>
                  <a:ext uri="{FF2B5EF4-FFF2-40B4-BE49-F238E27FC236}">
                    <a16:creationId xmlns:a16="http://schemas.microsoft.com/office/drawing/2014/main" id="{D4879C50-B55A-52A7-8E64-812F962284D6}"/>
                  </a:ext>
                </a:extLst>
              </p:cNvPr>
              <p:cNvSpPr txBox="1"/>
              <p:nvPr/>
            </p:nvSpPr>
            <p:spPr>
              <a:xfrm>
                <a:off x="0" y="1063162"/>
                <a:ext cx="3833422" cy="3841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/>
                  <a:t>BDD cost </a:t>
                </a:r>
                <a14:m>
                  <m:oMath xmlns:m="http://schemas.openxmlformats.org/officeDocument/2006/math">
                    <m:r>
                      <a:rPr lang="en-US" sz="1400" b="0" i="1" dirty="0" smtClean="0">
                        <a:latin typeface="Cambria Math" panose="02040503050406030204" pitchFamily="18" charset="0"/>
                      </a:rPr>
                      <m:t>≈</m:t>
                    </m:r>
                    <m:nary>
                      <m:naryPr>
                        <m:chr m:val="∑"/>
                        <m:limLoc m:val="subSup"/>
                        <m:ctrlPr>
                          <a:rPr lang="en-US" sz="1400" i="1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1400" b="0" i="1" smtClean="0">
                            <a:latin typeface="Cambria Math" panose="02040503050406030204" pitchFamily="18" charset="0"/>
                          </a:rPr>
                          <m:t>𝑗</m:t>
                        </m:r>
                        <m:r>
                          <a:rPr lang="en-US" sz="1400" b="0" i="1" smtClean="0">
                            <a:latin typeface="Cambria Math" panose="02040503050406030204" pitchFamily="18" charset="0"/>
                          </a:rPr>
                          <m:t>=1</m:t>
                        </m:r>
                      </m:sub>
                      <m:sup>
                        <m:sSup>
                          <m:sSupPr>
                            <m:ctrlPr>
                              <a:rPr lang="en-US" sz="1400" b="1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sz="1400" b="1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𝟐</m:t>
                            </m:r>
                          </m:e>
                          <m:sup>
                            <m:r>
                              <a:rPr lang="en-US" sz="1400" b="1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𝒌</m:t>
                            </m:r>
                          </m:sup>
                        </m:sSup>
                      </m:sup>
                      <m:e>
                        <m:d>
                          <m:dPr>
                            <m:begChr m:val="|"/>
                            <m:endChr m:val="|"/>
                            <m:ctrlPr>
                              <a:rPr lang="en-US" sz="14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𝑅</m:t>
                                </m:r>
                              </m:e>
                              <m:sub>
                                <m:r>
                                  <a:rPr 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  <m:r>
                              <a:rPr lang="en-US" sz="14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.</m:t>
                            </m:r>
                            <m:r>
                              <a:rPr lang="en-US" sz="1400" b="0" i="1" smtClean="0">
                                <a:latin typeface="Cambria Math" panose="02040503050406030204" pitchFamily="18" charset="0"/>
                              </a:rPr>
                              <m:t>𝑛𝑜𝑑𝑒𝑠</m:t>
                            </m:r>
                            <m:d>
                              <m:dPr>
                                <m:begChr m:val="["/>
                                <m:endChr m:val="]"/>
                                <m:ctrlPr>
                                  <a:rPr lang="en-US" sz="14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sz="1400" b="0" i="1" smtClean="0">
                                    <a:latin typeface="Cambria Math" panose="02040503050406030204" pitchFamily="18" charset="0"/>
                                  </a:rPr>
                                  <m:t>𝑗</m:t>
                                </m:r>
                              </m:e>
                            </m:d>
                          </m:e>
                        </m:d>
                        <m:r>
                          <a:rPr lang="en-US" sz="1400" b="0" i="1" smtClean="0">
                            <a:latin typeface="Cambria Math" panose="02040503050406030204" pitchFamily="18" charset="0"/>
                          </a:rPr>
                          <m:t>×</m:t>
                        </m:r>
                        <m:d>
                          <m:dPr>
                            <m:begChr m:val="|"/>
                            <m:endChr m:val="|"/>
                            <m:ctrlPr>
                              <a:rPr lang="en-US" sz="1400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en-US" sz="1400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400" i="1">
                                    <a:latin typeface="Cambria Math" panose="02040503050406030204" pitchFamily="18" charset="0"/>
                                  </a:rPr>
                                  <m:t>𝑅</m:t>
                                </m:r>
                              </m:e>
                              <m:sub>
                                <m:r>
                                  <a:rPr lang="en-US" sz="1400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b>
                            </m:sSub>
                            <m:r>
                              <a:rPr lang="en-US" sz="1400" i="1">
                                <a:latin typeface="Cambria Math" panose="02040503050406030204" pitchFamily="18" charset="0"/>
                              </a:rPr>
                              <m:t>.</m:t>
                            </m:r>
                            <m:r>
                              <a:rPr lang="en-US" sz="1400" i="1">
                                <a:latin typeface="Cambria Math" panose="02040503050406030204" pitchFamily="18" charset="0"/>
                              </a:rPr>
                              <m:t>𝑛𝑜𝑑𝑒𝑠</m:t>
                            </m:r>
                            <m:d>
                              <m:dPr>
                                <m:begChr m:val="["/>
                                <m:endChr m:val="]"/>
                                <m:ctrlPr>
                                  <a:rPr lang="en-US" sz="1400" i="1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sz="1400" b="0" i="1" smtClean="0">
                                    <a:latin typeface="Cambria Math" panose="02040503050406030204" pitchFamily="18" charset="0"/>
                                  </a:rPr>
                                  <m:t>𝑗</m:t>
                                </m:r>
                              </m:e>
                            </m:d>
                          </m:e>
                        </m:d>
                      </m:e>
                    </m:nary>
                  </m:oMath>
                </a14:m>
                <a:endParaRPr lang="en-US" sz="1400" dirty="0"/>
              </a:p>
            </p:txBody>
          </p:sp>
        </mc:Choice>
        <mc:Fallback xmlns="">
          <p:sp>
            <p:nvSpPr>
              <p:cNvPr id="205" name="TextBox 204">
                <a:extLst>
                  <a:ext uri="{FF2B5EF4-FFF2-40B4-BE49-F238E27FC236}">
                    <a16:creationId xmlns:a16="http://schemas.microsoft.com/office/drawing/2014/main" id="{D4879C50-B55A-52A7-8E64-812F962284D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1063162"/>
                <a:ext cx="3833422" cy="384144"/>
              </a:xfrm>
              <a:prstGeom prst="rect">
                <a:avLst/>
              </a:prstGeom>
              <a:blipFill>
                <a:blip r:embed="rId12"/>
                <a:stretch>
                  <a:fillRect l="-477" t="-68254" b="-12222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6" name="TextBox 205">
                <a:extLst>
                  <a:ext uri="{FF2B5EF4-FFF2-40B4-BE49-F238E27FC236}">
                    <a16:creationId xmlns:a16="http://schemas.microsoft.com/office/drawing/2014/main" id="{682BD8DB-B082-EF7D-57A4-8B2DFDD638C5}"/>
                  </a:ext>
                </a:extLst>
              </p:cNvPr>
              <p:cNvSpPr txBox="1"/>
              <p:nvPr/>
            </p:nvSpPr>
            <p:spPr>
              <a:xfrm>
                <a:off x="4117496" y="1090638"/>
                <a:ext cx="5026504" cy="329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/>
                  <a:t>CFLOBDD cost </a:t>
                </a:r>
                <a14:m>
                  <m:oMath xmlns:m="http://schemas.openxmlformats.org/officeDocument/2006/math">
                    <m:r>
                      <a:rPr lang="en-US" sz="1400" b="0" i="1" dirty="0" smtClean="0">
                        <a:latin typeface="Cambria Math" panose="02040503050406030204" pitchFamily="18" charset="0"/>
                      </a:rPr>
                      <m:t>≈</m:t>
                    </m:r>
                    <m:nary>
                      <m:naryPr>
                        <m:chr m:val="∑"/>
                        <m:limLoc m:val="subSup"/>
                        <m:ctrlPr>
                          <a:rPr lang="en-US" sz="1400" i="1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m:rPr>
                            <m:brk m:alnAt="25"/>
                          </m:rPr>
                          <a:rPr lang="en-US" sz="1400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1400" b="0" i="1" smtClean="0">
                            <a:latin typeface="Cambria Math" panose="02040503050406030204" pitchFamily="18" charset="0"/>
                          </a:rPr>
                          <m:t>=1</m:t>
                        </m:r>
                      </m:sub>
                      <m:sup>
                        <m:r>
                          <a:rPr lang="en-US" sz="1400" b="1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𝒌</m:t>
                        </m:r>
                      </m:sup>
                      <m:e>
                        <m:d>
                          <m:dPr>
                            <m:begChr m:val="|"/>
                            <m:endChr m:val="|"/>
                            <m:ctrlPr>
                              <a:rPr lang="en-US" sz="14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𝑅</m:t>
                                </m:r>
                              </m:e>
                              <m:sub>
                                <m:r>
                                  <a:rPr 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  <m:r>
                              <a:rPr lang="en-US" sz="14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.</m:t>
                            </m:r>
                            <m:r>
                              <a:rPr lang="en-US" sz="1400" b="0" i="1" smtClean="0">
                                <a:latin typeface="Cambria Math" panose="02040503050406030204" pitchFamily="18" charset="0"/>
                              </a:rPr>
                              <m:t>𝑔𝑟𝑜𝑢𝑝𝑖𝑛𝑔𝑠</m:t>
                            </m:r>
                            <m:d>
                              <m:dPr>
                                <m:begChr m:val="["/>
                                <m:endChr m:val="]"/>
                                <m:ctrlPr>
                                  <a:rPr lang="en-US" sz="14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sz="1400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e>
                            </m:d>
                          </m:e>
                        </m:d>
                        <m:r>
                          <a:rPr lang="en-US" sz="1400" b="0" i="1" smtClean="0">
                            <a:latin typeface="Cambria Math" panose="02040503050406030204" pitchFamily="18" charset="0"/>
                          </a:rPr>
                          <m:t>×</m:t>
                        </m:r>
                        <m:d>
                          <m:dPr>
                            <m:begChr m:val="|"/>
                            <m:endChr m:val="|"/>
                            <m:ctrlPr>
                              <a:rPr lang="en-US" sz="1400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en-US" sz="1400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400" i="1">
                                    <a:latin typeface="Cambria Math" panose="02040503050406030204" pitchFamily="18" charset="0"/>
                                  </a:rPr>
                                  <m:t>𝑅</m:t>
                                </m:r>
                              </m:e>
                              <m:sub>
                                <m:r>
                                  <a:rPr lang="en-US" sz="1400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b>
                            </m:sSub>
                            <m:r>
                              <a:rPr lang="en-US" sz="1400" i="1">
                                <a:latin typeface="Cambria Math" panose="02040503050406030204" pitchFamily="18" charset="0"/>
                              </a:rPr>
                              <m:t>.</m:t>
                            </m:r>
                            <m:r>
                              <a:rPr lang="en-US" sz="1400" i="1">
                                <a:latin typeface="Cambria Math" panose="02040503050406030204" pitchFamily="18" charset="0"/>
                              </a:rPr>
                              <m:t>𝑔𝑟𝑜𝑢𝑝𝑖𝑛𝑔𝑠</m:t>
                            </m:r>
                            <m:d>
                              <m:dPr>
                                <m:begChr m:val="["/>
                                <m:endChr m:val="]"/>
                                <m:ctrlPr>
                                  <a:rPr lang="en-US" sz="1400" i="1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sz="1400" i="1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e>
                            </m:d>
                          </m:e>
                        </m:d>
                      </m:e>
                    </m:nary>
                  </m:oMath>
                </a14:m>
                <a:endParaRPr lang="en-US" sz="1400" dirty="0"/>
              </a:p>
            </p:txBody>
          </p:sp>
        </mc:Choice>
        <mc:Fallback xmlns="">
          <p:sp>
            <p:nvSpPr>
              <p:cNvPr id="206" name="TextBox 205">
                <a:extLst>
                  <a:ext uri="{FF2B5EF4-FFF2-40B4-BE49-F238E27FC236}">
                    <a16:creationId xmlns:a16="http://schemas.microsoft.com/office/drawing/2014/main" id="{682BD8DB-B082-EF7D-57A4-8B2DFDD638C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17496" y="1090638"/>
                <a:ext cx="5026504" cy="329193"/>
              </a:xfrm>
              <a:prstGeom prst="rect">
                <a:avLst/>
              </a:prstGeom>
              <a:blipFill>
                <a:blip r:embed="rId13"/>
                <a:stretch>
                  <a:fillRect l="-364" t="-88889" b="-15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51115F59-D4AC-ED15-2ABF-61CCE6FF932B}"/>
              </a:ext>
            </a:extLst>
          </p:cNvPr>
          <p:cNvSpPr/>
          <p:nvPr/>
        </p:nvSpPr>
        <p:spPr bwMode="auto">
          <a:xfrm flipV="1">
            <a:off x="1376231" y="846348"/>
            <a:ext cx="4385110" cy="315793"/>
          </a:xfrm>
          <a:custGeom>
            <a:avLst/>
            <a:gdLst>
              <a:gd name="connsiteX0" fmla="*/ 0 w 3501081"/>
              <a:gd name="connsiteY0" fmla="*/ 0 h 82532"/>
              <a:gd name="connsiteX1" fmla="*/ 1713470 w 3501081"/>
              <a:gd name="connsiteY1" fmla="*/ 82378 h 82532"/>
              <a:gd name="connsiteX2" fmla="*/ 3501081 w 3501081"/>
              <a:gd name="connsiteY2" fmla="*/ 16475 h 82532"/>
              <a:gd name="connsiteX0" fmla="*/ 0 w 3501081"/>
              <a:gd name="connsiteY0" fmla="*/ 0 h 116834"/>
              <a:gd name="connsiteX1" fmla="*/ 1713470 w 3501081"/>
              <a:gd name="connsiteY1" fmla="*/ 82378 h 116834"/>
              <a:gd name="connsiteX2" fmla="*/ 3501081 w 3501081"/>
              <a:gd name="connsiteY2" fmla="*/ 16475 h 116834"/>
              <a:gd name="connsiteX0" fmla="*/ 0 w 3461230"/>
              <a:gd name="connsiteY0" fmla="*/ 10439 h 113116"/>
              <a:gd name="connsiteX1" fmla="*/ 1713470 w 3461230"/>
              <a:gd name="connsiteY1" fmla="*/ 92817 h 113116"/>
              <a:gd name="connsiteX2" fmla="*/ 3461230 w 3461230"/>
              <a:gd name="connsiteY2" fmla="*/ 0 h 113116"/>
              <a:gd name="connsiteX0" fmla="*/ 0 w 3461230"/>
              <a:gd name="connsiteY0" fmla="*/ 10439 h 146998"/>
              <a:gd name="connsiteX1" fmla="*/ 1717898 w 3461230"/>
              <a:gd name="connsiteY1" fmla="*/ 143656 h 146998"/>
              <a:gd name="connsiteX2" fmla="*/ 3461230 w 3461230"/>
              <a:gd name="connsiteY2" fmla="*/ 0 h 146998"/>
              <a:gd name="connsiteX0" fmla="*/ 0 w 3461230"/>
              <a:gd name="connsiteY0" fmla="*/ 10439 h 146998"/>
              <a:gd name="connsiteX1" fmla="*/ 1717898 w 3461230"/>
              <a:gd name="connsiteY1" fmla="*/ 143656 h 146998"/>
              <a:gd name="connsiteX2" fmla="*/ 3461230 w 3461230"/>
              <a:gd name="connsiteY2" fmla="*/ 0 h 146998"/>
              <a:gd name="connsiteX0" fmla="*/ 0 w 3461230"/>
              <a:gd name="connsiteY0" fmla="*/ 10439 h 168346"/>
              <a:gd name="connsiteX1" fmla="*/ 1713470 w 3461230"/>
              <a:gd name="connsiteY1" fmla="*/ 167581 h 168346"/>
              <a:gd name="connsiteX2" fmla="*/ 3461230 w 3461230"/>
              <a:gd name="connsiteY2" fmla="*/ 0 h 168346"/>
              <a:gd name="connsiteX0" fmla="*/ 0 w 3461230"/>
              <a:gd name="connsiteY0" fmla="*/ 10439 h 168976"/>
              <a:gd name="connsiteX1" fmla="*/ 1713470 w 3461230"/>
              <a:gd name="connsiteY1" fmla="*/ 167581 h 168976"/>
              <a:gd name="connsiteX2" fmla="*/ 3461230 w 3461230"/>
              <a:gd name="connsiteY2" fmla="*/ 0 h 168976"/>
              <a:gd name="connsiteX0" fmla="*/ 0 w 3461230"/>
              <a:gd name="connsiteY0" fmla="*/ 10439 h 168346"/>
              <a:gd name="connsiteX1" fmla="*/ 1713470 w 3461230"/>
              <a:gd name="connsiteY1" fmla="*/ 167581 h 168346"/>
              <a:gd name="connsiteX2" fmla="*/ 3461230 w 3461230"/>
              <a:gd name="connsiteY2" fmla="*/ 0 h 168346"/>
              <a:gd name="connsiteX0" fmla="*/ 0 w 3461230"/>
              <a:gd name="connsiteY0" fmla="*/ 10439 h 168346"/>
              <a:gd name="connsiteX1" fmla="*/ 1713470 w 3461230"/>
              <a:gd name="connsiteY1" fmla="*/ 167581 h 168346"/>
              <a:gd name="connsiteX2" fmla="*/ 3461230 w 3461230"/>
              <a:gd name="connsiteY2" fmla="*/ 0 h 168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61230" h="168346">
                <a:moveTo>
                  <a:pt x="0" y="10439"/>
                </a:moveTo>
                <a:cubicBezTo>
                  <a:pt x="308159" y="181839"/>
                  <a:pt x="1395630" y="164835"/>
                  <a:pt x="1713470" y="167581"/>
                </a:cubicBezTo>
                <a:cubicBezTo>
                  <a:pt x="2031310" y="170327"/>
                  <a:pt x="2978735" y="174880"/>
                  <a:pt x="3461230" y="0"/>
                </a:cubicBezTo>
              </a:path>
            </a:pathLst>
          </a:custGeom>
          <a:noFill/>
          <a:ln w="22225" cap="flat" cmpd="sng" algn="ctr">
            <a:solidFill>
              <a:srgbClr val="C00000"/>
            </a:solidFill>
            <a:prstDash val="solid"/>
            <a:round/>
            <a:headEnd type="stealth" w="lg" len="med"/>
            <a:tailEnd type="stealth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49D0101D-6AC3-E0B3-983A-60960AFE0398}"/>
              </a:ext>
            </a:extLst>
          </p:cNvPr>
          <p:cNvGrpSpPr/>
          <p:nvPr/>
        </p:nvGrpSpPr>
        <p:grpSpPr>
          <a:xfrm>
            <a:off x="5697637" y="3427942"/>
            <a:ext cx="2603866" cy="1362065"/>
            <a:chOff x="5697637" y="3427942"/>
            <a:chExt cx="2603866" cy="1362065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40F029E-92C3-278B-F574-1F11A42DD4CE}"/>
                </a:ext>
              </a:extLst>
            </p:cNvPr>
            <p:cNvSpPr txBox="1"/>
            <p:nvPr/>
          </p:nvSpPr>
          <p:spPr>
            <a:xfrm>
              <a:off x="5697637" y="4482230"/>
              <a:ext cx="30113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0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1F715FF7-C259-AAE4-8D11-8C8FBD46CA17}"/>
                </a:ext>
              </a:extLst>
            </p:cNvPr>
            <p:cNvSpPr txBox="1"/>
            <p:nvPr/>
          </p:nvSpPr>
          <p:spPr>
            <a:xfrm>
              <a:off x="5856620" y="4482230"/>
              <a:ext cx="30113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1</a:t>
              </a:r>
            </a:p>
          </p:txBody>
        </p:sp>
        <p:sp>
          <p:nvSpPr>
            <p:cNvPr id="33" name="Line 173">
              <a:extLst>
                <a:ext uri="{FF2B5EF4-FFF2-40B4-BE49-F238E27FC236}">
                  <a16:creationId xmlns:a16="http://schemas.microsoft.com/office/drawing/2014/main" id="{A847D9DD-01CE-9838-C3B6-EE0B4695A2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41655" y="3528237"/>
              <a:ext cx="358905" cy="558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174">
              <a:extLst>
                <a:ext uri="{FF2B5EF4-FFF2-40B4-BE49-F238E27FC236}">
                  <a16:creationId xmlns:a16="http://schemas.microsoft.com/office/drawing/2014/main" id="{9B52191F-7DDB-630A-6A0D-92CFA0E578EA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33454" y="3855022"/>
              <a:ext cx="380979" cy="71922"/>
            </a:xfrm>
            <a:custGeom>
              <a:avLst/>
              <a:gdLst>
                <a:gd name="T0" fmla="*/ 552 w 552"/>
                <a:gd name="T1" fmla="*/ 374 h 432"/>
                <a:gd name="T2" fmla="*/ 395 w 552"/>
                <a:gd name="T3" fmla="*/ 418 h 432"/>
                <a:gd name="T4" fmla="*/ 298 w 552"/>
                <a:gd name="T5" fmla="*/ 291 h 432"/>
                <a:gd name="T6" fmla="*/ 186 w 552"/>
                <a:gd name="T7" fmla="*/ 29 h 432"/>
                <a:gd name="T8" fmla="*/ 0 w 552"/>
                <a:gd name="T9" fmla="*/ 116 h 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8062 h 9136"/>
                <a:gd name="connsiteX1" fmla="*/ 7156 w 10000"/>
                <a:gd name="connsiteY1" fmla="*/ 9081 h 9136"/>
                <a:gd name="connsiteX2" fmla="*/ 5399 w 10000"/>
                <a:gd name="connsiteY2" fmla="*/ 6141 h 9136"/>
                <a:gd name="connsiteX3" fmla="*/ 3370 w 10000"/>
                <a:gd name="connsiteY3" fmla="*/ 76 h 9136"/>
                <a:gd name="connsiteX4" fmla="*/ 2326 w 10000"/>
                <a:gd name="connsiteY4" fmla="*/ 8200 h 9136"/>
                <a:gd name="connsiteX5" fmla="*/ 0 w 10000"/>
                <a:gd name="connsiteY5" fmla="*/ 2090 h 9136"/>
                <a:gd name="connsiteX0" fmla="*/ 10000 w 10000"/>
                <a:gd name="connsiteY0" fmla="*/ 6547 h 7724"/>
                <a:gd name="connsiteX1" fmla="*/ 7156 w 10000"/>
                <a:gd name="connsiteY1" fmla="*/ 7663 h 7724"/>
                <a:gd name="connsiteX2" fmla="*/ 5399 w 10000"/>
                <a:gd name="connsiteY2" fmla="*/ 4445 h 7724"/>
                <a:gd name="connsiteX3" fmla="*/ 2326 w 10000"/>
                <a:gd name="connsiteY3" fmla="*/ 6698 h 7724"/>
                <a:gd name="connsiteX4" fmla="*/ 0 w 10000"/>
                <a:gd name="connsiteY4" fmla="*/ 11 h 7724"/>
                <a:gd name="connsiteX0" fmla="*/ 11579 w 11579"/>
                <a:gd name="connsiteY0" fmla="*/ 2729 h 6643"/>
                <a:gd name="connsiteX1" fmla="*/ 8735 w 11579"/>
                <a:gd name="connsiteY1" fmla="*/ 4174 h 6643"/>
                <a:gd name="connsiteX2" fmla="*/ 6978 w 11579"/>
                <a:gd name="connsiteY2" fmla="*/ 8 h 6643"/>
                <a:gd name="connsiteX3" fmla="*/ 3905 w 11579"/>
                <a:gd name="connsiteY3" fmla="*/ 2925 h 6643"/>
                <a:gd name="connsiteX4" fmla="*/ 0 w 11579"/>
                <a:gd name="connsiteY4" fmla="*/ 6643 h 6643"/>
                <a:gd name="connsiteX0" fmla="*/ 10000 w 10000"/>
                <a:gd name="connsiteY0" fmla="*/ 4108 h 10000"/>
                <a:gd name="connsiteX1" fmla="*/ 7544 w 10000"/>
                <a:gd name="connsiteY1" fmla="*/ 6283 h 10000"/>
                <a:gd name="connsiteX2" fmla="*/ 6026 w 10000"/>
                <a:gd name="connsiteY2" fmla="*/ 12 h 10000"/>
                <a:gd name="connsiteX3" fmla="*/ 3372 w 10000"/>
                <a:gd name="connsiteY3" fmla="*/ 4403 h 10000"/>
                <a:gd name="connsiteX4" fmla="*/ 0 w 10000"/>
                <a:gd name="connsiteY4" fmla="*/ 10000 h 10000"/>
                <a:gd name="connsiteX0" fmla="*/ 8568 w 8568"/>
                <a:gd name="connsiteY0" fmla="*/ 10205 h 12499"/>
                <a:gd name="connsiteX1" fmla="*/ 6112 w 8568"/>
                <a:gd name="connsiteY1" fmla="*/ 12380 h 12499"/>
                <a:gd name="connsiteX2" fmla="*/ 4594 w 8568"/>
                <a:gd name="connsiteY2" fmla="*/ 6109 h 12499"/>
                <a:gd name="connsiteX3" fmla="*/ 1940 w 8568"/>
                <a:gd name="connsiteY3" fmla="*/ 10500 h 12499"/>
                <a:gd name="connsiteX4" fmla="*/ 0 w 8568"/>
                <a:gd name="connsiteY4" fmla="*/ 67 h 12499"/>
                <a:gd name="connsiteX0" fmla="*/ 10000 w 10000"/>
                <a:gd name="connsiteY0" fmla="*/ 8111 h 9946"/>
                <a:gd name="connsiteX1" fmla="*/ 7134 w 10000"/>
                <a:gd name="connsiteY1" fmla="*/ 9851 h 9946"/>
                <a:gd name="connsiteX2" fmla="*/ 5362 w 10000"/>
                <a:gd name="connsiteY2" fmla="*/ 4834 h 9946"/>
                <a:gd name="connsiteX3" fmla="*/ 2264 w 10000"/>
                <a:gd name="connsiteY3" fmla="*/ 8347 h 9946"/>
                <a:gd name="connsiteX4" fmla="*/ 0 w 10000"/>
                <a:gd name="connsiteY4" fmla="*/ 0 h 9946"/>
                <a:gd name="connsiteX0" fmla="*/ 10000 w 10000"/>
                <a:gd name="connsiteY0" fmla="*/ 8155 h 9999"/>
                <a:gd name="connsiteX1" fmla="*/ 7134 w 10000"/>
                <a:gd name="connsiteY1" fmla="*/ 9904 h 9999"/>
                <a:gd name="connsiteX2" fmla="*/ 2264 w 10000"/>
                <a:gd name="connsiteY2" fmla="*/ 8392 h 9999"/>
                <a:gd name="connsiteX3" fmla="*/ 0 w 10000"/>
                <a:gd name="connsiteY3" fmla="*/ 0 h 9999"/>
                <a:gd name="connsiteX0" fmla="*/ 10478 w 10478"/>
                <a:gd name="connsiteY0" fmla="*/ 8505 h 9905"/>
                <a:gd name="connsiteX1" fmla="*/ 7134 w 10478"/>
                <a:gd name="connsiteY1" fmla="*/ 9905 h 9905"/>
                <a:gd name="connsiteX2" fmla="*/ 2264 w 10478"/>
                <a:gd name="connsiteY2" fmla="*/ 8393 h 9905"/>
                <a:gd name="connsiteX3" fmla="*/ 0 w 10478"/>
                <a:gd name="connsiteY3" fmla="*/ 0 h 9905"/>
                <a:gd name="connsiteX0" fmla="*/ 10000 w 10000"/>
                <a:gd name="connsiteY0" fmla="*/ 8587 h 10000"/>
                <a:gd name="connsiteX1" fmla="*/ 6809 w 10000"/>
                <a:gd name="connsiteY1" fmla="*/ 10000 h 10000"/>
                <a:gd name="connsiteX2" fmla="*/ 2161 w 10000"/>
                <a:gd name="connsiteY2" fmla="*/ 8473 h 10000"/>
                <a:gd name="connsiteX3" fmla="*/ 0 w 10000"/>
                <a:gd name="connsiteY3" fmla="*/ 0 h 10000"/>
                <a:gd name="connsiteX0" fmla="*/ 10000 w 10000"/>
                <a:gd name="connsiteY0" fmla="*/ 8587 h 8746"/>
                <a:gd name="connsiteX1" fmla="*/ 7189 w 10000"/>
                <a:gd name="connsiteY1" fmla="*/ 3666 h 8746"/>
                <a:gd name="connsiteX2" fmla="*/ 2161 w 10000"/>
                <a:gd name="connsiteY2" fmla="*/ 8473 h 8746"/>
                <a:gd name="connsiteX3" fmla="*/ 0 w 10000"/>
                <a:gd name="connsiteY3" fmla="*/ 0 h 8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8746">
                  <a:moveTo>
                    <a:pt x="10000" y="8587"/>
                  </a:moveTo>
                  <a:cubicBezTo>
                    <a:pt x="9243" y="3591"/>
                    <a:pt x="8495" y="3685"/>
                    <a:pt x="7189" y="3666"/>
                  </a:cubicBezTo>
                  <a:cubicBezTo>
                    <a:pt x="5882" y="3647"/>
                    <a:pt x="3295" y="10140"/>
                    <a:pt x="2161" y="8473"/>
                  </a:cubicBezTo>
                  <a:cubicBezTo>
                    <a:pt x="1621" y="9055"/>
                    <a:pt x="145" y="5459"/>
                    <a:pt x="0" y="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Line 145">
              <a:extLst>
                <a:ext uri="{FF2B5EF4-FFF2-40B4-BE49-F238E27FC236}">
                  <a16:creationId xmlns:a16="http://schemas.microsoft.com/office/drawing/2014/main" id="{827EB1A2-B458-6533-DB1A-A1CB2605D3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39026" y="4321549"/>
              <a:ext cx="37569" cy="22770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Oval 163">
              <a:extLst>
                <a:ext uri="{FF2B5EF4-FFF2-40B4-BE49-F238E27FC236}">
                  <a16:creationId xmlns:a16="http://schemas.microsoft.com/office/drawing/2014/main" id="{D3D48646-5663-A4CC-2887-74F73D22F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7261" y="3506785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0" name="Oval 164">
              <a:extLst>
                <a:ext uri="{FF2B5EF4-FFF2-40B4-BE49-F238E27FC236}">
                  <a16:creationId xmlns:a16="http://schemas.microsoft.com/office/drawing/2014/main" id="{FAA8A6A8-9FD6-2C4A-8FB5-B82D06C2C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3565" y="3930617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1" name="Oval 165">
              <a:extLst>
                <a:ext uri="{FF2B5EF4-FFF2-40B4-BE49-F238E27FC236}">
                  <a16:creationId xmlns:a16="http://schemas.microsoft.com/office/drawing/2014/main" id="{6F3F09C9-773E-B89E-45B7-B4A51092E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64883" y="4296262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" name="Oval 166">
              <a:extLst>
                <a:ext uri="{FF2B5EF4-FFF2-40B4-BE49-F238E27FC236}">
                  <a16:creationId xmlns:a16="http://schemas.microsoft.com/office/drawing/2014/main" id="{5392FE3A-2628-3302-E93A-B2BBC99AE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4364" y="3435035"/>
              <a:ext cx="260593" cy="96683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" name="Line 145">
              <a:extLst>
                <a:ext uri="{FF2B5EF4-FFF2-40B4-BE49-F238E27FC236}">
                  <a16:creationId xmlns:a16="http://schemas.microsoft.com/office/drawing/2014/main" id="{B74144C6-2FC0-7D97-D6B7-330F9CC702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60385" y="3509888"/>
              <a:ext cx="532012" cy="1834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155">
              <a:extLst>
                <a:ext uri="{FF2B5EF4-FFF2-40B4-BE49-F238E27FC236}">
                  <a16:creationId xmlns:a16="http://schemas.microsoft.com/office/drawing/2014/main" id="{80D9893D-FF71-2036-AEB7-4925E3433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4752" y="3472425"/>
              <a:ext cx="588736" cy="621235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1" h="1022">
                  <a:moveTo>
                    <a:pt x="0" y="805"/>
                  </a:moveTo>
                  <a:cubicBezTo>
                    <a:pt x="34" y="823"/>
                    <a:pt x="129" y="1022"/>
                    <a:pt x="207" y="911"/>
                  </a:cubicBezTo>
                  <a:cubicBezTo>
                    <a:pt x="285" y="800"/>
                    <a:pt x="392" y="280"/>
                    <a:pt x="469" y="140"/>
                  </a:cubicBezTo>
                  <a:cubicBezTo>
                    <a:pt x="546" y="0"/>
                    <a:pt x="629" y="87"/>
                    <a:pt x="671" y="7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156">
              <a:extLst>
                <a:ext uri="{FF2B5EF4-FFF2-40B4-BE49-F238E27FC236}">
                  <a16:creationId xmlns:a16="http://schemas.microsoft.com/office/drawing/2014/main" id="{FA0583C6-0DC0-3B9F-C148-7DA0FF715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2163" y="4174978"/>
              <a:ext cx="564224" cy="249919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8580 w 18580"/>
                <a:gd name="connsiteY0" fmla="*/ 4776 h 10710"/>
                <a:gd name="connsiteX1" fmla="*/ 14948 w 18580"/>
                <a:gd name="connsiteY1" fmla="*/ 10641 h 10710"/>
                <a:gd name="connsiteX2" fmla="*/ 2366 w 18580"/>
                <a:gd name="connsiteY2" fmla="*/ 441 h 10710"/>
                <a:gd name="connsiteX3" fmla="*/ 0 w 18580"/>
                <a:gd name="connsiteY3" fmla="*/ 2643 h 10710"/>
                <a:gd name="connsiteX0" fmla="*/ 18580 w 18580"/>
                <a:gd name="connsiteY0" fmla="*/ 4776 h 10716"/>
                <a:gd name="connsiteX1" fmla="*/ 14948 w 18580"/>
                <a:gd name="connsiteY1" fmla="*/ 10641 h 10716"/>
                <a:gd name="connsiteX2" fmla="*/ 2366 w 18580"/>
                <a:gd name="connsiteY2" fmla="*/ 441 h 10716"/>
                <a:gd name="connsiteX3" fmla="*/ 0 w 18580"/>
                <a:gd name="connsiteY3" fmla="*/ 2643 h 10716"/>
                <a:gd name="connsiteX0" fmla="*/ 18674 w 18674"/>
                <a:gd name="connsiteY0" fmla="*/ 5628 h 10763"/>
                <a:gd name="connsiteX1" fmla="*/ 14948 w 18674"/>
                <a:gd name="connsiteY1" fmla="*/ 10641 h 10763"/>
                <a:gd name="connsiteX2" fmla="*/ 2366 w 18674"/>
                <a:gd name="connsiteY2" fmla="*/ 441 h 10763"/>
                <a:gd name="connsiteX3" fmla="*/ 0 w 18674"/>
                <a:gd name="connsiteY3" fmla="*/ 2643 h 10763"/>
                <a:gd name="connsiteX0" fmla="*/ 18674 w 18674"/>
                <a:gd name="connsiteY0" fmla="*/ 7505 h 12722"/>
                <a:gd name="connsiteX1" fmla="*/ 14948 w 18674"/>
                <a:gd name="connsiteY1" fmla="*/ 12518 h 12722"/>
                <a:gd name="connsiteX2" fmla="*/ 7838 w 18674"/>
                <a:gd name="connsiteY2" fmla="*/ 419 h 12722"/>
                <a:gd name="connsiteX3" fmla="*/ 2366 w 18674"/>
                <a:gd name="connsiteY3" fmla="*/ 2318 h 12722"/>
                <a:gd name="connsiteX4" fmla="*/ 0 w 18674"/>
                <a:gd name="connsiteY4" fmla="*/ 4520 h 12722"/>
                <a:gd name="connsiteX0" fmla="*/ 18674 w 18674"/>
                <a:gd name="connsiteY0" fmla="*/ 9530 h 14747"/>
                <a:gd name="connsiteX1" fmla="*/ 14948 w 18674"/>
                <a:gd name="connsiteY1" fmla="*/ 14543 h 14747"/>
                <a:gd name="connsiteX2" fmla="*/ 7838 w 18674"/>
                <a:gd name="connsiteY2" fmla="*/ 2444 h 14747"/>
                <a:gd name="connsiteX3" fmla="*/ 2083 w 18674"/>
                <a:gd name="connsiteY3" fmla="*/ 251 h 14747"/>
                <a:gd name="connsiteX4" fmla="*/ 0 w 18674"/>
                <a:gd name="connsiteY4" fmla="*/ 6545 h 14747"/>
                <a:gd name="connsiteX0" fmla="*/ 18674 w 18674"/>
                <a:gd name="connsiteY0" fmla="*/ 9530 h 14747"/>
                <a:gd name="connsiteX1" fmla="*/ 14948 w 18674"/>
                <a:gd name="connsiteY1" fmla="*/ 14543 h 14747"/>
                <a:gd name="connsiteX2" fmla="*/ 7838 w 18674"/>
                <a:gd name="connsiteY2" fmla="*/ 2444 h 14747"/>
                <a:gd name="connsiteX3" fmla="*/ 2083 w 18674"/>
                <a:gd name="connsiteY3" fmla="*/ 251 h 14747"/>
                <a:gd name="connsiteX4" fmla="*/ 0 w 18674"/>
                <a:gd name="connsiteY4" fmla="*/ 6545 h 14747"/>
                <a:gd name="connsiteX0" fmla="*/ 18674 w 18674"/>
                <a:gd name="connsiteY0" fmla="*/ 9477 h 14694"/>
                <a:gd name="connsiteX1" fmla="*/ 14948 w 18674"/>
                <a:gd name="connsiteY1" fmla="*/ 14490 h 14694"/>
                <a:gd name="connsiteX2" fmla="*/ 7838 w 18674"/>
                <a:gd name="connsiteY2" fmla="*/ 2391 h 14694"/>
                <a:gd name="connsiteX3" fmla="*/ 2083 w 18674"/>
                <a:gd name="connsiteY3" fmla="*/ 198 h 14694"/>
                <a:gd name="connsiteX4" fmla="*/ 0 w 18674"/>
                <a:gd name="connsiteY4" fmla="*/ 6492 h 14694"/>
                <a:gd name="connsiteX0" fmla="*/ 18715 w 18715"/>
                <a:gd name="connsiteY0" fmla="*/ 9477 h 14694"/>
                <a:gd name="connsiteX1" fmla="*/ 14989 w 18715"/>
                <a:gd name="connsiteY1" fmla="*/ 14490 h 14694"/>
                <a:gd name="connsiteX2" fmla="*/ 7879 w 18715"/>
                <a:gd name="connsiteY2" fmla="*/ 2391 h 14694"/>
                <a:gd name="connsiteX3" fmla="*/ 2124 w 18715"/>
                <a:gd name="connsiteY3" fmla="*/ 198 h 14694"/>
                <a:gd name="connsiteX4" fmla="*/ 41 w 18715"/>
                <a:gd name="connsiteY4" fmla="*/ 6492 h 14694"/>
                <a:gd name="connsiteX0" fmla="*/ 18402 w 18402"/>
                <a:gd name="connsiteY0" fmla="*/ 9498 h 14715"/>
                <a:gd name="connsiteX1" fmla="*/ 14676 w 18402"/>
                <a:gd name="connsiteY1" fmla="*/ 14511 h 14715"/>
                <a:gd name="connsiteX2" fmla="*/ 7566 w 18402"/>
                <a:gd name="connsiteY2" fmla="*/ 2412 h 14715"/>
                <a:gd name="connsiteX3" fmla="*/ 1811 w 18402"/>
                <a:gd name="connsiteY3" fmla="*/ 219 h 14715"/>
                <a:gd name="connsiteX4" fmla="*/ 11 w 18402"/>
                <a:gd name="connsiteY4" fmla="*/ 6854 h 14715"/>
                <a:gd name="connsiteX0" fmla="*/ 18402 w 18402"/>
                <a:gd name="connsiteY0" fmla="*/ 9498 h 14715"/>
                <a:gd name="connsiteX1" fmla="*/ 14676 w 18402"/>
                <a:gd name="connsiteY1" fmla="*/ 14511 h 14715"/>
                <a:gd name="connsiteX2" fmla="*/ 7566 w 18402"/>
                <a:gd name="connsiteY2" fmla="*/ 2412 h 14715"/>
                <a:gd name="connsiteX3" fmla="*/ 1811 w 18402"/>
                <a:gd name="connsiteY3" fmla="*/ 219 h 14715"/>
                <a:gd name="connsiteX4" fmla="*/ 11 w 18402"/>
                <a:gd name="connsiteY4" fmla="*/ 6854 h 14715"/>
                <a:gd name="connsiteX0" fmla="*/ 18402 w 18402"/>
                <a:gd name="connsiteY0" fmla="*/ 9507 h 14724"/>
                <a:gd name="connsiteX1" fmla="*/ 14676 w 18402"/>
                <a:gd name="connsiteY1" fmla="*/ 14520 h 14724"/>
                <a:gd name="connsiteX2" fmla="*/ 7566 w 18402"/>
                <a:gd name="connsiteY2" fmla="*/ 2421 h 14724"/>
                <a:gd name="connsiteX3" fmla="*/ 1811 w 18402"/>
                <a:gd name="connsiteY3" fmla="*/ 228 h 14724"/>
                <a:gd name="connsiteX4" fmla="*/ 11 w 18402"/>
                <a:gd name="connsiteY4" fmla="*/ 6863 h 14724"/>
                <a:gd name="connsiteX0" fmla="*/ 18402 w 18402"/>
                <a:gd name="connsiteY0" fmla="*/ 9507 h 14724"/>
                <a:gd name="connsiteX1" fmla="*/ 14676 w 18402"/>
                <a:gd name="connsiteY1" fmla="*/ 14520 h 14724"/>
                <a:gd name="connsiteX2" fmla="*/ 7566 w 18402"/>
                <a:gd name="connsiteY2" fmla="*/ 2421 h 14724"/>
                <a:gd name="connsiteX3" fmla="*/ 1811 w 18402"/>
                <a:gd name="connsiteY3" fmla="*/ 228 h 14724"/>
                <a:gd name="connsiteX4" fmla="*/ 11 w 18402"/>
                <a:gd name="connsiteY4" fmla="*/ 6863 h 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02" h="14724">
                  <a:moveTo>
                    <a:pt x="18402" y="9507"/>
                  </a:moveTo>
                  <a:cubicBezTo>
                    <a:pt x="17866" y="11463"/>
                    <a:pt x="16482" y="15701"/>
                    <a:pt x="14676" y="14520"/>
                  </a:cubicBezTo>
                  <a:cubicBezTo>
                    <a:pt x="12870" y="13339"/>
                    <a:pt x="8908" y="3610"/>
                    <a:pt x="7566" y="2421"/>
                  </a:cubicBezTo>
                  <a:cubicBezTo>
                    <a:pt x="5545" y="631"/>
                    <a:pt x="3070" y="-512"/>
                    <a:pt x="1811" y="228"/>
                  </a:cubicBezTo>
                  <a:cubicBezTo>
                    <a:pt x="552" y="968"/>
                    <a:pt x="-89" y="3365"/>
                    <a:pt x="11" y="686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158">
              <a:extLst>
                <a:ext uri="{FF2B5EF4-FFF2-40B4-BE49-F238E27FC236}">
                  <a16:creationId xmlns:a16="http://schemas.microsoft.com/office/drawing/2014/main" id="{55DA7E4C-566F-9188-D2DA-CB31C8AC9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0076" y="3787499"/>
              <a:ext cx="570558" cy="601503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Oval 163">
              <a:extLst>
                <a:ext uri="{FF2B5EF4-FFF2-40B4-BE49-F238E27FC236}">
                  <a16:creationId xmlns:a16="http://schemas.microsoft.com/office/drawing/2014/main" id="{866DBC1C-56E4-3DEA-DAC1-CD072DF5F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0130" y="3509888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" name="Oval 166">
              <a:extLst>
                <a:ext uri="{FF2B5EF4-FFF2-40B4-BE49-F238E27FC236}">
                  <a16:creationId xmlns:a16="http://schemas.microsoft.com/office/drawing/2014/main" id="{D51725CE-9282-A166-65D5-B5DEAFE7F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7232" y="3438138"/>
              <a:ext cx="260593" cy="96683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" name="Line 145">
              <a:extLst>
                <a:ext uri="{FF2B5EF4-FFF2-40B4-BE49-F238E27FC236}">
                  <a16:creationId xmlns:a16="http://schemas.microsoft.com/office/drawing/2014/main" id="{F442B7B9-9F15-D9B1-EEED-2AB24BA1AE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12271" y="3496671"/>
              <a:ext cx="336024" cy="162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155">
              <a:extLst>
                <a:ext uri="{FF2B5EF4-FFF2-40B4-BE49-F238E27FC236}">
                  <a16:creationId xmlns:a16="http://schemas.microsoft.com/office/drawing/2014/main" id="{7F31350B-5EE8-DD7E-70B9-505DDD5C2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1125" y="3468350"/>
              <a:ext cx="399543" cy="621235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1" h="1022">
                  <a:moveTo>
                    <a:pt x="0" y="805"/>
                  </a:moveTo>
                  <a:cubicBezTo>
                    <a:pt x="34" y="823"/>
                    <a:pt x="129" y="1022"/>
                    <a:pt x="207" y="911"/>
                  </a:cubicBezTo>
                  <a:cubicBezTo>
                    <a:pt x="285" y="800"/>
                    <a:pt x="392" y="280"/>
                    <a:pt x="469" y="140"/>
                  </a:cubicBezTo>
                  <a:cubicBezTo>
                    <a:pt x="546" y="0"/>
                    <a:pt x="629" y="87"/>
                    <a:pt x="671" y="7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158">
              <a:extLst>
                <a:ext uri="{FF2B5EF4-FFF2-40B4-BE49-F238E27FC236}">
                  <a16:creationId xmlns:a16="http://schemas.microsoft.com/office/drawing/2014/main" id="{B3B44234-FC6B-DC76-941D-A9D28A904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7050" y="3840092"/>
              <a:ext cx="276505" cy="400727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155">
              <a:extLst>
                <a:ext uri="{FF2B5EF4-FFF2-40B4-BE49-F238E27FC236}">
                  <a16:creationId xmlns:a16="http://schemas.microsoft.com/office/drawing/2014/main" id="{7E5B1CDB-D357-33CA-A474-247F0B2C1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9703" y="3468600"/>
              <a:ext cx="564395" cy="621235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1" h="1022">
                  <a:moveTo>
                    <a:pt x="0" y="805"/>
                  </a:moveTo>
                  <a:cubicBezTo>
                    <a:pt x="34" y="823"/>
                    <a:pt x="129" y="1022"/>
                    <a:pt x="207" y="911"/>
                  </a:cubicBezTo>
                  <a:cubicBezTo>
                    <a:pt x="285" y="800"/>
                    <a:pt x="392" y="280"/>
                    <a:pt x="469" y="140"/>
                  </a:cubicBezTo>
                  <a:cubicBezTo>
                    <a:pt x="546" y="0"/>
                    <a:pt x="629" y="87"/>
                    <a:pt x="671" y="7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158">
              <a:extLst>
                <a:ext uri="{FF2B5EF4-FFF2-40B4-BE49-F238E27FC236}">
                  <a16:creationId xmlns:a16="http://schemas.microsoft.com/office/drawing/2014/main" id="{E7869164-639B-7EE8-4CAE-FD9E900B3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3517" y="3789083"/>
              <a:ext cx="548251" cy="601503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Oval 163">
              <a:extLst>
                <a:ext uri="{FF2B5EF4-FFF2-40B4-BE49-F238E27FC236}">
                  <a16:creationId xmlns:a16="http://schemas.microsoft.com/office/drawing/2014/main" id="{DD6B8A78-84FF-BDB4-39A5-0E4E41771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4099" y="3499692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" name="Oval 164">
              <a:extLst>
                <a:ext uri="{FF2B5EF4-FFF2-40B4-BE49-F238E27FC236}">
                  <a16:creationId xmlns:a16="http://schemas.microsoft.com/office/drawing/2014/main" id="{8AA910BF-5779-38AC-645D-CF010986B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8184" y="3922419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8" name="Oval 165">
              <a:extLst>
                <a:ext uri="{FF2B5EF4-FFF2-40B4-BE49-F238E27FC236}">
                  <a16:creationId xmlns:a16="http://schemas.microsoft.com/office/drawing/2014/main" id="{DFD72307-763D-4FE5-EB04-388F12748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9448" y="4291333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" name="Oval 166">
              <a:extLst>
                <a:ext uri="{FF2B5EF4-FFF2-40B4-BE49-F238E27FC236}">
                  <a16:creationId xmlns:a16="http://schemas.microsoft.com/office/drawing/2014/main" id="{B287019A-F881-1639-95C8-4312BF34B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4722" y="3427942"/>
              <a:ext cx="260593" cy="96683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" name="Freeform 156">
              <a:extLst>
                <a:ext uri="{FF2B5EF4-FFF2-40B4-BE49-F238E27FC236}">
                  <a16:creationId xmlns:a16="http://schemas.microsoft.com/office/drawing/2014/main" id="{47D5C336-EC57-C84F-37A1-135C982A1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5663" y="4254869"/>
              <a:ext cx="399542" cy="227701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80" h="13415">
                  <a:moveTo>
                    <a:pt x="18580" y="4776"/>
                  </a:moveTo>
                  <a:cubicBezTo>
                    <a:pt x="17950" y="6221"/>
                    <a:pt x="17556" y="14091"/>
                    <a:pt x="14854" y="13369"/>
                  </a:cubicBezTo>
                  <a:cubicBezTo>
                    <a:pt x="12152" y="12647"/>
                    <a:pt x="4842" y="2229"/>
                    <a:pt x="2366" y="441"/>
                  </a:cubicBezTo>
                  <a:cubicBezTo>
                    <a:pt x="-110" y="-1347"/>
                    <a:pt x="372" y="2896"/>
                    <a:pt x="0" y="264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Oval 163">
              <a:extLst>
                <a:ext uri="{FF2B5EF4-FFF2-40B4-BE49-F238E27FC236}">
                  <a16:creationId xmlns:a16="http://schemas.microsoft.com/office/drawing/2014/main" id="{F920F965-E377-A313-19AF-DB4B1F1E2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2928" y="3499692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2" name="Oval 164">
              <a:extLst>
                <a:ext uri="{FF2B5EF4-FFF2-40B4-BE49-F238E27FC236}">
                  <a16:creationId xmlns:a16="http://schemas.microsoft.com/office/drawing/2014/main" id="{85A4F7BE-C80F-1F8A-B061-C490BDFDD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2928" y="3922419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3" name="Oval 165">
              <a:extLst>
                <a:ext uri="{FF2B5EF4-FFF2-40B4-BE49-F238E27FC236}">
                  <a16:creationId xmlns:a16="http://schemas.microsoft.com/office/drawing/2014/main" id="{FA60280B-D8BA-A33C-6E39-6E2654E03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7713" y="4291333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4" name="Oval 166">
              <a:extLst>
                <a:ext uri="{FF2B5EF4-FFF2-40B4-BE49-F238E27FC236}">
                  <a16:creationId xmlns:a16="http://schemas.microsoft.com/office/drawing/2014/main" id="{7E938527-AA6E-B81E-5CB7-5DB0073FB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30" y="3427942"/>
              <a:ext cx="260593" cy="96683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5" name="Line 145">
              <a:extLst>
                <a:ext uri="{FF2B5EF4-FFF2-40B4-BE49-F238E27FC236}">
                  <a16:creationId xmlns:a16="http://schemas.microsoft.com/office/drawing/2014/main" id="{E9B6A29F-7C50-37EF-8786-53470FE21B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20980" y="3509887"/>
              <a:ext cx="548251" cy="30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156">
              <a:extLst>
                <a:ext uri="{FF2B5EF4-FFF2-40B4-BE49-F238E27FC236}">
                  <a16:creationId xmlns:a16="http://schemas.microsoft.com/office/drawing/2014/main" id="{C6BAD619-3907-FD79-01D2-74768C547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1015" y="4195997"/>
              <a:ext cx="603903" cy="219115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8580 w 18580"/>
                <a:gd name="connsiteY0" fmla="*/ 4776 h 9089"/>
                <a:gd name="connsiteX1" fmla="*/ 15287 w 18580"/>
                <a:gd name="connsiteY1" fmla="*/ 8992 h 9089"/>
                <a:gd name="connsiteX2" fmla="*/ 2366 w 18580"/>
                <a:gd name="connsiteY2" fmla="*/ 441 h 9089"/>
                <a:gd name="connsiteX3" fmla="*/ 0 w 18580"/>
                <a:gd name="connsiteY3" fmla="*/ 2643 h 9089"/>
                <a:gd name="connsiteX0" fmla="*/ 10000 w 10000"/>
                <a:gd name="connsiteY0" fmla="*/ 9267 h 14203"/>
                <a:gd name="connsiteX1" fmla="*/ 8228 w 10000"/>
                <a:gd name="connsiteY1" fmla="*/ 13905 h 14203"/>
                <a:gd name="connsiteX2" fmla="*/ 2148 w 10000"/>
                <a:gd name="connsiteY2" fmla="*/ 284 h 14203"/>
                <a:gd name="connsiteX3" fmla="*/ 0 w 10000"/>
                <a:gd name="connsiteY3" fmla="*/ 6920 h 14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4203">
                  <a:moveTo>
                    <a:pt x="10000" y="9267"/>
                  </a:moveTo>
                  <a:cubicBezTo>
                    <a:pt x="9661" y="10857"/>
                    <a:pt x="9537" y="15402"/>
                    <a:pt x="8228" y="13905"/>
                  </a:cubicBezTo>
                  <a:cubicBezTo>
                    <a:pt x="6919" y="12408"/>
                    <a:pt x="3481" y="2251"/>
                    <a:pt x="2148" y="284"/>
                  </a:cubicBezTo>
                  <a:cubicBezTo>
                    <a:pt x="816" y="-1683"/>
                    <a:pt x="200" y="7198"/>
                    <a:pt x="0" y="6920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77A29B64-2FDC-9B6B-CCD2-262FCC0672A0}"/>
                </a:ext>
              </a:extLst>
            </p:cNvPr>
            <p:cNvGrpSpPr/>
            <p:nvPr/>
          </p:nvGrpSpPr>
          <p:grpSpPr>
            <a:xfrm>
              <a:off x="6764267" y="3932615"/>
              <a:ext cx="185586" cy="28700"/>
              <a:chOff x="3699834" y="5918187"/>
              <a:chExt cx="381000" cy="76200"/>
            </a:xfrm>
          </p:grpSpPr>
          <p:sp>
            <p:nvSpPr>
              <p:cNvPr id="78" name="Oval 164">
                <a:extLst>
                  <a:ext uri="{FF2B5EF4-FFF2-40B4-BE49-F238E27FC236}">
                    <a16:creationId xmlns:a16="http://schemas.microsoft.com/office/drawing/2014/main" id="{CE6F526E-EF3C-E0CC-B3F6-E97B99330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9834" y="5918187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79" name="Oval 164">
                <a:extLst>
                  <a:ext uri="{FF2B5EF4-FFF2-40B4-BE49-F238E27FC236}">
                    <a16:creationId xmlns:a16="http://schemas.microsoft.com/office/drawing/2014/main" id="{B61AB4A2-DF91-C145-2C7C-9E473CD5B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2234" y="5918187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0" name="Oval 164">
                <a:extLst>
                  <a:ext uri="{FF2B5EF4-FFF2-40B4-BE49-F238E27FC236}">
                    <a16:creationId xmlns:a16="http://schemas.microsoft.com/office/drawing/2014/main" id="{976F712F-DC00-A462-CAE7-01AF07B0EE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634" y="5918187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68" name="Oval 164">
              <a:extLst>
                <a:ext uri="{FF2B5EF4-FFF2-40B4-BE49-F238E27FC236}">
                  <a16:creationId xmlns:a16="http://schemas.microsoft.com/office/drawing/2014/main" id="{C1E4D263-6E71-287D-665F-CC5A08EE0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3647" y="3918926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9" name="Freeform 158">
              <a:extLst>
                <a:ext uri="{FF2B5EF4-FFF2-40B4-BE49-F238E27FC236}">
                  <a16:creationId xmlns:a16="http://schemas.microsoft.com/office/drawing/2014/main" id="{1B61380B-FD4F-FD77-7EF1-F7A6C0456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2695" y="3793520"/>
              <a:ext cx="365209" cy="601503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Oval 164">
              <a:extLst>
                <a:ext uri="{FF2B5EF4-FFF2-40B4-BE49-F238E27FC236}">
                  <a16:creationId xmlns:a16="http://schemas.microsoft.com/office/drawing/2014/main" id="{06AFD3CB-19BC-D620-EE9F-D282121A9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9805" y="4291333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71" name="Freeform 155">
              <a:extLst>
                <a:ext uri="{FF2B5EF4-FFF2-40B4-BE49-F238E27FC236}">
                  <a16:creationId xmlns:a16="http://schemas.microsoft.com/office/drawing/2014/main" id="{B6C2422F-9870-00C0-D5FE-D9161F0EC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3019" y="3642286"/>
              <a:ext cx="274885" cy="419490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1" h="1022">
                  <a:moveTo>
                    <a:pt x="0" y="805"/>
                  </a:moveTo>
                  <a:cubicBezTo>
                    <a:pt x="34" y="823"/>
                    <a:pt x="129" y="1022"/>
                    <a:pt x="207" y="911"/>
                  </a:cubicBezTo>
                  <a:cubicBezTo>
                    <a:pt x="285" y="800"/>
                    <a:pt x="392" y="280"/>
                    <a:pt x="469" y="140"/>
                  </a:cubicBezTo>
                  <a:cubicBezTo>
                    <a:pt x="546" y="0"/>
                    <a:pt x="629" y="87"/>
                    <a:pt x="671" y="73"/>
                  </a:cubicBezTo>
                </a:path>
              </a:pathLst>
            </a:custGeom>
            <a:noFill/>
            <a:ln w="15875">
              <a:solidFill>
                <a:srgbClr val="00B050"/>
              </a:solidFill>
              <a:prstDash val="lg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Line 145">
              <a:extLst>
                <a:ext uri="{FF2B5EF4-FFF2-40B4-BE49-F238E27FC236}">
                  <a16:creationId xmlns:a16="http://schemas.microsoft.com/office/drawing/2014/main" id="{98317027-776D-3657-AFEF-EDF9F3CE85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43505" y="4321549"/>
              <a:ext cx="40754" cy="219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Oval 165">
              <a:extLst>
                <a:ext uri="{FF2B5EF4-FFF2-40B4-BE49-F238E27FC236}">
                  <a16:creationId xmlns:a16="http://schemas.microsoft.com/office/drawing/2014/main" id="{285DEE3B-4635-5138-9B6B-759DD4CA4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4622" y="4291334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74" name="Freeform 156">
              <a:extLst>
                <a:ext uri="{FF2B5EF4-FFF2-40B4-BE49-F238E27FC236}">
                  <a16:creationId xmlns:a16="http://schemas.microsoft.com/office/drawing/2014/main" id="{45A157B6-37B5-16DF-4C6E-021C5DF08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0752" y="4242434"/>
              <a:ext cx="603903" cy="227701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80" h="13415">
                  <a:moveTo>
                    <a:pt x="18580" y="4776"/>
                  </a:moveTo>
                  <a:cubicBezTo>
                    <a:pt x="17950" y="6221"/>
                    <a:pt x="17556" y="14091"/>
                    <a:pt x="14854" y="13369"/>
                  </a:cubicBezTo>
                  <a:cubicBezTo>
                    <a:pt x="12152" y="12647"/>
                    <a:pt x="4842" y="2229"/>
                    <a:pt x="2366" y="441"/>
                  </a:cubicBezTo>
                  <a:cubicBezTo>
                    <a:pt x="-110" y="-1347"/>
                    <a:pt x="372" y="2896"/>
                    <a:pt x="0" y="264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156">
              <a:extLst>
                <a:ext uri="{FF2B5EF4-FFF2-40B4-BE49-F238E27FC236}">
                  <a16:creationId xmlns:a16="http://schemas.microsoft.com/office/drawing/2014/main" id="{86086BC9-2A04-B12B-ED49-1B8FA1815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5291" y="4251848"/>
              <a:ext cx="399542" cy="227701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80" h="13415">
                  <a:moveTo>
                    <a:pt x="18580" y="4776"/>
                  </a:moveTo>
                  <a:cubicBezTo>
                    <a:pt x="17950" y="6221"/>
                    <a:pt x="17556" y="14091"/>
                    <a:pt x="14854" y="13369"/>
                  </a:cubicBezTo>
                  <a:cubicBezTo>
                    <a:pt x="12152" y="12647"/>
                    <a:pt x="4842" y="2229"/>
                    <a:pt x="2366" y="441"/>
                  </a:cubicBezTo>
                  <a:cubicBezTo>
                    <a:pt x="-110" y="-1347"/>
                    <a:pt x="372" y="2896"/>
                    <a:pt x="0" y="264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156">
              <a:extLst>
                <a:ext uri="{FF2B5EF4-FFF2-40B4-BE49-F238E27FC236}">
                  <a16:creationId xmlns:a16="http://schemas.microsoft.com/office/drawing/2014/main" id="{54B5C98D-EFB7-ECE1-FF7C-300D3261B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6853" y="4156165"/>
              <a:ext cx="300947" cy="145872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8580 w 18580"/>
                <a:gd name="connsiteY0" fmla="*/ 2133 h 10727"/>
                <a:gd name="connsiteX1" fmla="*/ 14854 w 18580"/>
                <a:gd name="connsiteY1" fmla="*/ 10726 h 10727"/>
                <a:gd name="connsiteX2" fmla="*/ 6296 w 18580"/>
                <a:gd name="connsiteY2" fmla="*/ 2722 h 10727"/>
                <a:gd name="connsiteX3" fmla="*/ 0 w 18580"/>
                <a:gd name="connsiteY3" fmla="*/ 0 h 10727"/>
                <a:gd name="connsiteX0" fmla="*/ 13995 w 13995"/>
                <a:gd name="connsiteY0" fmla="*/ 0 h 8594"/>
                <a:gd name="connsiteX1" fmla="*/ 10269 w 13995"/>
                <a:gd name="connsiteY1" fmla="*/ 8593 h 8594"/>
                <a:gd name="connsiteX2" fmla="*/ 1711 w 13995"/>
                <a:gd name="connsiteY2" fmla="*/ 589 h 8594"/>
                <a:gd name="connsiteX3" fmla="*/ 0 w 13995"/>
                <a:gd name="connsiteY3" fmla="*/ 8079 h 8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95" h="8594">
                  <a:moveTo>
                    <a:pt x="13995" y="0"/>
                  </a:moveTo>
                  <a:cubicBezTo>
                    <a:pt x="13365" y="1445"/>
                    <a:pt x="12316" y="8495"/>
                    <a:pt x="10269" y="8593"/>
                  </a:cubicBezTo>
                  <a:cubicBezTo>
                    <a:pt x="8222" y="8691"/>
                    <a:pt x="4187" y="2377"/>
                    <a:pt x="1711" y="589"/>
                  </a:cubicBezTo>
                  <a:cubicBezTo>
                    <a:pt x="-765" y="-1199"/>
                    <a:pt x="372" y="8332"/>
                    <a:pt x="0" y="8079"/>
                  </a:cubicBezTo>
                </a:path>
              </a:pathLst>
            </a:custGeom>
            <a:noFill/>
            <a:ln w="15875">
              <a:solidFill>
                <a:srgbClr val="00B050"/>
              </a:solidFill>
              <a:prstDash val="lg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156">
              <a:extLst>
                <a:ext uri="{FF2B5EF4-FFF2-40B4-BE49-F238E27FC236}">
                  <a16:creationId xmlns:a16="http://schemas.microsoft.com/office/drawing/2014/main" id="{00AAA687-1170-CC1E-5182-FD88A491C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533" y="4165524"/>
              <a:ext cx="269236" cy="133508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6867 w 16867"/>
                <a:gd name="connsiteY0" fmla="*/ 4491 h 13130"/>
                <a:gd name="connsiteX1" fmla="*/ 13141 w 16867"/>
                <a:gd name="connsiteY1" fmla="*/ 13084 h 13130"/>
                <a:gd name="connsiteX2" fmla="*/ 653 w 16867"/>
                <a:gd name="connsiteY2" fmla="*/ 156 h 13130"/>
                <a:gd name="connsiteX3" fmla="*/ 3200 w 16867"/>
                <a:gd name="connsiteY3" fmla="*/ 12388 h 13130"/>
                <a:gd name="connsiteX0" fmla="*/ 13667 w 13667"/>
                <a:gd name="connsiteY0" fmla="*/ 0 h 8601"/>
                <a:gd name="connsiteX1" fmla="*/ 9941 w 13667"/>
                <a:gd name="connsiteY1" fmla="*/ 8593 h 8601"/>
                <a:gd name="connsiteX2" fmla="*/ 1711 w 13667"/>
                <a:gd name="connsiteY2" fmla="*/ 1501 h 8601"/>
                <a:gd name="connsiteX3" fmla="*/ 0 w 13667"/>
                <a:gd name="connsiteY3" fmla="*/ 7897 h 8601"/>
                <a:gd name="connsiteX0" fmla="*/ 9161 w 9161"/>
                <a:gd name="connsiteY0" fmla="*/ 0 h 9145"/>
                <a:gd name="connsiteX1" fmla="*/ 7274 w 9161"/>
                <a:gd name="connsiteY1" fmla="*/ 9143 h 9145"/>
                <a:gd name="connsiteX2" fmla="*/ 1252 w 9161"/>
                <a:gd name="connsiteY2" fmla="*/ 897 h 9145"/>
                <a:gd name="connsiteX3" fmla="*/ 0 w 9161"/>
                <a:gd name="connsiteY3" fmla="*/ 8333 h 9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61" h="9145">
                  <a:moveTo>
                    <a:pt x="9161" y="0"/>
                  </a:moveTo>
                  <a:cubicBezTo>
                    <a:pt x="8700" y="1680"/>
                    <a:pt x="8592" y="8994"/>
                    <a:pt x="7274" y="9143"/>
                  </a:cubicBezTo>
                  <a:cubicBezTo>
                    <a:pt x="5956" y="9292"/>
                    <a:pt x="3064" y="2976"/>
                    <a:pt x="1252" y="897"/>
                  </a:cubicBezTo>
                  <a:cubicBezTo>
                    <a:pt x="-560" y="-1182"/>
                    <a:pt x="272" y="8628"/>
                    <a:pt x="0" y="8333"/>
                  </a:cubicBezTo>
                </a:path>
              </a:pathLst>
            </a:custGeom>
            <a:noFill/>
            <a:ln w="15875">
              <a:solidFill>
                <a:srgbClr val="00B050"/>
              </a:solidFill>
              <a:prstDash val="lg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" name="Group 214">
              <a:extLst>
                <a:ext uri="{FF2B5EF4-FFF2-40B4-BE49-F238E27FC236}">
                  <a16:creationId xmlns:a16="http://schemas.microsoft.com/office/drawing/2014/main" id="{47B90E94-E83A-F854-85E9-9742F8AAE266}"/>
                </a:ext>
              </a:extLst>
            </p:cNvPr>
            <p:cNvGrpSpPr/>
            <p:nvPr/>
          </p:nvGrpSpPr>
          <p:grpSpPr>
            <a:xfrm>
              <a:off x="7957557" y="3967126"/>
              <a:ext cx="343946" cy="344399"/>
              <a:chOff x="8214267" y="4364179"/>
              <a:chExt cx="343946" cy="344399"/>
            </a:xfrm>
          </p:grpSpPr>
          <p:sp>
            <p:nvSpPr>
              <p:cNvPr id="4" name="Oval 168">
                <a:extLst>
                  <a:ext uri="{FF2B5EF4-FFF2-40B4-BE49-F238E27FC236}">
                    <a16:creationId xmlns:a16="http://schemas.microsoft.com/office/drawing/2014/main" id="{8BB93998-C7EE-17BF-FFF6-F3553B485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4474" y="4626161"/>
                <a:ext cx="37890" cy="287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" name="Oval 169">
                <a:extLst>
                  <a:ext uri="{FF2B5EF4-FFF2-40B4-BE49-F238E27FC236}">
                    <a16:creationId xmlns:a16="http://schemas.microsoft.com/office/drawing/2014/main" id="{91DE4932-72F2-9415-96BA-851F94248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69676" y="4399467"/>
                <a:ext cx="37890" cy="287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9" name="Oval 170">
                <a:extLst>
                  <a:ext uri="{FF2B5EF4-FFF2-40B4-BE49-F238E27FC236}">
                    <a16:creationId xmlns:a16="http://schemas.microsoft.com/office/drawing/2014/main" id="{65CD1687-9D04-E360-5711-190EA2922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14267" y="4364179"/>
                <a:ext cx="343946" cy="344399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5" name="Oval 168">
                <a:extLst>
                  <a:ext uri="{FF2B5EF4-FFF2-40B4-BE49-F238E27FC236}">
                    <a16:creationId xmlns:a16="http://schemas.microsoft.com/office/drawing/2014/main" id="{8F627F07-3484-F8C2-4258-380F60108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42877" y="4626161"/>
                <a:ext cx="37890" cy="287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cxnSp>
            <p:nvCxnSpPr>
              <p:cNvPr id="146" name="Straight Arrow Connector 145">
                <a:extLst>
                  <a:ext uri="{FF2B5EF4-FFF2-40B4-BE49-F238E27FC236}">
                    <a16:creationId xmlns:a16="http://schemas.microsoft.com/office/drawing/2014/main" id="{CF119417-6784-7AA2-E890-8F817DF64F79}"/>
                  </a:ext>
                </a:extLst>
              </p:cNvPr>
              <p:cNvCxnSpPr>
                <a:cxnSpLocks/>
                <a:stCxn id="8" idx="4"/>
                <a:endCxn id="4" idx="0"/>
              </p:cNvCxnSpPr>
              <p:nvPr/>
            </p:nvCxnSpPr>
            <p:spPr bwMode="auto">
              <a:xfrm flipH="1">
                <a:off x="8313419" y="4428167"/>
                <a:ext cx="75202" cy="197994"/>
              </a:xfrm>
              <a:prstGeom prst="straightConnector1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cxnSp>
            <p:nvCxnSpPr>
              <p:cNvPr id="210" name="Straight Arrow Connector 209">
                <a:extLst>
                  <a:ext uri="{FF2B5EF4-FFF2-40B4-BE49-F238E27FC236}">
                    <a16:creationId xmlns:a16="http://schemas.microsoft.com/office/drawing/2014/main" id="{9D8EAD2F-A10B-3B01-CC83-3225ABBAAF8E}"/>
                  </a:ext>
                </a:extLst>
              </p:cNvPr>
              <p:cNvCxnSpPr>
                <a:cxnSpLocks/>
                <a:stCxn id="8" idx="4"/>
                <a:endCxn id="25" idx="0"/>
              </p:cNvCxnSpPr>
              <p:nvPr/>
            </p:nvCxnSpPr>
            <p:spPr bwMode="auto">
              <a:xfrm>
                <a:off x="8388621" y="4428167"/>
                <a:ext cx="73201" cy="197994"/>
              </a:xfrm>
              <a:prstGeom prst="straightConnector1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</p:grpSp>
        <p:sp>
          <p:nvSpPr>
            <p:cNvPr id="223" name="Oval 165">
              <a:extLst>
                <a:ext uri="{FF2B5EF4-FFF2-40B4-BE49-F238E27FC236}">
                  <a16:creationId xmlns:a16="http://schemas.microsoft.com/office/drawing/2014/main" id="{7702678B-6A3D-CF5B-A596-7C886B9B60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2381" y="4296262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4" name="Oval 165">
              <a:extLst>
                <a:ext uri="{FF2B5EF4-FFF2-40B4-BE49-F238E27FC236}">
                  <a16:creationId xmlns:a16="http://schemas.microsoft.com/office/drawing/2014/main" id="{7BF8524B-D97A-2266-12A2-D801AB756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1656" y="4298417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" name="Oval 165">
              <a:extLst>
                <a:ext uri="{FF2B5EF4-FFF2-40B4-BE49-F238E27FC236}">
                  <a16:creationId xmlns:a16="http://schemas.microsoft.com/office/drawing/2014/main" id="{7D7B3823-AA27-ABAF-A37B-237698C56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9154" y="4298417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6" name="Oval 165">
              <a:extLst>
                <a:ext uri="{FF2B5EF4-FFF2-40B4-BE49-F238E27FC236}">
                  <a16:creationId xmlns:a16="http://schemas.microsoft.com/office/drawing/2014/main" id="{F7F31ED1-CDEE-8AD5-6586-01BDCEC1D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5265" y="3930617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8" name="Oval 165">
              <a:extLst>
                <a:ext uri="{FF2B5EF4-FFF2-40B4-BE49-F238E27FC236}">
                  <a16:creationId xmlns:a16="http://schemas.microsoft.com/office/drawing/2014/main" id="{4E8BE34D-A14A-1D94-B919-A27B92447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5961" y="3932615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230" name="Group 167">
              <a:extLst>
                <a:ext uri="{FF2B5EF4-FFF2-40B4-BE49-F238E27FC236}">
                  <a16:creationId xmlns:a16="http://schemas.microsoft.com/office/drawing/2014/main" id="{83B43C5C-3E7B-785D-BE8D-DDB5ACCF56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82250" y="3537545"/>
              <a:ext cx="272192" cy="344399"/>
              <a:chOff x="2483" y="1971"/>
              <a:chExt cx="352" cy="576"/>
            </a:xfrm>
          </p:grpSpPr>
          <p:sp>
            <p:nvSpPr>
              <p:cNvPr id="231" name="Oval 168">
                <a:extLst>
                  <a:ext uri="{FF2B5EF4-FFF2-40B4-BE49-F238E27FC236}">
                    <a16:creationId xmlns:a16="http://schemas.microsoft.com/office/drawing/2014/main" id="{7EA6ADAC-BE0D-5848-81DF-35657A2CB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6" y="2443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2" name="Oval 169">
                <a:extLst>
                  <a:ext uri="{FF2B5EF4-FFF2-40B4-BE49-F238E27FC236}">
                    <a16:creationId xmlns:a16="http://schemas.microsoft.com/office/drawing/2014/main" id="{61FB1CB6-E252-1D79-CCEF-BC074AA3D9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2034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3" name="Oval 170">
                <a:extLst>
                  <a:ext uri="{FF2B5EF4-FFF2-40B4-BE49-F238E27FC236}">
                    <a16:creationId xmlns:a16="http://schemas.microsoft.com/office/drawing/2014/main" id="{952E0E9D-21B4-E47C-475E-71C644541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1971"/>
                <a:ext cx="352" cy="576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4" name="Freeform 171">
                <a:extLst>
                  <a:ext uri="{FF2B5EF4-FFF2-40B4-BE49-F238E27FC236}">
                    <a16:creationId xmlns:a16="http://schemas.microsoft.com/office/drawing/2014/main" id="{973C9613-270D-C305-ABBD-90398A44E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84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" name="Freeform 172">
                <a:extLst>
                  <a:ext uri="{FF2B5EF4-FFF2-40B4-BE49-F238E27FC236}">
                    <a16:creationId xmlns:a16="http://schemas.microsoft.com/office/drawing/2014/main" id="{1D21D372-9494-D849-2472-430230E52A3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89" y="2087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38" name="Freeform 174">
              <a:extLst>
                <a:ext uri="{FF2B5EF4-FFF2-40B4-BE49-F238E27FC236}">
                  <a16:creationId xmlns:a16="http://schemas.microsoft.com/office/drawing/2014/main" id="{30659B08-24FF-20A8-D511-E771935C7802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7738525" y="3960194"/>
              <a:ext cx="375907" cy="45719"/>
            </a:xfrm>
            <a:custGeom>
              <a:avLst/>
              <a:gdLst>
                <a:gd name="T0" fmla="*/ 552 w 552"/>
                <a:gd name="T1" fmla="*/ 374 h 432"/>
                <a:gd name="T2" fmla="*/ 395 w 552"/>
                <a:gd name="T3" fmla="*/ 418 h 432"/>
                <a:gd name="T4" fmla="*/ 298 w 552"/>
                <a:gd name="T5" fmla="*/ 291 h 432"/>
                <a:gd name="T6" fmla="*/ 186 w 552"/>
                <a:gd name="T7" fmla="*/ 29 h 432"/>
                <a:gd name="T8" fmla="*/ 0 w 552"/>
                <a:gd name="T9" fmla="*/ 116 h 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8062 h 9136"/>
                <a:gd name="connsiteX1" fmla="*/ 7156 w 10000"/>
                <a:gd name="connsiteY1" fmla="*/ 9081 h 9136"/>
                <a:gd name="connsiteX2" fmla="*/ 5399 w 10000"/>
                <a:gd name="connsiteY2" fmla="*/ 6141 h 9136"/>
                <a:gd name="connsiteX3" fmla="*/ 3370 w 10000"/>
                <a:gd name="connsiteY3" fmla="*/ 76 h 9136"/>
                <a:gd name="connsiteX4" fmla="*/ 2326 w 10000"/>
                <a:gd name="connsiteY4" fmla="*/ 8200 h 9136"/>
                <a:gd name="connsiteX5" fmla="*/ 0 w 10000"/>
                <a:gd name="connsiteY5" fmla="*/ 2090 h 9136"/>
                <a:gd name="connsiteX0" fmla="*/ 10000 w 10000"/>
                <a:gd name="connsiteY0" fmla="*/ 6547 h 7724"/>
                <a:gd name="connsiteX1" fmla="*/ 7156 w 10000"/>
                <a:gd name="connsiteY1" fmla="*/ 7663 h 7724"/>
                <a:gd name="connsiteX2" fmla="*/ 5399 w 10000"/>
                <a:gd name="connsiteY2" fmla="*/ 4445 h 7724"/>
                <a:gd name="connsiteX3" fmla="*/ 2326 w 10000"/>
                <a:gd name="connsiteY3" fmla="*/ 6698 h 7724"/>
                <a:gd name="connsiteX4" fmla="*/ 0 w 10000"/>
                <a:gd name="connsiteY4" fmla="*/ 11 h 7724"/>
                <a:gd name="connsiteX0" fmla="*/ 11579 w 11579"/>
                <a:gd name="connsiteY0" fmla="*/ 2729 h 6643"/>
                <a:gd name="connsiteX1" fmla="*/ 8735 w 11579"/>
                <a:gd name="connsiteY1" fmla="*/ 4174 h 6643"/>
                <a:gd name="connsiteX2" fmla="*/ 6978 w 11579"/>
                <a:gd name="connsiteY2" fmla="*/ 8 h 6643"/>
                <a:gd name="connsiteX3" fmla="*/ 3905 w 11579"/>
                <a:gd name="connsiteY3" fmla="*/ 2925 h 6643"/>
                <a:gd name="connsiteX4" fmla="*/ 0 w 11579"/>
                <a:gd name="connsiteY4" fmla="*/ 6643 h 6643"/>
                <a:gd name="connsiteX0" fmla="*/ 10000 w 10000"/>
                <a:gd name="connsiteY0" fmla="*/ 4108 h 10000"/>
                <a:gd name="connsiteX1" fmla="*/ 7544 w 10000"/>
                <a:gd name="connsiteY1" fmla="*/ 6283 h 10000"/>
                <a:gd name="connsiteX2" fmla="*/ 6026 w 10000"/>
                <a:gd name="connsiteY2" fmla="*/ 12 h 10000"/>
                <a:gd name="connsiteX3" fmla="*/ 3372 w 10000"/>
                <a:gd name="connsiteY3" fmla="*/ 4403 h 10000"/>
                <a:gd name="connsiteX4" fmla="*/ 0 w 10000"/>
                <a:gd name="connsiteY4" fmla="*/ 10000 h 10000"/>
                <a:gd name="connsiteX0" fmla="*/ 8568 w 8568"/>
                <a:gd name="connsiteY0" fmla="*/ 10205 h 12499"/>
                <a:gd name="connsiteX1" fmla="*/ 6112 w 8568"/>
                <a:gd name="connsiteY1" fmla="*/ 12380 h 12499"/>
                <a:gd name="connsiteX2" fmla="*/ 4594 w 8568"/>
                <a:gd name="connsiteY2" fmla="*/ 6109 h 12499"/>
                <a:gd name="connsiteX3" fmla="*/ 1940 w 8568"/>
                <a:gd name="connsiteY3" fmla="*/ 10500 h 12499"/>
                <a:gd name="connsiteX4" fmla="*/ 0 w 8568"/>
                <a:gd name="connsiteY4" fmla="*/ 67 h 12499"/>
                <a:gd name="connsiteX0" fmla="*/ 10000 w 10000"/>
                <a:gd name="connsiteY0" fmla="*/ 8111 h 9946"/>
                <a:gd name="connsiteX1" fmla="*/ 7134 w 10000"/>
                <a:gd name="connsiteY1" fmla="*/ 9851 h 9946"/>
                <a:gd name="connsiteX2" fmla="*/ 5362 w 10000"/>
                <a:gd name="connsiteY2" fmla="*/ 4834 h 9946"/>
                <a:gd name="connsiteX3" fmla="*/ 2264 w 10000"/>
                <a:gd name="connsiteY3" fmla="*/ 8347 h 9946"/>
                <a:gd name="connsiteX4" fmla="*/ 0 w 10000"/>
                <a:gd name="connsiteY4" fmla="*/ 0 h 9946"/>
                <a:gd name="connsiteX0" fmla="*/ 10000 w 10000"/>
                <a:gd name="connsiteY0" fmla="*/ 8155 h 9999"/>
                <a:gd name="connsiteX1" fmla="*/ 7134 w 10000"/>
                <a:gd name="connsiteY1" fmla="*/ 9904 h 9999"/>
                <a:gd name="connsiteX2" fmla="*/ 2264 w 10000"/>
                <a:gd name="connsiteY2" fmla="*/ 8392 h 9999"/>
                <a:gd name="connsiteX3" fmla="*/ 0 w 10000"/>
                <a:gd name="connsiteY3" fmla="*/ 0 h 9999"/>
                <a:gd name="connsiteX0" fmla="*/ 10478 w 10478"/>
                <a:gd name="connsiteY0" fmla="*/ 8505 h 9905"/>
                <a:gd name="connsiteX1" fmla="*/ 7134 w 10478"/>
                <a:gd name="connsiteY1" fmla="*/ 9905 h 9905"/>
                <a:gd name="connsiteX2" fmla="*/ 2264 w 10478"/>
                <a:gd name="connsiteY2" fmla="*/ 8393 h 9905"/>
                <a:gd name="connsiteX3" fmla="*/ 0 w 10478"/>
                <a:gd name="connsiteY3" fmla="*/ 0 h 9905"/>
                <a:gd name="connsiteX0" fmla="*/ 10000 w 10000"/>
                <a:gd name="connsiteY0" fmla="*/ 8587 h 10000"/>
                <a:gd name="connsiteX1" fmla="*/ 6809 w 10000"/>
                <a:gd name="connsiteY1" fmla="*/ 10000 h 10000"/>
                <a:gd name="connsiteX2" fmla="*/ 2161 w 10000"/>
                <a:gd name="connsiteY2" fmla="*/ 8473 h 10000"/>
                <a:gd name="connsiteX3" fmla="*/ 0 w 10000"/>
                <a:gd name="connsiteY3" fmla="*/ 0 h 10000"/>
                <a:gd name="connsiteX0" fmla="*/ 10000 w 10000"/>
                <a:gd name="connsiteY0" fmla="*/ 8587 h 8746"/>
                <a:gd name="connsiteX1" fmla="*/ 7189 w 10000"/>
                <a:gd name="connsiteY1" fmla="*/ 3666 h 8746"/>
                <a:gd name="connsiteX2" fmla="*/ 2161 w 10000"/>
                <a:gd name="connsiteY2" fmla="*/ 8473 h 8746"/>
                <a:gd name="connsiteX3" fmla="*/ 0 w 10000"/>
                <a:gd name="connsiteY3" fmla="*/ 0 h 8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8746">
                  <a:moveTo>
                    <a:pt x="10000" y="8587"/>
                  </a:moveTo>
                  <a:cubicBezTo>
                    <a:pt x="9243" y="3591"/>
                    <a:pt x="8495" y="3685"/>
                    <a:pt x="7189" y="3666"/>
                  </a:cubicBezTo>
                  <a:cubicBezTo>
                    <a:pt x="5882" y="3647"/>
                    <a:pt x="3295" y="10140"/>
                    <a:pt x="2161" y="8473"/>
                  </a:cubicBezTo>
                  <a:cubicBezTo>
                    <a:pt x="1621" y="9055"/>
                    <a:pt x="145" y="5459"/>
                    <a:pt x="0" y="0"/>
                  </a:cubicBezTo>
                </a:path>
              </a:pathLst>
            </a:custGeom>
            <a:noFill/>
            <a:ln w="15875" cap="flat" cmpd="sng">
              <a:solidFill>
                <a:srgbClr val="C00000"/>
              </a:solidFill>
              <a:prstDash val="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010F5EB-AB16-AA3A-E22B-CA0E49AF6A25}"/>
                </a:ext>
              </a:extLst>
            </p:cNvPr>
            <p:cNvSpPr/>
            <p:nvPr/>
          </p:nvSpPr>
          <p:spPr bwMode="auto">
            <a:xfrm>
              <a:off x="7697165" y="4187050"/>
              <a:ext cx="341453" cy="107158"/>
            </a:xfrm>
            <a:custGeom>
              <a:avLst/>
              <a:gdLst>
                <a:gd name="connsiteX0" fmla="*/ 353028 w 353028"/>
                <a:gd name="connsiteY0" fmla="*/ 37705 h 66641"/>
                <a:gd name="connsiteX1" fmla="*/ 292261 w 353028"/>
                <a:gd name="connsiteY1" fmla="*/ 52173 h 66641"/>
                <a:gd name="connsiteX2" fmla="*/ 75235 w 353028"/>
                <a:gd name="connsiteY2" fmla="*/ 87 h 66641"/>
                <a:gd name="connsiteX3" fmla="*/ 0 w 353028"/>
                <a:gd name="connsiteY3" fmla="*/ 66641 h 66641"/>
                <a:gd name="connsiteX0" fmla="*/ 353028 w 353028"/>
                <a:gd name="connsiteY0" fmla="*/ 37764 h 66700"/>
                <a:gd name="connsiteX1" fmla="*/ 257537 w 353028"/>
                <a:gd name="connsiteY1" fmla="*/ 31976 h 66700"/>
                <a:gd name="connsiteX2" fmla="*/ 75235 w 353028"/>
                <a:gd name="connsiteY2" fmla="*/ 146 h 66700"/>
                <a:gd name="connsiteX3" fmla="*/ 0 w 353028"/>
                <a:gd name="connsiteY3" fmla="*/ 66700 h 66700"/>
                <a:gd name="connsiteX0" fmla="*/ 353028 w 353028"/>
                <a:gd name="connsiteY0" fmla="*/ 72416 h 101352"/>
                <a:gd name="connsiteX1" fmla="*/ 257537 w 353028"/>
                <a:gd name="connsiteY1" fmla="*/ 66628 h 101352"/>
                <a:gd name="connsiteX2" fmla="*/ 115746 w 353028"/>
                <a:gd name="connsiteY2" fmla="*/ 74 h 101352"/>
                <a:gd name="connsiteX3" fmla="*/ 0 w 353028"/>
                <a:gd name="connsiteY3" fmla="*/ 101352 h 101352"/>
                <a:gd name="connsiteX0" fmla="*/ 341453 w 341453"/>
                <a:gd name="connsiteY0" fmla="*/ 72416 h 107140"/>
                <a:gd name="connsiteX1" fmla="*/ 245962 w 341453"/>
                <a:gd name="connsiteY1" fmla="*/ 66628 h 107140"/>
                <a:gd name="connsiteX2" fmla="*/ 104171 w 341453"/>
                <a:gd name="connsiteY2" fmla="*/ 74 h 107140"/>
                <a:gd name="connsiteX3" fmla="*/ 0 w 341453"/>
                <a:gd name="connsiteY3" fmla="*/ 107140 h 107140"/>
                <a:gd name="connsiteX0" fmla="*/ 341453 w 341453"/>
                <a:gd name="connsiteY0" fmla="*/ 72416 h 107140"/>
                <a:gd name="connsiteX1" fmla="*/ 245962 w 341453"/>
                <a:gd name="connsiteY1" fmla="*/ 66628 h 107140"/>
                <a:gd name="connsiteX2" fmla="*/ 104171 w 341453"/>
                <a:gd name="connsiteY2" fmla="*/ 74 h 107140"/>
                <a:gd name="connsiteX3" fmla="*/ 0 w 341453"/>
                <a:gd name="connsiteY3" fmla="*/ 107140 h 107140"/>
                <a:gd name="connsiteX0" fmla="*/ 341453 w 341453"/>
                <a:gd name="connsiteY0" fmla="*/ 72434 h 107158"/>
                <a:gd name="connsiteX1" fmla="*/ 240175 w 341453"/>
                <a:gd name="connsiteY1" fmla="*/ 55071 h 107158"/>
                <a:gd name="connsiteX2" fmla="*/ 104171 w 341453"/>
                <a:gd name="connsiteY2" fmla="*/ 92 h 107158"/>
                <a:gd name="connsiteX3" fmla="*/ 0 w 341453"/>
                <a:gd name="connsiteY3" fmla="*/ 107158 h 107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1453" h="107158">
                  <a:moveTo>
                    <a:pt x="341453" y="72434"/>
                  </a:moveTo>
                  <a:cubicBezTo>
                    <a:pt x="334219" y="82803"/>
                    <a:pt x="279722" y="67128"/>
                    <a:pt x="240175" y="55071"/>
                  </a:cubicBezTo>
                  <a:cubicBezTo>
                    <a:pt x="200628" y="43014"/>
                    <a:pt x="152881" y="-2319"/>
                    <a:pt x="104171" y="92"/>
                  </a:cubicBezTo>
                  <a:cubicBezTo>
                    <a:pt x="55461" y="2503"/>
                    <a:pt x="13262" y="54830"/>
                    <a:pt x="0" y="107158"/>
                  </a:cubicBezTo>
                </a:path>
              </a:pathLst>
            </a:custGeom>
            <a:noFill/>
            <a:ln w="15875" cap="flat" cmpd="sng">
              <a:solidFill>
                <a:srgbClr val="C00000"/>
              </a:solidFill>
              <a:prstDash val="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DE6DCE1-96E1-82AE-F87D-B540D44885C2}"/>
                </a:ext>
              </a:extLst>
            </p:cNvPr>
            <p:cNvSpPr/>
            <p:nvPr/>
          </p:nvSpPr>
          <p:spPr bwMode="auto">
            <a:xfrm>
              <a:off x="7778773" y="4267026"/>
              <a:ext cx="417715" cy="77364"/>
            </a:xfrm>
            <a:custGeom>
              <a:avLst/>
              <a:gdLst>
                <a:gd name="connsiteX0" fmla="*/ 353028 w 353028"/>
                <a:gd name="connsiteY0" fmla="*/ 37705 h 66641"/>
                <a:gd name="connsiteX1" fmla="*/ 292261 w 353028"/>
                <a:gd name="connsiteY1" fmla="*/ 52173 h 66641"/>
                <a:gd name="connsiteX2" fmla="*/ 75235 w 353028"/>
                <a:gd name="connsiteY2" fmla="*/ 87 h 66641"/>
                <a:gd name="connsiteX3" fmla="*/ 0 w 353028"/>
                <a:gd name="connsiteY3" fmla="*/ 66641 h 66641"/>
                <a:gd name="connsiteX0" fmla="*/ 350566 w 350566"/>
                <a:gd name="connsiteY0" fmla="*/ 32652 h 66640"/>
                <a:gd name="connsiteX1" fmla="*/ 292261 w 350566"/>
                <a:gd name="connsiteY1" fmla="*/ 52172 h 66640"/>
                <a:gd name="connsiteX2" fmla="*/ 75235 w 350566"/>
                <a:gd name="connsiteY2" fmla="*/ 86 h 66640"/>
                <a:gd name="connsiteX3" fmla="*/ 0 w 350566"/>
                <a:gd name="connsiteY3" fmla="*/ 66640 h 66640"/>
                <a:gd name="connsiteX0" fmla="*/ 350566 w 350566"/>
                <a:gd name="connsiteY0" fmla="*/ 32613 h 95437"/>
                <a:gd name="connsiteX1" fmla="*/ 294724 w 350566"/>
                <a:gd name="connsiteY1" fmla="*/ 95078 h 95437"/>
                <a:gd name="connsiteX2" fmla="*/ 75235 w 350566"/>
                <a:gd name="connsiteY2" fmla="*/ 47 h 95437"/>
                <a:gd name="connsiteX3" fmla="*/ 0 w 350566"/>
                <a:gd name="connsiteY3" fmla="*/ 66601 h 95437"/>
                <a:gd name="connsiteX0" fmla="*/ 355491 w 355491"/>
                <a:gd name="connsiteY0" fmla="*/ 32613 h 95438"/>
                <a:gd name="connsiteX1" fmla="*/ 294724 w 355491"/>
                <a:gd name="connsiteY1" fmla="*/ 95078 h 95438"/>
                <a:gd name="connsiteX2" fmla="*/ 75235 w 355491"/>
                <a:gd name="connsiteY2" fmla="*/ 47 h 95438"/>
                <a:gd name="connsiteX3" fmla="*/ 0 w 355491"/>
                <a:gd name="connsiteY3" fmla="*/ 66601 h 95438"/>
                <a:gd name="connsiteX0" fmla="*/ 355491 w 355491"/>
                <a:gd name="connsiteY0" fmla="*/ 32613 h 95766"/>
                <a:gd name="connsiteX1" fmla="*/ 294724 w 355491"/>
                <a:gd name="connsiteY1" fmla="*/ 95078 h 95766"/>
                <a:gd name="connsiteX2" fmla="*/ 75235 w 355491"/>
                <a:gd name="connsiteY2" fmla="*/ 47 h 95766"/>
                <a:gd name="connsiteX3" fmla="*/ 0 w 355491"/>
                <a:gd name="connsiteY3" fmla="*/ 66601 h 95766"/>
                <a:gd name="connsiteX0" fmla="*/ 355491 w 355491"/>
                <a:gd name="connsiteY0" fmla="*/ 0 h 62920"/>
                <a:gd name="connsiteX1" fmla="*/ 294724 w 355491"/>
                <a:gd name="connsiteY1" fmla="*/ 62465 h 62920"/>
                <a:gd name="connsiteX2" fmla="*/ 94936 w 355491"/>
                <a:gd name="connsiteY2" fmla="*/ 30588 h 62920"/>
                <a:gd name="connsiteX3" fmla="*/ 0 w 355491"/>
                <a:gd name="connsiteY3" fmla="*/ 33988 h 62920"/>
                <a:gd name="connsiteX0" fmla="*/ 355491 w 355491"/>
                <a:gd name="connsiteY0" fmla="*/ 0 h 62486"/>
                <a:gd name="connsiteX1" fmla="*/ 294724 w 355491"/>
                <a:gd name="connsiteY1" fmla="*/ 62465 h 62486"/>
                <a:gd name="connsiteX2" fmla="*/ 65384 w 355491"/>
                <a:gd name="connsiteY2" fmla="*/ 7853 h 62486"/>
                <a:gd name="connsiteX3" fmla="*/ 0 w 355491"/>
                <a:gd name="connsiteY3" fmla="*/ 33988 h 62486"/>
                <a:gd name="connsiteX0" fmla="*/ 359697 w 359697"/>
                <a:gd name="connsiteY0" fmla="*/ 0 h 62486"/>
                <a:gd name="connsiteX1" fmla="*/ 298930 w 359697"/>
                <a:gd name="connsiteY1" fmla="*/ 62465 h 62486"/>
                <a:gd name="connsiteX2" fmla="*/ 69590 w 359697"/>
                <a:gd name="connsiteY2" fmla="*/ 7853 h 62486"/>
                <a:gd name="connsiteX3" fmla="*/ 4206 w 359697"/>
                <a:gd name="connsiteY3" fmla="*/ 33988 h 62486"/>
                <a:gd name="connsiteX0" fmla="*/ 355491 w 355491"/>
                <a:gd name="connsiteY0" fmla="*/ 0 h 62486"/>
                <a:gd name="connsiteX1" fmla="*/ 294724 w 355491"/>
                <a:gd name="connsiteY1" fmla="*/ 62465 h 62486"/>
                <a:gd name="connsiteX2" fmla="*/ 65384 w 355491"/>
                <a:gd name="connsiteY2" fmla="*/ 7853 h 62486"/>
                <a:gd name="connsiteX3" fmla="*/ 0 w 355491"/>
                <a:gd name="connsiteY3" fmla="*/ 33988 h 62486"/>
                <a:gd name="connsiteX0" fmla="*/ 355491 w 355491"/>
                <a:gd name="connsiteY0" fmla="*/ 0 h 67538"/>
                <a:gd name="connsiteX1" fmla="*/ 235622 w 355491"/>
                <a:gd name="connsiteY1" fmla="*/ 67518 h 67538"/>
                <a:gd name="connsiteX2" fmla="*/ 65384 w 355491"/>
                <a:gd name="connsiteY2" fmla="*/ 7853 h 67538"/>
                <a:gd name="connsiteX3" fmla="*/ 0 w 355491"/>
                <a:gd name="connsiteY3" fmla="*/ 33988 h 67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491" h="67538">
                  <a:moveTo>
                    <a:pt x="355491" y="0"/>
                  </a:moveTo>
                  <a:cubicBezTo>
                    <a:pt x="350720" y="40682"/>
                    <a:pt x="283973" y="66209"/>
                    <a:pt x="235622" y="67518"/>
                  </a:cubicBezTo>
                  <a:cubicBezTo>
                    <a:pt x="187271" y="68827"/>
                    <a:pt x="114094" y="5442"/>
                    <a:pt x="65384" y="7853"/>
                  </a:cubicBezTo>
                  <a:cubicBezTo>
                    <a:pt x="16674" y="10264"/>
                    <a:pt x="15724" y="-5662"/>
                    <a:pt x="0" y="33988"/>
                  </a:cubicBezTo>
                </a:path>
              </a:pathLst>
            </a:custGeom>
            <a:noFill/>
            <a:ln w="15875" cap="flat" cmpd="sng">
              <a:solidFill>
                <a:srgbClr val="C00000"/>
              </a:solidFill>
              <a:prstDash val="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" name="Freeform 158">
              <a:extLst>
                <a:ext uri="{FF2B5EF4-FFF2-40B4-BE49-F238E27FC236}">
                  <a16:creationId xmlns:a16="http://schemas.microsoft.com/office/drawing/2014/main" id="{8F3BD1AD-04E3-ABEE-3F5A-EF5630666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1709" y="3792322"/>
              <a:ext cx="570558" cy="601503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" name="Freeform 156">
              <a:extLst>
                <a:ext uri="{FF2B5EF4-FFF2-40B4-BE49-F238E27FC236}">
                  <a16:creationId xmlns:a16="http://schemas.microsoft.com/office/drawing/2014/main" id="{2645D4ED-43FF-A648-8714-C1A25810B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0553" y="4227186"/>
              <a:ext cx="564101" cy="251872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8580 w 18580"/>
                <a:gd name="connsiteY0" fmla="*/ 4776 h 10710"/>
                <a:gd name="connsiteX1" fmla="*/ 14948 w 18580"/>
                <a:gd name="connsiteY1" fmla="*/ 10641 h 10710"/>
                <a:gd name="connsiteX2" fmla="*/ 2366 w 18580"/>
                <a:gd name="connsiteY2" fmla="*/ 441 h 10710"/>
                <a:gd name="connsiteX3" fmla="*/ 0 w 18580"/>
                <a:gd name="connsiteY3" fmla="*/ 2643 h 10710"/>
                <a:gd name="connsiteX0" fmla="*/ 18580 w 18580"/>
                <a:gd name="connsiteY0" fmla="*/ 4776 h 10716"/>
                <a:gd name="connsiteX1" fmla="*/ 14948 w 18580"/>
                <a:gd name="connsiteY1" fmla="*/ 10641 h 10716"/>
                <a:gd name="connsiteX2" fmla="*/ 2366 w 18580"/>
                <a:gd name="connsiteY2" fmla="*/ 441 h 10716"/>
                <a:gd name="connsiteX3" fmla="*/ 0 w 18580"/>
                <a:gd name="connsiteY3" fmla="*/ 2643 h 10716"/>
                <a:gd name="connsiteX0" fmla="*/ 18674 w 18674"/>
                <a:gd name="connsiteY0" fmla="*/ 5628 h 10763"/>
                <a:gd name="connsiteX1" fmla="*/ 14948 w 18674"/>
                <a:gd name="connsiteY1" fmla="*/ 10641 h 10763"/>
                <a:gd name="connsiteX2" fmla="*/ 2366 w 18674"/>
                <a:gd name="connsiteY2" fmla="*/ 441 h 10763"/>
                <a:gd name="connsiteX3" fmla="*/ 0 w 18674"/>
                <a:gd name="connsiteY3" fmla="*/ 2643 h 10763"/>
                <a:gd name="connsiteX0" fmla="*/ 18674 w 18674"/>
                <a:gd name="connsiteY0" fmla="*/ 7505 h 12722"/>
                <a:gd name="connsiteX1" fmla="*/ 14948 w 18674"/>
                <a:gd name="connsiteY1" fmla="*/ 12518 h 12722"/>
                <a:gd name="connsiteX2" fmla="*/ 7838 w 18674"/>
                <a:gd name="connsiteY2" fmla="*/ 419 h 12722"/>
                <a:gd name="connsiteX3" fmla="*/ 2366 w 18674"/>
                <a:gd name="connsiteY3" fmla="*/ 2318 h 12722"/>
                <a:gd name="connsiteX4" fmla="*/ 0 w 18674"/>
                <a:gd name="connsiteY4" fmla="*/ 4520 h 12722"/>
                <a:gd name="connsiteX0" fmla="*/ 18674 w 18674"/>
                <a:gd name="connsiteY0" fmla="*/ 9530 h 14747"/>
                <a:gd name="connsiteX1" fmla="*/ 14948 w 18674"/>
                <a:gd name="connsiteY1" fmla="*/ 14543 h 14747"/>
                <a:gd name="connsiteX2" fmla="*/ 7838 w 18674"/>
                <a:gd name="connsiteY2" fmla="*/ 2444 h 14747"/>
                <a:gd name="connsiteX3" fmla="*/ 2083 w 18674"/>
                <a:gd name="connsiteY3" fmla="*/ 251 h 14747"/>
                <a:gd name="connsiteX4" fmla="*/ 0 w 18674"/>
                <a:gd name="connsiteY4" fmla="*/ 6545 h 14747"/>
                <a:gd name="connsiteX0" fmla="*/ 18674 w 18674"/>
                <a:gd name="connsiteY0" fmla="*/ 9530 h 14747"/>
                <a:gd name="connsiteX1" fmla="*/ 14948 w 18674"/>
                <a:gd name="connsiteY1" fmla="*/ 14543 h 14747"/>
                <a:gd name="connsiteX2" fmla="*/ 7838 w 18674"/>
                <a:gd name="connsiteY2" fmla="*/ 2444 h 14747"/>
                <a:gd name="connsiteX3" fmla="*/ 2083 w 18674"/>
                <a:gd name="connsiteY3" fmla="*/ 251 h 14747"/>
                <a:gd name="connsiteX4" fmla="*/ 0 w 18674"/>
                <a:gd name="connsiteY4" fmla="*/ 6545 h 14747"/>
                <a:gd name="connsiteX0" fmla="*/ 18674 w 18674"/>
                <a:gd name="connsiteY0" fmla="*/ 9477 h 14694"/>
                <a:gd name="connsiteX1" fmla="*/ 14948 w 18674"/>
                <a:gd name="connsiteY1" fmla="*/ 14490 h 14694"/>
                <a:gd name="connsiteX2" fmla="*/ 7838 w 18674"/>
                <a:gd name="connsiteY2" fmla="*/ 2391 h 14694"/>
                <a:gd name="connsiteX3" fmla="*/ 2083 w 18674"/>
                <a:gd name="connsiteY3" fmla="*/ 198 h 14694"/>
                <a:gd name="connsiteX4" fmla="*/ 0 w 18674"/>
                <a:gd name="connsiteY4" fmla="*/ 6492 h 14694"/>
                <a:gd name="connsiteX0" fmla="*/ 18715 w 18715"/>
                <a:gd name="connsiteY0" fmla="*/ 9477 h 14694"/>
                <a:gd name="connsiteX1" fmla="*/ 14989 w 18715"/>
                <a:gd name="connsiteY1" fmla="*/ 14490 h 14694"/>
                <a:gd name="connsiteX2" fmla="*/ 7879 w 18715"/>
                <a:gd name="connsiteY2" fmla="*/ 2391 h 14694"/>
                <a:gd name="connsiteX3" fmla="*/ 2124 w 18715"/>
                <a:gd name="connsiteY3" fmla="*/ 198 h 14694"/>
                <a:gd name="connsiteX4" fmla="*/ 41 w 18715"/>
                <a:gd name="connsiteY4" fmla="*/ 6492 h 14694"/>
                <a:gd name="connsiteX0" fmla="*/ 18402 w 18402"/>
                <a:gd name="connsiteY0" fmla="*/ 9498 h 14715"/>
                <a:gd name="connsiteX1" fmla="*/ 14676 w 18402"/>
                <a:gd name="connsiteY1" fmla="*/ 14511 h 14715"/>
                <a:gd name="connsiteX2" fmla="*/ 7566 w 18402"/>
                <a:gd name="connsiteY2" fmla="*/ 2412 h 14715"/>
                <a:gd name="connsiteX3" fmla="*/ 1811 w 18402"/>
                <a:gd name="connsiteY3" fmla="*/ 219 h 14715"/>
                <a:gd name="connsiteX4" fmla="*/ 11 w 18402"/>
                <a:gd name="connsiteY4" fmla="*/ 6854 h 14715"/>
                <a:gd name="connsiteX0" fmla="*/ 18402 w 18402"/>
                <a:gd name="connsiteY0" fmla="*/ 9498 h 14715"/>
                <a:gd name="connsiteX1" fmla="*/ 14676 w 18402"/>
                <a:gd name="connsiteY1" fmla="*/ 14511 h 14715"/>
                <a:gd name="connsiteX2" fmla="*/ 7566 w 18402"/>
                <a:gd name="connsiteY2" fmla="*/ 2412 h 14715"/>
                <a:gd name="connsiteX3" fmla="*/ 1811 w 18402"/>
                <a:gd name="connsiteY3" fmla="*/ 219 h 14715"/>
                <a:gd name="connsiteX4" fmla="*/ 11 w 18402"/>
                <a:gd name="connsiteY4" fmla="*/ 6854 h 14715"/>
                <a:gd name="connsiteX0" fmla="*/ 18402 w 18402"/>
                <a:gd name="connsiteY0" fmla="*/ 9507 h 14724"/>
                <a:gd name="connsiteX1" fmla="*/ 14676 w 18402"/>
                <a:gd name="connsiteY1" fmla="*/ 14520 h 14724"/>
                <a:gd name="connsiteX2" fmla="*/ 7566 w 18402"/>
                <a:gd name="connsiteY2" fmla="*/ 2421 h 14724"/>
                <a:gd name="connsiteX3" fmla="*/ 1811 w 18402"/>
                <a:gd name="connsiteY3" fmla="*/ 228 h 14724"/>
                <a:gd name="connsiteX4" fmla="*/ 11 w 18402"/>
                <a:gd name="connsiteY4" fmla="*/ 6863 h 14724"/>
                <a:gd name="connsiteX0" fmla="*/ 18402 w 18402"/>
                <a:gd name="connsiteY0" fmla="*/ 9507 h 14724"/>
                <a:gd name="connsiteX1" fmla="*/ 14676 w 18402"/>
                <a:gd name="connsiteY1" fmla="*/ 14520 h 14724"/>
                <a:gd name="connsiteX2" fmla="*/ 7566 w 18402"/>
                <a:gd name="connsiteY2" fmla="*/ 2421 h 14724"/>
                <a:gd name="connsiteX3" fmla="*/ 1811 w 18402"/>
                <a:gd name="connsiteY3" fmla="*/ 228 h 14724"/>
                <a:gd name="connsiteX4" fmla="*/ 11 w 18402"/>
                <a:gd name="connsiteY4" fmla="*/ 6863 h 14724"/>
                <a:gd name="connsiteX0" fmla="*/ 18402 w 18402"/>
                <a:gd name="connsiteY0" fmla="*/ 9658 h 17197"/>
                <a:gd name="connsiteX1" fmla="*/ 14204 w 18402"/>
                <a:gd name="connsiteY1" fmla="*/ 17058 h 17197"/>
                <a:gd name="connsiteX2" fmla="*/ 7566 w 18402"/>
                <a:gd name="connsiteY2" fmla="*/ 2572 h 17197"/>
                <a:gd name="connsiteX3" fmla="*/ 1811 w 18402"/>
                <a:gd name="connsiteY3" fmla="*/ 379 h 17197"/>
                <a:gd name="connsiteX4" fmla="*/ 11 w 18402"/>
                <a:gd name="connsiteY4" fmla="*/ 7014 h 17197"/>
                <a:gd name="connsiteX0" fmla="*/ 18399 w 18399"/>
                <a:gd name="connsiteY0" fmla="*/ 9280 h 16703"/>
                <a:gd name="connsiteX1" fmla="*/ 14201 w 18399"/>
                <a:gd name="connsiteY1" fmla="*/ 16680 h 16703"/>
                <a:gd name="connsiteX2" fmla="*/ 6147 w 18399"/>
                <a:gd name="connsiteY2" fmla="*/ 6627 h 16703"/>
                <a:gd name="connsiteX3" fmla="*/ 1808 w 18399"/>
                <a:gd name="connsiteY3" fmla="*/ 1 h 16703"/>
                <a:gd name="connsiteX4" fmla="*/ 8 w 18399"/>
                <a:gd name="connsiteY4" fmla="*/ 6636 h 16703"/>
                <a:gd name="connsiteX0" fmla="*/ 18399 w 18399"/>
                <a:gd name="connsiteY0" fmla="*/ 7405 h 14828"/>
                <a:gd name="connsiteX1" fmla="*/ 14201 w 18399"/>
                <a:gd name="connsiteY1" fmla="*/ 14805 h 14828"/>
                <a:gd name="connsiteX2" fmla="*/ 6147 w 18399"/>
                <a:gd name="connsiteY2" fmla="*/ 4752 h 14828"/>
                <a:gd name="connsiteX3" fmla="*/ 1902 w 18399"/>
                <a:gd name="connsiteY3" fmla="*/ 1 h 14828"/>
                <a:gd name="connsiteX4" fmla="*/ 8 w 18399"/>
                <a:gd name="connsiteY4" fmla="*/ 4761 h 14828"/>
                <a:gd name="connsiteX0" fmla="*/ 18398 w 18398"/>
                <a:gd name="connsiteY0" fmla="*/ 7406 h 14838"/>
                <a:gd name="connsiteX1" fmla="*/ 14200 w 18398"/>
                <a:gd name="connsiteY1" fmla="*/ 14806 h 14838"/>
                <a:gd name="connsiteX2" fmla="*/ 5580 w 18398"/>
                <a:gd name="connsiteY2" fmla="*/ 4242 h 14838"/>
                <a:gd name="connsiteX3" fmla="*/ 1901 w 18398"/>
                <a:gd name="connsiteY3" fmla="*/ 2 h 14838"/>
                <a:gd name="connsiteX4" fmla="*/ 7 w 18398"/>
                <a:gd name="connsiteY4" fmla="*/ 4762 h 14838"/>
                <a:gd name="connsiteX0" fmla="*/ 18398 w 18398"/>
                <a:gd name="connsiteY0" fmla="*/ 7408 h 14840"/>
                <a:gd name="connsiteX1" fmla="*/ 14200 w 18398"/>
                <a:gd name="connsiteY1" fmla="*/ 14808 h 14840"/>
                <a:gd name="connsiteX2" fmla="*/ 5580 w 18398"/>
                <a:gd name="connsiteY2" fmla="*/ 4244 h 14840"/>
                <a:gd name="connsiteX3" fmla="*/ 1901 w 18398"/>
                <a:gd name="connsiteY3" fmla="*/ 4 h 14840"/>
                <a:gd name="connsiteX4" fmla="*/ 7 w 18398"/>
                <a:gd name="connsiteY4" fmla="*/ 4764 h 14840"/>
                <a:gd name="connsiteX0" fmla="*/ 18398 w 18398"/>
                <a:gd name="connsiteY0" fmla="*/ 7407 h 14839"/>
                <a:gd name="connsiteX1" fmla="*/ 12029 w 18398"/>
                <a:gd name="connsiteY1" fmla="*/ 14807 h 14839"/>
                <a:gd name="connsiteX2" fmla="*/ 5580 w 18398"/>
                <a:gd name="connsiteY2" fmla="*/ 4243 h 14839"/>
                <a:gd name="connsiteX3" fmla="*/ 1901 w 18398"/>
                <a:gd name="connsiteY3" fmla="*/ 3 h 14839"/>
                <a:gd name="connsiteX4" fmla="*/ 7 w 18398"/>
                <a:gd name="connsiteY4" fmla="*/ 4763 h 1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98" h="14839">
                  <a:moveTo>
                    <a:pt x="18398" y="7407"/>
                  </a:moveTo>
                  <a:cubicBezTo>
                    <a:pt x="17862" y="9363"/>
                    <a:pt x="14165" y="15334"/>
                    <a:pt x="12029" y="14807"/>
                  </a:cubicBezTo>
                  <a:cubicBezTo>
                    <a:pt x="9893" y="14280"/>
                    <a:pt x="7268" y="6710"/>
                    <a:pt x="5580" y="4243"/>
                  </a:cubicBezTo>
                  <a:cubicBezTo>
                    <a:pt x="3892" y="1776"/>
                    <a:pt x="2830" y="-84"/>
                    <a:pt x="1901" y="3"/>
                  </a:cubicBezTo>
                  <a:cubicBezTo>
                    <a:pt x="972" y="90"/>
                    <a:pt x="-93" y="1265"/>
                    <a:pt x="7" y="476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" name="Freeform 155">
              <a:extLst>
                <a:ext uri="{FF2B5EF4-FFF2-40B4-BE49-F238E27FC236}">
                  <a16:creationId xmlns:a16="http://schemas.microsoft.com/office/drawing/2014/main" id="{9ED4C7F6-64C3-5F8D-B7D0-FC061AA00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358" y="3476881"/>
              <a:ext cx="529196" cy="621235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1" h="1022">
                  <a:moveTo>
                    <a:pt x="0" y="805"/>
                  </a:moveTo>
                  <a:cubicBezTo>
                    <a:pt x="34" y="823"/>
                    <a:pt x="129" y="1022"/>
                    <a:pt x="207" y="911"/>
                  </a:cubicBezTo>
                  <a:cubicBezTo>
                    <a:pt x="285" y="800"/>
                    <a:pt x="392" y="280"/>
                    <a:pt x="469" y="140"/>
                  </a:cubicBezTo>
                  <a:cubicBezTo>
                    <a:pt x="546" y="0"/>
                    <a:pt x="629" y="87"/>
                    <a:pt x="671" y="73"/>
                  </a:cubicBezTo>
                </a:path>
              </a:pathLst>
            </a:custGeom>
            <a:noFill/>
            <a:ln w="15875">
              <a:solidFill>
                <a:srgbClr val="00B050"/>
              </a:solidFill>
              <a:prstDash val="lg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" name="Freeform 156">
              <a:extLst>
                <a:ext uri="{FF2B5EF4-FFF2-40B4-BE49-F238E27FC236}">
                  <a16:creationId xmlns:a16="http://schemas.microsoft.com/office/drawing/2014/main" id="{2C4DA3F4-883E-09C0-0018-8877DDA91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0867" y="4151834"/>
              <a:ext cx="647018" cy="379355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8580 w 18580"/>
                <a:gd name="connsiteY0" fmla="*/ 4776 h 10710"/>
                <a:gd name="connsiteX1" fmla="*/ 14948 w 18580"/>
                <a:gd name="connsiteY1" fmla="*/ 10641 h 10710"/>
                <a:gd name="connsiteX2" fmla="*/ 2366 w 18580"/>
                <a:gd name="connsiteY2" fmla="*/ 441 h 10710"/>
                <a:gd name="connsiteX3" fmla="*/ 0 w 18580"/>
                <a:gd name="connsiteY3" fmla="*/ 2643 h 10710"/>
                <a:gd name="connsiteX0" fmla="*/ 18580 w 18580"/>
                <a:gd name="connsiteY0" fmla="*/ 4776 h 10716"/>
                <a:gd name="connsiteX1" fmla="*/ 14948 w 18580"/>
                <a:gd name="connsiteY1" fmla="*/ 10641 h 10716"/>
                <a:gd name="connsiteX2" fmla="*/ 2366 w 18580"/>
                <a:gd name="connsiteY2" fmla="*/ 441 h 10716"/>
                <a:gd name="connsiteX3" fmla="*/ 0 w 18580"/>
                <a:gd name="connsiteY3" fmla="*/ 2643 h 10716"/>
                <a:gd name="connsiteX0" fmla="*/ 18674 w 18674"/>
                <a:gd name="connsiteY0" fmla="*/ 5628 h 10763"/>
                <a:gd name="connsiteX1" fmla="*/ 14948 w 18674"/>
                <a:gd name="connsiteY1" fmla="*/ 10641 h 10763"/>
                <a:gd name="connsiteX2" fmla="*/ 2366 w 18674"/>
                <a:gd name="connsiteY2" fmla="*/ 441 h 10763"/>
                <a:gd name="connsiteX3" fmla="*/ 0 w 18674"/>
                <a:gd name="connsiteY3" fmla="*/ 2643 h 10763"/>
                <a:gd name="connsiteX0" fmla="*/ 18674 w 18674"/>
                <a:gd name="connsiteY0" fmla="*/ 7505 h 12722"/>
                <a:gd name="connsiteX1" fmla="*/ 14948 w 18674"/>
                <a:gd name="connsiteY1" fmla="*/ 12518 h 12722"/>
                <a:gd name="connsiteX2" fmla="*/ 7838 w 18674"/>
                <a:gd name="connsiteY2" fmla="*/ 419 h 12722"/>
                <a:gd name="connsiteX3" fmla="*/ 2366 w 18674"/>
                <a:gd name="connsiteY3" fmla="*/ 2318 h 12722"/>
                <a:gd name="connsiteX4" fmla="*/ 0 w 18674"/>
                <a:gd name="connsiteY4" fmla="*/ 4520 h 12722"/>
                <a:gd name="connsiteX0" fmla="*/ 18674 w 18674"/>
                <a:gd name="connsiteY0" fmla="*/ 9530 h 14747"/>
                <a:gd name="connsiteX1" fmla="*/ 14948 w 18674"/>
                <a:gd name="connsiteY1" fmla="*/ 14543 h 14747"/>
                <a:gd name="connsiteX2" fmla="*/ 7838 w 18674"/>
                <a:gd name="connsiteY2" fmla="*/ 2444 h 14747"/>
                <a:gd name="connsiteX3" fmla="*/ 2083 w 18674"/>
                <a:gd name="connsiteY3" fmla="*/ 251 h 14747"/>
                <a:gd name="connsiteX4" fmla="*/ 0 w 18674"/>
                <a:gd name="connsiteY4" fmla="*/ 6545 h 14747"/>
                <a:gd name="connsiteX0" fmla="*/ 18674 w 18674"/>
                <a:gd name="connsiteY0" fmla="*/ 9530 h 14747"/>
                <a:gd name="connsiteX1" fmla="*/ 14948 w 18674"/>
                <a:gd name="connsiteY1" fmla="*/ 14543 h 14747"/>
                <a:gd name="connsiteX2" fmla="*/ 7838 w 18674"/>
                <a:gd name="connsiteY2" fmla="*/ 2444 h 14747"/>
                <a:gd name="connsiteX3" fmla="*/ 2083 w 18674"/>
                <a:gd name="connsiteY3" fmla="*/ 251 h 14747"/>
                <a:gd name="connsiteX4" fmla="*/ 0 w 18674"/>
                <a:gd name="connsiteY4" fmla="*/ 6545 h 14747"/>
                <a:gd name="connsiteX0" fmla="*/ 18674 w 18674"/>
                <a:gd name="connsiteY0" fmla="*/ 9477 h 14694"/>
                <a:gd name="connsiteX1" fmla="*/ 14948 w 18674"/>
                <a:gd name="connsiteY1" fmla="*/ 14490 h 14694"/>
                <a:gd name="connsiteX2" fmla="*/ 7838 w 18674"/>
                <a:gd name="connsiteY2" fmla="*/ 2391 h 14694"/>
                <a:gd name="connsiteX3" fmla="*/ 2083 w 18674"/>
                <a:gd name="connsiteY3" fmla="*/ 198 h 14694"/>
                <a:gd name="connsiteX4" fmla="*/ 0 w 18674"/>
                <a:gd name="connsiteY4" fmla="*/ 6492 h 14694"/>
                <a:gd name="connsiteX0" fmla="*/ 18715 w 18715"/>
                <a:gd name="connsiteY0" fmla="*/ 9477 h 14694"/>
                <a:gd name="connsiteX1" fmla="*/ 14989 w 18715"/>
                <a:gd name="connsiteY1" fmla="*/ 14490 h 14694"/>
                <a:gd name="connsiteX2" fmla="*/ 7879 w 18715"/>
                <a:gd name="connsiteY2" fmla="*/ 2391 h 14694"/>
                <a:gd name="connsiteX3" fmla="*/ 2124 w 18715"/>
                <a:gd name="connsiteY3" fmla="*/ 198 h 14694"/>
                <a:gd name="connsiteX4" fmla="*/ 41 w 18715"/>
                <a:gd name="connsiteY4" fmla="*/ 6492 h 14694"/>
                <a:gd name="connsiteX0" fmla="*/ 18402 w 18402"/>
                <a:gd name="connsiteY0" fmla="*/ 9498 h 14715"/>
                <a:gd name="connsiteX1" fmla="*/ 14676 w 18402"/>
                <a:gd name="connsiteY1" fmla="*/ 14511 h 14715"/>
                <a:gd name="connsiteX2" fmla="*/ 7566 w 18402"/>
                <a:gd name="connsiteY2" fmla="*/ 2412 h 14715"/>
                <a:gd name="connsiteX3" fmla="*/ 1811 w 18402"/>
                <a:gd name="connsiteY3" fmla="*/ 219 h 14715"/>
                <a:gd name="connsiteX4" fmla="*/ 11 w 18402"/>
                <a:gd name="connsiteY4" fmla="*/ 6854 h 14715"/>
                <a:gd name="connsiteX0" fmla="*/ 18402 w 18402"/>
                <a:gd name="connsiteY0" fmla="*/ 9498 h 14715"/>
                <a:gd name="connsiteX1" fmla="*/ 14676 w 18402"/>
                <a:gd name="connsiteY1" fmla="*/ 14511 h 14715"/>
                <a:gd name="connsiteX2" fmla="*/ 7566 w 18402"/>
                <a:gd name="connsiteY2" fmla="*/ 2412 h 14715"/>
                <a:gd name="connsiteX3" fmla="*/ 1811 w 18402"/>
                <a:gd name="connsiteY3" fmla="*/ 219 h 14715"/>
                <a:gd name="connsiteX4" fmla="*/ 11 w 18402"/>
                <a:gd name="connsiteY4" fmla="*/ 6854 h 14715"/>
                <a:gd name="connsiteX0" fmla="*/ 18402 w 18402"/>
                <a:gd name="connsiteY0" fmla="*/ 9507 h 14724"/>
                <a:gd name="connsiteX1" fmla="*/ 14676 w 18402"/>
                <a:gd name="connsiteY1" fmla="*/ 14520 h 14724"/>
                <a:gd name="connsiteX2" fmla="*/ 7566 w 18402"/>
                <a:gd name="connsiteY2" fmla="*/ 2421 h 14724"/>
                <a:gd name="connsiteX3" fmla="*/ 1811 w 18402"/>
                <a:gd name="connsiteY3" fmla="*/ 228 h 14724"/>
                <a:gd name="connsiteX4" fmla="*/ 11 w 18402"/>
                <a:gd name="connsiteY4" fmla="*/ 6863 h 14724"/>
                <a:gd name="connsiteX0" fmla="*/ 18402 w 18402"/>
                <a:gd name="connsiteY0" fmla="*/ 9507 h 14724"/>
                <a:gd name="connsiteX1" fmla="*/ 14676 w 18402"/>
                <a:gd name="connsiteY1" fmla="*/ 14520 h 14724"/>
                <a:gd name="connsiteX2" fmla="*/ 7566 w 18402"/>
                <a:gd name="connsiteY2" fmla="*/ 2421 h 14724"/>
                <a:gd name="connsiteX3" fmla="*/ 1811 w 18402"/>
                <a:gd name="connsiteY3" fmla="*/ 228 h 14724"/>
                <a:gd name="connsiteX4" fmla="*/ 11 w 18402"/>
                <a:gd name="connsiteY4" fmla="*/ 6863 h 14724"/>
                <a:gd name="connsiteX0" fmla="*/ 18402 w 18402"/>
                <a:gd name="connsiteY0" fmla="*/ 9803 h 20936"/>
                <a:gd name="connsiteX1" fmla="*/ 14877 w 18402"/>
                <a:gd name="connsiteY1" fmla="*/ 20842 h 20936"/>
                <a:gd name="connsiteX2" fmla="*/ 7566 w 18402"/>
                <a:gd name="connsiteY2" fmla="*/ 2717 h 20936"/>
                <a:gd name="connsiteX3" fmla="*/ 1811 w 18402"/>
                <a:gd name="connsiteY3" fmla="*/ 524 h 20936"/>
                <a:gd name="connsiteX4" fmla="*/ 11 w 18402"/>
                <a:gd name="connsiteY4" fmla="*/ 7159 h 20936"/>
                <a:gd name="connsiteX0" fmla="*/ 18402 w 18402"/>
                <a:gd name="connsiteY0" fmla="*/ 9803 h 20965"/>
                <a:gd name="connsiteX1" fmla="*/ 14877 w 18402"/>
                <a:gd name="connsiteY1" fmla="*/ 20842 h 20965"/>
                <a:gd name="connsiteX2" fmla="*/ 7566 w 18402"/>
                <a:gd name="connsiteY2" fmla="*/ 2717 h 20965"/>
                <a:gd name="connsiteX3" fmla="*/ 1811 w 18402"/>
                <a:gd name="connsiteY3" fmla="*/ 524 h 20965"/>
                <a:gd name="connsiteX4" fmla="*/ 11 w 18402"/>
                <a:gd name="connsiteY4" fmla="*/ 7159 h 20965"/>
                <a:gd name="connsiteX0" fmla="*/ 18402 w 18402"/>
                <a:gd name="connsiteY0" fmla="*/ 9803 h 20965"/>
                <a:gd name="connsiteX1" fmla="*/ 14475 w 18402"/>
                <a:gd name="connsiteY1" fmla="*/ 20842 h 20965"/>
                <a:gd name="connsiteX2" fmla="*/ 7566 w 18402"/>
                <a:gd name="connsiteY2" fmla="*/ 2717 h 20965"/>
                <a:gd name="connsiteX3" fmla="*/ 1811 w 18402"/>
                <a:gd name="connsiteY3" fmla="*/ 524 h 20965"/>
                <a:gd name="connsiteX4" fmla="*/ 11 w 18402"/>
                <a:gd name="connsiteY4" fmla="*/ 7159 h 20965"/>
                <a:gd name="connsiteX0" fmla="*/ 18403 w 18403"/>
                <a:gd name="connsiteY0" fmla="*/ 9730 h 20886"/>
                <a:gd name="connsiteX1" fmla="*/ 14476 w 18403"/>
                <a:gd name="connsiteY1" fmla="*/ 20769 h 20886"/>
                <a:gd name="connsiteX2" fmla="*/ 8370 w 18403"/>
                <a:gd name="connsiteY2" fmla="*/ 2838 h 20886"/>
                <a:gd name="connsiteX3" fmla="*/ 1812 w 18403"/>
                <a:gd name="connsiteY3" fmla="*/ 451 h 20886"/>
                <a:gd name="connsiteX4" fmla="*/ 12 w 18403"/>
                <a:gd name="connsiteY4" fmla="*/ 7086 h 20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03" h="20886">
                  <a:moveTo>
                    <a:pt x="18403" y="9730"/>
                  </a:moveTo>
                  <a:cubicBezTo>
                    <a:pt x="17666" y="14407"/>
                    <a:pt x="16148" y="21918"/>
                    <a:pt x="14476" y="20769"/>
                  </a:cubicBezTo>
                  <a:cubicBezTo>
                    <a:pt x="12804" y="19620"/>
                    <a:pt x="10481" y="6224"/>
                    <a:pt x="8370" y="2838"/>
                  </a:cubicBezTo>
                  <a:cubicBezTo>
                    <a:pt x="6259" y="-548"/>
                    <a:pt x="3205" y="-257"/>
                    <a:pt x="1812" y="451"/>
                  </a:cubicBezTo>
                  <a:cubicBezTo>
                    <a:pt x="419" y="1159"/>
                    <a:pt x="-88" y="3588"/>
                    <a:pt x="12" y="7086"/>
                  </a:cubicBezTo>
                </a:path>
              </a:pathLst>
            </a:custGeom>
            <a:noFill/>
            <a:ln w="15875">
              <a:solidFill>
                <a:srgbClr val="00B050"/>
              </a:solidFill>
              <a:prstDash val="lg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0" name="Freeform 156">
              <a:extLst>
                <a:ext uri="{FF2B5EF4-FFF2-40B4-BE49-F238E27FC236}">
                  <a16:creationId xmlns:a16="http://schemas.microsoft.com/office/drawing/2014/main" id="{91960816-144D-E0E2-DD7F-8391C0A73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4205" y="4222101"/>
              <a:ext cx="484949" cy="251872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8580 w 18580"/>
                <a:gd name="connsiteY0" fmla="*/ 4776 h 10710"/>
                <a:gd name="connsiteX1" fmla="*/ 14948 w 18580"/>
                <a:gd name="connsiteY1" fmla="*/ 10641 h 10710"/>
                <a:gd name="connsiteX2" fmla="*/ 2366 w 18580"/>
                <a:gd name="connsiteY2" fmla="*/ 441 h 10710"/>
                <a:gd name="connsiteX3" fmla="*/ 0 w 18580"/>
                <a:gd name="connsiteY3" fmla="*/ 2643 h 10710"/>
                <a:gd name="connsiteX0" fmla="*/ 18580 w 18580"/>
                <a:gd name="connsiteY0" fmla="*/ 4776 h 10716"/>
                <a:gd name="connsiteX1" fmla="*/ 14948 w 18580"/>
                <a:gd name="connsiteY1" fmla="*/ 10641 h 10716"/>
                <a:gd name="connsiteX2" fmla="*/ 2366 w 18580"/>
                <a:gd name="connsiteY2" fmla="*/ 441 h 10716"/>
                <a:gd name="connsiteX3" fmla="*/ 0 w 18580"/>
                <a:gd name="connsiteY3" fmla="*/ 2643 h 10716"/>
                <a:gd name="connsiteX0" fmla="*/ 18674 w 18674"/>
                <a:gd name="connsiteY0" fmla="*/ 5628 h 10763"/>
                <a:gd name="connsiteX1" fmla="*/ 14948 w 18674"/>
                <a:gd name="connsiteY1" fmla="*/ 10641 h 10763"/>
                <a:gd name="connsiteX2" fmla="*/ 2366 w 18674"/>
                <a:gd name="connsiteY2" fmla="*/ 441 h 10763"/>
                <a:gd name="connsiteX3" fmla="*/ 0 w 18674"/>
                <a:gd name="connsiteY3" fmla="*/ 2643 h 10763"/>
                <a:gd name="connsiteX0" fmla="*/ 18674 w 18674"/>
                <a:gd name="connsiteY0" fmla="*/ 7505 h 12722"/>
                <a:gd name="connsiteX1" fmla="*/ 14948 w 18674"/>
                <a:gd name="connsiteY1" fmla="*/ 12518 h 12722"/>
                <a:gd name="connsiteX2" fmla="*/ 7838 w 18674"/>
                <a:gd name="connsiteY2" fmla="*/ 419 h 12722"/>
                <a:gd name="connsiteX3" fmla="*/ 2366 w 18674"/>
                <a:gd name="connsiteY3" fmla="*/ 2318 h 12722"/>
                <a:gd name="connsiteX4" fmla="*/ 0 w 18674"/>
                <a:gd name="connsiteY4" fmla="*/ 4520 h 12722"/>
                <a:gd name="connsiteX0" fmla="*/ 18674 w 18674"/>
                <a:gd name="connsiteY0" fmla="*/ 9530 h 14747"/>
                <a:gd name="connsiteX1" fmla="*/ 14948 w 18674"/>
                <a:gd name="connsiteY1" fmla="*/ 14543 h 14747"/>
                <a:gd name="connsiteX2" fmla="*/ 7838 w 18674"/>
                <a:gd name="connsiteY2" fmla="*/ 2444 h 14747"/>
                <a:gd name="connsiteX3" fmla="*/ 2083 w 18674"/>
                <a:gd name="connsiteY3" fmla="*/ 251 h 14747"/>
                <a:gd name="connsiteX4" fmla="*/ 0 w 18674"/>
                <a:gd name="connsiteY4" fmla="*/ 6545 h 14747"/>
                <a:gd name="connsiteX0" fmla="*/ 18674 w 18674"/>
                <a:gd name="connsiteY0" fmla="*/ 9530 h 14747"/>
                <a:gd name="connsiteX1" fmla="*/ 14948 w 18674"/>
                <a:gd name="connsiteY1" fmla="*/ 14543 h 14747"/>
                <a:gd name="connsiteX2" fmla="*/ 7838 w 18674"/>
                <a:gd name="connsiteY2" fmla="*/ 2444 h 14747"/>
                <a:gd name="connsiteX3" fmla="*/ 2083 w 18674"/>
                <a:gd name="connsiteY3" fmla="*/ 251 h 14747"/>
                <a:gd name="connsiteX4" fmla="*/ 0 w 18674"/>
                <a:gd name="connsiteY4" fmla="*/ 6545 h 14747"/>
                <a:gd name="connsiteX0" fmla="*/ 18674 w 18674"/>
                <a:gd name="connsiteY0" fmla="*/ 9477 h 14694"/>
                <a:gd name="connsiteX1" fmla="*/ 14948 w 18674"/>
                <a:gd name="connsiteY1" fmla="*/ 14490 h 14694"/>
                <a:gd name="connsiteX2" fmla="*/ 7838 w 18674"/>
                <a:gd name="connsiteY2" fmla="*/ 2391 h 14694"/>
                <a:gd name="connsiteX3" fmla="*/ 2083 w 18674"/>
                <a:gd name="connsiteY3" fmla="*/ 198 h 14694"/>
                <a:gd name="connsiteX4" fmla="*/ 0 w 18674"/>
                <a:gd name="connsiteY4" fmla="*/ 6492 h 14694"/>
                <a:gd name="connsiteX0" fmla="*/ 18715 w 18715"/>
                <a:gd name="connsiteY0" fmla="*/ 9477 h 14694"/>
                <a:gd name="connsiteX1" fmla="*/ 14989 w 18715"/>
                <a:gd name="connsiteY1" fmla="*/ 14490 h 14694"/>
                <a:gd name="connsiteX2" fmla="*/ 7879 w 18715"/>
                <a:gd name="connsiteY2" fmla="*/ 2391 h 14694"/>
                <a:gd name="connsiteX3" fmla="*/ 2124 w 18715"/>
                <a:gd name="connsiteY3" fmla="*/ 198 h 14694"/>
                <a:gd name="connsiteX4" fmla="*/ 41 w 18715"/>
                <a:gd name="connsiteY4" fmla="*/ 6492 h 14694"/>
                <a:gd name="connsiteX0" fmla="*/ 18402 w 18402"/>
                <a:gd name="connsiteY0" fmla="*/ 9498 h 14715"/>
                <a:gd name="connsiteX1" fmla="*/ 14676 w 18402"/>
                <a:gd name="connsiteY1" fmla="*/ 14511 h 14715"/>
                <a:gd name="connsiteX2" fmla="*/ 7566 w 18402"/>
                <a:gd name="connsiteY2" fmla="*/ 2412 h 14715"/>
                <a:gd name="connsiteX3" fmla="*/ 1811 w 18402"/>
                <a:gd name="connsiteY3" fmla="*/ 219 h 14715"/>
                <a:gd name="connsiteX4" fmla="*/ 11 w 18402"/>
                <a:gd name="connsiteY4" fmla="*/ 6854 h 14715"/>
                <a:gd name="connsiteX0" fmla="*/ 18402 w 18402"/>
                <a:gd name="connsiteY0" fmla="*/ 9498 h 14715"/>
                <a:gd name="connsiteX1" fmla="*/ 14676 w 18402"/>
                <a:gd name="connsiteY1" fmla="*/ 14511 h 14715"/>
                <a:gd name="connsiteX2" fmla="*/ 7566 w 18402"/>
                <a:gd name="connsiteY2" fmla="*/ 2412 h 14715"/>
                <a:gd name="connsiteX3" fmla="*/ 1811 w 18402"/>
                <a:gd name="connsiteY3" fmla="*/ 219 h 14715"/>
                <a:gd name="connsiteX4" fmla="*/ 11 w 18402"/>
                <a:gd name="connsiteY4" fmla="*/ 6854 h 14715"/>
                <a:gd name="connsiteX0" fmla="*/ 18402 w 18402"/>
                <a:gd name="connsiteY0" fmla="*/ 9507 h 14724"/>
                <a:gd name="connsiteX1" fmla="*/ 14676 w 18402"/>
                <a:gd name="connsiteY1" fmla="*/ 14520 h 14724"/>
                <a:gd name="connsiteX2" fmla="*/ 7566 w 18402"/>
                <a:gd name="connsiteY2" fmla="*/ 2421 h 14724"/>
                <a:gd name="connsiteX3" fmla="*/ 1811 w 18402"/>
                <a:gd name="connsiteY3" fmla="*/ 228 h 14724"/>
                <a:gd name="connsiteX4" fmla="*/ 11 w 18402"/>
                <a:gd name="connsiteY4" fmla="*/ 6863 h 14724"/>
                <a:gd name="connsiteX0" fmla="*/ 18402 w 18402"/>
                <a:gd name="connsiteY0" fmla="*/ 9507 h 14724"/>
                <a:gd name="connsiteX1" fmla="*/ 14676 w 18402"/>
                <a:gd name="connsiteY1" fmla="*/ 14520 h 14724"/>
                <a:gd name="connsiteX2" fmla="*/ 7566 w 18402"/>
                <a:gd name="connsiteY2" fmla="*/ 2421 h 14724"/>
                <a:gd name="connsiteX3" fmla="*/ 1811 w 18402"/>
                <a:gd name="connsiteY3" fmla="*/ 228 h 14724"/>
                <a:gd name="connsiteX4" fmla="*/ 11 w 18402"/>
                <a:gd name="connsiteY4" fmla="*/ 6863 h 14724"/>
                <a:gd name="connsiteX0" fmla="*/ 18402 w 18402"/>
                <a:gd name="connsiteY0" fmla="*/ 9658 h 17197"/>
                <a:gd name="connsiteX1" fmla="*/ 14204 w 18402"/>
                <a:gd name="connsiteY1" fmla="*/ 17058 h 17197"/>
                <a:gd name="connsiteX2" fmla="*/ 7566 w 18402"/>
                <a:gd name="connsiteY2" fmla="*/ 2572 h 17197"/>
                <a:gd name="connsiteX3" fmla="*/ 1811 w 18402"/>
                <a:gd name="connsiteY3" fmla="*/ 379 h 17197"/>
                <a:gd name="connsiteX4" fmla="*/ 11 w 18402"/>
                <a:gd name="connsiteY4" fmla="*/ 7014 h 17197"/>
                <a:gd name="connsiteX0" fmla="*/ 18399 w 18399"/>
                <a:gd name="connsiteY0" fmla="*/ 9280 h 16703"/>
                <a:gd name="connsiteX1" fmla="*/ 14201 w 18399"/>
                <a:gd name="connsiteY1" fmla="*/ 16680 h 16703"/>
                <a:gd name="connsiteX2" fmla="*/ 6147 w 18399"/>
                <a:gd name="connsiteY2" fmla="*/ 6627 h 16703"/>
                <a:gd name="connsiteX3" fmla="*/ 1808 w 18399"/>
                <a:gd name="connsiteY3" fmla="*/ 1 h 16703"/>
                <a:gd name="connsiteX4" fmla="*/ 8 w 18399"/>
                <a:gd name="connsiteY4" fmla="*/ 6636 h 16703"/>
                <a:gd name="connsiteX0" fmla="*/ 18399 w 18399"/>
                <a:gd name="connsiteY0" fmla="*/ 7405 h 14828"/>
                <a:gd name="connsiteX1" fmla="*/ 14201 w 18399"/>
                <a:gd name="connsiteY1" fmla="*/ 14805 h 14828"/>
                <a:gd name="connsiteX2" fmla="*/ 6147 w 18399"/>
                <a:gd name="connsiteY2" fmla="*/ 4752 h 14828"/>
                <a:gd name="connsiteX3" fmla="*/ 1902 w 18399"/>
                <a:gd name="connsiteY3" fmla="*/ 1 h 14828"/>
                <a:gd name="connsiteX4" fmla="*/ 8 w 18399"/>
                <a:gd name="connsiteY4" fmla="*/ 4761 h 14828"/>
                <a:gd name="connsiteX0" fmla="*/ 18398 w 18398"/>
                <a:gd name="connsiteY0" fmla="*/ 7406 h 14838"/>
                <a:gd name="connsiteX1" fmla="*/ 14200 w 18398"/>
                <a:gd name="connsiteY1" fmla="*/ 14806 h 14838"/>
                <a:gd name="connsiteX2" fmla="*/ 5580 w 18398"/>
                <a:gd name="connsiteY2" fmla="*/ 4242 h 14838"/>
                <a:gd name="connsiteX3" fmla="*/ 1901 w 18398"/>
                <a:gd name="connsiteY3" fmla="*/ 2 h 14838"/>
                <a:gd name="connsiteX4" fmla="*/ 7 w 18398"/>
                <a:gd name="connsiteY4" fmla="*/ 4762 h 14838"/>
                <a:gd name="connsiteX0" fmla="*/ 18398 w 18398"/>
                <a:gd name="connsiteY0" fmla="*/ 7408 h 14840"/>
                <a:gd name="connsiteX1" fmla="*/ 14200 w 18398"/>
                <a:gd name="connsiteY1" fmla="*/ 14808 h 14840"/>
                <a:gd name="connsiteX2" fmla="*/ 5580 w 18398"/>
                <a:gd name="connsiteY2" fmla="*/ 4244 h 14840"/>
                <a:gd name="connsiteX3" fmla="*/ 1901 w 18398"/>
                <a:gd name="connsiteY3" fmla="*/ 4 h 14840"/>
                <a:gd name="connsiteX4" fmla="*/ 7 w 18398"/>
                <a:gd name="connsiteY4" fmla="*/ 4764 h 14840"/>
                <a:gd name="connsiteX0" fmla="*/ 18398 w 18398"/>
                <a:gd name="connsiteY0" fmla="*/ 7407 h 14839"/>
                <a:gd name="connsiteX1" fmla="*/ 12029 w 18398"/>
                <a:gd name="connsiteY1" fmla="*/ 14807 h 14839"/>
                <a:gd name="connsiteX2" fmla="*/ 5580 w 18398"/>
                <a:gd name="connsiteY2" fmla="*/ 4243 h 14839"/>
                <a:gd name="connsiteX3" fmla="*/ 1901 w 18398"/>
                <a:gd name="connsiteY3" fmla="*/ 3 h 14839"/>
                <a:gd name="connsiteX4" fmla="*/ 7 w 18398"/>
                <a:gd name="connsiteY4" fmla="*/ 4763 h 1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98" h="14839">
                  <a:moveTo>
                    <a:pt x="18398" y="7407"/>
                  </a:moveTo>
                  <a:cubicBezTo>
                    <a:pt x="17862" y="9363"/>
                    <a:pt x="14165" y="15334"/>
                    <a:pt x="12029" y="14807"/>
                  </a:cubicBezTo>
                  <a:cubicBezTo>
                    <a:pt x="9893" y="14280"/>
                    <a:pt x="7268" y="6710"/>
                    <a:pt x="5580" y="4243"/>
                  </a:cubicBezTo>
                  <a:cubicBezTo>
                    <a:pt x="3892" y="1776"/>
                    <a:pt x="2830" y="-84"/>
                    <a:pt x="1901" y="3"/>
                  </a:cubicBezTo>
                  <a:cubicBezTo>
                    <a:pt x="972" y="90"/>
                    <a:pt x="-93" y="1265"/>
                    <a:pt x="7" y="4763"/>
                  </a:cubicBezTo>
                </a:path>
              </a:pathLst>
            </a:custGeom>
            <a:noFill/>
            <a:ln w="15875">
              <a:solidFill>
                <a:srgbClr val="00B050"/>
              </a:solidFill>
              <a:prstDash val="lg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8" name="Group 257">
            <a:extLst>
              <a:ext uri="{FF2B5EF4-FFF2-40B4-BE49-F238E27FC236}">
                <a16:creationId xmlns:a16="http://schemas.microsoft.com/office/drawing/2014/main" id="{CF456BF1-2D7C-E969-6119-29E6B2452D0E}"/>
              </a:ext>
            </a:extLst>
          </p:cNvPr>
          <p:cNvGrpSpPr/>
          <p:nvPr/>
        </p:nvGrpSpPr>
        <p:grpSpPr>
          <a:xfrm>
            <a:off x="5701492" y="4975508"/>
            <a:ext cx="2629087" cy="1902289"/>
            <a:chOff x="5701492" y="4975508"/>
            <a:chExt cx="2629087" cy="1902289"/>
          </a:xfrm>
        </p:grpSpPr>
        <p:sp>
          <p:nvSpPr>
            <p:cNvPr id="147" name="TextBox 146">
              <a:extLst>
                <a:ext uri="{FF2B5EF4-FFF2-40B4-BE49-F238E27FC236}">
                  <a16:creationId xmlns:a16="http://schemas.microsoft.com/office/drawing/2014/main" id="{5AFC0493-5925-045A-DD3F-1B08646AD981}"/>
                </a:ext>
              </a:extLst>
            </p:cNvPr>
            <p:cNvSpPr txBox="1"/>
            <p:nvPr/>
          </p:nvSpPr>
          <p:spPr>
            <a:xfrm flipH="1">
              <a:off x="5701492" y="6570020"/>
              <a:ext cx="3040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0</a:t>
              </a:r>
            </a:p>
          </p:txBody>
        </p:sp>
        <p:sp>
          <p:nvSpPr>
            <p:cNvPr id="148" name="TextBox 147">
              <a:extLst>
                <a:ext uri="{FF2B5EF4-FFF2-40B4-BE49-F238E27FC236}">
                  <a16:creationId xmlns:a16="http://schemas.microsoft.com/office/drawing/2014/main" id="{72114DBA-0A81-973A-430D-35707D609AB1}"/>
                </a:ext>
              </a:extLst>
            </p:cNvPr>
            <p:cNvSpPr txBox="1"/>
            <p:nvPr/>
          </p:nvSpPr>
          <p:spPr>
            <a:xfrm flipH="1">
              <a:off x="5856025" y="6570020"/>
              <a:ext cx="30401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1</a:t>
              </a:r>
            </a:p>
          </p:txBody>
        </p:sp>
        <p:sp>
          <p:nvSpPr>
            <p:cNvPr id="149" name="Line 173">
              <a:extLst>
                <a:ext uri="{FF2B5EF4-FFF2-40B4-BE49-F238E27FC236}">
                  <a16:creationId xmlns:a16="http://schemas.microsoft.com/office/drawing/2014/main" id="{D6C400AE-7881-361A-B233-015219BF5B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54654" y="5122844"/>
              <a:ext cx="396202" cy="5361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" name="Freeform 174">
              <a:extLst>
                <a:ext uri="{FF2B5EF4-FFF2-40B4-BE49-F238E27FC236}">
                  <a16:creationId xmlns:a16="http://schemas.microsoft.com/office/drawing/2014/main" id="{6C78CF80-F512-1FFE-D2CF-8A77AAB2E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7597" y="5562120"/>
              <a:ext cx="413259" cy="149001"/>
            </a:xfrm>
            <a:custGeom>
              <a:avLst/>
              <a:gdLst>
                <a:gd name="T0" fmla="*/ 552 w 552"/>
                <a:gd name="T1" fmla="*/ 374 h 432"/>
                <a:gd name="T2" fmla="*/ 395 w 552"/>
                <a:gd name="T3" fmla="*/ 418 h 432"/>
                <a:gd name="T4" fmla="*/ 298 w 552"/>
                <a:gd name="T5" fmla="*/ 291 h 432"/>
                <a:gd name="T6" fmla="*/ 186 w 552"/>
                <a:gd name="T7" fmla="*/ 29 h 432"/>
                <a:gd name="T8" fmla="*/ 0 w 552"/>
                <a:gd name="T9" fmla="*/ 116 h 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9835 w 9835"/>
                <a:gd name="connsiteY0" fmla="*/ 8013 h 11919"/>
                <a:gd name="connsiteX1" fmla="*/ 6991 w 9835"/>
                <a:gd name="connsiteY1" fmla="*/ 9032 h 11919"/>
                <a:gd name="connsiteX2" fmla="*/ 5234 w 9835"/>
                <a:gd name="connsiteY2" fmla="*/ 6092 h 11919"/>
                <a:gd name="connsiteX3" fmla="*/ 3205 w 9835"/>
                <a:gd name="connsiteY3" fmla="*/ 27 h 11919"/>
                <a:gd name="connsiteX4" fmla="*/ 0 w 9835"/>
                <a:gd name="connsiteY4" fmla="*/ 11919 h 11919"/>
                <a:gd name="connsiteX0" fmla="*/ 10000 w 10000"/>
                <a:gd name="connsiteY0" fmla="*/ 6727 h 10004"/>
                <a:gd name="connsiteX1" fmla="*/ 7108 w 10000"/>
                <a:gd name="connsiteY1" fmla="*/ 7582 h 10004"/>
                <a:gd name="connsiteX2" fmla="*/ 5322 w 10000"/>
                <a:gd name="connsiteY2" fmla="*/ 5115 h 10004"/>
                <a:gd name="connsiteX3" fmla="*/ 3259 w 10000"/>
                <a:gd name="connsiteY3" fmla="*/ 27 h 10004"/>
                <a:gd name="connsiteX4" fmla="*/ 0 w 10000"/>
                <a:gd name="connsiteY4" fmla="*/ 10004 h 10004"/>
                <a:gd name="connsiteX0" fmla="*/ 10000 w 10000"/>
                <a:gd name="connsiteY0" fmla="*/ 1615 h 4892"/>
                <a:gd name="connsiteX1" fmla="*/ 7108 w 10000"/>
                <a:gd name="connsiteY1" fmla="*/ 2470 h 4892"/>
                <a:gd name="connsiteX2" fmla="*/ 5322 w 10000"/>
                <a:gd name="connsiteY2" fmla="*/ 3 h 4892"/>
                <a:gd name="connsiteX3" fmla="*/ 2586 w 10000"/>
                <a:gd name="connsiteY3" fmla="*/ 1873 h 4892"/>
                <a:gd name="connsiteX4" fmla="*/ 0 w 10000"/>
                <a:gd name="connsiteY4" fmla="*/ 4892 h 4892"/>
                <a:gd name="connsiteX0" fmla="*/ 10000 w 10000"/>
                <a:gd name="connsiteY0" fmla="*/ 0 h 6699"/>
                <a:gd name="connsiteX1" fmla="*/ 7108 w 10000"/>
                <a:gd name="connsiteY1" fmla="*/ 1748 h 6699"/>
                <a:gd name="connsiteX2" fmla="*/ 2586 w 10000"/>
                <a:gd name="connsiteY2" fmla="*/ 528 h 6699"/>
                <a:gd name="connsiteX3" fmla="*/ 0 w 10000"/>
                <a:gd name="connsiteY3" fmla="*/ 6699 h 6699"/>
                <a:gd name="connsiteX0" fmla="*/ 9916 w 9916"/>
                <a:gd name="connsiteY0" fmla="*/ 0 h 10239"/>
                <a:gd name="connsiteX1" fmla="*/ 7108 w 9916"/>
                <a:gd name="connsiteY1" fmla="*/ 2848 h 10239"/>
                <a:gd name="connsiteX2" fmla="*/ 2586 w 9916"/>
                <a:gd name="connsiteY2" fmla="*/ 1027 h 10239"/>
                <a:gd name="connsiteX3" fmla="*/ 0 w 9916"/>
                <a:gd name="connsiteY3" fmla="*/ 10239 h 10239"/>
                <a:gd name="connsiteX0" fmla="*/ 9576 w 9576"/>
                <a:gd name="connsiteY0" fmla="*/ 542 h 9377"/>
                <a:gd name="connsiteX1" fmla="*/ 7168 w 9576"/>
                <a:gd name="connsiteY1" fmla="*/ 2159 h 9377"/>
                <a:gd name="connsiteX2" fmla="*/ 2608 w 9576"/>
                <a:gd name="connsiteY2" fmla="*/ 380 h 9377"/>
                <a:gd name="connsiteX3" fmla="*/ 0 w 9576"/>
                <a:gd name="connsiteY3" fmla="*/ 9377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76" h="9377">
                  <a:moveTo>
                    <a:pt x="9576" y="542"/>
                  </a:moveTo>
                  <a:cubicBezTo>
                    <a:pt x="9093" y="947"/>
                    <a:pt x="8329" y="2186"/>
                    <a:pt x="7168" y="2159"/>
                  </a:cubicBezTo>
                  <a:cubicBezTo>
                    <a:pt x="6007" y="2132"/>
                    <a:pt x="3803" y="-822"/>
                    <a:pt x="2608" y="380"/>
                  </a:cubicBezTo>
                  <a:cubicBezTo>
                    <a:pt x="1679" y="-1298"/>
                    <a:pt x="46" y="2746"/>
                    <a:pt x="0" y="9377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75">
              <a:extLst>
                <a:ext uri="{FF2B5EF4-FFF2-40B4-BE49-F238E27FC236}">
                  <a16:creationId xmlns:a16="http://schemas.microsoft.com/office/drawing/2014/main" id="{FAD4F90A-F85D-070F-A25A-914A32C39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8039" y="5751056"/>
              <a:ext cx="373960" cy="86398"/>
            </a:xfrm>
            <a:custGeom>
              <a:avLst/>
              <a:gdLst>
                <a:gd name="T0" fmla="*/ 0 w 491"/>
                <a:gd name="T1" fmla="*/ 310 h 414"/>
                <a:gd name="T2" fmla="*/ 144 w 491"/>
                <a:gd name="T3" fmla="*/ 397 h 414"/>
                <a:gd name="T4" fmla="*/ 245 w 491"/>
                <a:gd name="T5" fmla="*/ 208 h 414"/>
                <a:gd name="T6" fmla="*/ 297 w 491"/>
                <a:gd name="T7" fmla="*/ 21 h 414"/>
                <a:gd name="T8" fmla="*/ 491 w 491"/>
                <a:gd name="T9" fmla="*/ 81 h 4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0 w 10000"/>
                <a:gd name="connsiteY0" fmla="*/ 5583 h 7749"/>
                <a:gd name="connsiteX1" fmla="*/ 2933 w 10000"/>
                <a:gd name="connsiteY1" fmla="*/ 7684 h 7749"/>
                <a:gd name="connsiteX2" fmla="*/ 4990 w 10000"/>
                <a:gd name="connsiteY2" fmla="*/ 3119 h 7749"/>
                <a:gd name="connsiteX3" fmla="*/ 6226 w 10000"/>
                <a:gd name="connsiteY3" fmla="*/ 1273 h 7749"/>
                <a:gd name="connsiteX4" fmla="*/ 10000 w 10000"/>
                <a:gd name="connsiteY4" fmla="*/ 52 h 7749"/>
                <a:gd name="connsiteX0" fmla="*/ 0 w 10443"/>
                <a:gd name="connsiteY0" fmla="*/ 6748 h 9543"/>
                <a:gd name="connsiteX1" fmla="*/ 2933 w 10443"/>
                <a:gd name="connsiteY1" fmla="*/ 9459 h 9543"/>
                <a:gd name="connsiteX2" fmla="*/ 4990 w 10443"/>
                <a:gd name="connsiteY2" fmla="*/ 3568 h 9543"/>
                <a:gd name="connsiteX3" fmla="*/ 6226 w 10443"/>
                <a:gd name="connsiteY3" fmla="*/ 1186 h 9543"/>
                <a:gd name="connsiteX4" fmla="*/ 10443 w 10443"/>
                <a:gd name="connsiteY4" fmla="*/ 95 h 9543"/>
                <a:gd name="connsiteX0" fmla="*/ 0 w 10000"/>
                <a:gd name="connsiteY0" fmla="*/ 6971 h 9900"/>
                <a:gd name="connsiteX1" fmla="*/ 2809 w 10000"/>
                <a:gd name="connsiteY1" fmla="*/ 9812 h 9900"/>
                <a:gd name="connsiteX2" fmla="*/ 4778 w 10000"/>
                <a:gd name="connsiteY2" fmla="*/ 3639 h 9900"/>
                <a:gd name="connsiteX3" fmla="*/ 5962 w 10000"/>
                <a:gd name="connsiteY3" fmla="*/ 1143 h 9900"/>
                <a:gd name="connsiteX4" fmla="*/ 10000 w 10000"/>
                <a:gd name="connsiteY4" fmla="*/ 0 h 9900"/>
                <a:gd name="connsiteX0" fmla="*/ 0 w 10000"/>
                <a:gd name="connsiteY0" fmla="*/ 7041 h 9945"/>
                <a:gd name="connsiteX1" fmla="*/ 4505 w 10000"/>
                <a:gd name="connsiteY1" fmla="*/ 9854 h 9945"/>
                <a:gd name="connsiteX2" fmla="*/ 4778 w 10000"/>
                <a:gd name="connsiteY2" fmla="*/ 3676 h 9945"/>
                <a:gd name="connsiteX3" fmla="*/ 5962 w 10000"/>
                <a:gd name="connsiteY3" fmla="*/ 1155 h 9945"/>
                <a:gd name="connsiteX4" fmla="*/ 10000 w 10000"/>
                <a:gd name="connsiteY4" fmla="*/ 0 h 9945"/>
                <a:gd name="connsiteX0" fmla="*/ 0 w 9576"/>
                <a:gd name="connsiteY0" fmla="*/ 9487 h 10534"/>
                <a:gd name="connsiteX1" fmla="*/ 4081 w 9576"/>
                <a:gd name="connsiteY1" fmla="*/ 9908 h 10534"/>
                <a:gd name="connsiteX2" fmla="*/ 4354 w 9576"/>
                <a:gd name="connsiteY2" fmla="*/ 3696 h 10534"/>
                <a:gd name="connsiteX3" fmla="*/ 5538 w 9576"/>
                <a:gd name="connsiteY3" fmla="*/ 1161 h 10534"/>
                <a:gd name="connsiteX4" fmla="*/ 9576 w 9576"/>
                <a:gd name="connsiteY4" fmla="*/ 0 h 10534"/>
                <a:gd name="connsiteX0" fmla="*/ 0 w 10000"/>
                <a:gd name="connsiteY0" fmla="*/ 9006 h 9727"/>
                <a:gd name="connsiteX1" fmla="*/ 4439 w 10000"/>
                <a:gd name="connsiteY1" fmla="*/ 8862 h 9727"/>
                <a:gd name="connsiteX2" fmla="*/ 4547 w 10000"/>
                <a:gd name="connsiteY2" fmla="*/ 3509 h 9727"/>
                <a:gd name="connsiteX3" fmla="*/ 5783 w 10000"/>
                <a:gd name="connsiteY3" fmla="*/ 1102 h 9727"/>
                <a:gd name="connsiteX4" fmla="*/ 10000 w 10000"/>
                <a:gd name="connsiteY4" fmla="*/ 0 h 9727"/>
                <a:gd name="connsiteX0" fmla="*/ 0 w 10000"/>
                <a:gd name="connsiteY0" fmla="*/ 9259 h 9885"/>
                <a:gd name="connsiteX1" fmla="*/ 4439 w 10000"/>
                <a:gd name="connsiteY1" fmla="*/ 9111 h 9885"/>
                <a:gd name="connsiteX2" fmla="*/ 4547 w 10000"/>
                <a:gd name="connsiteY2" fmla="*/ 3607 h 9885"/>
                <a:gd name="connsiteX3" fmla="*/ 5783 w 10000"/>
                <a:gd name="connsiteY3" fmla="*/ 1133 h 9885"/>
                <a:gd name="connsiteX4" fmla="*/ 10000 w 10000"/>
                <a:gd name="connsiteY4" fmla="*/ 0 h 9885"/>
                <a:gd name="connsiteX0" fmla="*/ 0 w 10000"/>
                <a:gd name="connsiteY0" fmla="*/ 9367 h 9870"/>
                <a:gd name="connsiteX1" fmla="*/ 3553 w 10000"/>
                <a:gd name="connsiteY1" fmla="*/ 8877 h 9870"/>
                <a:gd name="connsiteX2" fmla="*/ 4547 w 10000"/>
                <a:gd name="connsiteY2" fmla="*/ 3649 h 9870"/>
                <a:gd name="connsiteX3" fmla="*/ 5783 w 10000"/>
                <a:gd name="connsiteY3" fmla="*/ 1146 h 9870"/>
                <a:gd name="connsiteX4" fmla="*/ 10000 w 10000"/>
                <a:gd name="connsiteY4" fmla="*/ 0 h 9870"/>
                <a:gd name="connsiteX0" fmla="*/ 0 w 10000"/>
                <a:gd name="connsiteY0" fmla="*/ 9490 h 10022"/>
                <a:gd name="connsiteX1" fmla="*/ 3553 w 10000"/>
                <a:gd name="connsiteY1" fmla="*/ 8994 h 10022"/>
                <a:gd name="connsiteX2" fmla="*/ 3661 w 10000"/>
                <a:gd name="connsiteY2" fmla="*/ 3238 h 10022"/>
                <a:gd name="connsiteX3" fmla="*/ 5783 w 10000"/>
                <a:gd name="connsiteY3" fmla="*/ 1161 h 10022"/>
                <a:gd name="connsiteX4" fmla="*/ 10000 w 10000"/>
                <a:gd name="connsiteY4" fmla="*/ 0 h 10022"/>
                <a:gd name="connsiteX0" fmla="*/ 0 w 10000"/>
                <a:gd name="connsiteY0" fmla="*/ 9490 h 10022"/>
                <a:gd name="connsiteX1" fmla="*/ 3553 w 10000"/>
                <a:gd name="connsiteY1" fmla="*/ 8994 h 10022"/>
                <a:gd name="connsiteX2" fmla="*/ 3661 w 10000"/>
                <a:gd name="connsiteY2" fmla="*/ 3238 h 10022"/>
                <a:gd name="connsiteX3" fmla="*/ 5606 w 10000"/>
                <a:gd name="connsiteY3" fmla="*/ 702 h 10022"/>
                <a:gd name="connsiteX4" fmla="*/ 10000 w 10000"/>
                <a:gd name="connsiteY4" fmla="*/ 0 h 10022"/>
                <a:gd name="connsiteX0" fmla="*/ 0 w 10089"/>
                <a:gd name="connsiteY0" fmla="*/ 9433 h 9982"/>
                <a:gd name="connsiteX1" fmla="*/ 3642 w 10089"/>
                <a:gd name="connsiteY1" fmla="*/ 8994 h 9982"/>
                <a:gd name="connsiteX2" fmla="*/ 3750 w 10089"/>
                <a:gd name="connsiteY2" fmla="*/ 3238 h 9982"/>
                <a:gd name="connsiteX3" fmla="*/ 5695 w 10089"/>
                <a:gd name="connsiteY3" fmla="*/ 702 h 9982"/>
                <a:gd name="connsiteX4" fmla="*/ 10089 w 10089"/>
                <a:gd name="connsiteY4" fmla="*/ 0 h 9982"/>
                <a:gd name="connsiteX0" fmla="*/ 0 w 10000"/>
                <a:gd name="connsiteY0" fmla="*/ 9450 h 9853"/>
                <a:gd name="connsiteX1" fmla="*/ 3610 w 10000"/>
                <a:gd name="connsiteY1" fmla="*/ 9010 h 9853"/>
                <a:gd name="connsiteX2" fmla="*/ 3717 w 10000"/>
                <a:gd name="connsiteY2" fmla="*/ 3244 h 9853"/>
                <a:gd name="connsiteX3" fmla="*/ 5645 w 10000"/>
                <a:gd name="connsiteY3" fmla="*/ 703 h 9853"/>
                <a:gd name="connsiteX4" fmla="*/ 10000 w 10000"/>
                <a:gd name="connsiteY4" fmla="*/ 0 h 9853"/>
                <a:gd name="connsiteX0" fmla="*/ 0 w 10000"/>
                <a:gd name="connsiteY0" fmla="*/ 9591 h 9752"/>
                <a:gd name="connsiteX1" fmla="*/ 3786 w 10000"/>
                <a:gd name="connsiteY1" fmla="*/ 7920 h 9752"/>
                <a:gd name="connsiteX2" fmla="*/ 3717 w 10000"/>
                <a:gd name="connsiteY2" fmla="*/ 3292 h 9752"/>
                <a:gd name="connsiteX3" fmla="*/ 5645 w 10000"/>
                <a:gd name="connsiteY3" fmla="*/ 713 h 9752"/>
                <a:gd name="connsiteX4" fmla="*/ 10000 w 10000"/>
                <a:gd name="connsiteY4" fmla="*/ 0 h 9752"/>
                <a:gd name="connsiteX0" fmla="*/ 0 w 10000"/>
                <a:gd name="connsiteY0" fmla="*/ 9835 h 10000"/>
                <a:gd name="connsiteX1" fmla="*/ 3786 w 10000"/>
                <a:gd name="connsiteY1" fmla="*/ 8121 h 10000"/>
                <a:gd name="connsiteX2" fmla="*/ 4507 w 10000"/>
                <a:gd name="connsiteY2" fmla="*/ 3316 h 10000"/>
                <a:gd name="connsiteX3" fmla="*/ 5645 w 10000"/>
                <a:gd name="connsiteY3" fmla="*/ 731 h 10000"/>
                <a:gd name="connsiteX4" fmla="*/ 10000 w 10000"/>
                <a:gd name="connsiteY4" fmla="*/ 0 h 10000"/>
                <a:gd name="connsiteX0" fmla="*/ 0 w 10176"/>
                <a:gd name="connsiteY0" fmla="*/ 9139 h 9947"/>
                <a:gd name="connsiteX1" fmla="*/ 3786 w 10176"/>
                <a:gd name="connsiteY1" fmla="*/ 7425 h 9947"/>
                <a:gd name="connsiteX2" fmla="*/ 4507 w 10176"/>
                <a:gd name="connsiteY2" fmla="*/ 2620 h 9947"/>
                <a:gd name="connsiteX3" fmla="*/ 5645 w 10176"/>
                <a:gd name="connsiteY3" fmla="*/ 35 h 9947"/>
                <a:gd name="connsiteX4" fmla="*/ 10176 w 10176"/>
                <a:gd name="connsiteY4" fmla="*/ 9945 h 9947"/>
                <a:gd name="connsiteX0" fmla="*/ 0 w 10000"/>
                <a:gd name="connsiteY0" fmla="*/ 9192 h 10002"/>
                <a:gd name="connsiteX1" fmla="*/ 3721 w 10000"/>
                <a:gd name="connsiteY1" fmla="*/ 7469 h 10002"/>
                <a:gd name="connsiteX2" fmla="*/ 4429 w 10000"/>
                <a:gd name="connsiteY2" fmla="*/ 2638 h 10002"/>
                <a:gd name="connsiteX3" fmla="*/ 5547 w 10000"/>
                <a:gd name="connsiteY3" fmla="*/ 39 h 10002"/>
                <a:gd name="connsiteX4" fmla="*/ 10000 w 10000"/>
                <a:gd name="connsiteY4" fmla="*/ 10002 h 10002"/>
                <a:gd name="connsiteX0" fmla="*/ 0 w 10000"/>
                <a:gd name="connsiteY0" fmla="*/ 6584 h 7394"/>
                <a:gd name="connsiteX1" fmla="*/ 3721 w 10000"/>
                <a:gd name="connsiteY1" fmla="*/ 4861 h 7394"/>
                <a:gd name="connsiteX2" fmla="*/ 4429 w 10000"/>
                <a:gd name="connsiteY2" fmla="*/ 30 h 7394"/>
                <a:gd name="connsiteX3" fmla="*/ 10000 w 10000"/>
                <a:gd name="connsiteY3" fmla="*/ 7394 h 7394"/>
                <a:gd name="connsiteX0" fmla="*/ 0 w 10000"/>
                <a:gd name="connsiteY0" fmla="*/ 2339 h 3434"/>
                <a:gd name="connsiteX1" fmla="*/ 3721 w 10000"/>
                <a:gd name="connsiteY1" fmla="*/ 8 h 3434"/>
                <a:gd name="connsiteX2" fmla="*/ 10000 w 10000"/>
                <a:gd name="connsiteY2" fmla="*/ 3434 h 3434"/>
                <a:gd name="connsiteX0" fmla="*/ 0 w 10000"/>
                <a:gd name="connsiteY0" fmla="*/ 223 h 3412"/>
                <a:gd name="connsiteX1" fmla="*/ 4929 w 10000"/>
                <a:gd name="connsiteY1" fmla="*/ 62 h 3412"/>
                <a:gd name="connsiteX2" fmla="*/ 10000 w 10000"/>
                <a:gd name="connsiteY2" fmla="*/ 3412 h 3412"/>
                <a:gd name="connsiteX0" fmla="*/ 0 w 9914"/>
                <a:gd name="connsiteY0" fmla="*/ 0 h 11427"/>
                <a:gd name="connsiteX1" fmla="*/ 4843 w 9914"/>
                <a:gd name="connsiteY1" fmla="*/ 1609 h 11427"/>
                <a:gd name="connsiteX2" fmla="*/ 9914 w 9914"/>
                <a:gd name="connsiteY2" fmla="*/ 11427 h 11427"/>
                <a:gd name="connsiteX0" fmla="*/ 0 w 10000"/>
                <a:gd name="connsiteY0" fmla="*/ 173 h 10173"/>
                <a:gd name="connsiteX1" fmla="*/ 4885 w 10000"/>
                <a:gd name="connsiteY1" fmla="*/ 1581 h 10173"/>
                <a:gd name="connsiteX2" fmla="*/ 10000 w 10000"/>
                <a:gd name="connsiteY2" fmla="*/ 10173 h 10173"/>
                <a:gd name="connsiteX0" fmla="*/ 0 w 9652"/>
                <a:gd name="connsiteY0" fmla="*/ 69 h 11283"/>
                <a:gd name="connsiteX1" fmla="*/ 4537 w 9652"/>
                <a:gd name="connsiteY1" fmla="*/ 2691 h 11283"/>
                <a:gd name="connsiteX2" fmla="*/ 9652 w 9652"/>
                <a:gd name="connsiteY2" fmla="*/ 11283 h 11283"/>
                <a:gd name="connsiteX0" fmla="*/ 0 w 10000"/>
                <a:gd name="connsiteY0" fmla="*/ 0 h 9939"/>
                <a:gd name="connsiteX1" fmla="*/ 4701 w 10000"/>
                <a:gd name="connsiteY1" fmla="*/ 2324 h 9939"/>
                <a:gd name="connsiteX2" fmla="*/ 10000 w 10000"/>
                <a:gd name="connsiteY2" fmla="*/ 9939 h 9939"/>
                <a:gd name="connsiteX0" fmla="*/ 0 w 9549"/>
                <a:gd name="connsiteY0" fmla="*/ 0 h 13248"/>
                <a:gd name="connsiteX1" fmla="*/ 4701 w 9549"/>
                <a:gd name="connsiteY1" fmla="*/ 2338 h 13248"/>
                <a:gd name="connsiteX2" fmla="*/ 9549 w 9549"/>
                <a:gd name="connsiteY2" fmla="*/ 13248 h 1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49" h="13248">
                  <a:moveTo>
                    <a:pt x="0" y="0"/>
                  </a:moveTo>
                  <a:cubicBezTo>
                    <a:pt x="1941" y="756"/>
                    <a:pt x="3110" y="130"/>
                    <a:pt x="4701" y="2338"/>
                  </a:cubicBezTo>
                  <a:cubicBezTo>
                    <a:pt x="6293" y="4546"/>
                    <a:pt x="8182" y="8493"/>
                    <a:pt x="9549" y="13248"/>
                  </a:cubicBezTo>
                </a:path>
              </a:pathLst>
            </a:custGeom>
            <a:noFill/>
            <a:ln w="15875" cap="flat" cmpd="sng">
              <a:solidFill>
                <a:srgbClr val="C00000"/>
              </a:solidFill>
              <a:prstDash val="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Line 176">
              <a:extLst>
                <a:ext uri="{FF2B5EF4-FFF2-40B4-BE49-F238E27FC236}">
                  <a16:creationId xmlns:a16="http://schemas.microsoft.com/office/drawing/2014/main" id="{D30663DE-5A1B-2FC1-94D3-363347DD39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00129" y="6149301"/>
              <a:ext cx="376469" cy="91242"/>
            </a:xfrm>
            <a:custGeom>
              <a:avLst/>
              <a:gdLst>
                <a:gd name="connsiteX0" fmla="*/ 0 w 399009"/>
                <a:gd name="connsiteY0" fmla="*/ 0 h 301687"/>
                <a:gd name="connsiteX1" fmla="*/ 399009 w 399009"/>
                <a:gd name="connsiteY1" fmla="*/ 301687 h 301687"/>
                <a:gd name="connsiteX0" fmla="*/ 54067 w 90542"/>
                <a:gd name="connsiteY0" fmla="*/ 0 h 389950"/>
                <a:gd name="connsiteX1" fmla="*/ 36476 w 90542"/>
                <a:gd name="connsiteY1" fmla="*/ 389950 h 389950"/>
                <a:gd name="connsiteX0" fmla="*/ 66396 w 70691"/>
                <a:gd name="connsiteY0" fmla="*/ 0 h 389950"/>
                <a:gd name="connsiteX1" fmla="*/ 48805 w 70691"/>
                <a:gd name="connsiteY1" fmla="*/ 389950 h 389950"/>
                <a:gd name="connsiteX0" fmla="*/ 0 w 388416"/>
                <a:gd name="connsiteY0" fmla="*/ 0 h 75735"/>
                <a:gd name="connsiteX1" fmla="*/ 388416 w 388416"/>
                <a:gd name="connsiteY1" fmla="*/ 75735 h 75735"/>
                <a:gd name="connsiteX0" fmla="*/ 0 w 388416"/>
                <a:gd name="connsiteY0" fmla="*/ 0 h 75735"/>
                <a:gd name="connsiteX1" fmla="*/ 388416 w 388416"/>
                <a:gd name="connsiteY1" fmla="*/ 75735 h 75735"/>
                <a:gd name="connsiteX0" fmla="*/ 0 w 388416"/>
                <a:gd name="connsiteY0" fmla="*/ 0 h 75735"/>
                <a:gd name="connsiteX1" fmla="*/ 388416 w 388416"/>
                <a:gd name="connsiteY1" fmla="*/ 75735 h 75735"/>
                <a:gd name="connsiteX0" fmla="*/ 0 w 388416"/>
                <a:gd name="connsiteY0" fmla="*/ 0 h 75735"/>
                <a:gd name="connsiteX1" fmla="*/ 129439 w 388416"/>
                <a:gd name="connsiteY1" fmla="*/ 32709 h 75735"/>
                <a:gd name="connsiteX2" fmla="*/ 388416 w 388416"/>
                <a:gd name="connsiteY2" fmla="*/ 75735 h 75735"/>
                <a:gd name="connsiteX0" fmla="*/ 0 w 388416"/>
                <a:gd name="connsiteY0" fmla="*/ 0 h 75735"/>
                <a:gd name="connsiteX1" fmla="*/ 129439 w 388416"/>
                <a:gd name="connsiteY1" fmla="*/ 32709 h 75735"/>
                <a:gd name="connsiteX2" fmla="*/ 388416 w 388416"/>
                <a:gd name="connsiteY2" fmla="*/ 75735 h 75735"/>
                <a:gd name="connsiteX0" fmla="*/ 0 w 388416"/>
                <a:gd name="connsiteY0" fmla="*/ 4868 h 80603"/>
                <a:gd name="connsiteX1" fmla="*/ 129439 w 388416"/>
                <a:gd name="connsiteY1" fmla="*/ 37577 h 80603"/>
                <a:gd name="connsiteX2" fmla="*/ 388416 w 388416"/>
                <a:gd name="connsiteY2" fmla="*/ 80603 h 80603"/>
                <a:gd name="connsiteX0" fmla="*/ 0 w 388416"/>
                <a:gd name="connsiteY0" fmla="*/ 0 h 75735"/>
                <a:gd name="connsiteX1" fmla="*/ 129439 w 388416"/>
                <a:gd name="connsiteY1" fmla="*/ 32709 h 75735"/>
                <a:gd name="connsiteX2" fmla="*/ 388416 w 388416"/>
                <a:gd name="connsiteY2" fmla="*/ 75735 h 75735"/>
                <a:gd name="connsiteX0" fmla="*/ 0 w 367233"/>
                <a:gd name="connsiteY0" fmla="*/ 0 h 72205"/>
                <a:gd name="connsiteX1" fmla="*/ 129439 w 367233"/>
                <a:gd name="connsiteY1" fmla="*/ 32709 h 72205"/>
                <a:gd name="connsiteX2" fmla="*/ 367233 w 367233"/>
                <a:gd name="connsiteY2" fmla="*/ 72205 h 72205"/>
                <a:gd name="connsiteX0" fmla="*/ 0 w 367233"/>
                <a:gd name="connsiteY0" fmla="*/ 1544 h 73749"/>
                <a:gd name="connsiteX1" fmla="*/ 129439 w 367233"/>
                <a:gd name="connsiteY1" fmla="*/ 34253 h 73749"/>
                <a:gd name="connsiteX2" fmla="*/ 367233 w 367233"/>
                <a:gd name="connsiteY2" fmla="*/ 73749 h 73749"/>
                <a:gd name="connsiteX0" fmla="*/ 0 w 367233"/>
                <a:gd name="connsiteY0" fmla="*/ 14009 h 86214"/>
                <a:gd name="connsiteX1" fmla="*/ 108256 w 367233"/>
                <a:gd name="connsiteY1" fmla="*/ 14944 h 86214"/>
                <a:gd name="connsiteX2" fmla="*/ 367233 w 367233"/>
                <a:gd name="connsiteY2" fmla="*/ 86214 h 86214"/>
                <a:gd name="connsiteX0" fmla="*/ 0 w 384886"/>
                <a:gd name="connsiteY0" fmla="*/ 14009 h 86214"/>
                <a:gd name="connsiteX1" fmla="*/ 125909 w 384886"/>
                <a:gd name="connsiteY1" fmla="*/ 14944 h 86214"/>
                <a:gd name="connsiteX2" fmla="*/ 384886 w 384886"/>
                <a:gd name="connsiteY2" fmla="*/ 86214 h 86214"/>
                <a:gd name="connsiteX0" fmla="*/ 0 w 353111"/>
                <a:gd name="connsiteY0" fmla="*/ 47673 h 88104"/>
                <a:gd name="connsiteX1" fmla="*/ 94134 w 353111"/>
                <a:gd name="connsiteY1" fmla="*/ 16834 h 88104"/>
                <a:gd name="connsiteX2" fmla="*/ 353111 w 353111"/>
                <a:gd name="connsiteY2" fmla="*/ 88104 h 88104"/>
                <a:gd name="connsiteX0" fmla="*/ 0 w 353111"/>
                <a:gd name="connsiteY0" fmla="*/ 47673 h 88104"/>
                <a:gd name="connsiteX1" fmla="*/ 94134 w 353111"/>
                <a:gd name="connsiteY1" fmla="*/ 16834 h 88104"/>
                <a:gd name="connsiteX2" fmla="*/ 353111 w 353111"/>
                <a:gd name="connsiteY2" fmla="*/ 88104 h 88104"/>
                <a:gd name="connsiteX0" fmla="*/ 0 w 363703"/>
                <a:gd name="connsiteY0" fmla="*/ 17747 h 86422"/>
                <a:gd name="connsiteX1" fmla="*/ 104726 w 363703"/>
                <a:gd name="connsiteY1" fmla="*/ 15152 h 86422"/>
                <a:gd name="connsiteX2" fmla="*/ 363703 w 363703"/>
                <a:gd name="connsiteY2" fmla="*/ 86422 h 86422"/>
                <a:gd name="connsiteX0" fmla="*/ 0 w 363703"/>
                <a:gd name="connsiteY0" fmla="*/ 17747 h 86422"/>
                <a:gd name="connsiteX1" fmla="*/ 104726 w 363703"/>
                <a:gd name="connsiteY1" fmla="*/ 15152 h 86422"/>
                <a:gd name="connsiteX2" fmla="*/ 363703 w 363703"/>
                <a:gd name="connsiteY2" fmla="*/ 86422 h 86422"/>
                <a:gd name="connsiteX0" fmla="*/ 0 w 363703"/>
                <a:gd name="connsiteY0" fmla="*/ 26708 h 95383"/>
                <a:gd name="connsiteX1" fmla="*/ 175336 w 363703"/>
                <a:gd name="connsiteY1" fmla="*/ 6461 h 95383"/>
                <a:gd name="connsiteX2" fmla="*/ 363703 w 363703"/>
                <a:gd name="connsiteY2" fmla="*/ 95383 h 95383"/>
                <a:gd name="connsiteX0" fmla="*/ 0 w 363703"/>
                <a:gd name="connsiteY0" fmla="*/ 36943 h 105618"/>
                <a:gd name="connsiteX1" fmla="*/ 175336 w 363703"/>
                <a:gd name="connsiteY1" fmla="*/ 16696 h 105618"/>
                <a:gd name="connsiteX2" fmla="*/ 363703 w 363703"/>
                <a:gd name="connsiteY2" fmla="*/ 105618 h 105618"/>
                <a:gd name="connsiteX0" fmla="*/ 0 w 363703"/>
                <a:gd name="connsiteY0" fmla="*/ 24219 h 92894"/>
                <a:gd name="connsiteX1" fmla="*/ 175336 w 363703"/>
                <a:gd name="connsiteY1" fmla="*/ 3972 h 92894"/>
                <a:gd name="connsiteX2" fmla="*/ 363703 w 363703"/>
                <a:gd name="connsiteY2" fmla="*/ 92894 h 92894"/>
                <a:gd name="connsiteX0" fmla="*/ 0 w 363703"/>
                <a:gd name="connsiteY0" fmla="*/ 18429 h 87104"/>
                <a:gd name="connsiteX1" fmla="*/ 148966 w 363703"/>
                <a:gd name="connsiteY1" fmla="*/ 4697 h 87104"/>
                <a:gd name="connsiteX2" fmla="*/ 363703 w 363703"/>
                <a:gd name="connsiteY2" fmla="*/ 87104 h 8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3703" h="87104">
                  <a:moveTo>
                    <a:pt x="0" y="18429"/>
                  </a:moveTo>
                  <a:cubicBezTo>
                    <a:pt x="56290" y="45063"/>
                    <a:pt x="88322" y="15997"/>
                    <a:pt x="148966" y="4697"/>
                  </a:cubicBezTo>
                  <a:cubicBezTo>
                    <a:pt x="220174" y="-8571"/>
                    <a:pt x="278002" y="2532"/>
                    <a:pt x="363703" y="87104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3" name="Group 167">
              <a:extLst>
                <a:ext uri="{FF2B5EF4-FFF2-40B4-BE49-F238E27FC236}">
                  <a16:creationId xmlns:a16="http://schemas.microsoft.com/office/drawing/2014/main" id="{53A6BAC5-90CA-8020-72E0-F2E58E20F2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24365" y="5099624"/>
              <a:ext cx="272192" cy="505150"/>
              <a:chOff x="2483" y="1971"/>
              <a:chExt cx="352" cy="576"/>
            </a:xfrm>
          </p:grpSpPr>
          <p:sp>
            <p:nvSpPr>
              <p:cNvPr id="197" name="Oval 168">
                <a:extLst>
                  <a:ext uri="{FF2B5EF4-FFF2-40B4-BE49-F238E27FC236}">
                    <a16:creationId xmlns:a16="http://schemas.microsoft.com/office/drawing/2014/main" id="{F9B3E59D-ED0C-059B-E7EF-871C9552B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6" y="2443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98" name="Oval 169">
                <a:extLst>
                  <a:ext uri="{FF2B5EF4-FFF2-40B4-BE49-F238E27FC236}">
                    <a16:creationId xmlns:a16="http://schemas.microsoft.com/office/drawing/2014/main" id="{3BE1E718-90EE-377A-E99B-96E82AC5D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2034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99" name="Oval 170">
                <a:extLst>
                  <a:ext uri="{FF2B5EF4-FFF2-40B4-BE49-F238E27FC236}">
                    <a16:creationId xmlns:a16="http://schemas.microsoft.com/office/drawing/2014/main" id="{E8AF309C-8F54-8ABA-FB5A-577E07F29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1971"/>
                <a:ext cx="352" cy="576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00" name="Freeform 171">
                <a:extLst>
                  <a:ext uri="{FF2B5EF4-FFF2-40B4-BE49-F238E27FC236}">
                    <a16:creationId xmlns:a16="http://schemas.microsoft.com/office/drawing/2014/main" id="{283FBE4E-7406-AC2A-9717-D97F36837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84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" name="Freeform 172">
                <a:extLst>
                  <a:ext uri="{FF2B5EF4-FFF2-40B4-BE49-F238E27FC236}">
                    <a16:creationId xmlns:a16="http://schemas.microsoft.com/office/drawing/2014/main" id="{B261AF48-C17F-066A-58CE-94B3C5D624B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89" y="2087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4" name="Line 145">
              <a:extLst>
                <a:ext uri="{FF2B5EF4-FFF2-40B4-BE49-F238E27FC236}">
                  <a16:creationId xmlns:a16="http://schemas.microsoft.com/office/drawing/2014/main" id="{9BD36073-5699-8C8A-3075-E12A1A0906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50117" y="6286214"/>
              <a:ext cx="37569" cy="3339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Oval 163">
              <a:extLst>
                <a:ext uri="{FF2B5EF4-FFF2-40B4-BE49-F238E27FC236}">
                  <a16:creationId xmlns:a16="http://schemas.microsoft.com/office/drawing/2014/main" id="{39552015-1AC7-741A-6DB5-C17A9C0EB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8352" y="5091152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6" name="Oval 164">
              <a:extLst>
                <a:ext uri="{FF2B5EF4-FFF2-40B4-BE49-F238E27FC236}">
                  <a16:creationId xmlns:a16="http://schemas.microsoft.com/office/drawing/2014/main" id="{A68C79BF-952B-6BC1-F4AB-8071BC251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0724" y="5710898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7" name="Oval 165">
              <a:extLst>
                <a:ext uri="{FF2B5EF4-FFF2-40B4-BE49-F238E27FC236}">
                  <a16:creationId xmlns:a16="http://schemas.microsoft.com/office/drawing/2014/main" id="{CDA4B89F-11E5-713C-A4F3-F0E3D37F3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3042" y="6254319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8" name="Oval 166">
              <a:extLst>
                <a:ext uri="{FF2B5EF4-FFF2-40B4-BE49-F238E27FC236}">
                  <a16:creationId xmlns:a16="http://schemas.microsoft.com/office/drawing/2014/main" id="{E8FAD7FA-C378-1AFA-A7DF-28537948C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5455" y="4985912"/>
              <a:ext cx="260593" cy="141810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9" name="Line 145">
              <a:extLst>
                <a:ext uri="{FF2B5EF4-FFF2-40B4-BE49-F238E27FC236}">
                  <a16:creationId xmlns:a16="http://schemas.microsoft.com/office/drawing/2014/main" id="{1125729A-F885-13E1-D9CB-AC38402A99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71476" y="5095703"/>
              <a:ext cx="532012" cy="269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55">
              <a:extLst>
                <a:ext uri="{FF2B5EF4-FFF2-40B4-BE49-F238E27FC236}">
                  <a16:creationId xmlns:a16="http://schemas.microsoft.com/office/drawing/2014/main" id="{DE966EB0-413C-433F-D78E-097F5A137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4785" y="5110968"/>
              <a:ext cx="588703" cy="753313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0 w 10000"/>
                <a:gd name="connsiteY0" fmla="*/ 7163 h 8461"/>
                <a:gd name="connsiteX1" fmla="*/ 3085 w 10000"/>
                <a:gd name="connsiteY1" fmla="*/ 8200 h 8461"/>
                <a:gd name="connsiteX2" fmla="*/ 5671 w 10000"/>
                <a:gd name="connsiteY2" fmla="*/ 1663 h 8461"/>
                <a:gd name="connsiteX3" fmla="*/ 10000 w 10000"/>
                <a:gd name="connsiteY3" fmla="*/ 0 h 8461"/>
                <a:gd name="connsiteX0" fmla="*/ 0 w 10000"/>
                <a:gd name="connsiteY0" fmla="*/ 8237 h 9771"/>
                <a:gd name="connsiteX1" fmla="*/ 3085 w 10000"/>
                <a:gd name="connsiteY1" fmla="*/ 9463 h 9771"/>
                <a:gd name="connsiteX2" fmla="*/ 5671 w 10000"/>
                <a:gd name="connsiteY2" fmla="*/ 1736 h 9771"/>
                <a:gd name="connsiteX3" fmla="*/ 10000 w 10000"/>
                <a:gd name="connsiteY3" fmla="*/ 0 h 9771"/>
                <a:gd name="connsiteX0" fmla="*/ 0 w 10000"/>
                <a:gd name="connsiteY0" fmla="*/ 8430 h 10000"/>
                <a:gd name="connsiteX1" fmla="*/ 3085 w 10000"/>
                <a:gd name="connsiteY1" fmla="*/ 9685 h 10000"/>
                <a:gd name="connsiteX2" fmla="*/ 5671 w 10000"/>
                <a:gd name="connsiteY2" fmla="*/ 1777 h 10000"/>
                <a:gd name="connsiteX3" fmla="*/ 10000 w 10000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0" y="8430"/>
                  </a:moveTo>
                  <a:cubicBezTo>
                    <a:pt x="507" y="8643"/>
                    <a:pt x="2140" y="10793"/>
                    <a:pt x="3085" y="9685"/>
                  </a:cubicBezTo>
                  <a:cubicBezTo>
                    <a:pt x="4030" y="8575"/>
                    <a:pt x="4523" y="3435"/>
                    <a:pt x="5671" y="1777"/>
                  </a:cubicBezTo>
                  <a:cubicBezTo>
                    <a:pt x="6818" y="120"/>
                    <a:pt x="7695" y="307"/>
                    <a:pt x="10000" y="0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56">
              <a:extLst>
                <a:ext uri="{FF2B5EF4-FFF2-40B4-BE49-F238E27FC236}">
                  <a16:creationId xmlns:a16="http://schemas.microsoft.com/office/drawing/2014/main" id="{998C88F9-B94E-1D57-42F9-45793F044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5308" y="6049782"/>
              <a:ext cx="566155" cy="379666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8580 w 18580"/>
                <a:gd name="connsiteY0" fmla="*/ 7051 h 15748"/>
                <a:gd name="connsiteX1" fmla="*/ 14854 w 18580"/>
                <a:gd name="connsiteY1" fmla="*/ 15644 h 15748"/>
                <a:gd name="connsiteX2" fmla="*/ 3057 w 18580"/>
                <a:gd name="connsiteY2" fmla="*/ 305 h 15748"/>
                <a:gd name="connsiteX3" fmla="*/ 0 w 18580"/>
                <a:gd name="connsiteY3" fmla="*/ 4918 h 15748"/>
                <a:gd name="connsiteX0" fmla="*/ 18580 w 18580"/>
                <a:gd name="connsiteY0" fmla="*/ 7413 h 16110"/>
                <a:gd name="connsiteX1" fmla="*/ 14854 w 18580"/>
                <a:gd name="connsiteY1" fmla="*/ 16006 h 16110"/>
                <a:gd name="connsiteX2" fmla="*/ 3057 w 18580"/>
                <a:gd name="connsiteY2" fmla="*/ 667 h 16110"/>
                <a:gd name="connsiteX3" fmla="*/ 0 w 18580"/>
                <a:gd name="connsiteY3" fmla="*/ 1026 h 16110"/>
                <a:gd name="connsiteX0" fmla="*/ 17659 w 17659"/>
                <a:gd name="connsiteY0" fmla="*/ 6887 h 15584"/>
                <a:gd name="connsiteX1" fmla="*/ 13933 w 17659"/>
                <a:gd name="connsiteY1" fmla="*/ 15480 h 15584"/>
                <a:gd name="connsiteX2" fmla="*/ 2136 w 17659"/>
                <a:gd name="connsiteY2" fmla="*/ 141 h 15584"/>
                <a:gd name="connsiteX3" fmla="*/ 0 w 17659"/>
                <a:gd name="connsiteY3" fmla="*/ 13972 h 15584"/>
                <a:gd name="connsiteX0" fmla="*/ 18009 w 18009"/>
                <a:gd name="connsiteY0" fmla="*/ 7052 h 15749"/>
                <a:gd name="connsiteX1" fmla="*/ 14283 w 18009"/>
                <a:gd name="connsiteY1" fmla="*/ 15645 h 15749"/>
                <a:gd name="connsiteX2" fmla="*/ 2486 w 18009"/>
                <a:gd name="connsiteY2" fmla="*/ 306 h 15749"/>
                <a:gd name="connsiteX3" fmla="*/ 350 w 18009"/>
                <a:gd name="connsiteY3" fmla="*/ 14137 h 15749"/>
                <a:gd name="connsiteX0" fmla="*/ 19009 w 19009"/>
                <a:gd name="connsiteY0" fmla="*/ 8848 h 17545"/>
                <a:gd name="connsiteX1" fmla="*/ 15283 w 19009"/>
                <a:gd name="connsiteY1" fmla="*/ 17441 h 17545"/>
                <a:gd name="connsiteX2" fmla="*/ 3486 w 19009"/>
                <a:gd name="connsiteY2" fmla="*/ 2102 h 17545"/>
                <a:gd name="connsiteX3" fmla="*/ 199 w 19009"/>
                <a:gd name="connsiteY3" fmla="*/ 6290 h 17545"/>
                <a:gd name="connsiteX0" fmla="*/ 18810 w 18810"/>
                <a:gd name="connsiteY0" fmla="*/ 7452 h 16149"/>
                <a:gd name="connsiteX1" fmla="*/ 15084 w 18810"/>
                <a:gd name="connsiteY1" fmla="*/ 16045 h 16149"/>
                <a:gd name="connsiteX2" fmla="*/ 3287 w 18810"/>
                <a:gd name="connsiteY2" fmla="*/ 706 h 16149"/>
                <a:gd name="connsiteX3" fmla="*/ 0 w 18810"/>
                <a:gd name="connsiteY3" fmla="*/ 4894 h 16149"/>
                <a:gd name="connsiteX0" fmla="*/ 18810 w 18810"/>
                <a:gd name="connsiteY0" fmla="*/ 8300 h 17026"/>
                <a:gd name="connsiteX1" fmla="*/ 15084 w 18810"/>
                <a:gd name="connsiteY1" fmla="*/ 16893 h 17026"/>
                <a:gd name="connsiteX2" fmla="*/ 5129 w 18810"/>
                <a:gd name="connsiteY2" fmla="*/ 561 h 17026"/>
                <a:gd name="connsiteX3" fmla="*/ 0 w 18810"/>
                <a:gd name="connsiteY3" fmla="*/ 5742 h 17026"/>
                <a:gd name="connsiteX0" fmla="*/ 18810 w 18810"/>
                <a:gd name="connsiteY0" fmla="*/ 8300 h 14800"/>
                <a:gd name="connsiteX1" fmla="*/ 12666 w 18810"/>
                <a:gd name="connsiteY1" fmla="*/ 14624 h 14800"/>
                <a:gd name="connsiteX2" fmla="*/ 5129 w 18810"/>
                <a:gd name="connsiteY2" fmla="*/ 561 h 14800"/>
                <a:gd name="connsiteX3" fmla="*/ 0 w 18810"/>
                <a:gd name="connsiteY3" fmla="*/ 5742 h 14800"/>
                <a:gd name="connsiteX0" fmla="*/ 18580 w 18580"/>
                <a:gd name="connsiteY0" fmla="*/ 8158 h 14791"/>
                <a:gd name="connsiteX1" fmla="*/ 12666 w 18580"/>
                <a:gd name="connsiteY1" fmla="*/ 14624 h 14791"/>
                <a:gd name="connsiteX2" fmla="*/ 5129 w 18580"/>
                <a:gd name="connsiteY2" fmla="*/ 561 h 14791"/>
                <a:gd name="connsiteX3" fmla="*/ 0 w 18580"/>
                <a:gd name="connsiteY3" fmla="*/ 5742 h 14791"/>
                <a:gd name="connsiteX0" fmla="*/ 18580 w 18580"/>
                <a:gd name="connsiteY0" fmla="*/ 8158 h 14856"/>
                <a:gd name="connsiteX1" fmla="*/ 12666 w 18580"/>
                <a:gd name="connsiteY1" fmla="*/ 14624 h 14856"/>
                <a:gd name="connsiteX2" fmla="*/ 5129 w 18580"/>
                <a:gd name="connsiteY2" fmla="*/ 561 h 14856"/>
                <a:gd name="connsiteX3" fmla="*/ 0 w 18580"/>
                <a:gd name="connsiteY3" fmla="*/ 5742 h 14856"/>
                <a:gd name="connsiteX0" fmla="*/ 18465 w 18465"/>
                <a:gd name="connsiteY0" fmla="*/ 8158 h 14856"/>
                <a:gd name="connsiteX1" fmla="*/ 12551 w 18465"/>
                <a:gd name="connsiteY1" fmla="*/ 14624 h 14856"/>
                <a:gd name="connsiteX2" fmla="*/ 5014 w 18465"/>
                <a:gd name="connsiteY2" fmla="*/ 561 h 14856"/>
                <a:gd name="connsiteX3" fmla="*/ 0 w 18465"/>
                <a:gd name="connsiteY3" fmla="*/ 5742 h 14856"/>
                <a:gd name="connsiteX0" fmla="*/ 18465 w 18465"/>
                <a:gd name="connsiteY0" fmla="*/ 10688 h 17526"/>
                <a:gd name="connsiteX1" fmla="*/ 12551 w 18465"/>
                <a:gd name="connsiteY1" fmla="*/ 17154 h 17526"/>
                <a:gd name="connsiteX2" fmla="*/ 7240 w 18465"/>
                <a:gd name="connsiteY2" fmla="*/ 350 h 17526"/>
                <a:gd name="connsiteX3" fmla="*/ 0 w 18465"/>
                <a:gd name="connsiteY3" fmla="*/ 8272 h 17526"/>
                <a:gd name="connsiteX0" fmla="*/ 18465 w 18465"/>
                <a:gd name="connsiteY0" fmla="*/ 10688 h 15647"/>
                <a:gd name="connsiteX1" fmla="*/ 14999 w 18465"/>
                <a:gd name="connsiteY1" fmla="*/ 15098 h 15647"/>
                <a:gd name="connsiteX2" fmla="*/ 7240 w 18465"/>
                <a:gd name="connsiteY2" fmla="*/ 350 h 15647"/>
                <a:gd name="connsiteX3" fmla="*/ 0 w 18465"/>
                <a:gd name="connsiteY3" fmla="*/ 8272 h 15647"/>
                <a:gd name="connsiteX0" fmla="*/ 18465 w 18465"/>
                <a:gd name="connsiteY0" fmla="*/ 10688 h 15528"/>
                <a:gd name="connsiteX1" fmla="*/ 13886 w 18465"/>
                <a:gd name="connsiteY1" fmla="*/ 14961 h 15528"/>
                <a:gd name="connsiteX2" fmla="*/ 7240 w 18465"/>
                <a:gd name="connsiteY2" fmla="*/ 350 h 15528"/>
                <a:gd name="connsiteX3" fmla="*/ 0 w 18465"/>
                <a:gd name="connsiteY3" fmla="*/ 8272 h 15528"/>
                <a:gd name="connsiteX0" fmla="*/ 18465 w 18465"/>
                <a:gd name="connsiteY0" fmla="*/ 10429 h 15250"/>
                <a:gd name="connsiteX1" fmla="*/ 13886 w 18465"/>
                <a:gd name="connsiteY1" fmla="*/ 14702 h 15250"/>
                <a:gd name="connsiteX2" fmla="*/ 8464 w 18465"/>
                <a:gd name="connsiteY2" fmla="*/ 365 h 15250"/>
                <a:gd name="connsiteX3" fmla="*/ 0 w 18465"/>
                <a:gd name="connsiteY3" fmla="*/ 8013 h 1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65" h="15250">
                  <a:moveTo>
                    <a:pt x="18465" y="10429"/>
                  </a:moveTo>
                  <a:cubicBezTo>
                    <a:pt x="17720" y="14001"/>
                    <a:pt x="15553" y="16379"/>
                    <a:pt x="13886" y="14702"/>
                  </a:cubicBezTo>
                  <a:cubicBezTo>
                    <a:pt x="12219" y="13025"/>
                    <a:pt x="10940" y="2153"/>
                    <a:pt x="8464" y="365"/>
                  </a:cubicBezTo>
                  <a:cubicBezTo>
                    <a:pt x="5988" y="-1423"/>
                    <a:pt x="488" y="3728"/>
                    <a:pt x="0" y="801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 158">
              <a:extLst>
                <a:ext uri="{FF2B5EF4-FFF2-40B4-BE49-F238E27FC236}">
                  <a16:creationId xmlns:a16="http://schemas.microsoft.com/office/drawing/2014/main" id="{37B96FA8-EE9F-3181-A9C6-454A2E45E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8275" y="5509577"/>
              <a:ext cx="587017" cy="882260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Oval 163">
              <a:extLst>
                <a:ext uri="{FF2B5EF4-FFF2-40B4-BE49-F238E27FC236}">
                  <a16:creationId xmlns:a16="http://schemas.microsoft.com/office/drawing/2014/main" id="{926574CA-1C10-2166-B0D3-765F710C3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1221" y="5095703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64" name="Oval 164">
              <a:extLst>
                <a:ext uri="{FF2B5EF4-FFF2-40B4-BE49-F238E27FC236}">
                  <a16:creationId xmlns:a16="http://schemas.microsoft.com/office/drawing/2014/main" id="{5EEB645E-9EF4-BF45-A1C9-C4B9EDC2E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1221" y="5715742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66" name="Oval 166">
              <a:extLst>
                <a:ext uri="{FF2B5EF4-FFF2-40B4-BE49-F238E27FC236}">
                  <a16:creationId xmlns:a16="http://schemas.microsoft.com/office/drawing/2014/main" id="{EB2BE29D-EB84-E303-BD8E-ABE7D0781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8323" y="4990463"/>
              <a:ext cx="260593" cy="141810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67" name="Line 145">
              <a:extLst>
                <a:ext uri="{FF2B5EF4-FFF2-40B4-BE49-F238E27FC236}">
                  <a16:creationId xmlns:a16="http://schemas.microsoft.com/office/drawing/2014/main" id="{218DC076-4E18-A877-1D06-C942FB420C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23362" y="5076317"/>
              <a:ext cx="336024" cy="238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155">
              <a:extLst>
                <a:ext uri="{FF2B5EF4-FFF2-40B4-BE49-F238E27FC236}">
                  <a16:creationId xmlns:a16="http://schemas.microsoft.com/office/drawing/2014/main" id="{63B61473-3163-6153-B1B2-5155E4073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2216" y="5034777"/>
              <a:ext cx="399543" cy="911202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1" h="1022">
                  <a:moveTo>
                    <a:pt x="0" y="805"/>
                  </a:moveTo>
                  <a:cubicBezTo>
                    <a:pt x="34" y="823"/>
                    <a:pt x="129" y="1022"/>
                    <a:pt x="207" y="911"/>
                  </a:cubicBezTo>
                  <a:cubicBezTo>
                    <a:pt x="285" y="800"/>
                    <a:pt x="392" y="280"/>
                    <a:pt x="469" y="140"/>
                  </a:cubicBezTo>
                  <a:cubicBezTo>
                    <a:pt x="546" y="0"/>
                    <a:pt x="629" y="87"/>
                    <a:pt x="671" y="7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Freeform 158">
              <a:extLst>
                <a:ext uri="{FF2B5EF4-FFF2-40B4-BE49-F238E27FC236}">
                  <a16:creationId xmlns:a16="http://schemas.microsoft.com/office/drawing/2014/main" id="{66FE88B3-BD3D-B87D-4701-557B5DC90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141" y="5580033"/>
              <a:ext cx="276505" cy="587770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155">
              <a:extLst>
                <a:ext uri="{FF2B5EF4-FFF2-40B4-BE49-F238E27FC236}">
                  <a16:creationId xmlns:a16="http://schemas.microsoft.com/office/drawing/2014/main" id="{93FD90E9-8C33-C8E0-28CB-275D91137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0794" y="5035143"/>
              <a:ext cx="564395" cy="911202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1" h="1022">
                  <a:moveTo>
                    <a:pt x="0" y="805"/>
                  </a:moveTo>
                  <a:cubicBezTo>
                    <a:pt x="34" y="823"/>
                    <a:pt x="129" y="1022"/>
                    <a:pt x="207" y="911"/>
                  </a:cubicBezTo>
                  <a:cubicBezTo>
                    <a:pt x="285" y="800"/>
                    <a:pt x="392" y="280"/>
                    <a:pt x="469" y="140"/>
                  </a:cubicBezTo>
                  <a:cubicBezTo>
                    <a:pt x="546" y="0"/>
                    <a:pt x="629" y="87"/>
                    <a:pt x="671" y="7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158">
              <a:extLst>
                <a:ext uri="{FF2B5EF4-FFF2-40B4-BE49-F238E27FC236}">
                  <a16:creationId xmlns:a16="http://schemas.microsoft.com/office/drawing/2014/main" id="{04300FE6-F112-DAB3-3DC7-94889BE21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4608" y="5505215"/>
              <a:ext cx="548251" cy="882260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Oval 163">
              <a:extLst>
                <a:ext uri="{FF2B5EF4-FFF2-40B4-BE49-F238E27FC236}">
                  <a16:creationId xmlns:a16="http://schemas.microsoft.com/office/drawing/2014/main" id="{4D8D3E25-A1F7-7B1F-79F3-1ACC8D54D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5190" y="5080748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73" name="Oval 164">
              <a:extLst>
                <a:ext uri="{FF2B5EF4-FFF2-40B4-BE49-F238E27FC236}">
                  <a16:creationId xmlns:a16="http://schemas.microsoft.com/office/drawing/2014/main" id="{BCF5567B-FC98-8B8A-B0A6-F3CF0DFDF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9275" y="5700787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74" name="Oval 165">
              <a:extLst>
                <a:ext uri="{FF2B5EF4-FFF2-40B4-BE49-F238E27FC236}">
                  <a16:creationId xmlns:a16="http://schemas.microsoft.com/office/drawing/2014/main" id="{C3A69745-1822-D36B-BE91-5656E0317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0539" y="6241894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75" name="Oval 166">
              <a:extLst>
                <a:ext uri="{FF2B5EF4-FFF2-40B4-BE49-F238E27FC236}">
                  <a16:creationId xmlns:a16="http://schemas.microsoft.com/office/drawing/2014/main" id="{019B4D28-29AB-73E2-15D2-1A92007C5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5813" y="4975508"/>
              <a:ext cx="260593" cy="141810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76" name="Freeform 156">
              <a:extLst>
                <a:ext uri="{FF2B5EF4-FFF2-40B4-BE49-F238E27FC236}">
                  <a16:creationId xmlns:a16="http://schemas.microsoft.com/office/drawing/2014/main" id="{F0579732-35A1-4AE9-20F6-661616109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6754" y="6188411"/>
              <a:ext cx="399542" cy="333982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80" h="13415">
                  <a:moveTo>
                    <a:pt x="18580" y="4776"/>
                  </a:moveTo>
                  <a:cubicBezTo>
                    <a:pt x="17950" y="6221"/>
                    <a:pt x="17556" y="14091"/>
                    <a:pt x="14854" y="13369"/>
                  </a:cubicBezTo>
                  <a:cubicBezTo>
                    <a:pt x="12152" y="12647"/>
                    <a:pt x="4842" y="2229"/>
                    <a:pt x="2366" y="441"/>
                  </a:cubicBezTo>
                  <a:cubicBezTo>
                    <a:pt x="-110" y="-1347"/>
                    <a:pt x="372" y="2896"/>
                    <a:pt x="0" y="264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Oval 163">
              <a:extLst>
                <a:ext uri="{FF2B5EF4-FFF2-40B4-BE49-F238E27FC236}">
                  <a16:creationId xmlns:a16="http://schemas.microsoft.com/office/drawing/2014/main" id="{71E37973-3ED2-3639-F607-D10826DD1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4019" y="5080748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78" name="Oval 164">
              <a:extLst>
                <a:ext uri="{FF2B5EF4-FFF2-40B4-BE49-F238E27FC236}">
                  <a16:creationId xmlns:a16="http://schemas.microsoft.com/office/drawing/2014/main" id="{E5E76265-EFCC-0FCC-1CF2-16B5BD727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4019" y="5700787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79" name="Oval 165">
              <a:extLst>
                <a:ext uri="{FF2B5EF4-FFF2-40B4-BE49-F238E27FC236}">
                  <a16:creationId xmlns:a16="http://schemas.microsoft.com/office/drawing/2014/main" id="{95C20FE6-9EEA-1EC7-D123-71F8B9ECD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8804" y="6241894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80" name="Oval 166">
              <a:extLst>
                <a:ext uri="{FF2B5EF4-FFF2-40B4-BE49-F238E27FC236}">
                  <a16:creationId xmlns:a16="http://schemas.microsoft.com/office/drawing/2014/main" id="{F99E177A-951B-1BE2-9877-BB28AA0C9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121" y="4975508"/>
              <a:ext cx="260593" cy="141810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81" name="Line 145">
              <a:extLst>
                <a:ext uri="{FF2B5EF4-FFF2-40B4-BE49-F238E27FC236}">
                  <a16:creationId xmlns:a16="http://schemas.microsoft.com/office/drawing/2014/main" id="{D731A9E9-7A4E-033E-B12C-098B717A89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32071" y="5095702"/>
              <a:ext cx="548251" cy="44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 156">
              <a:extLst>
                <a:ext uri="{FF2B5EF4-FFF2-40B4-BE49-F238E27FC236}">
                  <a16:creationId xmlns:a16="http://schemas.microsoft.com/office/drawing/2014/main" id="{6120B164-E3EB-A2F8-A886-525435C07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2106" y="6102060"/>
              <a:ext cx="603903" cy="321389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8580 w 18580"/>
                <a:gd name="connsiteY0" fmla="*/ 4776 h 9089"/>
                <a:gd name="connsiteX1" fmla="*/ 15287 w 18580"/>
                <a:gd name="connsiteY1" fmla="*/ 8992 h 9089"/>
                <a:gd name="connsiteX2" fmla="*/ 2366 w 18580"/>
                <a:gd name="connsiteY2" fmla="*/ 441 h 9089"/>
                <a:gd name="connsiteX3" fmla="*/ 0 w 18580"/>
                <a:gd name="connsiteY3" fmla="*/ 2643 h 9089"/>
                <a:gd name="connsiteX0" fmla="*/ 10000 w 10000"/>
                <a:gd name="connsiteY0" fmla="*/ 9267 h 14203"/>
                <a:gd name="connsiteX1" fmla="*/ 8228 w 10000"/>
                <a:gd name="connsiteY1" fmla="*/ 13905 h 14203"/>
                <a:gd name="connsiteX2" fmla="*/ 2148 w 10000"/>
                <a:gd name="connsiteY2" fmla="*/ 284 h 14203"/>
                <a:gd name="connsiteX3" fmla="*/ 0 w 10000"/>
                <a:gd name="connsiteY3" fmla="*/ 6920 h 14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4203">
                  <a:moveTo>
                    <a:pt x="10000" y="9267"/>
                  </a:moveTo>
                  <a:cubicBezTo>
                    <a:pt x="9661" y="10857"/>
                    <a:pt x="9537" y="15402"/>
                    <a:pt x="8228" y="13905"/>
                  </a:cubicBezTo>
                  <a:cubicBezTo>
                    <a:pt x="6919" y="12408"/>
                    <a:pt x="3481" y="2251"/>
                    <a:pt x="2148" y="284"/>
                  </a:cubicBezTo>
                  <a:cubicBezTo>
                    <a:pt x="816" y="-1683"/>
                    <a:pt x="200" y="7198"/>
                    <a:pt x="0" y="6920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3" name="Group 182">
              <a:extLst>
                <a:ext uri="{FF2B5EF4-FFF2-40B4-BE49-F238E27FC236}">
                  <a16:creationId xmlns:a16="http://schemas.microsoft.com/office/drawing/2014/main" id="{81600B04-50E8-B2A3-1C8B-A8B520F43C35}"/>
                </a:ext>
              </a:extLst>
            </p:cNvPr>
            <p:cNvGrpSpPr/>
            <p:nvPr/>
          </p:nvGrpSpPr>
          <p:grpSpPr>
            <a:xfrm>
              <a:off x="6775358" y="5715742"/>
              <a:ext cx="185586" cy="42096"/>
              <a:chOff x="3699834" y="5918187"/>
              <a:chExt cx="381000" cy="76200"/>
            </a:xfrm>
          </p:grpSpPr>
          <p:sp>
            <p:nvSpPr>
              <p:cNvPr id="194" name="Oval 164">
                <a:extLst>
                  <a:ext uri="{FF2B5EF4-FFF2-40B4-BE49-F238E27FC236}">
                    <a16:creationId xmlns:a16="http://schemas.microsoft.com/office/drawing/2014/main" id="{22E492C7-734F-17A1-03A9-C4DE9D91B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9834" y="5918187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95" name="Oval 164">
                <a:extLst>
                  <a:ext uri="{FF2B5EF4-FFF2-40B4-BE49-F238E27FC236}">
                    <a16:creationId xmlns:a16="http://schemas.microsoft.com/office/drawing/2014/main" id="{DBC4E74F-B825-7AAE-9916-56FBBE496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2234" y="5918187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96" name="Oval 164">
                <a:extLst>
                  <a:ext uri="{FF2B5EF4-FFF2-40B4-BE49-F238E27FC236}">
                    <a16:creationId xmlns:a16="http://schemas.microsoft.com/office/drawing/2014/main" id="{672851DC-06D9-4FFC-3810-F1C08A9644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634" y="5918187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84" name="Oval 164">
              <a:extLst>
                <a:ext uri="{FF2B5EF4-FFF2-40B4-BE49-F238E27FC236}">
                  <a16:creationId xmlns:a16="http://schemas.microsoft.com/office/drawing/2014/main" id="{4EC53836-B27C-DA62-88B3-E7F0EF96F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4738" y="5695663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85" name="Freeform 158">
              <a:extLst>
                <a:ext uri="{FF2B5EF4-FFF2-40B4-BE49-F238E27FC236}">
                  <a16:creationId xmlns:a16="http://schemas.microsoft.com/office/drawing/2014/main" id="{F4C9D5D4-91C2-BEEE-997A-783D0F864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3786" y="5511723"/>
              <a:ext cx="365209" cy="882260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Oval 164">
              <a:extLst>
                <a:ext uri="{FF2B5EF4-FFF2-40B4-BE49-F238E27FC236}">
                  <a16:creationId xmlns:a16="http://schemas.microsoft.com/office/drawing/2014/main" id="{E2A14204-595B-99CB-6D7F-1E68D41BF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0896" y="6241894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87" name="Freeform 155">
              <a:extLst>
                <a:ext uri="{FF2B5EF4-FFF2-40B4-BE49-F238E27FC236}">
                  <a16:creationId xmlns:a16="http://schemas.microsoft.com/office/drawing/2014/main" id="{E63079BA-BBF2-8B73-E96D-770527EAD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4110" y="5289899"/>
              <a:ext cx="274885" cy="615291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1" h="1022">
                  <a:moveTo>
                    <a:pt x="0" y="805"/>
                  </a:moveTo>
                  <a:cubicBezTo>
                    <a:pt x="34" y="823"/>
                    <a:pt x="129" y="1022"/>
                    <a:pt x="207" y="911"/>
                  </a:cubicBezTo>
                  <a:cubicBezTo>
                    <a:pt x="285" y="800"/>
                    <a:pt x="392" y="280"/>
                    <a:pt x="469" y="140"/>
                  </a:cubicBezTo>
                  <a:cubicBezTo>
                    <a:pt x="546" y="0"/>
                    <a:pt x="629" y="87"/>
                    <a:pt x="671" y="73"/>
                  </a:cubicBezTo>
                </a:path>
              </a:pathLst>
            </a:custGeom>
            <a:noFill/>
            <a:ln w="15875">
              <a:solidFill>
                <a:srgbClr val="00B050"/>
              </a:solidFill>
              <a:prstDash val="lg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Line 145">
              <a:extLst>
                <a:ext uri="{FF2B5EF4-FFF2-40B4-BE49-F238E27FC236}">
                  <a16:creationId xmlns:a16="http://schemas.microsoft.com/office/drawing/2014/main" id="{A44AAF03-2E86-5972-CC68-034F1BB24F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54596" y="6286214"/>
              <a:ext cx="40754" cy="32138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Oval 165">
              <a:extLst>
                <a:ext uri="{FF2B5EF4-FFF2-40B4-BE49-F238E27FC236}">
                  <a16:creationId xmlns:a16="http://schemas.microsoft.com/office/drawing/2014/main" id="{A1A08C75-DFB8-EBAD-C5CE-406EEED1C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5713" y="6241896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90" name="Freeform 156">
              <a:extLst>
                <a:ext uri="{FF2B5EF4-FFF2-40B4-BE49-F238E27FC236}">
                  <a16:creationId xmlns:a16="http://schemas.microsoft.com/office/drawing/2014/main" id="{6131C4B9-BDC9-6B44-3AD9-FD677BE1A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1843" y="6170171"/>
              <a:ext cx="603903" cy="333982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80" h="13415">
                  <a:moveTo>
                    <a:pt x="18580" y="4776"/>
                  </a:moveTo>
                  <a:cubicBezTo>
                    <a:pt x="17950" y="6221"/>
                    <a:pt x="17556" y="14091"/>
                    <a:pt x="14854" y="13369"/>
                  </a:cubicBezTo>
                  <a:cubicBezTo>
                    <a:pt x="12152" y="12647"/>
                    <a:pt x="4842" y="2229"/>
                    <a:pt x="2366" y="441"/>
                  </a:cubicBezTo>
                  <a:cubicBezTo>
                    <a:pt x="-110" y="-1347"/>
                    <a:pt x="372" y="2896"/>
                    <a:pt x="0" y="264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Freeform 156">
              <a:extLst>
                <a:ext uri="{FF2B5EF4-FFF2-40B4-BE49-F238E27FC236}">
                  <a16:creationId xmlns:a16="http://schemas.microsoft.com/office/drawing/2014/main" id="{4FCB35E5-A4A4-4CD8-F9AA-CAFA564EC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6382" y="6183979"/>
              <a:ext cx="399542" cy="333982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80" h="13415">
                  <a:moveTo>
                    <a:pt x="18580" y="4776"/>
                  </a:moveTo>
                  <a:cubicBezTo>
                    <a:pt x="17950" y="6221"/>
                    <a:pt x="17556" y="14091"/>
                    <a:pt x="14854" y="13369"/>
                  </a:cubicBezTo>
                  <a:cubicBezTo>
                    <a:pt x="12152" y="12647"/>
                    <a:pt x="4842" y="2229"/>
                    <a:pt x="2366" y="441"/>
                  </a:cubicBezTo>
                  <a:cubicBezTo>
                    <a:pt x="-110" y="-1347"/>
                    <a:pt x="372" y="2896"/>
                    <a:pt x="0" y="264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" name="Freeform 156">
              <a:extLst>
                <a:ext uri="{FF2B5EF4-FFF2-40B4-BE49-F238E27FC236}">
                  <a16:creationId xmlns:a16="http://schemas.microsoft.com/office/drawing/2014/main" id="{5641B56E-8DBD-62A5-BC7F-5DDF62278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7944" y="6043636"/>
              <a:ext cx="300947" cy="213959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8580 w 18580"/>
                <a:gd name="connsiteY0" fmla="*/ 2133 h 10727"/>
                <a:gd name="connsiteX1" fmla="*/ 14854 w 18580"/>
                <a:gd name="connsiteY1" fmla="*/ 10726 h 10727"/>
                <a:gd name="connsiteX2" fmla="*/ 6296 w 18580"/>
                <a:gd name="connsiteY2" fmla="*/ 2722 h 10727"/>
                <a:gd name="connsiteX3" fmla="*/ 0 w 18580"/>
                <a:gd name="connsiteY3" fmla="*/ 0 h 10727"/>
                <a:gd name="connsiteX0" fmla="*/ 13995 w 13995"/>
                <a:gd name="connsiteY0" fmla="*/ 0 h 8594"/>
                <a:gd name="connsiteX1" fmla="*/ 10269 w 13995"/>
                <a:gd name="connsiteY1" fmla="*/ 8593 h 8594"/>
                <a:gd name="connsiteX2" fmla="*/ 1711 w 13995"/>
                <a:gd name="connsiteY2" fmla="*/ 589 h 8594"/>
                <a:gd name="connsiteX3" fmla="*/ 0 w 13995"/>
                <a:gd name="connsiteY3" fmla="*/ 8079 h 8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95" h="8594">
                  <a:moveTo>
                    <a:pt x="13995" y="0"/>
                  </a:moveTo>
                  <a:cubicBezTo>
                    <a:pt x="13365" y="1445"/>
                    <a:pt x="12316" y="8495"/>
                    <a:pt x="10269" y="8593"/>
                  </a:cubicBezTo>
                  <a:cubicBezTo>
                    <a:pt x="8222" y="8691"/>
                    <a:pt x="4187" y="2377"/>
                    <a:pt x="1711" y="589"/>
                  </a:cubicBezTo>
                  <a:cubicBezTo>
                    <a:pt x="-765" y="-1199"/>
                    <a:pt x="372" y="8332"/>
                    <a:pt x="0" y="8079"/>
                  </a:cubicBezTo>
                </a:path>
              </a:pathLst>
            </a:custGeom>
            <a:noFill/>
            <a:ln w="15875">
              <a:solidFill>
                <a:srgbClr val="00B050"/>
              </a:solidFill>
              <a:prstDash val="lg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Freeform 156">
              <a:extLst>
                <a:ext uri="{FF2B5EF4-FFF2-40B4-BE49-F238E27FC236}">
                  <a16:creationId xmlns:a16="http://schemas.microsoft.com/office/drawing/2014/main" id="{ABF08FB8-AA64-7475-C12C-4493AB2B4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4624" y="6057363"/>
              <a:ext cx="269236" cy="195824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6867 w 16867"/>
                <a:gd name="connsiteY0" fmla="*/ 4491 h 13130"/>
                <a:gd name="connsiteX1" fmla="*/ 13141 w 16867"/>
                <a:gd name="connsiteY1" fmla="*/ 13084 h 13130"/>
                <a:gd name="connsiteX2" fmla="*/ 653 w 16867"/>
                <a:gd name="connsiteY2" fmla="*/ 156 h 13130"/>
                <a:gd name="connsiteX3" fmla="*/ 3200 w 16867"/>
                <a:gd name="connsiteY3" fmla="*/ 12388 h 13130"/>
                <a:gd name="connsiteX0" fmla="*/ 13667 w 13667"/>
                <a:gd name="connsiteY0" fmla="*/ 0 h 8601"/>
                <a:gd name="connsiteX1" fmla="*/ 9941 w 13667"/>
                <a:gd name="connsiteY1" fmla="*/ 8593 h 8601"/>
                <a:gd name="connsiteX2" fmla="*/ 1711 w 13667"/>
                <a:gd name="connsiteY2" fmla="*/ 1501 h 8601"/>
                <a:gd name="connsiteX3" fmla="*/ 0 w 13667"/>
                <a:gd name="connsiteY3" fmla="*/ 7897 h 8601"/>
                <a:gd name="connsiteX0" fmla="*/ 9161 w 9161"/>
                <a:gd name="connsiteY0" fmla="*/ 0 h 9145"/>
                <a:gd name="connsiteX1" fmla="*/ 7274 w 9161"/>
                <a:gd name="connsiteY1" fmla="*/ 9143 h 9145"/>
                <a:gd name="connsiteX2" fmla="*/ 1252 w 9161"/>
                <a:gd name="connsiteY2" fmla="*/ 897 h 9145"/>
                <a:gd name="connsiteX3" fmla="*/ 0 w 9161"/>
                <a:gd name="connsiteY3" fmla="*/ 8333 h 9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61" h="9145">
                  <a:moveTo>
                    <a:pt x="9161" y="0"/>
                  </a:moveTo>
                  <a:cubicBezTo>
                    <a:pt x="8700" y="1680"/>
                    <a:pt x="8592" y="8994"/>
                    <a:pt x="7274" y="9143"/>
                  </a:cubicBezTo>
                  <a:cubicBezTo>
                    <a:pt x="5956" y="9292"/>
                    <a:pt x="3064" y="2976"/>
                    <a:pt x="1252" y="897"/>
                  </a:cubicBezTo>
                  <a:cubicBezTo>
                    <a:pt x="-560" y="-1182"/>
                    <a:pt x="272" y="8628"/>
                    <a:pt x="0" y="8333"/>
                  </a:cubicBezTo>
                </a:path>
              </a:pathLst>
            </a:custGeom>
            <a:noFill/>
            <a:ln w="15875">
              <a:solidFill>
                <a:srgbClr val="00B050"/>
              </a:solidFill>
              <a:prstDash val="lg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" name="Group 215">
              <a:extLst>
                <a:ext uri="{FF2B5EF4-FFF2-40B4-BE49-F238E27FC236}">
                  <a16:creationId xmlns:a16="http://schemas.microsoft.com/office/drawing/2014/main" id="{0D0F1343-DEA0-FB19-A09D-7505F3EFBC05}"/>
                </a:ext>
              </a:extLst>
            </p:cNvPr>
            <p:cNvGrpSpPr/>
            <p:nvPr/>
          </p:nvGrpSpPr>
          <p:grpSpPr>
            <a:xfrm>
              <a:off x="7986633" y="5775237"/>
              <a:ext cx="343946" cy="465306"/>
              <a:chOff x="8214267" y="4364179"/>
              <a:chExt cx="343946" cy="344399"/>
            </a:xfrm>
          </p:grpSpPr>
          <p:sp>
            <p:nvSpPr>
              <p:cNvPr id="217" name="Oval 168">
                <a:extLst>
                  <a:ext uri="{FF2B5EF4-FFF2-40B4-BE49-F238E27FC236}">
                    <a16:creationId xmlns:a16="http://schemas.microsoft.com/office/drawing/2014/main" id="{BB894021-1514-DFC3-8FBB-866B52C63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4474" y="4626161"/>
                <a:ext cx="37890" cy="287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8" name="Oval 169">
                <a:extLst>
                  <a:ext uri="{FF2B5EF4-FFF2-40B4-BE49-F238E27FC236}">
                    <a16:creationId xmlns:a16="http://schemas.microsoft.com/office/drawing/2014/main" id="{24293F3D-25F5-F3A5-0763-88BA7C8D68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69676" y="4399467"/>
                <a:ext cx="37890" cy="287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9" name="Oval 170">
                <a:extLst>
                  <a:ext uri="{FF2B5EF4-FFF2-40B4-BE49-F238E27FC236}">
                    <a16:creationId xmlns:a16="http://schemas.microsoft.com/office/drawing/2014/main" id="{7598BCDA-80AF-7851-1F46-0A8981A913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14267" y="4364179"/>
                <a:ext cx="343946" cy="344399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0" name="Oval 168">
                <a:extLst>
                  <a:ext uri="{FF2B5EF4-FFF2-40B4-BE49-F238E27FC236}">
                    <a16:creationId xmlns:a16="http://schemas.microsoft.com/office/drawing/2014/main" id="{27AFAE9D-3D85-E905-11A5-7432D8C70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42877" y="4626161"/>
                <a:ext cx="37890" cy="287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cxnSp>
            <p:nvCxnSpPr>
              <p:cNvPr id="221" name="Straight Arrow Connector 220">
                <a:extLst>
                  <a:ext uri="{FF2B5EF4-FFF2-40B4-BE49-F238E27FC236}">
                    <a16:creationId xmlns:a16="http://schemas.microsoft.com/office/drawing/2014/main" id="{9D4A5DB0-5F18-182C-BFBD-82C52868A236}"/>
                  </a:ext>
                </a:extLst>
              </p:cNvPr>
              <p:cNvCxnSpPr>
                <a:cxnSpLocks/>
                <a:stCxn id="218" idx="4"/>
                <a:endCxn id="217" idx="0"/>
              </p:cNvCxnSpPr>
              <p:nvPr/>
            </p:nvCxnSpPr>
            <p:spPr bwMode="auto">
              <a:xfrm flipH="1">
                <a:off x="8313419" y="4428167"/>
                <a:ext cx="75202" cy="197994"/>
              </a:xfrm>
              <a:prstGeom prst="straightConnector1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cxnSp>
            <p:nvCxnSpPr>
              <p:cNvPr id="222" name="Straight Arrow Connector 221">
                <a:extLst>
                  <a:ext uri="{FF2B5EF4-FFF2-40B4-BE49-F238E27FC236}">
                    <a16:creationId xmlns:a16="http://schemas.microsoft.com/office/drawing/2014/main" id="{2F14B447-E007-D9DE-A339-00D7AEE0DBB7}"/>
                  </a:ext>
                </a:extLst>
              </p:cNvPr>
              <p:cNvCxnSpPr>
                <a:cxnSpLocks/>
                <a:stCxn id="218" idx="4"/>
                <a:endCxn id="220" idx="0"/>
              </p:cNvCxnSpPr>
              <p:nvPr/>
            </p:nvCxnSpPr>
            <p:spPr bwMode="auto">
              <a:xfrm>
                <a:off x="8388621" y="4428167"/>
                <a:ext cx="73201" cy="197994"/>
              </a:xfrm>
              <a:prstGeom prst="straightConnector1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</p:grpSp>
        <p:sp>
          <p:nvSpPr>
            <p:cNvPr id="244" name="Oval 164">
              <a:extLst>
                <a:ext uri="{FF2B5EF4-FFF2-40B4-BE49-F238E27FC236}">
                  <a16:creationId xmlns:a16="http://schemas.microsoft.com/office/drawing/2014/main" id="{9CD681B9-86AE-3F94-C082-C4DFCB9B9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3087" y="5710898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5" name="Oval 165">
              <a:extLst>
                <a:ext uri="{FF2B5EF4-FFF2-40B4-BE49-F238E27FC236}">
                  <a16:creationId xmlns:a16="http://schemas.microsoft.com/office/drawing/2014/main" id="{ACBE160E-795D-B174-5FBF-52FD471CF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3565" y="6254319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6" name="Oval 165">
              <a:extLst>
                <a:ext uri="{FF2B5EF4-FFF2-40B4-BE49-F238E27FC236}">
                  <a16:creationId xmlns:a16="http://schemas.microsoft.com/office/drawing/2014/main" id="{9A88553C-AE0C-F879-5C2B-F74A85C02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6238" y="6248153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7" name="Oval 165">
              <a:extLst>
                <a:ext uri="{FF2B5EF4-FFF2-40B4-BE49-F238E27FC236}">
                  <a16:creationId xmlns:a16="http://schemas.microsoft.com/office/drawing/2014/main" id="{81F8FA30-E415-AEE1-ED34-ECDABD55C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6761" y="6248153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52" name="Line 176">
              <a:extLst>
                <a:ext uri="{FF2B5EF4-FFF2-40B4-BE49-F238E27FC236}">
                  <a16:creationId xmlns:a16="http://schemas.microsoft.com/office/drawing/2014/main" id="{036D762C-7BE5-0779-8D80-C76211C7F8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80460" y="6169355"/>
              <a:ext cx="443595" cy="72541"/>
            </a:xfrm>
            <a:custGeom>
              <a:avLst/>
              <a:gdLst>
                <a:gd name="connsiteX0" fmla="*/ 0 w 399009"/>
                <a:gd name="connsiteY0" fmla="*/ 0 h 301687"/>
                <a:gd name="connsiteX1" fmla="*/ 399009 w 399009"/>
                <a:gd name="connsiteY1" fmla="*/ 301687 h 301687"/>
                <a:gd name="connsiteX0" fmla="*/ 54067 w 90542"/>
                <a:gd name="connsiteY0" fmla="*/ 0 h 389950"/>
                <a:gd name="connsiteX1" fmla="*/ 36476 w 90542"/>
                <a:gd name="connsiteY1" fmla="*/ 389950 h 389950"/>
                <a:gd name="connsiteX0" fmla="*/ 66396 w 70691"/>
                <a:gd name="connsiteY0" fmla="*/ 0 h 389950"/>
                <a:gd name="connsiteX1" fmla="*/ 48805 w 70691"/>
                <a:gd name="connsiteY1" fmla="*/ 389950 h 389950"/>
                <a:gd name="connsiteX0" fmla="*/ 0 w 388416"/>
                <a:gd name="connsiteY0" fmla="*/ 0 h 75735"/>
                <a:gd name="connsiteX1" fmla="*/ 388416 w 388416"/>
                <a:gd name="connsiteY1" fmla="*/ 75735 h 75735"/>
                <a:gd name="connsiteX0" fmla="*/ 0 w 388416"/>
                <a:gd name="connsiteY0" fmla="*/ 0 h 75735"/>
                <a:gd name="connsiteX1" fmla="*/ 388416 w 388416"/>
                <a:gd name="connsiteY1" fmla="*/ 75735 h 75735"/>
                <a:gd name="connsiteX0" fmla="*/ 0 w 388416"/>
                <a:gd name="connsiteY0" fmla="*/ 0 h 75735"/>
                <a:gd name="connsiteX1" fmla="*/ 388416 w 388416"/>
                <a:gd name="connsiteY1" fmla="*/ 75735 h 75735"/>
                <a:gd name="connsiteX0" fmla="*/ 0 w 388416"/>
                <a:gd name="connsiteY0" fmla="*/ 0 h 75735"/>
                <a:gd name="connsiteX1" fmla="*/ 129439 w 388416"/>
                <a:gd name="connsiteY1" fmla="*/ 32709 h 75735"/>
                <a:gd name="connsiteX2" fmla="*/ 388416 w 388416"/>
                <a:gd name="connsiteY2" fmla="*/ 75735 h 75735"/>
                <a:gd name="connsiteX0" fmla="*/ 0 w 388416"/>
                <a:gd name="connsiteY0" fmla="*/ 0 h 75735"/>
                <a:gd name="connsiteX1" fmla="*/ 129439 w 388416"/>
                <a:gd name="connsiteY1" fmla="*/ 32709 h 75735"/>
                <a:gd name="connsiteX2" fmla="*/ 388416 w 388416"/>
                <a:gd name="connsiteY2" fmla="*/ 75735 h 75735"/>
                <a:gd name="connsiteX0" fmla="*/ 0 w 388416"/>
                <a:gd name="connsiteY0" fmla="*/ 4868 h 80603"/>
                <a:gd name="connsiteX1" fmla="*/ 129439 w 388416"/>
                <a:gd name="connsiteY1" fmla="*/ 37577 h 80603"/>
                <a:gd name="connsiteX2" fmla="*/ 388416 w 388416"/>
                <a:gd name="connsiteY2" fmla="*/ 80603 h 80603"/>
                <a:gd name="connsiteX0" fmla="*/ 0 w 388416"/>
                <a:gd name="connsiteY0" fmla="*/ 0 h 75735"/>
                <a:gd name="connsiteX1" fmla="*/ 129439 w 388416"/>
                <a:gd name="connsiteY1" fmla="*/ 32709 h 75735"/>
                <a:gd name="connsiteX2" fmla="*/ 388416 w 388416"/>
                <a:gd name="connsiteY2" fmla="*/ 75735 h 75735"/>
                <a:gd name="connsiteX0" fmla="*/ 0 w 367233"/>
                <a:gd name="connsiteY0" fmla="*/ 0 h 72205"/>
                <a:gd name="connsiteX1" fmla="*/ 129439 w 367233"/>
                <a:gd name="connsiteY1" fmla="*/ 32709 h 72205"/>
                <a:gd name="connsiteX2" fmla="*/ 367233 w 367233"/>
                <a:gd name="connsiteY2" fmla="*/ 72205 h 72205"/>
                <a:gd name="connsiteX0" fmla="*/ 0 w 367233"/>
                <a:gd name="connsiteY0" fmla="*/ 1544 h 73749"/>
                <a:gd name="connsiteX1" fmla="*/ 129439 w 367233"/>
                <a:gd name="connsiteY1" fmla="*/ 34253 h 73749"/>
                <a:gd name="connsiteX2" fmla="*/ 367233 w 367233"/>
                <a:gd name="connsiteY2" fmla="*/ 73749 h 73749"/>
                <a:gd name="connsiteX0" fmla="*/ 0 w 367233"/>
                <a:gd name="connsiteY0" fmla="*/ 0 h 72205"/>
                <a:gd name="connsiteX1" fmla="*/ 108979 w 367233"/>
                <a:gd name="connsiteY1" fmla="*/ 67850 h 72205"/>
                <a:gd name="connsiteX2" fmla="*/ 367233 w 367233"/>
                <a:gd name="connsiteY2" fmla="*/ 72205 h 72205"/>
                <a:gd name="connsiteX0" fmla="*/ 0 w 367233"/>
                <a:gd name="connsiteY0" fmla="*/ 0 h 72205"/>
                <a:gd name="connsiteX1" fmla="*/ 108979 w 367233"/>
                <a:gd name="connsiteY1" fmla="*/ 67850 h 72205"/>
                <a:gd name="connsiteX2" fmla="*/ 367233 w 367233"/>
                <a:gd name="connsiteY2" fmla="*/ 72205 h 72205"/>
                <a:gd name="connsiteX0" fmla="*/ 0 w 367233"/>
                <a:gd name="connsiteY0" fmla="*/ 0 h 72205"/>
                <a:gd name="connsiteX1" fmla="*/ 108979 w 367233"/>
                <a:gd name="connsiteY1" fmla="*/ 67850 h 72205"/>
                <a:gd name="connsiteX2" fmla="*/ 367233 w 367233"/>
                <a:gd name="connsiteY2" fmla="*/ 72205 h 72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7233" h="72205">
                  <a:moveTo>
                    <a:pt x="0" y="0"/>
                  </a:moveTo>
                  <a:cubicBezTo>
                    <a:pt x="29754" y="44091"/>
                    <a:pt x="47773" y="55816"/>
                    <a:pt x="108979" y="67850"/>
                  </a:cubicBezTo>
                  <a:cubicBezTo>
                    <a:pt x="170185" y="79884"/>
                    <a:pt x="260391" y="-11000"/>
                    <a:pt x="367233" y="72205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" name="Freeform 158">
              <a:extLst>
                <a:ext uri="{FF2B5EF4-FFF2-40B4-BE49-F238E27FC236}">
                  <a16:creationId xmlns:a16="http://schemas.microsoft.com/office/drawing/2014/main" id="{899BC8AE-F135-072C-304F-B6649F22D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4776" y="5510165"/>
              <a:ext cx="551713" cy="882260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4" name="Freeform 155">
              <a:extLst>
                <a:ext uri="{FF2B5EF4-FFF2-40B4-BE49-F238E27FC236}">
                  <a16:creationId xmlns:a16="http://schemas.microsoft.com/office/drawing/2014/main" id="{37ADE1F1-6CA9-70A4-F474-707ACEF34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4776" y="5128558"/>
              <a:ext cx="506445" cy="753313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0 w 10000"/>
                <a:gd name="connsiteY0" fmla="*/ 7163 h 8461"/>
                <a:gd name="connsiteX1" fmla="*/ 3085 w 10000"/>
                <a:gd name="connsiteY1" fmla="*/ 8200 h 8461"/>
                <a:gd name="connsiteX2" fmla="*/ 5671 w 10000"/>
                <a:gd name="connsiteY2" fmla="*/ 1663 h 8461"/>
                <a:gd name="connsiteX3" fmla="*/ 10000 w 10000"/>
                <a:gd name="connsiteY3" fmla="*/ 0 h 8461"/>
                <a:gd name="connsiteX0" fmla="*/ 0 w 10000"/>
                <a:gd name="connsiteY0" fmla="*/ 8237 h 9771"/>
                <a:gd name="connsiteX1" fmla="*/ 3085 w 10000"/>
                <a:gd name="connsiteY1" fmla="*/ 9463 h 9771"/>
                <a:gd name="connsiteX2" fmla="*/ 5671 w 10000"/>
                <a:gd name="connsiteY2" fmla="*/ 1736 h 9771"/>
                <a:gd name="connsiteX3" fmla="*/ 10000 w 10000"/>
                <a:gd name="connsiteY3" fmla="*/ 0 h 9771"/>
                <a:gd name="connsiteX0" fmla="*/ 0 w 10000"/>
                <a:gd name="connsiteY0" fmla="*/ 8430 h 10000"/>
                <a:gd name="connsiteX1" fmla="*/ 3085 w 10000"/>
                <a:gd name="connsiteY1" fmla="*/ 9685 h 10000"/>
                <a:gd name="connsiteX2" fmla="*/ 5671 w 10000"/>
                <a:gd name="connsiteY2" fmla="*/ 1777 h 10000"/>
                <a:gd name="connsiteX3" fmla="*/ 10000 w 10000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0" y="8430"/>
                  </a:moveTo>
                  <a:cubicBezTo>
                    <a:pt x="507" y="8643"/>
                    <a:pt x="2140" y="10793"/>
                    <a:pt x="3085" y="9685"/>
                  </a:cubicBezTo>
                  <a:cubicBezTo>
                    <a:pt x="4030" y="8575"/>
                    <a:pt x="4523" y="3435"/>
                    <a:pt x="5671" y="1777"/>
                  </a:cubicBezTo>
                  <a:cubicBezTo>
                    <a:pt x="6818" y="120"/>
                    <a:pt x="7695" y="307"/>
                    <a:pt x="10000" y="0"/>
                  </a:cubicBezTo>
                </a:path>
              </a:pathLst>
            </a:custGeom>
            <a:noFill/>
            <a:ln w="15875">
              <a:solidFill>
                <a:srgbClr val="00B050"/>
              </a:solidFill>
              <a:prstDash val="lg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" name="Freeform 156">
              <a:extLst>
                <a:ext uri="{FF2B5EF4-FFF2-40B4-BE49-F238E27FC236}">
                  <a16:creationId xmlns:a16="http://schemas.microsoft.com/office/drawing/2014/main" id="{992A6E10-3811-CCFA-9D81-F8644F867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3390" y="6132973"/>
              <a:ext cx="559318" cy="357135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8580 w 18580"/>
                <a:gd name="connsiteY0" fmla="*/ 7051 h 15748"/>
                <a:gd name="connsiteX1" fmla="*/ 14854 w 18580"/>
                <a:gd name="connsiteY1" fmla="*/ 15644 h 15748"/>
                <a:gd name="connsiteX2" fmla="*/ 3057 w 18580"/>
                <a:gd name="connsiteY2" fmla="*/ 305 h 15748"/>
                <a:gd name="connsiteX3" fmla="*/ 0 w 18580"/>
                <a:gd name="connsiteY3" fmla="*/ 4918 h 15748"/>
                <a:gd name="connsiteX0" fmla="*/ 18580 w 18580"/>
                <a:gd name="connsiteY0" fmla="*/ 7413 h 16110"/>
                <a:gd name="connsiteX1" fmla="*/ 14854 w 18580"/>
                <a:gd name="connsiteY1" fmla="*/ 16006 h 16110"/>
                <a:gd name="connsiteX2" fmla="*/ 3057 w 18580"/>
                <a:gd name="connsiteY2" fmla="*/ 667 h 16110"/>
                <a:gd name="connsiteX3" fmla="*/ 0 w 18580"/>
                <a:gd name="connsiteY3" fmla="*/ 1026 h 16110"/>
                <a:gd name="connsiteX0" fmla="*/ 17659 w 17659"/>
                <a:gd name="connsiteY0" fmla="*/ 6887 h 15584"/>
                <a:gd name="connsiteX1" fmla="*/ 13933 w 17659"/>
                <a:gd name="connsiteY1" fmla="*/ 15480 h 15584"/>
                <a:gd name="connsiteX2" fmla="*/ 2136 w 17659"/>
                <a:gd name="connsiteY2" fmla="*/ 141 h 15584"/>
                <a:gd name="connsiteX3" fmla="*/ 0 w 17659"/>
                <a:gd name="connsiteY3" fmla="*/ 13972 h 15584"/>
                <a:gd name="connsiteX0" fmla="*/ 18009 w 18009"/>
                <a:gd name="connsiteY0" fmla="*/ 7052 h 15749"/>
                <a:gd name="connsiteX1" fmla="*/ 14283 w 18009"/>
                <a:gd name="connsiteY1" fmla="*/ 15645 h 15749"/>
                <a:gd name="connsiteX2" fmla="*/ 2486 w 18009"/>
                <a:gd name="connsiteY2" fmla="*/ 306 h 15749"/>
                <a:gd name="connsiteX3" fmla="*/ 350 w 18009"/>
                <a:gd name="connsiteY3" fmla="*/ 14137 h 15749"/>
                <a:gd name="connsiteX0" fmla="*/ 19009 w 19009"/>
                <a:gd name="connsiteY0" fmla="*/ 8848 h 17545"/>
                <a:gd name="connsiteX1" fmla="*/ 15283 w 19009"/>
                <a:gd name="connsiteY1" fmla="*/ 17441 h 17545"/>
                <a:gd name="connsiteX2" fmla="*/ 3486 w 19009"/>
                <a:gd name="connsiteY2" fmla="*/ 2102 h 17545"/>
                <a:gd name="connsiteX3" fmla="*/ 199 w 19009"/>
                <a:gd name="connsiteY3" fmla="*/ 6290 h 17545"/>
                <a:gd name="connsiteX0" fmla="*/ 18810 w 18810"/>
                <a:gd name="connsiteY0" fmla="*/ 7452 h 16149"/>
                <a:gd name="connsiteX1" fmla="*/ 15084 w 18810"/>
                <a:gd name="connsiteY1" fmla="*/ 16045 h 16149"/>
                <a:gd name="connsiteX2" fmla="*/ 3287 w 18810"/>
                <a:gd name="connsiteY2" fmla="*/ 706 h 16149"/>
                <a:gd name="connsiteX3" fmla="*/ 0 w 18810"/>
                <a:gd name="connsiteY3" fmla="*/ 4894 h 16149"/>
                <a:gd name="connsiteX0" fmla="*/ 18810 w 18810"/>
                <a:gd name="connsiteY0" fmla="*/ 8300 h 17026"/>
                <a:gd name="connsiteX1" fmla="*/ 15084 w 18810"/>
                <a:gd name="connsiteY1" fmla="*/ 16893 h 17026"/>
                <a:gd name="connsiteX2" fmla="*/ 5129 w 18810"/>
                <a:gd name="connsiteY2" fmla="*/ 561 h 17026"/>
                <a:gd name="connsiteX3" fmla="*/ 0 w 18810"/>
                <a:gd name="connsiteY3" fmla="*/ 5742 h 17026"/>
                <a:gd name="connsiteX0" fmla="*/ 18810 w 18810"/>
                <a:gd name="connsiteY0" fmla="*/ 8300 h 14800"/>
                <a:gd name="connsiteX1" fmla="*/ 12666 w 18810"/>
                <a:gd name="connsiteY1" fmla="*/ 14624 h 14800"/>
                <a:gd name="connsiteX2" fmla="*/ 5129 w 18810"/>
                <a:gd name="connsiteY2" fmla="*/ 561 h 14800"/>
                <a:gd name="connsiteX3" fmla="*/ 0 w 18810"/>
                <a:gd name="connsiteY3" fmla="*/ 5742 h 14800"/>
                <a:gd name="connsiteX0" fmla="*/ 18580 w 18580"/>
                <a:gd name="connsiteY0" fmla="*/ 8158 h 14791"/>
                <a:gd name="connsiteX1" fmla="*/ 12666 w 18580"/>
                <a:gd name="connsiteY1" fmla="*/ 14624 h 14791"/>
                <a:gd name="connsiteX2" fmla="*/ 5129 w 18580"/>
                <a:gd name="connsiteY2" fmla="*/ 561 h 14791"/>
                <a:gd name="connsiteX3" fmla="*/ 0 w 18580"/>
                <a:gd name="connsiteY3" fmla="*/ 5742 h 14791"/>
                <a:gd name="connsiteX0" fmla="*/ 18580 w 18580"/>
                <a:gd name="connsiteY0" fmla="*/ 8158 h 14856"/>
                <a:gd name="connsiteX1" fmla="*/ 12666 w 18580"/>
                <a:gd name="connsiteY1" fmla="*/ 14624 h 14856"/>
                <a:gd name="connsiteX2" fmla="*/ 5129 w 18580"/>
                <a:gd name="connsiteY2" fmla="*/ 561 h 14856"/>
                <a:gd name="connsiteX3" fmla="*/ 0 w 18580"/>
                <a:gd name="connsiteY3" fmla="*/ 5742 h 14856"/>
                <a:gd name="connsiteX0" fmla="*/ 18465 w 18465"/>
                <a:gd name="connsiteY0" fmla="*/ 8158 h 14856"/>
                <a:gd name="connsiteX1" fmla="*/ 12551 w 18465"/>
                <a:gd name="connsiteY1" fmla="*/ 14624 h 14856"/>
                <a:gd name="connsiteX2" fmla="*/ 5014 w 18465"/>
                <a:gd name="connsiteY2" fmla="*/ 561 h 14856"/>
                <a:gd name="connsiteX3" fmla="*/ 0 w 18465"/>
                <a:gd name="connsiteY3" fmla="*/ 5742 h 14856"/>
                <a:gd name="connsiteX0" fmla="*/ 18465 w 18465"/>
                <a:gd name="connsiteY0" fmla="*/ 8158 h 14987"/>
                <a:gd name="connsiteX1" fmla="*/ 11550 w 18465"/>
                <a:gd name="connsiteY1" fmla="*/ 14761 h 14987"/>
                <a:gd name="connsiteX2" fmla="*/ 5014 w 18465"/>
                <a:gd name="connsiteY2" fmla="*/ 561 h 14987"/>
                <a:gd name="connsiteX3" fmla="*/ 0 w 18465"/>
                <a:gd name="connsiteY3" fmla="*/ 5742 h 14987"/>
                <a:gd name="connsiteX0" fmla="*/ 18465 w 18465"/>
                <a:gd name="connsiteY0" fmla="*/ 7338 h 14123"/>
                <a:gd name="connsiteX1" fmla="*/ 11550 w 18465"/>
                <a:gd name="connsiteY1" fmla="*/ 13941 h 14123"/>
                <a:gd name="connsiteX2" fmla="*/ 4458 w 18465"/>
                <a:gd name="connsiteY2" fmla="*/ 700 h 14123"/>
                <a:gd name="connsiteX3" fmla="*/ 0 w 18465"/>
                <a:gd name="connsiteY3" fmla="*/ 4922 h 14123"/>
                <a:gd name="connsiteX0" fmla="*/ 18465 w 18465"/>
                <a:gd name="connsiteY0" fmla="*/ 7338 h 14388"/>
                <a:gd name="connsiteX1" fmla="*/ 10882 w 18465"/>
                <a:gd name="connsiteY1" fmla="*/ 14215 h 14388"/>
                <a:gd name="connsiteX2" fmla="*/ 4458 w 18465"/>
                <a:gd name="connsiteY2" fmla="*/ 700 h 14388"/>
                <a:gd name="connsiteX3" fmla="*/ 0 w 18465"/>
                <a:gd name="connsiteY3" fmla="*/ 4922 h 14388"/>
                <a:gd name="connsiteX0" fmla="*/ 18242 w 18242"/>
                <a:gd name="connsiteY0" fmla="*/ 7315 h 14365"/>
                <a:gd name="connsiteX1" fmla="*/ 10659 w 18242"/>
                <a:gd name="connsiteY1" fmla="*/ 14192 h 14365"/>
                <a:gd name="connsiteX2" fmla="*/ 4235 w 18242"/>
                <a:gd name="connsiteY2" fmla="*/ 677 h 14365"/>
                <a:gd name="connsiteX3" fmla="*/ 0 w 18242"/>
                <a:gd name="connsiteY3" fmla="*/ 5036 h 14365"/>
                <a:gd name="connsiteX0" fmla="*/ 18242 w 18242"/>
                <a:gd name="connsiteY0" fmla="*/ 7295 h 14345"/>
                <a:gd name="connsiteX1" fmla="*/ 10659 w 18242"/>
                <a:gd name="connsiteY1" fmla="*/ 14172 h 14345"/>
                <a:gd name="connsiteX2" fmla="*/ 4235 w 18242"/>
                <a:gd name="connsiteY2" fmla="*/ 657 h 14345"/>
                <a:gd name="connsiteX3" fmla="*/ 0 w 18242"/>
                <a:gd name="connsiteY3" fmla="*/ 5016 h 1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42" h="14345">
                  <a:moveTo>
                    <a:pt x="18242" y="7295"/>
                  </a:moveTo>
                  <a:cubicBezTo>
                    <a:pt x="17497" y="10867"/>
                    <a:pt x="12993" y="15278"/>
                    <a:pt x="10659" y="14172"/>
                  </a:cubicBezTo>
                  <a:cubicBezTo>
                    <a:pt x="8325" y="13066"/>
                    <a:pt x="6711" y="2445"/>
                    <a:pt x="4235" y="657"/>
                  </a:cubicBezTo>
                  <a:cubicBezTo>
                    <a:pt x="1759" y="-1131"/>
                    <a:pt x="933" y="868"/>
                    <a:pt x="0" y="5016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" name="Freeform 156">
              <a:extLst>
                <a:ext uri="{FF2B5EF4-FFF2-40B4-BE49-F238E27FC236}">
                  <a16:creationId xmlns:a16="http://schemas.microsoft.com/office/drawing/2014/main" id="{27502846-19FE-A3BF-977B-0A8C5727C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5238" y="6065974"/>
              <a:ext cx="647053" cy="479944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8580 w 18580"/>
                <a:gd name="connsiteY0" fmla="*/ 4776 h 10710"/>
                <a:gd name="connsiteX1" fmla="*/ 14948 w 18580"/>
                <a:gd name="connsiteY1" fmla="*/ 10641 h 10710"/>
                <a:gd name="connsiteX2" fmla="*/ 2366 w 18580"/>
                <a:gd name="connsiteY2" fmla="*/ 441 h 10710"/>
                <a:gd name="connsiteX3" fmla="*/ 0 w 18580"/>
                <a:gd name="connsiteY3" fmla="*/ 2643 h 10710"/>
                <a:gd name="connsiteX0" fmla="*/ 18580 w 18580"/>
                <a:gd name="connsiteY0" fmla="*/ 4776 h 10716"/>
                <a:gd name="connsiteX1" fmla="*/ 14948 w 18580"/>
                <a:gd name="connsiteY1" fmla="*/ 10641 h 10716"/>
                <a:gd name="connsiteX2" fmla="*/ 2366 w 18580"/>
                <a:gd name="connsiteY2" fmla="*/ 441 h 10716"/>
                <a:gd name="connsiteX3" fmla="*/ 0 w 18580"/>
                <a:gd name="connsiteY3" fmla="*/ 2643 h 10716"/>
                <a:gd name="connsiteX0" fmla="*/ 18674 w 18674"/>
                <a:gd name="connsiteY0" fmla="*/ 5628 h 10763"/>
                <a:gd name="connsiteX1" fmla="*/ 14948 w 18674"/>
                <a:gd name="connsiteY1" fmla="*/ 10641 h 10763"/>
                <a:gd name="connsiteX2" fmla="*/ 2366 w 18674"/>
                <a:gd name="connsiteY2" fmla="*/ 441 h 10763"/>
                <a:gd name="connsiteX3" fmla="*/ 0 w 18674"/>
                <a:gd name="connsiteY3" fmla="*/ 2643 h 10763"/>
                <a:gd name="connsiteX0" fmla="*/ 18674 w 18674"/>
                <a:gd name="connsiteY0" fmla="*/ 7505 h 12722"/>
                <a:gd name="connsiteX1" fmla="*/ 14948 w 18674"/>
                <a:gd name="connsiteY1" fmla="*/ 12518 h 12722"/>
                <a:gd name="connsiteX2" fmla="*/ 7838 w 18674"/>
                <a:gd name="connsiteY2" fmla="*/ 419 h 12722"/>
                <a:gd name="connsiteX3" fmla="*/ 2366 w 18674"/>
                <a:gd name="connsiteY3" fmla="*/ 2318 h 12722"/>
                <a:gd name="connsiteX4" fmla="*/ 0 w 18674"/>
                <a:gd name="connsiteY4" fmla="*/ 4520 h 12722"/>
                <a:gd name="connsiteX0" fmla="*/ 18674 w 18674"/>
                <a:gd name="connsiteY0" fmla="*/ 9530 h 14747"/>
                <a:gd name="connsiteX1" fmla="*/ 14948 w 18674"/>
                <a:gd name="connsiteY1" fmla="*/ 14543 h 14747"/>
                <a:gd name="connsiteX2" fmla="*/ 7838 w 18674"/>
                <a:gd name="connsiteY2" fmla="*/ 2444 h 14747"/>
                <a:gd name="connsiteX3" fmla="*/ 2083 w 18674"/>
                <a:gd name="connsiteY3" fmla="*/ 251 h 14747"/>
                <a:gd name="connsiteX4" fmla="*/ 0 w 18674"/>
                <a:gd name="connsiteY4" fmla="*/ 6545 h 14747"/>
                <a:gd name="connsiteX0" fmla="*/ 18674 w 18674"/>
                <a:gd name="connsiteY0" fmla="*/ 9530 h 14747"/>
                <a:gd name="connsiteX1" fmla="*/ 14948 w 18674"/>
                <a:gd name="connsiteY1" fmla="*/ 14543 h 14747"/>
                <a:gd name="connsiteX2" fmla="*/ 7838 w 18674"/>
                <a:gd name="connsiteY2" fmla="*/ 2444 h 14747"/>
                <a:gd name="connsiteX3" fmla="*/ 2083 w 18674"/>
                <a:gd name="connsiteY3" fmla="*/ 251 h 14747"/>
                <a:gd name="connsiteX4" fmla="*/ 0 w 18674"/>
                <a:gd name="connsiteY4" fmla="*/ 6545 h 14747"/>
                <a:gd name="connsiteX0" fmla="*/ 18674 w 18674"/>
                <a:gd name="connsiteY0" fmla="*/ 9477 h 14694"/>
                <a:gd name="connsiteX1" fmla="*/ 14948 w 18674"/>
                <a:gd name="connsiteY1" fmla="*/ 14490 h 14694"/>
                <a:gd name="connsiteX2" fmla="*/ 7838 w 18674"/>
                <a:gd name="connsiteY2" fmla="*/ 2391 h 14694"/>
                <a:gd name="connsiteX3" fmla="*/ 2083 w 18674"/>
                <a:gd name="connsiteY3" fmla="*/ 198 h 14694"/>
                <a:gd name="connsiteX4" fmla="*/ 0 w 18674"/>
                <a:gd name="connsiteY4" fmla="*/ 6492 h 14694"/>
                <a:gd name="connsiteX0" fmla="*/ 18715 w 18715"/>
                <a:gd name="connsiteY0" fmla="*/ 9477 h 14694"/>
                <a:gd name="connsiteX1" fmla="*/ 14989 w 18715"/>
                <a:gd name="connsiteY1" fmla="*/ 14490 h 14694"/>
                <a:gd name="connsiteX2" fmla="*/ 7879 w 18715"/>
                <a:gd name="connsiteY2" fmla="*/ 2391 h 14694"/>
                <a:gd name="connsiteX3" fmla="*/ 2124 w 18715"/>
                <a:gd name="connsiteY3" fmla="*/ 198 h 14694"/>
                <a:gd name="connsiteX4" fmla="*/ 41 w 18715"/>
                <a:gd name="connsiteY4" fmla="*/ 6492 h 14694"/>
                <a:gd name="connsiteX0" fmla="*/ 18402 w 18402"/>
                <a:gd name="connsiteY0" fmla="*/ 9498 h 14715"/>
                <a:gd name="connsiteX1" fmla="*/ 14676 w 18402"/>
                <a:gd name="connsiteY1" fmla="*/ 14511 h 14715"/>
                <a:gd name="connsiteX2" fmla="*/ 7566 w 18402"/>
                <a:gd name="connsiteY2" fmla="*/ 2412 h 14715"/>
                <a:gd name="connsiteX3" fmla="*/ 1811 w 18402"/>
                <a:gd name="connsiteY3" fmla="*/ 219 h 14715"/>
                <a:gd name="connsiteX4" fmla="*/ 11 w 18402"/>
                <a:gd name="connsiteY4" fmla="*/ 6854 h 14715"/>
                <a:gd name="connsiteX0" fmla="*/ 18402 w 18402"/>
                <a:gd name="connsiteY0" fmla="*/ 9498 h 14715"/>
                <a:gd name="connsiteX1" fmla="*/ 14676 w 18402"/>
                <a:gd name="connsiteY1" fmla="*/ 14511 h 14715"/>
                <a:gd name="connsiteX2" fmla="*/ 7566 w 18402"/>
                <a:gd name="connsiteY2" fmla="*/ 2412 h 14715"/>
                <a:gd name="connsiteX3" fmla="*/ 1811 w 18402"/>
                <a:gd name="connsiteY3" fmla="*/ 219 h 14715"/>
                <a:gd name="connsiteX4" fmla="*/ 11 w 18402"/>
                <a:gd name="connsiteY4" fmla="*/ 6854 h 14715"/>
                <a:gd name="connsiteX0" fmla="*/ 18402 w 18402"/>
                <a:gd name="connsiteY0" fmla="*/ 9507 h 14724"/>
                <a:gd name="connsiteX1" fmla="*/ 14676 w 18402"/>
                <a:gd name="connsiteY1" fmla="*/ 14520 h 14724"/>
                <a:gd name="connsiteX2" fmla="*/ 7566 w 18402"/>
                <a:gd name="connsiteY2" fmla="*/ 2421 h 14724"/>
                <a:gd name="connsiteX3" fmla="*/ 1811 w 18402"/>
                <a:gd name="connsiteY3" fmla="*/ 228 h 14724"/>
                <a:gd name="connsiteX4" fmla="*/ 11 w 18402"/>
                <a:gd name="connsiteY4" fmla="*/ 6863 h 14724"/>
                <a:gd name="connsiteX0" fmla="*/ 18402 w 18402"/>
                <a:gd name="connsiteY0" fmla="*/ 9507 h 14724"/>
                <a:gd name="connsiteX1" fmla="*/ 14676 w 18402"/>
                <a:gd name="connsiteY1" fmla="*/ 14520 h 14724"/>
                <a:gd name="connsiteX2" fmla="*/ 7566 w 18402"/>
                <a:gd name="connsiteY2" fmla="*/ 2421 h 14724"/>
                <a:gd name="connsiteX3" fmla="*/ 1811 w 18402"/>
                <a:gd name="connsiteY3" fmla="*/ 228 h 14724"/>
                <a:gd name="connsiteX4" fmla="*/ 11 w 18402"/>
                <a:gd name="connsiteY4" fmla="*/ 6863 h 14724"/>
                <a:gd name="connsiteX0" fmla="*/ 18402 w 18402"/>
                <a:gd name="connsiteY0" fmla="*/ 9915 h 23363"/>
                <a:gd name="connsiteX1" fmla="*/ 13772 w 18402"/>
                <a:gd name="connsiteY1" fmla="*/ 23286 h 23363"/>
                <a:gd name="connsiteX2" fmla="*/ 7566 w 18402"/>
                <a:gd name="connsiteY2" fmla="*/ 2829 h 23363"/>
                <a:gd name="connsiteX3" fmla="*/ 1811 w 18402"/>
                <a:gd name="connsiteY3" fmla="*/ 636 h 23363"/>
                <a:gd name="connsiteX4" fmla="*/ 11 w 18402"/>
                <a:gd name="connsiteY4" fmla="*/ 7271 h 23363"/>
                <a:gd name="connsiteX0" fmla="*/ 18402 w 18402"/>
                <a:gd name="connsiteY0" fmla="*/ 9915 h 23386"/>
                <a:gd name="connsiteX1" fmla="*/ 13772 w 18402"/>
                <a:gd name="connsiteY1" fmla="*/ 23286 h 23386"/>
                <a:gd name="connsiteX2" fmla="*/ 7566 w 18402"/>
                <a:gd name="connsiteY2" fmla="*/ 2829 h 23386"/>
                <a:gd name="connsiteX3" fmla="*/ 1811 w 18402"/>
                <a:gd name="connsiteY3" fmla="*/ 636 h 23386"/>
                <a:gd name="connsiteX4" fmla="*/ 11 w 18402"/>
                <a:gd name="connsiteY4" fmla="*/ 7271 h 23386"/>
                <a:gd name="connsiteX0" fmla="*/ 18402 w 18402"/>
                <a:gd name="connsiteY0" fmla="*/ 11471 h 24942"/>
                <a:gd name="connsiteX1" fmla="*/ 13772 w 18402"/>
                <a:gd name="connsiteY1" fmla="*/ 24842 h 24942"/>
                <a:gd name="connsiteX2" fmla="*/ 7566 w 18402"/>
                <a:gd name="connsiteY2" fmla="*/ 4385 h 24942"/>
                <a:gd name="connsiteX3" fmla="*/ 1811 w 18402"/>
                <a:gd name="connsiteY3" fmla="*/ 248 h 24942"/>
                <a:gd name="connsiteX4" fmla="*/ 11 w 18402"/>
                <a:gd name="connsiteY4" fmla="*/ 8827 h 24942"/>
                <a:gd name="connsiteX0" fmla="*/ 18402 w 18402"/>
                <a:gd name="connsiteY0" fmla="*/ 12391 h 25935"/>
                <a:gd name="connsiteX1" fmla="*/ 13772 w 18402"/>
                <a:gd name="connsiteY1" fmla="*/ 25762 h 25935"/>
                <a:gd name="connsiteX2" fmla="*/ 7566 w 18402"/>
                <a:gd name="connsiteY2" fmla="*/ 2778 h 25935"/>
                <a:gd name="connsiteX3" fmla="*/ 1811 w 18402"/>
                <a:gd name="connsiteY3" fmla="*/ 1168 h 25935"/>
                <a:gd name="connsiteX4" fmla="*/ 11 w 18402"/>
                <a:gd name="connsiteY4" fmla="*/ 9747 h 25935"/>
                <a:gd name="connsiteX0" fmla="*/ 18404 w 18404"/>
                <a:gd name="connsiteY0" fmla="*/ 12880 h 26424"/>
                <a:gd name="connsiteX1" fmla="*/ 13774 w 18404"/>
                <a:gd name="connsiteY1" fmla="*/ 26251 h 26424"/>
                <a:gd name="connsiteX2" fmla="*/ 7568 w 18404"/>
                <a:gd name="connsiteY2" fmla="*/ 3267 h 26424"/>
                <a:gd name="connsiteX3" fmla="*/ 1612 w 18404"/>
                <a:gd name="connsiteY3" fmla="*/ 880 h 26424"/>
                <a:gd name="connsiteX4" fmla="*/ 13 w 18404"/>
                <a:gd name="connsiteY4" fmla="*/ 10236 h 26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04" h="26424">
                  <a:moveTo>
                    <a:pt x="18404" y="12880"/>
                  </a:moveTo>
                  <a:cubicBezTo>
                    <a:pt x="17968" y="17946"/>
                    <a:pt x="15580" y="27853"/>
                    <a:pt x="13774" y="26251"/>
                  </a:cubicBezTo>
                  <a:cubicBezTo>
                    <a:pt x="11968" y="24649"/>
                    <a:pt x="9595" y="7495"/>
                    <a:pt x="7568" y="3267"/>
                  </a:cubicBezTo>
                  <a:cubicBezTo>
                    <a:pt x="5541" y="-961"/>
                    <a:pt x="2871" y="-281"/>
                    <a:pt x="1612" y="880"/>
                  </a:cubicBezTo>
                  <a:cubicBezTo>
                    <a:pt x="353" y="2041"/>
                    <a:pt x="-87" y="6738"/>
                    <a:pt x="13" y="10236"/>
                  </a:cubicBezTo>
                </a:path>
              </a:pathLst>
            </a:custGeom>
            <a:noFill/>
            <a:ln w="15875">
              <a:solidFill>
                <a:srgbClr val="00B050"/>
              </a:solidFill>
              <a:prstDash val="lg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" name="Freeform 156">
              <a:extLst>
                <a:ext uri="{FF2B5EF4-FFF2-40B4-BE49-F238E27FC236}">
                  <a16:creationId xmlns:a16="http://schemas.microsoft.com/office/drawing/2014/main" id="{7B38D1F6-452F-5E29-2E8D-2EB50524B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7996" y="6174289"/>
              <a:ext cx="484949" cy="251872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8580 w 18580"/>
                <a:gd name="connsiteY0" fmla="*/ 4776 h 10710"/>
                <a:gd name="connsiteX1" fmla="*/ 14948 w 18580"/>
                <a:gd name="connsiteY1" fmla="*/ 10641 h 10710"/>
                <a:gd name="connsiteX2" fmla="*/ 2366 w 18580"/>
                <a:gd name="connsiteY2" fmla="*/ 441 h 10710"/>
                <a:gd name="connsiteX3" fmla="*/ 0 w 18580"/>
                <a:gd name="connsiteY3" fmla="*/ 2643 h 10710"/>
                <a:gd name="connsiteX0" fmla="*/ 18580 w 18580"/>
                <a:gd name="connsiteY0" fmla="*/ 4776 h 10716"/>
                <a:gd name="connsiteX1" fmla="*/ 14948 w 18580"/>
                <a:gd name="connsiteY1" fmla="*/ 10641 h 10716"/>
                <a:gd name="connsiteX2" fmla="*/ 2366 w 18580"/>
                <a:gd name="connsiteY2" fmla="*/ 441 h 10716"/>
                <a:gd name="connsiteX3" fmla="*/ 0 w 18580"/>
                <a:gd name="connsiteY3" fmla="*/ 2643 h 10716"/>
                <a:gd name="connsiteX0" fmla="*/ 18674 w 18674"/>
                <a:gd name="connsiteY0" fmla="*/ 5628 h 10763"/>
                <a:gd name="connsiteX1" fmla="*/ 14948 w 18674"/>
                <a:gd name="connsiteY1" fmla="*/ 10641 h 10763"/>
                <a:gd name="connsiteX2" fmla="*/ 2366 w 18674"/>
                <a:gd name="connsiteY2" fmla="*/ 441 h 10763"/>
                <a:gd name="connsiteX3" fmla="*/ 0 w 18674"/>
                <a:gd name="connsiteY3" fmla="*/ 2643 h 10763"/>
                <a:gd name="connsiteX0" fmla="*/ 18674 w 18674"/>
                <a:gd name="connsiteY0" fmla="*/ 7505 h 12722"/>
                <a:gd name="connsiteX1" fmla="*/ 14948 w 18674"/>
                <a:gd name="connsiteY1" fmla="*/ 12518 h 12722"/>
                <a:gd name="connsiteX2" fmla="*/ 7838 w 18674"/>
                <a:gd name="connsiteY2" fmla="*/ 419 h 12722"/>
                <a:gd name="connsiteX3" fmla="*/ 2366 w 18674"/>
                <a:gd name="connsiteY3" fmla="*/ 2318 h 12722"/>
                <a:gd name="connsiteX4" fmla="*/ 0 w 18674"/>
                <a:gd name="connsiteY4" fmla="*/ 4520 h 12722"/>
                <a:gd name="connsiteX0" fmla="*/ 18674 w 18674"/>
                <a:gd name="connsiteY0" fmla="*/ 9530 h 14747"/>
                <a:gd name="connsiteX1" fmla="*/ 14948 w 18674"/>
                <a:gd name="connsiteY1" fmla="*/ 14543 h 14747"/>
                <a:gd name="connsiteX2" fmla="*/ 7838 w 18674"/>
                <a:gd name="connsiteY2" fmla="*/ 2444 h 14747"/>
                <a:gd name="connsiteX3" fmla="*/ 2083 w 18674"/>
                <a:gd name="connsiteY3" fmla="*/ 251 h 14747"/>
                <a:gd name="connsiteX4" fmla="*/ 0 w 18674"/>
                <a:gd name="connsiteY4" fmla="*/ 6545 h 14747"/>
                <a:gd name="connsiteX0" fmla="*/ 18674 w 18674"/>
                <a:gd name="connsiteY0" fmla="*/ 9530 h 14747"/>
                <a:gd name="connsiteX1" fmla="*/ 14948 w 18674"/>
                <a:gd name="connsiteY1" fmla="*/ 14543 h 14747"/>
                <a:gd name="connsiteX2" fmla="*/ 7838 w 18674"/>
                <a:gd name="connsiteY2" fmla="*/ 2444 h 14747"/>
                <a:gd name="connsiteX3" fmla="*/ 2083 w 18674"/>
                <a:gd name="connsiteY3" fmla="*/ 251 h 14747"/>
                <a:gd name="connsiteX4" fmla="*/ 0 w 18674"/>
                <a:gd name="connsiteY4" fmla="*/ 6545 h 14747"/>
                <a:gd name="connsiteX0" fmla="*/ 18674 w 18674"/>
                <a:gd name="connsiteY0" fmla="*/ 9477 h 14694"/>
                <a:gd name="connsiteX1" fmla="*/ 14948 w 18674"/>
                <a:gd name="connsiteY1" fmla="*/ 14490 h 14694"/>
                <a:gd name="connsiteX2" fmla="*/ 7838 w 18674"/>
                <a:gd name="connsiteY2" fmla="*/ 2391 h 14694"/>
                <a:gd name="connsiteX3" fmla="*/ 2083 w 18674"/>
                <a:gd name="connsiteY3" fmla="*/ 198 h 14694"/>
                <a:gd name="connsiteX4" fmla="*/ 0 w 18674"/>
                <a:gd name="connsiteY4" fmla="*/ 6492 h 14694"/>
                <a:gd name="connsiteX0" fmla="*/ 18715 w 18715"/>
                <a:gd name="connsiteY0" fmla="*/ 9477 h 14694"/>
                <a:gd name="connsiteX1" fmla="*/ 14989 w 18715"/>
                <a:gd name="connsiteY1" fmla="*/ 14490 h 14694"/>
                <a:gd name="connsiteX2" fmla="*/ 7879 w 18715"/>
                <a:gd name="connsiteY2" fmla="*/ 2391 h 14694"/>
                <a:gd name="connsiteX3" fmla="*/ 2124 w 18715"/>
                <a:gd name="connsiteY3" fmla="*/ 198 h 14694"/>
                <a:gd name="connsiteX4" fmla="*/ 41 w 18715"/>
                <a:gd name="connsiteY4" fmla="*/ 6492 h 14694"/>
                <a:gd name="connsiteX0" fmla="*/ 18402 w 18402"/>
                <a:gd name="connsiteY0" fmla="*/ 9498 h 14715"/>
                <a:gd name="connsiteX1" fmla="*/ 14676 w 18402"/>
                <a:gd name="connsiteY1" fmla="*/ 14511 h 14715"/>
                <a:gd name="connsiteX2" fmla="*/ 7566 w 18402"/>
                <a:gd name="connsiteY2" fmla="*/ 2412 h 14715"/>
                <a:gd name="connsiteX3" fmla="*/ 1811 w 18402"/>
                <a:gd name="connsiteY3" fmla="*/ 219 h 14715"/>
                <a:gd name="connsiteX4" fmla="*/ 11 w 18402"/>
                <a:gd name="connsiteY4" fmla="*/ 6854 h 14715"/>
                <a:gd name="connsiteX0" fmla="*/ 18402 w 18402"/>
                <a:gd name="connsiteY0" fmla="*/ 9498 h 14715"/>
                <a:gd name="connsiteX1" fmla="*/ 14676 w 18402"/>
                <a:gd name="connsiteY1" fmla="*/ 14511 h 14715"/>
                <a:gd name="connsiteX2" fmla="*/ 7566 w 18402"/>
                <a:gd name="connsiteY2" fmla="*/ 2412 h 14715"/>
                <a:gd name="connsiteX3" fmla="*/ 1811 w 18402"/>
                <a:gd name="connsiteY3" fmla="*/ 219 h 14715"/>
                <a:gd name="connsiteX4" fmla="*/ 11 w 18402"/>
                <a:gd name="connsiteY4" fmla="*/ 6854 h 14715"/>
                <a:gd name="connsiteX0" fmla="*/ 18402 w 18402"/>
                <a:gd name="connsiteY0" fmla="*/ 9507 h 14724"/>
                <a:gd name="connsiteX1" fmla="*/ 14676 w 18402"/>
                <a:gd name="connsiteY1" fmla="*/ 14520 h 14724"/>
                <a:gd name="connsiteX2" fmla="*/ 7566 w 18402"/>
                <a:gd name="connsiteY2" fmla="*/ 2421 h 14724"/>
                <a:gd name="connsiteX3" fmla="*/ 1811 w 18402"/>
                <a:gd name="connsiteY3" fmla="*/ 228 h 14724"/>
                <a:gd name="connsiteX4" fmla="*/ 11 w 18402"/>
                <a:gd name="connsiteY4" fmla="*/ 6863 h 14724"/>
                <a:gd name="connsiteX0" fmla="*/ 18402 w 18402"/>
                <a:gd name="connsiteY0" fmla="*/ 9507 h 14724"/>
                <a:gd name="connsiteX1" fmla="*/ 14676 w 18402"/>
                <a:gd name="connsiteY1" fmla="*/ 14520 h 14724"/>
                <a:gd name="connsiteX2" fmla="*/ 7566 w 18402"/>
                <a:gd name="connsiteY2" fmla="*/ 2421 h 14724"/>
                <a:gd name="connsiteX3" fmla="*/ 1811 w 18402"/>
                <a:gd name="connsiteY3" fmla="*/ 228 h 14724"/>
                <a:gd name="connsiteX4" fmla="*/ 11 w 18402"/>
                <a:gd name="connsiteY4" fmla="*/ 6863 h 14724"/>
                <a:gd name="connsiteX0" fmla="*/ 18402 w 18402"/>
                <a:gd name="connsiteY0" fmla="*/ 9658 h 17197"/>
                <a:gd name="connsiteX1" fmla="*/ 14204 w 18402"/>
                <a:gd name="connsiteY1" fmla="*/ 17058 h 17197"/>
                <a:gd name="connsiteX2" fmla="*/ 7566 w 18402"/>
                <a:gd name="connsiteY2" fmla="*/ 2572 h 17197"/>
                <a:gd name="connsiteX3" fmla="*/ 1811 w 18402"/>
                <a:gd name="connsiteY3" fmla="*/ 379 h 17197"/>
                <a:gd name="connsiteX4" fmla="*/ 11 w 18402"/>
                <a:gd name="connsiteY4" fmla="*/ 7014 h 17197"/>
                <a:gd name="connsiteX0" fmla="*/ 18399 w 18399"/>
                <a:gd name="connsiteY0" fmla="*/ 9280 h 16703"/>
                <a:gd name="connsiteX1" fmla="*/ 14201 w 18399"/>
                <a:gd name="connsiteY1" fmla="*/ 16680 h 16703"/>
                <a:gd name="connsiteX2" fmla="*/ 6147 w 18399"/>
                <a:gd name="connsiteY2" fmla="*/ 6627 h 16703"/>
                <a:gd name="connsiteX3" fmla="*/ 1808 w 18399"/>
                <a:gd name="connsiteY3" fmla="*/ 1 h 16703"/>
                <a:gd name="connsiteX4" fmla="*/ 8 w 18399"/>
                <a:gd name="connsiteY4" fmla="*/ 6636 h 16703"/>
                <a:gd name="connsiteX0" fmla="*/ 18399 w 18399"/>
                <a:gd name="connsiteY0" fmla="*/ 7405 h 14828"/>
                <a:gd name="connsiteX1" fmla="*/ 14201 w 18399"/>
                <a:gd name="connsiteY1" fmla="*/ 14805 h 14828"/>
                <a:gd name="connsiteX2" fmla="*/ 6147 w 18399"/>
                <a:gd name="connsiteY2" fmla="*/ 4752 h 14828"/>
                <a:gd name="connsiteX3" fmla="*/ 1902 w 18399"/>
                <a:gd name="connsiteY3" fmla="*/ 1 h 14828"/>
                <a:gd name="connsiteX4" fmla="*/ 8 w 18399"/>
                <a:gd name="connsiteY4" fmla="*/ 4761 h 14828"/>
                <a:gd name="connsiteX0" fmla="*/ 18398 w 18398"/>
                <a:gd name="connsiteY0" fmla="*/ 7406 h 14838"/>
                <a:gd name="connsiteX1" fmla="*/ 14200 w 18398"/>
                <a:gd name="connsiteY1" fmla="*/ 14806 h 14838"/>
                <a:gd name="connsiteX2" fmla="*/ 5580 w 18398"/>
                <a:gd name="connsiteY2" fmla="*/ 4242 h 14838"/>
                <a:gd name="connsiteX3" fmla="*/ 1901 w 18398"/>
                <a:gd name="connsiteY3" fmla="*/ 2 h 14838"/>
                <a:gd name="connsiteX4" fmla="*/ 7 w 18398"/>
                <a:gd name="connsiteY4" fmla="*/ 4762 h 14838"/>
                <a:gd name="connsiteX0" fmla="*/ 18398 w 18398"/>
                <a:gd name="connsiteY0" fmla="*/ 7408 h 14840"/>
                <a:gd name="connsiteX1" fmla="*/ 14200 w 18398"/>
                <a:gd name="connsiteY1" fmla="*/ 14808 h 14840"/>
                <a:gd name="connsiteX2" fmla="*/ 5580 w 18398"/>
                <a:gd name="connsiteY2" fmla="*/ 4244 h 14840"/>
                <a:gd name="connsiteX3" fmla="*/ 1901 w 18398"/>
                <a:gd name="connsiteY3" fmla="*/ 4 h 14840"/>
                <a:gd name="connsiteX4" fmla="*/ 7 w 18398"/>
                <a:gd name="connsiteY4" fmla="*/ 4764 h 14840"/>
                <a:gd name="connsiteX0" fmla="*/ 18398 w 18398"/>
                <a:gd name="connsiteY0" fmla="*/ 7407 h 14839"/>
                <a:gd name="connsiteX1" fmla="*/ 12029 w 18398"/>
                <a:gd name="connsiteY1" fmla="*/ 14807 h 14839"/>
                <a:gd name="connsiteX2" fmla="*/ 5580 w 18398"/>
                <a:gd name="connsiteY2" fmla="*/ 4243 h 14839"/>
                <a:gd name="connsiteX3" fmla="*/ 1901 w 18398"/>
                <a:gd name="connsiteY3" fmla="*/ 3 h 14839"/>
                <a:gd name="connsiteX4" fmla="*/ 7 w 18398"/>
                <a:gd name="connsiteY4" fmla="*/ 4763 h 1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98" h="14839">
                  <a:moveTo>
                    <a:pt x="18398" y="7407"/>
                  </a:moveTo>
                  <a:cubicBezTo>
                    <a:pt x="17862" y="9363"/>
                    <a:pt x="14165" y="15334"/>
                    <a:pt x="12029" y="14807"/>
                  </a:cubicBezTo>
                  <a:cubicBezTo>
                    <a:pt x="9893" y="14280"/>
                    <a:pt x="7268" y="6710"/>
                    <a:pt x="5580" y="4243"/>
                  </a:cubicBezTo>
                  <a:cubicBezTo>
                    <a:pt x="3892" y="1776"/>
                    <a:pt x="2830" y="-84"/>
                    <a:pt x="1901" y="3"/>
                  </a:cubicBezTo>
                  <a:cubicBezTo>
                    <a:pt x="972" y="90"/>
                    <a:pt x="-93" y="1265"/>
                    <a:pt x="7" y="4763"/>
                  </a:cubicBezTo>
                </a:path>
              </a:pathLst>
            </a:custGeom>
            <a:noFill/>
            <a:ln w="15875">
              <a:solidFill>
                <a:srgbClr val="00B050"/>
              </a:solidFill>
              <a:prstDash val="lg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895D958C-BECA-8B94-02E2-6CF2B1F14214}"/>
              </a:ext>
            </a:extLst>
          </p:cNvPr>
          <p:cNvGrpSpPr/>
          <p:nvPr/>
        </p:nvGrpSpPr>
        <p:grpSpPr>
          <a:xfrm>
            <a:off x="895965" y="3384077"/>
            <a:ext cx="3319092" cy="408537"/>
            <a:chOff x="895965" y="3384077"/>
            <a:chExt cx="3319092" cy="408537"/>
          </a:xfrm>
        </p:grpSpPr>
        <p:sp>
          <p:nvSpPr>
            <p:cNvPr id="3" name="Oval 45">
              <a:extLst>
                <a:ext uri="{FF2B5EF4-FFF2-40B4-BE49-F238E27FC236}">
                  <a16:creationId xmlns:a16="http://schemas.microsoft.com/office/drawing/2014/main" id="{8D26C1DA-7DA9-9A1F-892B-C752445D4DF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7918" y="3571623"/>
              <a:ext cx="54864" cy="5486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" name="Oval 45">
              <a:extLst>
                <a:ext uri="{FF2B5EF4-FFF2-40B4-BE49-F238E27FC236}">
                  <a16:creationId xmlns:a16="http://schemas.microsoft.com/office/drawing/2014/main" id="{2087F080-3896-B4CA-B3EA-6C6B583565C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59430" y="3571623"/>
              <a:ext cx="54864" cy="5486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" name="Oval 45">
              <a:extLst>
                <a:ext uri="{FF2B5EF4-FFF2-40B4-BE49-F238E27FC236}">
                  <a16:creationId xmlns:a16="http://schemas.microsoft.com/office/drawing/2014/main" id="{66FC2468-10AB-0B4A-9892-7FE6B817A4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10942" y="3571623"/>
              <a:ext cx="54864" cy="5486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8" name="Oval 45">
              <a:extLst>
                <a:ext uri="{FF2B5EF4-FFF2-40B4-BE49-F238E27FC236}">
                  <a16:creationId xmlns:a16="http://schemas.microsoft.com/office/drawing/2014/main" id="{68A45055-CBAE-A0F9-F91C-D9B382B4680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075696" y="3571623"/>
              <a:ext cx="54864" cy="5486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9" name="Oval 45">
              <a:extLst>
                <a:ext uri="{FF2B5EF4-FFF2-40B4-BE49-F238E27FC236}">
                  <a16:creationId xmlns:a16="http://schemas.microsoft.com/office/drawing/2014/main" id="{61BD8E67-99C5-C375-48B8-86C189EA68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32278" y="3571623"/>
              <a:ext cx="54864" cy="5486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" name="Oval 45">
              <a:extLst>
                <a:ext uri="{FF2B5EF4-FFF2-40B4-BE49-F238E27FC236}">
                  <a16:creationId xmlns:a16="http://schemas.microsoft.com/office/drawing/2014/main" id="{9C762D19-774B-BF12-0DDA-B938C5FF3DA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88860" y="3571623"/>
              <a:ext cx="54864" cy="5486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" name="Oval 45">
              <a:extLst>
                <a:ext uri="{FF2B5EF4-FFF2-40B4-BE49-F238E27FC236}">
                  <a16:creationId xmlns:a16="http://schemas.microsoft.com/office/drawing/2014/main" id="{F09326D1-7C37-42B7-223F-6A733636CB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01592" y="3571623"/>
              <a:ext cx="54864" cy="5486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6" name="Oval 45">
              <a:extLst>
                <a:ext uri="{FF2B5EF4-FFF2-40B4-BE49-F238E27FC236}">
                  <a16:creationId xmlns:a16="http://schemas.microsoft.com/office/drawing/2014/main" id="{A5954B9E-8B97-820A-6ACE-E40CC9A592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99387" y="3571623"/>
              <a:ext cx="54864" cy="5486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7" name="Oval 45">
              <a:extLst>
                <a:ext uri="{FF2B5EF4-FFF2-40B4-BE49-F238E27FC236}">
                  <a16:creationId xmlns:a16="http://schemas.microsoft.com/office/drawing/2014/main" id="{8DF90A62-5D68-24E9-813D-A7BCB45F31A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97182" y="3571623"/>
              <a:ext cx="54864" cy="5486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" name="Oval 45">
              <a:extLst>
                <a:ext uri="{FF2B5EF4-FFF2-40B4-BE49-F238E27FC236}">
                  <a16:creationId xmlns:a16="http://schemas.microsoft.com/office/drawing/2014/main" id="{86529476-5331-BD7F-D94D-471BF0A0C33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94977" y="3571623"/>
              <a:ext cx="54864" cy="5486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" name="Oval 45">
              <a:extLst>
                <a:ext uri="{FF2B5EF4-FFF2-40B4-BE49-F238E27FC236}">
                  <a16:creationId xmlns:a16="http://schemas.microsoft.com/office/drawing/2014/main" id="{BC5A5F38-D86B-6119-E7DD-000F6574091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392772" y="3571623"/>
              <a:ext cx="54864" cy="5486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1" name="Oval 45">
              <a:extLst>
                <a:ext uri="{FF2B5EF4-FFF2-40B4-BE49-F238E27FC236}">
                  <a16:creationId xmlns:a16="http://schemas.microsoft.com/office/drawing/2014/main" id="{2818562C-E765-8C91-1D36-46E5416982F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90567" y="3571623"/>
              <a:ext cx="54864" cy="5486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" name="Oval 45">
              <a:extLst>
                <a:ext uri="{FF2B5EF4-FFF2-40B4-BE49-F238E27FC236}">
                  <a16:creationId xmlns:a16="http://schemas.microsoft.com/office/drawing/2014/main" id="{95B744B5-112D-1BB1-9732-75B7CB7981A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588362" y="3571623"/>
              <a:ext cx="54864" cy="5486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" name="Oval 45">
              <a:extLst>
                <a:ext uri="{FF2B5EF4-FFF2-40B4-BE49-F238E27FC236}">
                  <a16:creationId xmlns:a16="http://schemas.microsoft.com/office/drawing/2014/main" id="{61D668BF-D4C6-6542-F01D-48ADEAA8F83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686157" y="3571623"/>
              <a:ext cx="54864" cy="5486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4" name="Oval 45">
              <a:extLst>
                <a:ext uri="{FF2B5EF4-FFF2-40B4-BE49-F238E27FC236}">
                  <a16:creationId xmlns:a16="http://schemas.microsoft.com/office/drawing/2014/main" id="{688175D2-3E0D-CA3A-9DE4-FB62E0A35F9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783949" y="3571623"/>
              <a:ext cx="54864" cy="5486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EABDC9ED-E9F9-08EF-BAB3-01184E62DDFC}"/>
                </a:ext>
              </a:extLst>
            </p:cNvPr>
            <p:cNvSpPr/>
            <p:nvPr/>
          </p:nvSpPr>
          <p:spPr bwMode="auto">
            <a:xfrm>
              <a:off x="895965" y="3412812"/>
              <a:ext cx="3319092" cy="363494"/>
            </a:xfrm>
            <a:prstGeom prst="ellipse">
              <a:avLst/>
            </a:prstGeom>
            <a:noFill/>
            <a:ln w="254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mc:AlternateContent xmlns:mc="http://schemas.openxmlformats.org/markup-compatibility/2006">
          <mc:Choice xmlns:a14="http://schemas.microsoft.com/office/drawing/2010/main" Requires="a14">
            <p:sp>
              <p:nvSpPr>
                <p:cNvPr id="202" name="TextBox 201">
                  <a:extLst>
                    <a:ext uri="{FF2B5EF4-FFF2-40B4-BE49-F238E27FC236}">
                      <a16:creationId xmlns:a16="http://schemas.microsoft.com/office/drawing/2014/main" id="{142B3A4D-7177-07E0-D869-98BCCBAEF1CD}"/>
                    </a:ext>
                  </a:extLst>
                </p:cNvPr>
                <p:cNvSpPr txBox="1"/>
                <p:nvPr/>
              </p:nvSpPr>
              <p:spPr>
                <a:xfrm>
                  <a:off x="1568704" y="3392504"/>
                  <a:ext cx="437940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000" b="1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×</m:t>
                        </m:r>
                      </m:oMath>
                    </m:oMathPara>
                  </a14:m>
                  <a:endParaRPr lang="en-US" sz="2000" b="1" dirty="0">
                    <a:solidFill>
                      <a:srgbClr val="C00000"/>
                    </a:solidFill>
                  </a:endParaRPr>
                </a:p>
              </p:txBody>
            </p:sp>
          </mc:Choice>
          <mc:Fallback>
            <p:sp>
              <p:nvSpPr>
                <p:cNvPr id="202" name="TextBox 201">
                  <a:extLst>
                    <a:ext uri="{FF2B5EF4-FFF2-40B4-BE49-F238E27FC236}">
                      <a16:creationId xmlns:a16="http://schemas.microsoft.com/office/drawing/2014/main" id="{142B3A4D-7177-07E0-D869-98BCCBAEF1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568704" y="3392504"/>
                  <a:ext cx="437940" cy="400110"/>
                </a:xfrm>
                <a:prstGeom prst="rect">
                  <a:avLst/>
                </a:prstGeom>
                <a:blipFill>
                  <a:blip r:embed="rId1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>
          <mc:Choice xmlns:a14="http://schemas.microsoft.com/office/drawing/2010/main" Requires="a14">
            <p:sp>
              <p:nvSpPr>
                <p:cNvPr id="204" name="TextBox 203">
                  <a:extLst>
                    <a:ext uri="{FF2B5EF4-FFF2-40B4-BE49-F238E27FC236}">
                      <a16:creationId xmlns:a16="http://schemas.microsoft.com/office/drawing/2014/main" id="{3C2509A4-A936-DD56-2F67-9E3B76CFB7E1}"/>
                    </a:ext>
                  </a:extLst>
                </p:cNvPr>
                <p:cNvSpPr txBox="1"/>
                <p:nvPr/>
              </p:nvSpPr>
              <p:spPr>
                <a:xfrm>
                  <a:off x="2544827" y="3384077"/>
                  <a:ext cx="437940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000" b="1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≈</m:t>
                        </m:r>
                      </m:oMath>
                    </m:oMathPara>
                  </a14:m>
                  <a:endParaRPr lang="en-US" sz="2000" b="1" dirty="0">
                    <a:solidFill>
                      <a:srgbClr val="C00000"/>
                    </a:solidFill>
                  </a:endParaRPr>
                </a:p>
              </p:txBody>
            </p:sp>
          </mc:Choice>
          <mc:Fallback>
            <p:sp>
              <p:nvSpPr>
                <p:cNvPr id="204" name="TextBox 203">
                  <a:extLst>
                    <a:ext uri="{FF2B5EF4-FFF2-40B4-BE49-F238E27FC236}">
                      <a16:creationId xmlns:a16="http://schemas.microsoft.com/office/drawing/2014/main" id="{3C2509A4-A936-DD56-2F67-9E3B76CFB7E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544827" y="3384077"/>
                  <a:ext cx="437940" cy="400110"/>
                </a:xfrm>
                <a:prstGeom prst="rect">
                  <a:avLst/>
                </a:prstGeom>
                <a:blipFill>
                  <a:blip r:embed="rId1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D8809741-72A3-F473-8D72-E4EE3604E5D1}"/>
              </a:ext>
            </a:extLst>
          </p:cNvPr>
          <p:cNvGrpSpPr/>
          <p:nvPr/>
        </p:nvGrpSpPr>
        <p:grpSpPr>
          <a:xfrm>
            <a:off x="6899483" y="1947967"/>
            <a:ext cx="564396" cy="4763076"/>
            <a:chOff x="6899483" y="1947967"/>
            <a:chExt cx="564396" cy="4763076"/>
          </a:xfrm>
        </p:grpSpPr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73E84DE-F915-434D-A1D3-A3B3FCF4313C}"/>
                </a:ext>
              </a:extLst>
            </p:cNvPr>
            <p:cNvSpPr/>
            <p:nvPr/>
          </p:nvSpPr>
          <p:spPr bwMode="auto">
            <a:xfrm rot="5400000">
              <a:off x="4800143" y="4047307"/>
              <a:ext cx="4763076" cy="564396"/>
            </a:xfrm>
            <a:prstGeom prst="ellipse">
              <a:avLst/>
            </a:prstGeom>
            <a:noFill/>
            <a:ln w="254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mc:AlternateContent xmlns:mc="http://schemas.openxmlformats.org/markup-compatibility/2006">
          <mc:Choice xmlns:a14="http://schemas.microsoft.com/office/drawing/2010/main" Requires="a14">
            <p:sp>
              <p:nvSpPr>
                <p:cNvPr id="208" name="TextBox 207">
                  <a:extLst>
                    <a:ext uri="{FF2B5EF4-FFF2-40B4-BE49-F238E27FC236}">
                      <a16:creationId xmlns:a16="http://schemas.microsoft.com/office/drawing/2014/main" id="{1C47CB0B-D3F4-19CE-D781-D23B3A56992B}"/>
                    </a:ext>
                  </a:extLst>
                </p:cNvPr>
                <p:cNvSpPr txBox="1"/>
                <p:nvPr/>
              </p:nvSpPr>
              <p:spPr>
                <a:xfrm>
                  <a:off x="6964374" y="3020856"/>
                  <a:ext cx="437940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000" b="1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×</m:t>
                        </m:r>
                      </m:oMath>
                    </m:oMathPara>
                  </a14:m>
                  <a:endParaRPr lang="en-US" sz="2000" b="1" dirty="0">
                    <a:solidFill>
                      <a:srgbClr val="C00000"/>
                    </a:solidFill>
                  </a:endParaRPr>
                </a:p>
              </p:txBody>
            </p:sp>
          </mc:Choice>
          <mc:Fallback>
            <p:sp>
              <p:nvSpPr>
                <p:cNvPr id="208" name="TextBox 207">
                  <a:extLst>
                    <a:ext uri="{FF2B5EF4-FFF2-40B4-BE49-F238E27FC236}">
                      <a16:creationId xmlns:a16="http://schemas.microsoft.com/office/drawing/2014/main" id="{1C47CB0B-D3F4-19CE-D781-D23B3A56992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64374" y="3020856"/>
                  <a:ext cx="437940" cy="400110"/>
                </a:xfrm>
                <a:prstGeom prst="rect">
                  <a:avLst/>
                </a:prstGeom>
                <a:blipFill>
                  <a:blip r:embed="rId1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>
          <mc:Choice xmlns:a14="http://schemas.microsoft.com/office/drawing/2010/main" Requires="a14">
            <p:sp>
              <p:nvSpPr>
                <p:cNvPr id="209" name="TextBox 208">
                  <a:extLst>
                    <a:ext uri="{FF2B5EF4-FFF2-40B4-BE49-F238E27FC236}">
                      <a16:creationId xmlns:a16="http://schemas.microsoft.com/office/drawing/2014/main" id="{B2039DF1-70A3-E994-6F54-45EB2396C429}"/>
                    </a:ext>
                  </a:extLst>
                </p:cNvPr>
                <p:cNvSpPr txBox="1"/>
                <p:nvPr/>
              </p:nvSpPr>
              <p:spPr>
                <a:xfrm>
                  <a:off x="6937171" y="4482631"/>
                  <a:ext cx="437940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000" b="1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≈</m:t>
                        </m:r>
                      </m:oMath>
                    </m:oMathPara>
                  </a14:m>
                  <a:endParaRPr lang="en-US" sz="2000" b="1" dirty="0">
                    <a:solidFill>
                      <a:srgbClr val="C00000"/>
                    </a:solidFill>
                  </a:endParaRPr>
                </a:p>
              </p:txBody>
            </p:sp>
          </mc:Choice>
          <mc:Fallback>
            <p:sp>
              <p:nvSpPr>
                <p:cNvPr id="209" name="TextBox 208">
                  <a:extLst>
                    <a:ext uri="{FF2B5EF4-FFF2-40B4-BE49-F238E27FC236}">
                      <a16:creationId xmlns:a16="http://schemas.microsoft.com/office/drawing/2014/main" id="{B2039DF1-70A3-E994-6F54-45EB2396C42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37171" y="4482631"/>
                  <a:ext cx="437940" cy="400110"/>
                </a:xfrm>
                <a:prstGeom prst="rect">
                  <a:avLst/>
                </a:prstGeom>
                <a:blipFill>
                  <a:blip r:embed="rId1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3049841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EC447F7-1EAD-4F7C-C7E7-F402FE502D0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is a CFLOBDD?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BBA2AAE-D614-28A5-E7DE-33AA4ED9A15D}"/>
              </a:ext>
            </a:extLst>
          </p:cNvPr>
          <p:cNvGrpSpPr/>
          <p:nvPr/>
        </p:nvGrpSpPr>
        <p:grpSpPr>
          <a:xfrm>
            <a:off x="1177925" y="1858636"/>
            <a:ext cx="6788151" cy="3602055"/>
            <a:chOff x="-28495" y="290357"/>
            <a:chExt cx="6788151" cy="3602055"/>
          </a:xfrm>
        </p:grpSpPr>
        <p:grpSp>
          <p:nvGrpSpPr>
            <p:cNvPr id="4" name="Group 208">
              <a:extLst>
                <a:ext uri="{FF2B5EF4-FFF2-40B4-BE49-F238E27FC236}">
                  <a16:creationId xmlns:a16="http://schemas.microsoft.com/office/drawing/2014/main" id="{5BEBB2F9-2E68-6229-CF32-2303F350DF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7785" y="355462"/>
              <a:ext cx="2478087" cy="3536950"/>
              <a:chOff x="0" y="0"/>
              <a:chExt cx="1561" cy="2228"/>
            </a:xfrm>
          </p:grpSpPr>
          <p:sp>
            <p:nvSpPr>
              <p:cNvPr id="30" name="Freeform 177">
                <a:extLst>
                  <a:ext uri="{FF2B5EF4-FFF2-40B4-BE49-F238E27FC236}">
                    <a16:creationId xmlns:a16="http://schemas.microsoft.com/office/drawing/2014/main" id="{43098AD9-4FD5-073B-9C1E-F92E97BEA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" y="824"/>
                <a:ext cx="1116" cy="884"/>
              </a:xfrm>
              <a:custGeom>
                <a:avLst/>
                <a:gdLst>
                  <a:gd name="T0" fmla="*/ 1105 w 1116"/>
                  <a:gd name="T1" fmla="*/ 0 h 884"/>
                  <a:gd name="T2" fmla="*/ 1013 w 1116"/>
                  <a:gd name="T3" fmla="*/ 152 h 884"/>
                  <a:gd name="T4" fmla="*/ 489 w 1116"/>
                  <a:gd name="T5" fmla="*/ 400 h 884"/>
                  <a:gd name="T6" fmla="*/ 77 w 1116"/>
                  <a:gd name="T7" fmla="*/ 660 h 884"/>
                  <a:gd name="T8" fmla="*/ 29 w 1116"/>
                  <a:gd name="T9" fmla="*/ 884 h 8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6" h="884">
                    <a:moveTo>
                      <a:pt x="1105" y="0"/>
                    </a:moveTo>
                    <a:cubicBezTo>
                      <a:pt x="1090" y="26"/>
                      <a:pt x="1116" y="85"/>
                      <a:pt x="1013" y="152"/>
                    </a:cubicBezTo>
                    <a:cubicBezTo>
                      <a:pt x="910" y="219"/>
                      <a:pt x="645" y="315"/>
                      <a:pt x="489" y="400"/>
                    </a:cubicBezTo>
                    <a:cubicBezTo>
                      <a:pt x="333" y="485"/>
                      <a:pt x="154" y="579"/>
                      <a:pt x="77" y="660"/>
                    </a:cubicBezTo>
                    <a:cubicBezTo>
                      <a:pt x="0" y="741"/>
                      <a:pt x="39" y="837"/>
                      <a:pt x="29" y="884"/>
                    </a:cubicBezTo>
                  </a:path>
                </a:pathLst>
              </a:custGeom>
              <a:noFill/>
              <a:ln w="15875" cap="flat" cmpd="sng">
                <a:solidFill>
                  <a:srgbClr val="0070C0"/>
                </a:solidFill>
                <a:prstDash val="lgDash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" name="Oval 178">
                <a:extLst>
                  <a:ext uri="{FF2B5EF4-FFF2-40B4-BE49-F238E27FC236}">
                    <a16:creationId xmlns:a16="http://schemas.microsoft.com/office/drawing/2014/main" id="{16509A37-C655-92C8-4721-46FFEB04E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" y="67"/>
                <a:ext cx="48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" name="Oval 179">
                <a:extLst>
                  <a:ext uri="{FF2B5EF4-FFF2-40B4-BE49-F238E27FC236}">
                    <a16:creationId xmlns:a16="http://schemas.microsoft.com/office/drawing/2014/main" id="{28BE793B-F5E5-7042-AB89-C301573A9C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949"/>
                <a:ext cx="48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3" name="Oval 180">
                <a:extLst>
                  <a:ext uri="{FF2B5EF4-FFF2-40B4-BE49-F238E27FC236}">
                    <a16:creationId xmlns:a16="http://schemas.microsoft.com/office/drawing/2014/main" id="{501FD0A8-534C-5B90-E1D8-5F21D217B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" y="948"/>
                <a:ext cx="48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" name="Oval 181">
                <a:extLst>
                  <a:ext uri="{FF2B5EF4-FFF2-40B4-BE49-F238E27FC236}">
                    <a16:creationId xmlns:a16="http://schemas.microsoft.com/office/drawing/2014/main" id="{0C5FC438-96AE-F474-61C5-10F32425C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" y="1706"/>
                <a:ext cx="48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" name="Oval 182">
                <a:extLst>
                  <a:ext uri="{FF2B5EF4-FFF2-40B4-BE49-F238E27FC236}">
                    <a16:creationId xmlns:a16="http://schemas.microsoft.com/office/drawing/2014/main" id="{E36C3FDF-3FA7-02A5-4A0C-77036439F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" y="1707"/>
                <a:ext cx="48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6" name="Oval 183">
                <a:extLst>
                  <a:ext uri="{FF2B5EF4-FFF2-40B4-BE49-F238E27FC236}">
                    <a16:creationId xmlns:a16="http://schemas.microsoft.com/office/drawing/2014/main" id="{9417BA2F-FFE1-6659-9745-C78733221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561" cy="189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grpSp>
            <p:nvGrpSpPr>
              <p:cNvPr id="37" name="Group 184">
                <a:extLst>
                  <a:ext uri="{FF2B5EF4-FFF2-40B4-BE49-F238E27FC236}">
                    <a16:creationId xmlns:a16="http://schemas.microsoft.com/office/drawing/2014/main" id="{E2661BBB-2FB6-6555-A6DE-875DB4C861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73" y="304"/>
                <a:ext cx="387" cy="645"/>
                <a:chOff x="2465" y="1200"/>
                <a:chExt cx="387" cy="645"/>
              </a:xfrm>
            </p:grpSpPr>
            <p:sp>
              <p:nvSpPr>
                <p:cNvPr id="55" name="Oval 185">
                  <a:extLst>
                    <a:ext uri="{FF2B5EF4-FFF2-40B4-BE49-F238E27FC236}">
                      <a16:creationId xmlns:a16="http://schemas.microsoft.com/office/drawing/2014/main" id="{096F938A-9B90-2B93-2E8A-7CA519718B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65" y="1200"/>
                  <a:ext cx="387" cy="645"/>
                </a:xfrm>
                <a:prstGeom prst="ellips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56" name="Oval 186">
                  <a:extLst>
                    <a:ext uri="{FF2B5EF4-FFF2-40B4-BE49-F238E27FC236}">
                      <a16:creationId xmlns:a16="http://schemas.microsoft.com/office/drawing/2014/main" id="{CF5DDEC7-B0B3-BC73-1DA2-6FE1651B5A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39" y="1671"/>
                  <a:ext cx="48" cy="4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57" name="Oval 187">
                  <a:extLst>
                    <a:ext uri="{FF2B5EF4-FFF2-40B4-BE49-F238E27FC236}">
                      <a16:creationId xmlns:a16="http://schemas.microsoft.com/office/drawing/2014/main" id="{78EC953A-27A9-04EB-EE8B-7AD4EF9947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26" y="1670"/>
                  <a:ext cx="48" cy="4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58" name="Oval 188">
                  <a:extLst>
                    <a:ext uri="{FF2B5EF4-FFF2-40B4-BE49-F238E27FC236}">
                      <a16:creationId xmlns:a16="http://schemas.microsoft.com/office/drawing/2014/main" id="{D03DB6F8-6470-5568-5D91-B0F822B58D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0" y="1268"/>
                  <a:ext cx="48" cy="4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59" name="Line 189">
                  <a:extLst>
                    <a:ext uri="{FF2B5EF4-FFF2-40B4-BE49-F238E27FC236}">
                      <a16:creationId xmlns:a16="http://schemas.microsoft.com/office/drawing/2014/main" id="{E088E1F2-2124-6052-0547-9CD70C3E63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2572" y="1326"/>
                  <a:ext cx="70" cy="33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" name="Line 190">
                  <a:extLst>
                    <a:ext uri="{FF2B5EF4-FFF2-40B4-BE49-F238E27FC236}">
                      <a16:creationId xmlns:a16="http://schemas.microsoft.com/office/drawing/2014/main" id="{37A4E718-1671-B957-095D-206704EBE7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69" y="1330"/>
                  <a:ext cx="76" cy="32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" name="Line 191">
                <a:extLst>
                  <a:ext uri="{FF2B5EF4-FFF2-40B4-BE49-F238E27FC236}">
                    <a16:creationId xmlns:a16="http://schemas.microsoft.com/office/drawing/2014/main" id="{2531DAC3-BD16-BD06-A1FD-315222E50B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6" y="98"/>
                <a:ext cx="1043" cy="28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192">
                <a:extLst>
                  <a:ext uri="{FF2B5EF4-FFF2-40B4-BE49-F238E27FC236}">
                    <a16:creationId xmlns:a16="http://schemas.microsoft.com/office/drawing/2014/main" id="{5021679A-9CCC-86DE-6FAC-14B2ACC04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826"/>
                <a:ext cx="1077" cy="126"/>
              </a:xfrm>
              <a:custGeom>
                <a:avLst/>
                <a:gdLst>
                  <a:gd name="T0" fmla="*/ 1074 w 1078"/>
                  <a:gd name="T1" fmla="*/ 0 h 126"/>
                  <a:gd name="T2" fmla="*/ 960 w 1078"/>
                  <a:gd name="T3" fmla="*/ 33 h 126"/>
                  <a:gd name="T4" fmla="*/ 666 w 1078"/>
                  <a:gd name="T5" fmla="*/ 33 h 126"/>
                  <a:gd name="T6" fmla="*/ 240 w 1078"/>
                  <a:gd name="T7" fmla="*/ 51 h 126"/>
                  <a:gd name="T8" fmla="*/ 0 w 1078"/>
                  <a:gd name="T9" fmla="*/ 126 h 1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8" h="126">
                    <a:moveTo>
                      <a:pt x="1078" y="0"/>
                    </a:moveTo>
                    <a:cubicBezTo>
                      <a:pt x="1059" y="6"/>
                      <a:pt x="1032" y="28"/>
                      <a:pt x="964" y="33"/>
                    </a:cubicBezTo>
                    <a:cubicBezTo>
                      <a:pt x="896" y="38"/>
                      <a:pt x="791" y="30"/>
                      <a:pt x="670" y="33"/>
                    </a:cubicBezTo>
                    <a:cubicBezTo>
                      <a:pt x="549" y="36"/>
                      <a:pt x="352" y="36"/>
                      <a:pt x="240" y="51"/>
                    </a:cubicBezTo>
                    <a:cubicBezTo>
                      <a:pt x="128" y="66"/>
                      <a:pt x="64" y="94"/>
                      <a:pt x="0" y="126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193">
                <a:extLst>
                  <a:ext uri="{FF2B5EF4-FFF2-40B4-BE49-F238E27FC236}">
                    <a16:creationId xmlns:a16="http://schemas.microsoft.com/office/drawing/2014/main" id="{2A139A32-FCAC-FA89-9BE2-86B4115BB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" y="832"/>
                <a:ext cx="1005" cy="127"/>
              </a:xfrm>
              <a:custGeom>
                <a:avLst/>
                <a:gdLst>
                  <a:gd name="T0" fmla="*/ 1005 w 1005"/>
                  <a:gd name="T1" fmla="*/ 0 h 127"/>
                  <a:gd name="T2" fmla="*/ 864 w 1005"/>
                  <a:gd name="T3" fmla="*/ 48 h 127"/>
                  <a:gd name="T4" fmla="*/ 516 w 1005"/>
                  <a:gd name="T5" fmla="*/ 63 h 127"/>
                  <a:gd name="T6" fmla="*/ 243 w 1005"/>
                  <a:gd name="T7" fmla="*/ 63 h 127"/>
                  <a:gd name="T8" fmla="*/ 0 w 1005"/>
                  <a:gd name="T9" fmla="*/ 127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5" h="127">
                    <a:moveTo>
                      <a:pt x="1005" y="0"/>
                    </a:moveTo>
                    <a:cubicBezTo>
                      <a:pt x="982" y="8"/>
                      <a:pt x="945" y="38"/>
                      <a:pt x="864" y="48"/>
                    </a:cubicBezTo>
                    <a:cubicBezTo>
                      <a:pt x="783" y="58"/>
                      <a:pt x="619" y="61"/>
                      <a:pt x="516" y="63"/>
                    </a:cubicBezTo>
                    <a:cubicBezTo>
                      <a:pt x="413" y="65"/>
                      <a:pt x="329" y="52"/>
                      <a:pt x="243" y="63"/>
                    </a:cubicBezTo>
                    <a:cubicBezTo>
                      <a:pt x="157" y="74"/>
                      <a:pt x="51" y="114"/>
                      <a:pt x="0" y="127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194">
                <a:extLst>
                  <a:ext uri="{FF2B5EF4-FFF2-40B4-BE49-F238E27FC236}">
                    <a16:creationId xmlns:a16="http://schemas.microsoft.com/office/drawing/2014/main" id="{6349BB54-19B2-1BB5-A417-F96CAA741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" y="381"/>
                <a:ext cx="908" cy="672"/>
              </a:xfrm>
              <a:custGeom>
                <a:avLst/>
                <a:gdLst>
                  <a:gd name="T0" fmla="*/ 0 w 908"/>
                  <a:gd name="T1" fmla="*/ 615 h 672"/>
                  <a:gd name="T2" fmla="*/ 168 w 908"/>
                  <a:gd name="T3" fmla="*/ 671 h 672"/>
                  <a:gd name="T4" fmla="*/ 324 w 908"/>
                  <a:gd name="T5" fmla="*/ 607 h 672"/>
                  <a:gd name="T6" fmla="*/ 444 w 908"/>
                  <a:gd name="T7" fmla="*/ 335 h 672"/>
                  <a:gd name="T8" fmla="*/ 628 w 908"/>
                  <a:gd name="T9" fmla="*/ 51 h 672"/>
                  <a:gd name="T10" fmla="*/ 908 w 908"/>
                  <a:gd name="T11" fmla="*/ 27 h 6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08" h="672">
                    <a:moveTo>
                      <a:pt x="0" y="615"/>
                    </a:moveTo>
                    <a:cubicBezTo>
                      <a:pt x="28" y="624"/>
                      <a:pt x="114" y="672"/>
                      <a:pt x="168" y="671"/>
                    </a:cubicBezTo>
                    <a:cubicBezTo>
                      <a:pt x="222" y="670"/>
                      <a:pt x="278" y="663"/>
                      <a:pt x="324" y="607"/>
                    </a:cubicBezTo>
                    <a:cubicBezTo>
                      <a:pt x="370" y="551"/>
                      <a:pt x="393" y="428"/>
                      <a:pt x="444" y="335"/>
                    </a:cubicBezTo>
                    <a:cubicBezTo>
                      <a:pt x="495" y="242"/>
                      <a:pt x="551" y="102"/>
                      <a:pt x="628" y="51"/>
                    </a:cubicBezTo>
                    <a:cubicBezTo>
                      <a:pt x="705" y="0"/>
                      <a:pt x="850" y="32"/>
                      <a:pt x="908" y="27"/>
                    </a:cubicBezTo>
                  </a:path>
                </a:pathLst>
              </a:custGeom>
              <a:noFill/>
              <a:ln w="15875" cap="flat" cmpd="sng">
                <a:solidFill>
                  <a:srgbClr val="0070C0"/>
                </a:solidFill>
                <a:prstDash val="lgDash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195">
                <a:extLst>
                  <a:ext uri="{FF2B5EF4-FFF2-40B4-BE49-F238E27FC236}">
                    <a16:creationId xmlns:a16="http://schemas.microsoft.com/office/drawing/2014/main" id="{6D866AF9-1B95-DCED-6CFE-E6B7AAC15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" y="996"/>
                <a:ext cx="1216" cy="140"/>
              </a:xfrm>
              <a:custGeom>
                <a:avLst/>
                <a:gdLst>
                  <a:gd name="T0" fmla="*/ 0 w 1216"/>
                  <a:gd name="T1" fmla="*/ 0 h 140"/>
                  <a:gd name="T2" fmla="*/ 180 w 1216"/>
                  <a:gd name="T3" fmla="*/ 100 h 140"/>
                  <a:gd name="T4" fmla="*/ 460 w 1216"/>
                  <a:gd name="T5" fmla="*/ 128 h 140"/>
                  <a:gd name="T6" fmla="*/ 1028 w 1216"/>
                  <a:gd name="T7" fmla="*/ 88 h 140"/>
                  <a:gd name="T8" fmla="*/ 1216 w 1216"/>
                  <a:gd name="T9" fmla="*/ 14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6" h="140">
                    <a:moveTo>
                      <a:pt x="0" y="0"/>
                    </a:moveTo>
                    <a:cubicBezTo>
                      <a:pt x="30" y="17"/>
                      <a:pt x="103" y="79"/>
                      <a:pt x="180" y="100"/>
                    </a:cubicBezTo>
                    <a:cubicBezTo>
                      <a:pt x="257" y="121"/>
                      <a:pt x="319" y="130"/>
                      <a:pt x="460" y="128"/>
                    </a:cubicBezTo>
                    <a:cubicBezTo>
                      <a:pt x="601" y="126"/>
                      <a:pt x="902" y="86"/>
                      <a:pt x="1028" y="88"/>
                    </a:cubicBezTo>
                    <a:cubicBezTo>
                      <a:pt x="1154" y="90"/>
                      <a:pt x="1177" y="129"/>
                      <a:pt x="1216" y="140"/>
                    </a:cubicBezTo>
                  </a:path>
                </a:pathLst>
              </a:custGeom>
              <a:noFill/>
              <a:ln w="15875" cap="flat" cmpd="sng">
                <a:solidFill>
                  <a:schemeClr val="accent1"/>
                </a:solidFill>
                <a:prstDash val="lgDashDotDot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196">
                <a:extLst>
                  <a:ext uri="{FF2B5EF4-FFF2-40B4-BE49-F238E27FC236}">
                    <a16:creationId xmlns:a16="http://schemas.microsoft.com/office/drawing/2014/main" id="{BE62EAD2-20B1-FF78-F00B-2313DBC55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" y="832"/>
                <a:ext cx="1084" cy="876"/>
              </a:xfrm>
              <a:custGeom>
                <a:avLst/>
                <a:gdLst>
                  <a:gd name="T0" fmla="*/ 1084 w 1084"/>
                  <a:gd name="T1" fmla="*/ 0 h 876"/>
                  <a:gd name="T2" fmla="*/ 976 w 1084"/>
                  <a:gd name="T3" fmla="*/ 168 h 876"/>
                  <a:gd name="T4" fmla="*/ 548 w 1084"/>
                  <a:gd name="T5" fmla="*/ 436 h 876"/>
                  <a:gd name="T6" fmla="*/ 164 w 1084"/>
                  <a:gd name="T7" fmla="*/ 636 h 876"/>
                  <a:gd name="T8" fmla="*/ 0 w 1084"/>
                  <a:gd name="T9" fmla="*/ 876 h 8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84" h="876">
                    <a:moveTo>
                      <a:pt x="1084" y="0"/>
                    </a:moveTo>
                    <a:cubicBezTo>
                      <a:pt x="1066" y="29"/>
                      <a:pt x="1065" y="95"/>
                      <a:pt x="976" y="168"/>
                    </a:cubicBezTo>
                    <a:cubicBezTo>
                      <a:pt x="887" y="241"/>
                      <a:pt x="683" y="358"/>
                      <a:pt x="548" y="436"/>
                    </a:cubicBezTo>
                    <a:cubicBezTo>
                      <a:pt x="413" y="514"/>
                      <a:pt x="255" y="563"/>
                      <a:pt x="164" y="636"/>
                    </a:cubicBezTo>
                    <a:cubicBezTo>
                      <a:pt x="73" y="709"/>
                      <a:pt x="34" y="826"/>
                      <a:pt x="0" y="876"/>
                    </a:cubicBezTo>
                  </a:path>
                </a:pathLst>
              </a:custGeom>
              <a:noFill/>
              <a:ln w="15875" cap="flat" cmpd="sng">
                <a:solidFill>
                  <a:srgbClr val="0070C0"/>
                </a:solidFill>
                <a:prstDash val="lgDash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Text Box 197">
                <a:extLst>
                  <a:ext uri="{FF2B5EF4-FFF2-40B4-BE49-F238E27FC236}">
                    <a16:creationId xmlns:a16="http://schemas.microsoft.com/office/drawing/2014/main" id="{4D937578-9A6A-09CE-BB67-8426BB0CD2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5" y="1997"/>
                <a:ext cx="188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800" dirty="0"/>
                  <a:t>1</a:t>
                </a:r>
              </a:p>
            </p:txBody>
          </p:sp>
          <p:sp>
            <p:nvSpPr>
              <p:cNvPr id="45" name="Text Box 198">
                <a:extLst>
                  <a:ext uri="{FF2B5EF4-FFF2-40B4-BE49-F238E27FC236}">
                    <a16:creationId xmlns:a16="http://schemas.microsoft.com/office/drawing/2014/main" id="{5F5D345C-398C-ECF8-0B10-9C504E293E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2" y="1997"/>
                <a:ext cx="236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800" dirty="0"/>
                  <a:t>-1</a:t>
                </a:r>
              </a:p>
            </p:txBody>
          </p:sp>
          <p:sp>
            <p:nvSpPr>
              <p:cNvPr id="46" name="Line 199">
                <a:extLst>
                  <a:ext uri="{FF2B5EF4-FFF2-40B4-BE49-F238E27FC236}">
                    <a16:creationId xmlns:a16="http://schemas.microsoft.com/office/drawing/2014/main" id="{9A8C8D0C-C249-A72A-6269-899A7FA39B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8" y="1753"/>
                <a:ext cx="1" cy="2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Line 200">
                <a:extLst>
                  <a:ext uri="{FF2B5EF4-FFF2-40B4-BE49-F238E27FC236}">
                    <a16:creationId xmlns:a16="http://schemas.microsoft.com/office/drawing/2014/main" id="{21AE5EB5-DA3D-1B9B-9D6F-BF4155081E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" y="1754"/>
                <a:ext cx="4" cy="29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8" name="Group 201">
                <a:extLst>
                  <a:ext uri="{FF2B5EF4-FFF2-40B4-BE49-F238E27FC236}">
                    <a16:creationId xmlns:a16="http://schemas.microsoft.com/office/drawing/2014/main" id="{6CF79A53-2E9B-FD52-D9ED-52FECC2B93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9" y="1053"/>
                <a:ext cx="352" cy="576"/>
                <a:chOff x="2483" y="1971"/>
                <a:chExt cx="352" cy="576"/>
              </a:xfrm>
            </p:grpSpPr>
            <p:sp>
              <p:nvSpPr>
                <p:cNvPr id="50" name="Oval 202">
                  <a:extLst>
                    <a:ext uri="{FF2B5EF4-FFF2-40B4-BE49-F238E27FC236}">
                      <a16:creationId xmlns:a16="http://schemas.microsoft.com/office/drawing/2014/main" id="{20BEF30B-D0D1-4C33-1C07-F6BB45F2EC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6" y="2443"/>
                  <a:ext cx="49" cy="4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51" name="Oval 203">
                  <a:extLst>
                    <a:ext uri="{FF2B5EF4-FFF2-40B4-BE49-F238E27FC236}">
                      <a16:creationId xmlns:a16="http://schemas.microsoft.com/office/drawing/2014/main" id="{5351CB66-4E89-493E-0539-D694A6473E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5" y="2034"/>
                  <a:ext cx="49" cy="4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52" name="Oval 204">
                  <a:extLst>
                    <a:ext uri="{FF2B5EF4-FFF2-40B4-BE49-F238E27FC236}">
                      <a16:creationId xmlns:a16="http://schemas.microsoft.com/office/drawing/2014/main" id="{F317C684-9DAF-261B-6105-56B6D90A7E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3" y="1971"/>
                  <a:ext cx="352" cy="576"/>
                </a:xfrm>
                <a:prstGeom prst="ellips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53" name="Freeform 205">
                  <a:extLst>
                    <a:ext uri="{FF2B5EF4-FFF2-40B4-BE49-F238E27FC236}">
                      <a16:creationId xmlns:a16="http://schemas.microsoft.com/office/drawing/2014/main" id="{1CD44A45-D8E6-40E7-CAF2-F5732D1F95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" y="2084"/>
                  <a:ext cx="59" cy="360"/>
                </a:xfrm>
                <a:custGeom>
                  <a:avLst/>
                  <a:gdLst>
                    <a:gd name="T0" fmla="*/ 59 w 59"/>
                    <a:gd name="T1" fmla="*/ 0 h 360"/>
                    <a:gd name="T2" fmla="*/ 8 w 59"/>
                    <a:gd name="T3" fmla="*/ 135 h 360"/>
                    <a:gd name="T4" fmla="*/ 11 w 59"/>
                    <a:gd name="T5" fmla="*/ 270 h 360"/>
                    <a:gd name="T6" fmla="*/ 59 w 59"/>
                    <a:gd name="T7" fmla="*/ 360 h 3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9" h="360">
                      <a:moveTo>
                        <a:pt x="59" y="0"/>
                      </a:moveTo>
                      <a:cubicBezTo>
                        <a:pt x="37" y="45"/>
                        <a:pt x="16" y="90"/>
                        <a:pt x="8" y="135"/>
                      </a:cubicBezTo>
                      <a:cubicBezTo>
                        <a:pt x="0" y="180"/>
                        <a:pt x="3" y="232"/>
                        <a:pt x="11" y="270"/>
                      </a:cubicBezTo>
                      <a:cubicBezTo>
                        <a:pt x="19" y="308"/>
                        <a:pt x="39" y="334"/>
                        <a:pt x="59" y="360"/>
                      </a:cubicBezTo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" name="Freeform 206">
                  <a:extLst>
                    <a:ext uri="{FF2B5EF4-FFF2-40B4-BE49-F238E27FC236}">
                      <a16:creationId xmlns:a16="http://schemas.microsoft.com/office/drawing/2014/main" id="{CF4D74B2-EF14-441F-9FA2-1370E6477D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689" y="2087"/>
                  <a:ext cx="59" cy="360"/>
                </a:xfrm>
                <a:custGeom>
                  <a:avLst/>
                  <a:gdLst>
                    <a:gd name="T0" fmla="*/ 59 w 59"/>
                    <a:gd name="T1" fmla="*/ 0 h 360"/>
                    <a:gd name="T2" fmla="*/ 8 w 59"/>
                    <a:gd name="T3" fmla="*/ 135 h 360"/>
                    <a:gd name="T4" fmla="*/ 11 w 59"/>
                    <a:gd name="T5" fmla="*/ 270 h 360"/>
                    <a:gd name="T6" fmla="*/ 59 w 59"/>
                    <a:gd name="T7" fmla="*/ 360 h 3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9" h="360">
                      <a:moveTo>
                        <a:pt x="59" y="0"/>
                      </a:moveTo>
                      <a:cubicBezTo>
                        <a:pt x="37" y="45"/>
                        <a:pt x="16" y="90"/>
                        <a:pt x="8" y="135"/>
                      </a:cubicBezTo>
                      <a:cubicBezTo>
                        <a:pt x="0" y="180"/>
                        <a:pt x="3" y="232"/>
                        <a:pt x="11" y="270"/>
                      </a:cubicBezTo>
                      <a:cubicBezTo>
                        <a:pt x="19" y="308"/>
                        <a:pt x="39" y="334"/>
                        <a:pt x="59" y="360"/>
                      </a:cubicBezTo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" name="Freeform 207">
                <a:extLst>
                  <a:ext uri="{FF2B5EF4-FFF2-40B4-BE49-F238E27FC236}">
                    <a16:creationId xmlns:a16="http://schemas.microsoft.com/office/drawing/2014/main" id="{0DC69F69-D2FB-3ACE-8FC5-7F0119030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" y="1569"/>
                <a:ext cx="1159" cy="155"/>
              </a:xfrm>
              <a:custGeom>
                <a:avLst/>
                <a:gdLst>
                  <a:gd name="T0" fmla="*/ 1159 w 1159"/>
                  <a:gd name="T1" fmla="*/ 3 h 155"/>
                  <a:gd name="T2" fmla="*/ 980 w 1159"/>
                  <a:gd name="T3" fmla="*/ 79 h 155"/>
                  <a:gd name="T4" fmla="*/ 508 w 1159"/>
                  <a:gd name="T5" fmla="*/ 15 h 155"/>
                  <a:gd name="T6" fmla="*/ 144 w 1159"/>
                  <a:gd name="T7" fmla="*/ 23 h 155"/>
                  <a:gd name="T8" fmla="*/ 0 w 1159"/>
                  <a:gd name="T9" fmla="*/ 155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9" h="155">
                    <a:moveTo>
                      <a:pt x="1159" y="3"/>
                    </a:moveTo>
                    <a:cubicBezTo>
                      <a:pt x="1129" y="16"/>
                      <a:pt x="1088" y="77"/>
                      <a:pt x="980" y="79"/>
                    </a:cubicBezTo>
                    <a:cubicBezTo>
                      <a:pt x="872" y="81"/>
                      <a:pt x="647" y="24"/>
                      <a:pt x="508" y="15"/>
                    </a:cubicBezTo>
                    <a:cubicBezTo>
                      <a:pt x="369" y="6"/>
                      <a:pt x="229" y="0"/>
                      <a:pt x="144" y="23"/>
                    </a:cubicBezTo>
                    <a:cubicBezTo>
                      <a:pt x="59" y="46"/>
                      <a:pt x="30" y="128"/>
                      <a:pt x="0" y="155"/>
                    </a:cubicBezTo>
                  </a:path>
                </a:pathLst>
              </a:custGeom>
              <a:noFill/>
              <a:ln w="15875" cap="flat" cmpd="sng">
                <a:solidFill>
                  <a:schemeClr val="accent1"/>
                </a:solidFill>
                <a:prstDash val="lgDashDotDot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8B0BBCE4-0DFE-6E7C-EBA2-22D06784E162}"/>
                </a:ext>
              </a:extLst>
            </p:cNvPr>
            <p:cNvSpPr txBox="1"/>
            <p:nvPr/>
          </p:nvSpPr>
          <p:spPr>
            <a:xfrm>
              <a:off x="5129080" y="1737635"/>
              <a:ext cx="163057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latin typeface="Calibri" panose="020F0502020204030204" pitchFamily="34" charset="0"/>
                  <a:cs typeface="Calibri" panose="020F0502020204030204" pitchFamily="34" charset="0"/>
                </a:rPr>
                <a:t>level-0 groupings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BCAD5301-A219-2D49-1B77-734E01BD1117}"/>
                </a:ext>
              </a:extLst>
            </p:cNvPr>
            <p:cNvSpPr txBox="1"/>
            <p:nvPr/>
          </p:nvSpPr>
          <p:spPr>
            <a:xfrm>
              <a:off x="611355" y="629366"/>
              <a:ext cx="1504258" cy="338554"/>
            </a:xfrm>
            <a:prstGeom prst="rect">
              <a:avLst/>
            </a:prstGeom>
            <a:noFill/>
          </p:spPr>
          <p:txBody>
            <a:bodyPr wrap="none" rIns="45720" rtlCol="0">
              <a:spAutoFit/>
            </a:bodyPr>
            <a:lstStyle/>
            <a:p>
              <a:pPr algn="ctr"/>
              <a:r>
                <a:rPr lang="en-US" sz="1600" dirty="0">
                  <a:latin typeface="Calibri" panose="020F0502020204030204" pitchFamily="34" charset="0"/>
                  <a:cs typeface="Calibri" panose="020F0502020204030204" pitchFamily="34" charset="0"/>
                </a:rPr>
                <a:t>level-1 grouping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12CECAFF-1D78-3BED-8569-2C42F4B7852B}"/>
                </a:ext>
              </a:extLst>
            </p:cNvPr>
            <p:cNvSpPr txBox="1"/>
            <p:nvPr/>
          </p:nvSpPr>
          <p:spPr>
            <a:xfrm>
              <a:off x="1545992" y="3213549"/>
              <a:ext cx="11625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latin typeface="Calibri" panose="020F0502020204030204" pitchFamily="34" charset="0"/>
                  <a:cs typeface="Calibri" panose="020F0502020204030204" pitchFamily="34" charset="0"/>
                </a:rPr>
                <a:t>value edges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C830E233-3B38-E724-589F-FE5C0D500E54}"/>
                </a:ext>
              </a:extLst>
            </p:cNvPr>
            <p:cNvSpPr txBox="1"/>
            <p:nvPr/>
          </p:nvSpPr>
          <p:spPr>
            <a:xfrm>
              <a:off x="1208859" y="3522770"/>
              <a:ext cx="144943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latin typeface="Calibri" panose="020F0502020204030204" pitchFamily="34" charset="0"/>
                  <a:cs typeface="Calibri" panose="020F0502020204030204" pitchFamily="34" charset="0"/>
                </a:rPr>
                <a:t>terminal values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5DFA299D-D5B2-8785-B09D-3F3037FDBCB9}"/>
                </a:ext>
              </a:extLst>
            </p:cNvPr>
            <p:cNvSpPr txBox="1"/>
            <p:nvPr/>
          </p:nvSpPr>
          <p:spPr>
            <a:xfrm>
              <a:off x="3172215" y="325469"/>
              <a:ext cx="174278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latin typeface="Calibri" panose="020F0502020204030204" pitchFamily="34" charset="0"/>
                  <a:cs typeface="Calibri" panose="020F0502020204030204" pitchFamily="34" charset="0"/>
                </a:rPr>
                <a:t>A-connection edge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221CCA10-4309-E371-4D22-BA62782D2CF8}"/>
                </a:ext>
              </a:extLst>
            </p:cNvPr>
            <p:cNvSpPr txBox="1"/>
            <p:nvPr/>
          </p:nvSpPr>
          <p:spPr>
            <a:xfrm>
              <a:off x="520526" y="2099049"/>
              <a:ext cx="181171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latin typeface="Calibri" panose="020F0502020204030204" pitchFamily="34" charset="0"/>
                  <a:cs typeface="Calibri" panose="020F0502020204030204" pitchFamily="34" charset="0"/>
                </a:rPr>
                <a:t>B-connection edges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C282BF1-D98D-401C-AE29-DD3A9AB2A654}"/>
                </a:ext>
              </a:extLst>
            </p:cNvPr>
            <p:cNvSpPr txBox="1"/>
            <p:nvPr/>
          </p:nvSpPr>
          <p:spPr>
            <a:xfrm>
              <a:off x="-17298" y="2476985"/>
              <a:ext cx="239597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latin typeface="Calibri" panose="020F0502020204030204" pitchFamily="34" charset="0"/>
                  <a:cs typeface="Calibri" panose="020F0502020204030204" pitchFamily="34" charset="0"/>
                </a:rPr>
                <a:t>B-connection return edges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62C616D6-41C3-A1F8-4872-A5F5400A5698}"/>
                </a:ext>
              </a:extLst>
            </p:cNvPr>
            <p:cNvSpPr txBox="1"/>
            <p:nvPr/>
          </p:nvSpPr>
          <p:spPr>
            <a:xfrm>
              <a:off x="-28495" y="1332813"/>
              <a:ext cx="240238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latin typeface="Calibri" panose="020F0502020204030204" pitchFamily="34" charset="0"/>
                  <a:cs typeface="Calibri" panose="020F0502020204030204" pitchFamily="34" charset="0"/>
                </a:rPr>
                <a:t>A-connection return edges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C505A1-D70E-7C73-37BA-4F2999C749CD}"/>
                </a:ext>
              </a:extLst>
            </p:cNvPr>
            <p:cNvSpPr txBox="1"/>
            <p:nvPr/>
          </p:nvSpPr>
          <p:spPr>
            <a:xfrm>
              <a:off x="1469178" y="290357"/>
              <a:ext cx="119443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latin typeface="Calibri" panose="020F0502020204030204" pitchFamily="34" charset="0"/>
                  <a:cs typeface="Calibri" panose="020F0502020204030204" pitchFamily="34" charset="0"/>
                </a:rPr>
                <a:t>entry vertex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EB0986D-0D7E-4129-D864-1B4DB9B51AFC}"/>
                </a:ext>
              </a:extLst>
            </p:cNvPr>
            <p:cNvSpPr txBox="1"/>
            <p:nvPr/>
          </p:nvSpPr>
          <p:spPr>
            <a:xfrm>
              <a:off x="4751575" y="791023"/>
              <a:ext cx="119443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latin typeface="Calibri" panose="020F0502020204030204" pitchFamily="34" charset="0"/>
                  <a:cs typeface="Calibri" panose="020F0502020204030204" pitchFamily="34" charset="0"/>
                </a:rPr>
                <a:t>entry vertex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8BAEF92-F156-922E-5E22-47971DBB1DFB}"/>
                </a:ext>
              </a:extLst>
            </p:cNvPr>
            <p:cNvSpPr txBox="1"/>
            <p:nvPr/>
          </p:nvSpPr>
          <p:spPr>
            <a:xfrm>
              <a:off x="1375295" y="2905475"/>
              <a:ext cx="118654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latin typeface="Calibri" panose="020F0502020204030204" pitchFamily="34" charset="0"/>
                  <a:cs typeface="Calibri" panose="020F0502020204030204" pitchFamily="34" charset="0"/>
                </a:rPr>
                <a:t>exit vertices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DA0D995-6EE3-FA64-D173-79860DE9E1FA}"/>
                </a:ext>
              </a:extLst>
            </p:cNvPr>
            <p:cNvSpPr txBox="1"/>
            <p:nvPr/>
          </p:nvSpPr>
          <p:spPr>
            <a:xfrm>
              <a:off x="860191" y="1735585"/>
              <a:ext cx="144943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latin typeface="Calibri" panose="020F0502020204030204" pitchFamily="34" charset="0"/>
                  <a:cs typeface="Calibri" panose="020F0502020204030204" pitchFamily="34" charset="0"/>
                </a:rPr>
                <a:t>middle vertices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192DD2E-ADAE-1BDA-A292-3CDB59581D07}"/>
                </a:ext>
              </a:extLst>
            </p:cNvPr>
            <p:cNvSpPr txBox="1"/>
            <p:nvPr/>
          </p:nvSpPr>
          <p:spPr>
            <a:xfrm>
              <a:off x="4826185" y="1414910"/>
              <a:ext cx="118654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latin typeface="Calibri" panose="020F0502020204030204" pitchFamily="34" charset="0"/>
                  <a:cs typeface="Calibri" panose="020F0502020204030204" pitchFamily="34" charset="0"/>
                </a:rPr>
                <a:t>exit vertices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9E78F07F-C6E8-6C6A-DA34-46E30ACBF797}"/>
                </a:ext>
              </a:extLst>
            </p:cNvPr>
            <p:cNvSpPr txBox="1"/>
            <p:nvPr/>
          </p:nvSpPr>
          <p:spPr>
            <a:xfrm>
              <a:off x="4846626" y="1973076"/>
              <a:ext cx="119443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latin typeface="Calibri" panose="020F0502020204030204" pitchFamily="34" charset="0"/>
                  <a:cs typeface="Calibri" panose="020F0502020204030204" pitchFamily="34" charset="0"/>
                </a:rPr>
                <a:t>entry vertex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C4ED3FBE-7426-1F65-6570-7D8B7F8F4CAE}"/>
                </a:ext>
              </a:extLst>
            </p:cNvPr>
            <p:cNvSpPr txBox="1"/>
            <p:nvPr/>
          </p:nvSpPr>
          <p:spPr>
            <a:xfrm>
              <a:off x="4752562" y="2638873"/>
              <a:ext cx="105990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latin typeface="Calibri" panose="020F0502020204030204" pitchFamily="34" charset="0"/>
                  <a:cs typeface="Calibri" panose="020F0502020204030204" pitchFamily="34" charset="0"/>
                </a:rPr>
                <a:t>exit vertex</a:t>
              </a:r>
            </a:p>
          </p:txBody>
        </p:sp>
        <p:cxnSp>
          <p:nvCxnSpPr>
            <p:cNvPr id="20" name="Straight Arrow Connector 19">
              <a:extLst>
                <a:ext uri="{FF2B5EF4-FFF2-40B4-BE49-F238E27FC236}">
                  <a16:creationId xmlns:a16="http://schemas.microsoft.com/office/drawing/2014/main" id="{B20696C0-3091-9D84-1EB0-BF6A6CEA5EDB}"/>
                </a:ext>
              </a:extLst>
            </p:cNvPr>
            <p:cNvCxnSpPr>
              <a:stCxn id="5" idx="1"/>
              <a:endCxn id="55" idx="5"/>
            </p:cNvCxnSpPr>
            <p:nvPr/>
          </p:nvCxnSpPr>
          <p:spPr bwMode="auto">
            <a:xfrm flipH="1" flipV="1">
              <a:off x="4774313" y="1712048"/>
              <a:ext cx="354767" cy="194864"/>
            </a:xfrm>
            <a:prstGeom prst="straightConnector1">
              <a:avLst/>
            </a:prstGeom>
            <a:noFill/>
            <a:ln w="1905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1" name="Straight Arrow Connector 20">
              <a:extLst>
                <a:ext uri="{FF2B5EF4-FFF2-40B4-BE49-F238E27FC236}">
                  <a16:creationId xmlns:a16="http://schemas.microsoft.com/office/drawing/2014/main" id="{2917CCA3-57CB-6D43-040D-3D1A5E7E1831}"/>
                </a:ext>
              </a:extLst>
            </p:cNvPr>
            <p:cNvCxnSpPr>
              <a:stCxn id="5" idx="1"/>
              <a:endCxn id="52" idx="7"/>
            </p:cNvCxnSpPr>
            <p:nvPr/>
          </p:nvCxnSpPr>
          <p:spPr bwMode="auto">
            <a:xfrm flipH="1">
              <a:off x="4784038" y="1906912"/>
              <a:ext cx="345042" cy="254099"/>
            </a:xfrm>
            <a:prstGeom prst="straightConnector1">
              <a:avLst/>
            </a:prstGeom>
            <a:noFill/>
            <a:ln w="1905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2" name="Straight Arrow Connector 21">
              <a:extLst>
                <a:ext uri="{FF2B5EF4-FFF2-40B4-BE49-F238E27FC236}">
                  <a16:creationId xmlns:a16="http://schemas.microsoft.com/office/drawing/2014/main" id="{911B11FF-DE86-D158-B781-B2F40B766E37}"/>
                </a:ext>
              </a:extLst>
            </p:cNvPr>
            <p:cNvCxnSpPr>
              <a:stCxn id="6" idx="3"/>
              <a:endCxn id="36" idx="1"/>
            </p:cNvCxnSpPr>
            <p:nvPr/>
          </p:nvCxnSpPr>
          <p:spPr bwMode="auto">
            <a:xfrm flipV="1">
              <a:off x="2115613" y="795554"/>
              <a:ext cx="402595" cy="3089"/>
            </a:xfrm>
            <a:prstGeom prst="straightConnector1">
              <a:avLst/>
            </a:prstGeom>
            <a:noFill/>
            <a:ln w="1905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FBA852D-4DA2-1949-C4FF-9838C8827FBB}"/>
                </a:ext>
              </a:extLst>
            </p:cNvPr>
            <p:cNvSpPr/>
            <p:nvPr/>
          </p:nvSpPr>
          <p:spPr bwMode="auto">
            <a:xfrm>
              <a:off x="2339154" y="1512709"/>
              <a:ext cx="882409" cy="322170"/>
            </a:xfrm>
            <a:custGeom>
              <a:avLst/>
              <a:gdLst>
                <a:gd name="connsiteX0" fmla="*/ 0 w 830580"/>
                <a:gd name="connsiteY0" fmla="*/ 16591 h 222331"/>
                <a:gd name="connsiteX1" fmla="*/ 381000 w 830580"/>
                <a:gd name="connsiteY1" fmla="*/ 1351 h 222331"/>
                <a:gd name="connsiteX2" fmla="*/ 731520 w 830580"/>
                <a:gd name="connsiteY2" fmla="*/ 47071 h 222331"/>
                <a:gd name="connsiteX3" fmla="*/ 830580 w 830580"/>
                <a:gd name="connsiteY3" fmla="*/ 222331 h 222331"/>
                <a:gd name="connsiteX0" fmla="*/ 0 w 830580"/>
                <a:gd name="connsiteY0" fmla="*/ 16591 h 222331"/>
                <a:gd name="connsiteX1" fmla="*/ 381000 w 830580"/>
                <a:gd name="connsiteY1" fmla="*/ 1351 h 222331"/>
                <a:gd name="connsiteX2" fmla="*/ 632460 w 830580"/>
                <a:gd name="connsiteY2" fmla="*/ 47071 h 222331"/>
                <a:gd name="connsiteX3" fmla="*/ 830580 w 830580"/>
                <a:gd name="connsiteY3" fmla="*/ 222331 h 2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0580" h="222331">
                  <a:moveTo>
                    <a:pt x="0" y="16591"/>
                  </a:moveTo>
                  <a:cubicBezTo>
                    <a:pt x="129540" y="6431"/>
                    <a:pt x="275590" y="-3729"/>
                    <a:pt x="381000" y="1351"/>
                  </a:cubicBezTo>
                  <a:cubicBezTo>
                    <a:pt x="486410" y="6431"/>
                    <a:pt x="557530" y="10241"/>
                    <a:pt x="632460" y="47071"/>
                  </a:cubicBezTo>
                  <a:cubicBezTo>
                    <a:pt x="707390" y="83901"/>
                    <a:pt x="818515" y="153116"/>
                    <a:pt x="830580" y="222331"/>
                  </a:cubicBezTo>
                </a:path>
              </a:pathLst>
            </a:custGeom>
            <a:noFill/>
            <a:ln w="1905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66B02E4-6274-2AD9-7F50-0D7E3CB5B8F2}"/>
                </a:ext>
              </a:extLst>
            </p:cNvPr>
            <p:cNvSpPr/>
            <p:nvPr/>
          </p:nvSpPr>
          <p:spPr bwMode="auto">
            <a:xfrm>
              <a:off x="2332805" y="1516925"/>
              <a:ext cx="1061906" cy="211725"/>
            </a:xfrm>
            <a:custGeom>
              <a:avLst/>
              <a:gdLst>
                <a:gd name="connsiteX0" fmla="*/ 0 w 830580"/>
                <a:gd name="connsiteY0" fmla="*/ 16591 h 222331"/>
                <a:gd name="connsiteX1" fmla="*/ 381000 w 830580"/>
                <a:gd name="connsiteY1" fmla="*/ 1351 h 222331"/>
                <a:gd name="connsiteX2" fmla="*/ 731520 w 830580"/>
                <a:gd name="connsiteY2" fmla="*/ 47071 h 222331"/>
                <a:gd name="connsiteX3" fmla="*/ 830580 w 830580"/>
                <a:gd name="connsiteY3" fmla="*/ 222331 h 222331"/>
                <a:gd name="connsiteX0" fmla="*/ 0 w 830580"/>
                <a:gd name="connsiteY0" fmla="*/ 16591 h 222331"/>
                <a:gd name="connsiteX1" fmla="*/ 381000 w 830580"/>
                <a:gd name="connsiteY1" fmla="*/ 1351 h 222331"/>
                <a:gd name="connsiteX2" fmla="*/ 632460 w 830580"/>
                <a:gd name="connsiteY2" fmla="*/ 47071 h 222331"/>
                <a:gd name="connsiteX3" fmla="*/ 830580 w 830580"/>
                <a:gd name="connsiteY3" fmla="*/ 222331 h 2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0580" h="222331">
                  <a:moveTo>
                    <a:pt x="0" y="16591"/>
                  </a:moveTo>
                  <a:cubicBezTo>
                    <a:pt x="129540" y="6431"/>
                    <a:pt x="275590" y="-3729"/>
                    <a:pt x="381000" y="1351"/>
                  </a:cubicBezTo>
                  <a:cubicBezTo>
                    <a:pt x="486410" y="6431"/>
                    <a:pt x="557530" y="10241"/>
                    <a:pt x="632460" y="47071"/>
                  </a:cubicBezTo>
                  <a:cubicBezTo>
                    <a:pt x="707390" y="83901"/>
                    <a:pt x="818515" y="153116"/>
                    <a:pt x="830580" y="222331"/>
                  </a:cubicBezTo>
                </a:path>
              </a:pathLst>
            </a:custGeom>
            <a:noFill/>
            <a:ln w="1905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BE02166D-E824-5834-4BD0-18FEC2BED389}"/>
                </a:ext>
              </a:extLst>
            </p:cNvPr>
            <p:cNvSpPr/>
            <p:nvPr/>
          </p:nvSpPr>
          <p:spPr bwMode="auto">
            <a:xfrm flipV="1">
              <a:off x="2320104" y="2025437"/>
              <a:ext cx="1051313" cy="281650"/>
            </a:xfrm>
            <a:custGeom>
              <a:avLst/>
              <a:gdLst>
                <a:gd name="connsiteX0" fmla="*/ 0 w 830580"/>
                <a:gd name="connsiteY0" fmla="*/ 16591 h 222331"/>
                <a:gd name="connsiteX1" fmla="*/ 381000 w 830580"/>
                <a:gd name="connsiteY1" fmla="*/ 1351 h 222331"/>
                <a:gd name="connsiteX2" fmla="*/ 731520 w 830580"/>
                <a:gd name="connsiteY2" fmla="*/ 47071 h 222331"/>
                <a:gd name="connsiteX3" fmla="*/ 830580 w 830580"/>
                <a:gd name="connsiteY3" fmla="*/ 222331 h 222331"/>
                <a:gd name="connsiteX0" fmla="*/ 0 w 830580"/>
                <a:gd name="connsiteY0" fmla="*/ 16591 h 222331"/>
                <a:gd name="connsiteX1" fmla="*/ 381000 w 830580"/>
                <a:gd name="connsiteY1" fmla="*/ 1351 h 222331"/>
                <a:gd name="connsiteX2" fmla="*/ 632460 w 830580"/>
                <a:gd name="connsiteY2" fmla="*/ 47071 h 222331"/>
                <a:gd name="connsiteX3" fmla="*/ 830580 w 830580"/>
                <a:gd name="connsiteY3" fmla="*/ 222331 h 2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0580" h="222331">
                  <a:moveTo>
                    <a:pt x="0" y="16591"/>
                  </a:moveTo>
                  <a:cubicBezTo>
                    <a:pt x="129540" y="6431"/>
                    <a:pt x="275590" y="-3729"/>
                    <a:pt x="381000" y="1351"/>
                  </a:cubicBezTo>
                  <a:cubicBezTo>
                    <a:pt x="486410" y="6431"/>
                    <a:pt x="557530" y="10241"/>
                    <a:pt x="632460" y="47071"/>
                  </a:cubicBezTo>
                  <a:cubicBezTo>
                    <a:pt x="707390" y="83901"/>
                    <a:pt x="818515" y="153116"/>
                    <a:pt x="830580" y="222331"/>
                  </a:cubicBezTo>
                </a:path>
              </a:pathLst>
            </a:custGeom>
            <a:noFill/>
            <a:ln w="1905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A58D10C-B3C7-5003-A0CB-A8571BF2A497}"/>
                </a:ext>
              </a:extLst>
            </p:cNvPr>
            <p:cNvSpPr/>
            <p:nvPr/>
          </p:nvSpPr>
          <p:spPr bwMode="auto">
            <a:xfrm flipV="1">
              <a:off x="2335213" y="2097461"/>
              <a:ext cx="589746" cy="201822"/>
            </a:xfrm>
            <a:custGeom>
              <a:avLst/>
              <a:gdLst>
                <a:gd name="connsiteX0" fmla="*/ 0 w 830580"/>
                <a:gd name="connsiteY0" fmla="*/ 16591 h 222331"/>
                <a:gd name="connsiteX1" fmla="*/ 381000 w 830580"/>
                <a:gd name="connsiteY1" fmla="*/ 1351 h 222331"/>
                <a:gd name="connsiteX2" fmla="*/ 731520 w 830580"/>
                <a:gd name="connsiteY2" fmla="*/ 47071 h 222331"/>
                <a:gd name="connsiteX3" fmla="*/ 830580 w 830580"/>
                <a:gd name="connsiteY3" fmla="*/ 222331 h 222331"/>
                <a:gd name="connsiteX0" fmla="*/ 0 w 830580"/>
                <a:gd name="connsiteY0" fmla="*/ 16591 h 222331"/>
                <a:gd name="connsiteX1" fmla="*/ 381000 w 830580"/>
                <a:gd name="connsiteY1" fmla="*/ 1351 h 222331"/>
                <a:gd name="connsiteX2" fmla="*/ 632460 w 830580"/>
                <a:gd name="connsiteY2" fmla="*/ 47071 h 222331"/>
                <a:gd name="connsiteX3" fmla="*/ 830580 w 830580"/>
                <a:gd name="connsiteY3" fmla="*/ 222331 h 2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0580" h="222331">
                  <a:moveTo>
                    <a:pt x="0" y="16591"/>
                  </a:moveTo>
                  <a:cubicBezTo>
                    <a:pt x="129540" y="6431"/>
                    <a:pt x="275590" y="-3729"/>
                    <a:pt x="381000" y="1351"/>
                  </a:cubicBezTo>
                  <a:cubicBezTo>
                    <a:pt x="486410" y="6431"/>
                    <a:pt x="557530" y="10241"/>
                    <a:pt x="632460" y="47071"/>
                  </a:cubicBezTo>
                  <a:cubicBezTo>
                    <a:pt x="707390" y="83901"/>
                    <a:pt x="818515" y="153116"/>
                    <a:pt x="830580" y="222331"/>
                  </a:cubicBezTo>
                </a:path>
              </a:pathLst>
            </a:custGeom>
            <a:noFill/>
            <a:ln w="1905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E781D7D-6C33-0675-34D7-4582CD51D1E0}"/>
                </a:ext>
              </a:extLst>
            </p:cNvPr>
            <p:cNvSpPr/>
            <p:nvPr/>
          </p:nvSpPr>
          <p:spPr bwMode="auto">
            <a:xfrm>
              <a:off x="2332805" y="2661157"/>
              <a:ext cx="809439" cy="118417"/>
            </a:xfrm>
            <a:custGeom>
              <a:avLst/>
              <a:gdLst>
                <a:gd name="connsiteX0" fmla="*/ 0 w 830580"/>
                <a:gd name="connsiteY0" fmla="*/ 16591 h 222331"/>
                <a:gd name="connsiteX1" fmla="*/ 381000 w 830580"/>
                <a:gd name="connsiteY1" fmla="*/ 1351 h 222331"/>
                <a:gd name="connsiteX2" fmla="*/ 731520 w 830580"/>
                <a:gd name="connsiteY2" fmla="*/ 47071 h 222331"/>
                <a:gd name="connsiteX3" fmla="*/ 830580 w 830580"/>
                <a:gd name="connsiteY3" fmla="*/ 222331 h 222331"/>
                <a:gd name="connsiteX0" fmla="*/ 0 w 830580"/>
                <a:gd name="connsiteY0" fmla="*/ 16591 h 222331"/>
                <a:gd name="connsiteX1" fmla="*/ 381000 w 830580"/>
                <a:gd name="connsiteY1" fmla="*/ 1351 h 222331"/>
                <a:gd name="connsiteX2" fmla="*/ 632460 w 830580"/>
                <a:gd name="connsiteY2" fmla="*/ 47071 h 222331"/>
                <a:gd name="connsiteX3" fmla="*/ 830580 w 830580"/>
                <a:gd name="connsiteY3" fmla="*/ 222331 h 2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0580" h="222331">
                  <a:moveTo>
                    <a:pt x="0" y="16591"/>
                  </a:moveTo>
                  <a:cubicBezTo>
                    <a:pt x="129540" y="6431"/>
                    <a:pt x="275590" y="-3729"/>
                    <a:pt x="381000" y="1351"/>
                  </a:cubicBezTo>
                  <a:cubicBezTo>
                    <a:pt x="486410" y="6431"/>
                    <a:pt x="557530" y="10241"/>
                    <a:pt x="632460" y="47071"/>
                  </a:cubicBezTo>
                  <a:cubicBezTo>
                    <a:pt x="707390" y="83901"/>
                    <a:pt x="818515" y="153116"/>
                    <a:pt x="830580" y="222331"/>
                  </a:cubicBezTo>
                </a:path>
              </a:pathLst>
            </a:custGeom>
            <a:noFill/>
            <a:ln w="1905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C967BDD-00CF-C1DB-AC00-069CE7D87160}"/>
                </a:ext>
              </a:extLst>
            </p:cNvPr>
            <p:cNvSpPr/>
            <p:nvPr/>
          </p:nvSpPr>
          <p:spPr bwMode="auto">
            <a:xfrm>
              <a:off x="2321968" y="2661157"/>
              <a:ext cx="1289911" cy="211725"/>
            </a:xfrm>
            <a:custGeom>
              <a:avLst/>
              <a:gdLst>
                <a:gd name="connsiteX0" fmla="*/ 0 w 830580"/>
                <a:gd name="connsiteY0" fmla="*/ 16591 h 222331"/>
                <a:gd name="connsiteX1" fmla="*/ 381000 w 830580"/>
                <a:gd name="connsiteY1" fmla="*/ 1351 h 222331"/>
                <a:gd name="connsiteX2" fmla="*/ 731520 w 830580"/>
                <a:gd name="connsiteY2" fmla="*/ 47071 h 222331"/>
                <a:gd name="connsiteX3" fmla="*/ 830580 w 830580"/>
                <a:gd name="connsiteY3" fmla="*/ 222331 h 222331"/>
                <a:gd name="connsiteX0" fmla="*/ 0 w 830580"/>
                <a:gd name="connsiteY0" fmla="*/ 16591 h 222331"/>
                <a:gd name="connsiteX1" fmla="*/ 381000 w 830580"/>
                <a:gd name="connsiteY1" fmla="*/ 1351 h 222331"/>
                <a:gd name="connsiteX2" fmla="*/ 632460 w 830580"/>
                <a:gd name="connsiteY2" fmla="*/ 47071 h 222331"/>
                <a:gd name="connsiteX3" fmla="*/ 830580 w 830580"/>
                <a:gd name="connsiteY3" fmla="*/ 222331 h 2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0580" h="222331">
                  <a:moveTo>
                    <a:pt x="0" y="16591"/>
                  </a:moveTo>
                  <a:cubicBezTo>
                    <a:pt x="129540" y="6431"/>
                    <a:pt x="275590" y="-3729"/>
                    <a:pt x="381000" y="1351"/>
                  </a:cubicBezTo>
                  <a:cubicBezTo>
                    <a:pt x="486410" y="6431"/>
                    <a:pt x="557530" y="10241"/>
                    <a:pt x="632460" y="47071"/>
                  </a:cubicBezTo>
                  <a:cubicBezTo>
                    <a:pt x="707390" y="83901"/>
                    <a:pt x="818515" y="153116"/>
                    <a:pt x="830580" y="222331"/>
                  </a:cubicBezTo>
                </a:path>
              </a:pathLst>
            </a:custGeom>
            <a:noFill/>
            <a:ln w="1905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D6F3799-F824-58CC-D2BC-69CC1781F0F1}"/>
                </a:ext>
              </a:extLst>
            </p:cNvPr>
            <p:cNvSpPr/>
            <p:nvPr/>
          </p:nvSpPr>
          <p:spPr bwMode="auto">
            <a:xfrm>
              <a:off x="2337843" y="2661011"/>
              <a:ext cx="392842" cy="136027"/>
            </a:xfrm>
            <a:custGeom>
              <a:avLst/>
              <a:gdLst>
                <a:gd name="connsiteX0" fmla="*/ 0 w 830580"/>
                <a:gd name="connsiteY0" fmla="*/ 16591 h 222331"/>
                <a:gd name="connsiteX1" fmla="*/ 381000 w 830580"/>
                <a:gd name="connsiteY1" fmla="*/ 1351 h 222331"/>
                <a:gd name="connsiteX2" fmla="*/ 731520 w 830580"/>
                <a:gd name="connsiteY2" fmla="*/ 47071 h 222331"/>
                <a:gd name="connsiteX3" fmla="*/ 830580 w 830580"/>
                <a:gd name="connsiteY3" fmla="*/ 222331 h 222331"/>
                <a:gd name="connsiteX0" fmla="*/ 0 w 830580"/>
                <a:gd name="connsiteY0" fmla="*/ 16591 h 222331"/>
                <a:gd name="connsiteX1" fmla="*/ 381000 w 830580"/>
                <a:gd name="connsiteY1" fmla="*/ 1351 h 222331"/>
                <a:gd name="connsiteX2" fmla="*/ 632460 w 830580"/>
                <a:gd name="connsiteY2" fmla="*/ 47071 h 222331"/>
                <a:gd name="connsiteX3" fmla="*/ 830580 w 830580"/>
                <a:gd name="connsiteY3" fmla="*/ 222331 h 2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0580" h="222331">
                  <a:moveTo>
                    <a:pt x="0" y="16591"/>
                  </a:moveTo>
                  <a:cubicBezTo>
                    <a:pt x="129540" y="6431"/>
                    <a:pt x="275590" y="-3729"/>
                    <a:pt x="381000" y="1351"/>
                  </a:cubicBezTo>
                  <a:cubicBezTo>
                    <a:pt x="486410" y="6431"/>
                    <a:pt x="557530" y="10241"/>
                    <a:pt x="632460" y="47071"/>
                  </a:cubicBezTo>
                  <a:cubicBezTo>
                    <a:pt x="707390" y="83901"/>
                    <a:pt x="818515" y="153116"/>
                    <a:pt x="830580" y="222331"/>
                  </a:cubicBezTo>
                </a:path>
              </a:pathLst>
            </a:custGeom>
            <a:noFill/>
            <a:ln w="1905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</a:endParaRPr>
            </a:p>
          </p:txBody>
        </p: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11BCC672-95C9-166D-DE34-B9EE240E0062}"/>
              </a:ext>
            </a:extLst>
          </p:cNvPr>
          <p:cNvSpPr txBox="1"/>
          <p:nvPr/>
        </p:nvSpPr>
        <p:spPr>
          <a:xfrm>
            <a:off x="2910327" y="6200273"/>
            <a:ext cx="332334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+ some structural invariants</a:t>
            </a:r>
          </a:p>
        </p:txBody>
      </p:sp>
    </p:spTree>
    <p:extLst>
      <p:ext uri="{BB962C8B-B14F-4D97-AF65-F5344CB8AC3E}">
        <p14:creationId xmlns:p14="http://schemas.microsoft.com/office/powerpoint/2010/main" val="479045368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3BCCE00-1122-34C1-4AD6-88AD30AA5D8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/>
              <a:t>Canonicity: Who Cares? Why Canonical?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1E6B654A-C7D4-404D-52A1-94D169776A01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155424" y="1366757"/>
                <a:ext cx="4662629" cy="4959908"/>
              </a:xfrm>
              <a:prstGeom prst="rect">
                <a:avLst/>
              </a:prstGeom>
              <a:noFill/>
              <a:ln w="6350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>
                <a:lvl1pPr marL="285750" indent="-28575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684213" indent="-227013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›"/>
                  <a:defRPr sz="2400">
                    <a:solidFill>
                      <a:schemeClr val="tx1"/>
                    </a:solidFill>
                    <a:latin typeface="+mn-lt"/>
                  </a:defRPr>
                </a:lvl2pPr>
                <a:lvl3pPr marL="11430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•"/>
                  <a:defRPr sz="2000">
                    <a:solidFill>
                      <a:schemeClr val="tx1"/>
                    </a:solidFill>
                    <a:latin typeface="+mn-lt"/>
                  </a:defRPr>
                </a:lvl3pPr>
                <a:lvl4pPr marL="16002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–"/>
                  <a:defRPr sz="1800">
                    <a:solidFill>
                      <a:schemeClr val="tx1"/>
                    </a:solidFill>
                    <a:latin typeface="+mn-lt"/>
                  </a:defRPr>
                </a:lvl4pPr>
                <a:lvl5pPr marL="20574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 sz="1800">
                    <a:solidFill>
                      <a:schemeClr val="tx1"/>
                    </a:solidFill>
                    <a:latin typeface="+mn-lt"/>
                  </a:defRPr>
                </a:lvl5pPr>
                <a:lvl6pPr marL="25146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 sz="1400">
                    <a:solidFill>
                      <a:schemeClr val="tx1"/>
                    </a:solidFill>
                    <a:latin typeface="+mn-lt"/>
                  </a:defRPr>
                </a:lvl6pPr>
                <a:lvl7pPr marL="29718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 sz="1400">
                    <a:solidFill>
                      <a:schemeClr val="tx1"/>
                    </a:solidFill>
                    <a:latin typeface="+mn-lt"/>
                  </a:defRPr>
                </a:lvl7pPr>
                <a:lvl8pPr marL="34290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 sz="1400">
                    <a:solidFill>
                      <a:schemeClr val="tx1"/>
                    </a:solidFill>
                    <a:latin typeface="+mn-lt"/>
                  </a:defRPr>
                </a:lvl8pPr>
                <a:lvl9pPr marL="38862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 sz="1400">
                    <a:solidFill>
                      <a:schemeClr val="tx1"/>
                    </a:solidFill>
                    <a:latin typeface="+mn-lt"/>
                  </a:defRPr>
                </a:lvl9pPr>
              </a:lstStyle>
              <a:p>
                <a:r>
                  <a:rPr lang="en-US" sz="1800" dirty="0">
                    <a:solidFill>
                      <a:schemeClr val="bg1">
                        <a:lumMod val="75000"/>
                      </a:schemeClr>
                    </a:solidFill>
                  </a:rPr>
                  <a:t>Best-case compression: In the best case, a decision tree of height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1800" i="1">
                            <a:solidFill>
                              <a:schemeClr val="bg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800" i="1">
                            <a:solidFill>
                              <a:schemeClr val="bg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sz="1800" i="1">
                            <a:solidFill>
                              <a:schemeClr val="bg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𝑘</m:t>
                        </m:r>
                      </m:sup>
                    </m:sSup>
                  </m:oMath>
                </a14:m>
                <a:r>
                  <a:rPr lang="en-US" sz="1800" dirty="0">
                    <a:solidFill>
                      <a:schemeClr val="bg1">
                        <a:lumMod val="75000"/>
                      </a:schemeClr>
                    </a:solidFill>
                  </a:rPr>
                  <a:t> and size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1800" i="1">
                            <a:solidFill>
                              <a:schemeClr val="bg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800" i="1">
                            <a:solidFill>
                              <a:schemeClr val="bg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lang="en-US" sz="1800" i="1">
                                <a:solidFill>
                                  <a:schemeClr val="bg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sz="1800" i="1">
                                <a:solidFill>
                                  <a:schemeClr val="bg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lang="en-US" sz="1800" i="1">
                                <a:solidFill>
                                  <a:schemeClr val="bg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𝑘</m:t>
                            </m:r>
                          </m:sup>
                        </m:sSup>
                      </m:sup>
                    </m:sSup>
                  </m:oMath>
                </a14:m>
                <a:r>
                  <a:rPr lang="en-US" sz="1800" dirty="0">
                    <a:solidFill>
                      <a:schemeClr val="bg1">
                        <a:lumMod val="75000"/>
                      </a:schemeClr>
                    </a:solidFill>
                  </a:rPr>
                  <a:t> has a level-</a:t>
                </a:r>
                <a14:m>
                  <m:oMath xmlns:m="http://schemas.openxmlformats.org/officeDocument/2006/math">
                    <m:r>
                      <a:rPr lang="en-US" sz="1800" b="0" i="1" smtClean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𝑘</m:t>
                    </m:r>
                  </m:oMath>
                </a14:m>
                <a:r>
                  <a:rPr lang="en-US" sz="1800" dirty="0">
                    <a:solidFill>
                      <a:schemeClr val="bg1">
                        <a:lumMod val="75000"/>
                      </a:schemeClr>
                    </a:solidFill>
                  </a:rPr>
                  <a:t> CFLOBDD of size </a:t>
                </a:r>
                <a14:m>
                  <m:oMath xmlns:m="http://schemas.openxmlformats.org/officeDocument/2006/math">
                    <m:r>
                      <a:rPr lang="en-US" sz="180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𝑘</m:t>
                    </m:r>
                  </m:oMath>
                </a14:m>
                <a:endParaRPr lang="en-US" sz="1800" dirty="0">
                  <a:solidFill>
                    <a:schemeClr val="bg1">
                      <a:lumMod val="75000"/>
                    </a:schemeClr>
                  </a:solidFill>
                </a:endParaRPr>
              </a:p>
              <a:p>
                <a:endParaRPr lang="en-US" sz="1800" dirty="0">
                  <a:solidFill>
                    <a:schemeClr val="bg1">
                      <a:lumMod val="75000"/>
                    </a:schemeClr>
                  </a:solidFill>
                </a:endParaRPr>
              </a:p>
              <a:p>
                <a:r>
                  <a:rPr lang="en-US" sz="1800" dirty="0">
                    <a:solidFill>
                      <a:srgbClr val="C00000"/>
                    </a:solidFill>
                  </a:rPr>
                  <a:t>Canonicity</a:t>
                </a:r>
                <a:r>
                  <a:rPr lang="en-US" sz="1800" dirty="0"/>
                  <a:t>: For a given variable ordering, there is a unique CFLOBDD that represents a given Boolean function</a:t>
                </a:r>
              </a:p>
              <a:p>
                <a:endParaRPr lang="en-US" sz="1800" dirty="0">
                  <a:solidFill>
                    <a:schemeClr val="bg1">
                      <a:lumMod val="75000"/>
                    </a:schemeClr>
                  </a:solidFill>
                </a:endParaRPr>
              </a:p>
              <a:p>
                <a:r>
                  <a:rPr lang="en-US" sz="1800" dirty="0">
                    <a:solidFill>
                      <a:schemeClr val="bg1">
                        <a:lumMod val="75000"/>
                      </a:schemeClr>
                    </a:solidFill>
                  </a:rPr>
                  <a:t>Computational efficiency: (Most) operations on CFLOBDDs run it time polynomial in the sizes of (i) the input CFLOBDDs, or (ii) the input CFLOBDDs and the output CFLOBDD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1E6B654A-C7D4-404D-52A1-94D169776A0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55424" y="1366757"/>
                <a:ext cx="4662629" cy="4959908"/>
              </a:xfrm>
              <a:prstGeom prst="rect">
                <a:avLst/>
              </a:prstGeom>
              <a:blipFill>
                <a:blip r:embed="rId2"/>
                <a:stretch>
                  <a:fillRect l="-784" t="-614" r="-2222"/>
                </a:stretch>
              </a:blipFill>
              <a:ln w="6350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4" name="Content Placeholder 2">
                <a:extLst>
                  <a:ext uri="{FF2B5EF4-FFF2-40B4-BE49-F238E27FC236}">
                    <a16:creationId xmlns:a16="http://schemas.microsoft.com/office/drawing/2014/main" id="{107A1472-4273-5921-C2CB-C856AA58D944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4970453" y="1366757"/>
                <a:ext cx="4101358" cy="4731964"/>
              </a:xfrm>
              <a:prstGeom prst="rect">
                <a:avLst/>
              </a:prstGeom>
              <a:noFill/>
              <a:ln w="6350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>
                <a:lvl1pPr marL="285750" indent="-28575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684213" indent="-227013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›"/>
                  <a:defRPr sz="2400">
                    <a:solidFill>
                      <a:schemeClr val="tx1"/>
                    </a:solidFill>
                    <a:latin typeface="+mn-lt"/>
                  </a:defRPr>
                </a:lvl2pPr>
                <a:lvl3pPr marL="11430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•"/>
                  <a:defRPr sz="2000">
                    <a:solidFill>
                      <a:schemeClr val="tx1"/>
                    </a:solidFill>
                    <a:latin typeface="+mn-lt"/>
                  </a:defRPr>
                </a:lvl3pPr>
                <a:lvl4pPr marL="16002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–"/>
                  <a:defRPr sz="1800">
                    <a:solidFill>
                      <a:schemeClr val="tx1"/>
                    </a:solidFill>
                    <a:latin typeface="+mn-lt"/>
                  </a:defRPr>
                </a:lvl4pPr>
                <a:lvl5pPr marL="20574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 sz="1800">
                    <a:solidFill>
                      <a:schemeClr val="tx1"/>
                    </a:solidFill>
                    <a:latin typeface="+mn-lt"/>
                  </a:defRPr>
                </a:lvl5pPr>
                <a:lvl6pPr marL="25146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 sz="1400">
                    <a:solidFill>
                      <a:schemeClr val="tx1"/>
                    </a:solidFill>
                    <a:latin typeface="+mn-lt"/>
                  </a:defRPr>
                </a:lvl6pPr>
                <a:lvl7pPr marL="29718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 sz="1400">
                    <a:solidFill>
                      <a:schemeClr val="tx1"/>
                    </a:solidFill>
                    <a:latin typeface="+mn-lt"/>
                  </a:defRPr>
                </a:lvl7pPr>
                <a:lvl8pPr marL="34290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 sz="1400">
                    <a:solidFill>
                      <a:schemeClr val="tx1"/>
                    </a:solidFill>
                    <a:latin typeface="+mn-lt"/>
                  </a:defRPr>
                </a:lvl8pPr>
                <a:lvl9pPr marL="38862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 sz="1400">
                    <a:solidFill>
                      <a:schemeClr val="tx1"/>
                    </a:solidFill>
                    <a:latin typeface="+mn-lt"/>
                  </a:defRPr>
                </a:lvl9pPr>
              </a:lstStyle>
              <a:p>
                <a:r>
                  <a:rPr lang="en-US" sz="1800" dirty="0"/>
                  <a:t>Can maintain the invariant that there is a unique</a:t>
                </a:r>
                <a:r>
                  <a:rPr lang="en-US" sz="1800" dirty="0">
                    <a:solidFill>
                      <a:srgbClr val="C00000"/>
                    </a:solidFill>
                  </a:rPr>
                  <a:t> instance </a:t>
                </a:r>
                <a:r>
                  <a:rPr lang="en-US" sz="1800" dirty="0"/>
                  <a:t>of each different CFLOBDD</a:t>
                </a:r>
              </a:p>
              <a:p>
                <a:pPr marL="512763" lvl="1" indent="-223838"/>
                <a:r>
                  <a:rPr lang="en-US" sz="1400" dirty="0"/>
                  <a:t>Benefits:</a:t>
                </a:r>
                <a:endParaRPr lang="en-US" sz="1000" dirty="0"/>
              </a:p>
              <a:p>
                <a:pPr marL="690563" lvl="2" indent="-177800"/>
                <a:r>
                  <a:rPr lang="en-US" sz="1400" dirty="0"/>
                  <a:t>Can test equality by comparing root pointers: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400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140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sz="1400">
                        <a:latin typeface="Cambria Math" panose="02040503050406030204" pitchFamily="18" charset="0"/>
                      </a:rPr>
                      <m:t>==</m:t>
                    </m:r>
                    <m:sSub>
                      <m:sSubPr>
                        <m:ctrlPr>
                          <a:rPr lang="en-US" sz="1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400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140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endParaRPr lang="en-US" sz="1400" dirty="0"/>
              </a:p>
              <a:p>
                <a:pPr marL="690563" lvl="2" indent="-177800"/>
                <a:r>
                  <a:rPr lang="en-US" sz="1400" dirty="0"/>
                  <a:t>Speeds up other operations, too</a:t>
                </a:r>
              </a:p>
              <a:p>
                <a:pPr marL="914400" lvl="3" indent="-223838"/>
                <a:r>
                  <a:rPr lang="en-US" sz="1200" dirty="0"/>
                  <a:t>Rapid checks for important special cases</a:t>
                </a:r>
              </a:p>
              <a:p>
                <a:pPr marL="914400" lvl="3" indent="-223838"/>
                <a:r>
                  <a:rPr lang="en-US" sz="1200" dirty="0"/>
                  <a:t>Supports caching of previously computed results (“function caching”)</a:t>
                </a:r>
              </a:p>
              <a:p>
                <a:pPr marL="690563" lvl="2" indent="-177800"/>
                <a:r>
                  <a:rPr lang="en-US" sz="1400" dirty="0"/>
                  <a:t>Reduces storage used</a:t>
                </a:r>
              </a:p>
              <a:p>
                <a:pPr marL="914400" lvl="3" indent="-223838"/>
                <a:r>
                  <a:rPr lang="en-US" sz="1200" dirty="0"/>
                  <a:t>No duplicate groupings</a:t>
                </a:r>
              </a:p>
              <a:p>
                <a:pPr marL="512763" lvl="1" indent="-223838"/>
                <a:r>
                  <a:rPr lang="en-US" sz="1400" dirty="0"/>
                  <a:t>How? “Hash-</a:t>
                </a:r>
                <a:r>
                  <a:rPr lang="en-US" sz="1400" dirty="0" err="1"/>
                  <a:t>consing</a:t>
                </a:r>
                <a:r>
                  <a:rPr lang="en-US" sz="1400" dirty="0"/>
                  <a:t>”</a:t>
                </a:r>
              </a:p>
              <a:p>
                <a:pPr marL="690563" lvl="2" indent="-177800"/>
                <a:r>
                  <a:rPr lang="en-US" sz="1400" dirty="0"/>
                  <a:t>A standard technique for functional data-structures</a:t>
                </a:r>
              </a:p>
              <a:p>
                <a:r>
                  <a:rPr lang="en-US" sz="1800" dirty="0"/>
                  <a:t>Structural invariants enforce “left folding” of decision tree</a:t>
                </a:r>
              </a:p>
              <a:p>
                <a:pPr marL="512763" lvl="1" indent="-223838"/>
                <a:r>
                  <a:rPr lang="en-US" sz="1400" dirty="0"/>
                  <a:t>Certain types of edge crossings forbidden</a:t>
                </a:r>
                <a:endParaRPr lang="en-US" sz="2200" dirty="0"/>
              </a:p>
              <a:p>
                <a:pPr marL="1588" indent="-233363"/>
                <a:endParaRPr lang="en-US" sz="2200" dirty="0"/>
              </a:p>
              <a:p>
                <a:pPr lvl="2"/>
                <a:endParaRPr lang="en-US" sz="1400" dirty="0"/>
              </a:p>
            </p:txBody>
          </p:sp>
        </mc:Choice>
        <mc:Fallback>
          <p:sp>
            <p:nvSpPr>
              <p:cNvPr id="4" name="Content Placeholder 2">
                <a:extLst>
                  <a:ext uri="{FF2B5EF4-FFF2-40B4-BE49-F238E27FC236}">
                    <a16:creationId xmlns:a16="http://schemas.microsoft.com/office/drawing/2014/main" id="{107A1472-4273-5921-C2CB-C856AA58D94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970453" y="1366757"/>
                <a:ext cx="4101358" cy="4731964"/>
              </a:xfrm>
              <a:prstGeom prst="rect">
                <a:avLst/>
              </a:prstGeom>
              <a:blipFill>
                <a:blip r:embed="rId3"/>
                <a:stretch>
                  <a:fillRect l="-892" t="-644"/>
                </a:stretch>
              </a:blipFill>
              <a:ln w="6350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590195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2A2F52-8227-0B16-E17B-8740DF4E45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E88EE5C-8BF8-F394-8C15-73F239DF4BDF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 fontScale="90000"/>
          </a:bodyPr>
          <a:lstStyle/>
          <a:p>
            <a:r>
              <a:rPr lang="en-US" sz="3200" dirty="0"/>
              <a:t>A Few Pieces of General CS Knowledge Assumed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0FA12280-6C25-24B3-6ED4-44CDF41EC8AB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152406" y="1424200"/>
                <a:ext cx="8860115" cy="5355541"/>
              </a:xfrm>
              <a:ln>
                <a:noFill/>
              </a:ln>
            </p:spPr>
            <p:txBody>
              <a:bodyPr>
                <a:normAutofit lnSpcReduction="10000"/>
              </a:bodyPr>
              <a:lstStyle/>
              <a:p>
                <a:r>
                  <a:rPr lang="en-US" dirty="0"/>
                  <a:t>Recurrences</a:t>
                </a:r>
              </a:p>
              <a:p>
                <a:pPr marL="457200" lvl="1" indent="0">
                  <a:buNone/>
                </a:pP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d>
                    <m:r>
                      <a:rPr lang="en-US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i="1" smtClean="0">
                        <a:latin typeface="Cambria Math" panose="02040503050406030204" pitchFamily="18" charset="0"/>
                      </a:rPr>
                      <m:t>2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⋅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−1</m:t>
                        </m:r>
                      </m:e>
                    </m:d>
                    <m:r>
                      <a:rPr lang="en-US" i="1">
                        <a:latin typeface="Cambria Math" panose="02040503050406030204" pitchFamily="18" charset="0"/>
                      </a:rPr>
                      <m:t>;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e>
                    </m:d>
                    <m:r>
                      <a:rPr lang="en-US" i="1">
                        <a:latin typeface="Cambria Math" panose="02040503050406030204" pitchFamily="18" charset="0"/>
                      </a:rPr>
                      <m:t>=1</m:t>
                    </m:r>
                  </m:oMath>
                </a14:m>
                <a:r>
                  <a:rPr lang="en-US" dirty="0"/>
                  <a:t>          </a:t>
                </a:r>
                <a14:m>
                  <m:oMath xmlns:m="http://schemas.openxmlformats.org/officeDocument/2006/math"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i="1" dirty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 dirty="0"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d>
                    <m:r>
                      <a:rPr lang="en-US" i="1" dirty="0"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US" i="1" dirty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i="1" dirty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i="1" dirty="0"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endParaRPr lang="en-US" dirty="0"/>
              </a:p>
              <a:p>
                <a:pPr marL="457200" lvl="1" indent="0">
                  <a:buNone/>
                </a:pP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d>
                    <m:r>
                      <a:rPr lang="en-US" i="1"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𝑃</m:t>
                            </m:r>
                            <m:d>
                              <m:d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𝑛</m:t>
                                </m:r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−1</m:t>
                                </m:r>
                              </m:e>
                            </m:d>
                          </m:e>
                        </m:d>
                      </m:e>
                      <m:sup>
                        <m:r>
                          <a:rPr lang="en-US" i="1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i="1">
                        <a:latin typeface="Cambria Math" panose="02040503050406030204" pitchFamily="18" charset="0"/>
                      </a:rPr>
                      <m:t>; 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0</m:t>
                        </m:r>
                      </m:e>
                    </m:d>
                    <m:r>
                      <a:rPr lang="en-US" i="1">
                        <a:latin typeface="Cambria Math" panose="02040503050406030204" pitchFamily="18" charset="0"/>
                      </a:rPr>
                      <m:t>=2</m:t>
                    </m:r>
                  </m:oMath>
                </a14:m>
                <a:r>
                  <a:rPr lang="en-US" dirty="0"/>
                  <a:t>          </a:t>
                </a:r>
                <a14:m>
                  <m:oMath xmlns:m="http://schemas.openxmlformats.org/officeDocument/2006/math">
                    <m:r>
                      <a:rPr lang="en-US" i="1" dirty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i="1" dirty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 dirty="0"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d>
                    <m:r>
                      <a:rPr lang="en-US" i="1" dirty="0"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US" i="1" dirty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i="1" dirty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lang="en-US" i="1" dirty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i="1" dirty="0"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lang="en-US" i="1" dirty="0"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p>
                        </m:sSup>
                      </m:sup>
                    </m:sSup>
                  </m:oMath>
                </a14:m>
                <a:endParaRPr lang="en-US" dirty="0"/>
              </a:p>
              <a:p>
                <a:r>
                  <a:rPr lang="en-US" dirty="0"/>
                  <a:t>“Repeated squaring</a:t>
                </a:r>
                <a:r>
                  <a:rPr lang="en-US" sz="2400" dirty="0"/>
                  <a:t>”</a:t>
                </a:r>
              </a:p>
              <a:p>
                <a:pPr lvl="1"/>
                <a:r>
                  <a:rPr lang="en-US" dirty="0"/>
                  <a:t>Transition relation</a:t>
                </a:r>
              </a:p>
              <a:p>
                <a:pPr lvl="1"/>
                <a:endParaRPr lang="en-US" dirty="0"/>
              </a:p>
              <a:p>
                <a:pPr lvl="1"/>
                <a:endParaRPr lang="en-US" dirty="0"/>
              </a:p>
              <a:p>
                <a:pPr lvl="1"/>
                <a:r>
                  <a:rPr lang="en-US" b="0" dirty="0"/>
                  <a:t>Length: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𝐿</m:t>
                    </m:r>
                    <m:d>
                      <m:d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d>
                    <m:r>
                      <a:rPr lang="en-US" i="1">
                        <a:latin typeface="Cambria Math" panose="02040503050406030204" pitchFamily="18" charset="0"/>
                      </a:rPr>
                      <m:t>=2⋅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𝐿</m:t>
                    </m:r>
                    <m:d>
                      <m:d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−1</m:t>
                        </m:r>
                      </m:e>
                    </m:d>
                  </m:oMath>
                </a14:m>
                <a:r>
                  <a:rPr lang="en-US" dirty="0"/>
                  <a:t>          </a:t>
                </a:r>
                <a14:m>
                  <m:oMath xmlns:m="http://schemas.openxmlformats.org/officeDocument/2006/math"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𝐿</m:t>
                    </m:r>
                    <m:d>
                      <m:dPr>
                        <m:ctrlPr>
                          <a:rPr lang="en-US" i="1" dirty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 dirty="0"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d>
                    <m:r>
                      <a:rPr lang="en-US" i="1" dirty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𝑂</m:t>
                    </m:r>
                    <m:d>
                      <m:dPr>
                        <m:ctrlPr>
                          <a:rPr lang="en-US" b="0" i="1" dirty="0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p>
                          <m:sSupPr>
                            <m:ctrlPr>
                              <a:rPr lang="en-US" i="1" dirty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i="1" dirty="0"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lang="en-US" i="1" dirty="0"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p>
                        </m:sSup>
                      </m:e>
                    </m:d>
                  </m:oMath>
                </a14:m>
                <a:endParaRPr lang="en-US" dirty="0"/>
              </a:p>
              <a:p>
                <a:pPr lvl="1"/>
                <a:r>
                  <a:rPr lang="en-US" dirty="0"/>
                  <a:t>Paths:  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d>
                    <m:r>
                      <a:rPr lang="en-US" i="1"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𝑃</m:t>
                            </m:r>
                            <m:d>
                              <m:d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𝑛</m:t>
                                </m:r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−1</m:t>
                                </m:r>
                              </m:e>
                            </m:d>
                          </m:e>
                        </m:d>
                      </m:e>
                      <m:sup>
                        <m:r>
                          <a:rPr lang="en-US" i="1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dirty="0"/>
                  <a:t>         </a:t>
                </a:r>
                <a14:m>
                  <m:oMath xmlns:m="http://schemas.openxmlformats.org/officeDocument/2006/math">
                    <m:r>
                      <a:rPr lang="en-US" i="1" dirty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i="1" dirty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 dirty="0"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d>
                    <m:r>
                      <a:rPr lang="en-US" i="1" dirty="0"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en-US" dirty="0"/>
                  <a:t>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b="0" i="1" dirty="0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0" dirty="0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b="0" i="1" dirty="0" smtClean="0">
                            <a:latin typeface="Cambria Math" panose="02040503050406030204" pitchFamily="18" charset="0"/>
                          </a:rPr>
                          <m:t>𝑂</m:t>
                        </m:r>
                        <m:d>
                          <m:dPr>
                            <m:ctrlP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p>
                              <m:sSupPr>
                                <m:ctrlP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𝑛</m:t>
                                </m:r>
                              </m:sup>
                            </m:sSup>
                          </m:e>
                        </m:d>
                      </m:sup>
                    </m:sSup>
                  </m:oMath>
                </a14:m>
                <a:endParaRPr lang="en-US" dirty="0"/>
              </a:p>
              <a:p>
                <a:r>
                  <a:rPr lang="en-US" dirty="0"/>
                  <a:t>Boolean operations on automata performed via a product construction</a:t>
                </a:r>
                <a:endParaRPr lang="en-US" i="1" dirty="0">
                  <a:latin typeface="Cambria Math" panose="02040503050406030204" pitchFamily="18" charset="0"/>
                </a:endParaRPr>
              </a:p>
              <a:p>
                <a:pPr marL="457200" lvl="1" indent="0">
                  <a:buNone/>
                </a:pP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</a:rPr>
                      <m:t>𝐿</m:t>
                    </m:r>
                    <m:d>
                      <m:d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𝐴</m:t>
                            </m:r>
                          </m:e>
                          <m: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e>
                    </m:d>
                    <m:r>
                      <a:rPr lang="en-US" i="1">
                        <a:latin typeface="Cambria Math" panose="02040503050406030204" pitchFamily="18" charset="0"/>
                      </a:rPr>
                      <m:t>∪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𝐿</m:t>
                    </m:r>
                    <m:d>
                      <m:d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𝐴</m:t>
                            </m:r>
                          </m:e>
                          <m: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e>
                    </m:d>
                    <m:r>
                      <a:rPr lang="en-US" i="1">
                        <a:latin typeface="Cambria Math" panose="02040503050406030204" pitchFamily="18" charset="0"/>
                      </a:rPr>
                      <m:t>, 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𝐿</m:t>
                    </m:r>
                    <m:d>
                      <m:d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𝐴</m:t>
                            </m:r>
                          </m:e>
                          <m: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e>
                    </m:d>
                    <m:r>
                      <a:rPr lang="en-US" i="1">
                        <a:latin typeface="Cambria Math" panose="02040503050406030204" pitchFamily="18" charset="0"/>
                      </a:rPr>
                      <m:t>∩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𝐿</m:t>
                    </m:r>
                    <m:d>
                      <m:d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𝐴</m:t>
                            </m:r>
                          </m:e>
                          <m: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e>
                    </m:d>
                  </m:oMath>
                </a14:m>
                <a:r>
                  <a:rPr lang="en-US" dirty="0"/>
                  <a:t>, etc.</a:t>
                </a:r>
              </a:p>
              <a:p>
                <a:pPr lvl="1"/>
                <a:endParaRPr lang="en-US" dirty="0"/>
              </a:p>
              <a:p>
                <a:endParaRPr lang="en-US" dirty="0"/>
              </a:p>
              <a:p>
                <a:endParaRPr lang="en-US" dirty="0"/>
              </a:p>
              <a:p>
                <a:endParaRPr lang="en-US" dirty="0"/>
              </a:p>
              <a:p>
                <a:endParaRPr lang="en-US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0FA12280-6C25-24B3-6ED4-44CDF41EC8A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52406" y="1424200"/>
                <a:ext cx="8860115" cy="5355541"/>
              </a:xfrm>
              <a:blipFill>
                <a:blip r:embed="rId2"/>
                <a:stretch>
                  <a:fillRect l="-1170" t="-2050" b="-136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2" name="Group 11">
            <a:extLst>
              <a:ext uri="{FF2B5EF4-FFF2-40B4-BE49-F238E27FC236}">
                <a16:creationId xmlns:a16="http://schemas.microsoft.com/office/drawing/2014/main" id="{B7CF3C70-5AB2-8217-3DC3-1479CB5C9267}"/>
              </a:ext>
            </a:extLst>
          </p:cNvPr>
          <p:cNvGrpSpPr/>
          <p:nvPr/>
        </p:nvGrpSpPr>
        <p:grpSpPr>
          <a:xfrm>
            <a:off x="4154062" y="122465"/>
            <a:ext cx="4854118" cy="1745153"/>
            <a:chOff x="3134851" y="971553"/>
            <a:chExt cx="4854118" cy="1745153"/>
          </a:xfrm>
        </p:grpSpPr>
        <p:sp>
          <p:nvSpPr>
            <p:cNvPr id="101" name="Speech Bubble: Rectangle with Corners Rounded 100">
              <a:extLst>
                <a:ext uri="{FF2B5EF4-FFF2-40B4-BE49-F238E27FC236}">
                  <a16:creationId xmlns:a16="http://schemas.microsoft.com/office/drawing/2014/main" id="{0925F359-7DB6-F450-66E0-FCD7E317155A}"/>
                </a:ext>
              </a:extLst>
            </p:cNvPr>
            <p:cNvSpPr/>
            <p:nvPr/>
          </p:nvSpPr>
          <p:spPr bwMode="auto">
            <a:xfrm>
              <a:off x="3134851" y="971553"/>
              <a:ext cx="4854118" cy="1745153"/>
            </a:xfrm>
            <a:prstGeom prst="wedgeRoundRectCallout">
              <a:avLst>
                <a:gd name="adj1" fmla="val -67758"/>
                <a:gd name="adj2" fmla="val 57428"/>
                <a:gd name="adj3" fmla="val 16667"/>
              </a:avLst>
            </a:prstGeom>
            <a:solidFill>
              <a:schemeClr val="bg1"/>
            </a:solidFill>
            <a:ln w="3175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171450" marR="0" indent="-17145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</a:pPr>
              <a:endParaRPr kumimoji="0" lang="en-US" i="0" u="none" strike="noStrike" cap="none" normalizeH="0" baseline="0" dirty="0">
                <a:ln>
                  <a:noFill/>
                </a:ln>
                <a:effectLst/>
                <a:latin typeface="Arial" charset="0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D8169668-D2E2-0DBE-800E-4BA2F3549C76}"/>
                </a:ext>
              </a:extLst>
            </p:cNvPr>
            <p:cNvGrpSpPr/>
            <p:nvPr/>
          </p:nvGrpSpPr>
          <p:grpSpPr>
            <a:xfrm>
              <a:off x="3808327" y="1046715"/>
              <a:ext cx="4001815" cy="1284649"/>
              <a:chOff x="3808327" y="1046715"/>
              <a:chExt cx="4001815" cy="1284649"/>
            </a:xfrm>
          </p:grpSpPr>
          <p:grpSp>
            <p:nvGrpSpPr>
              <p:cNvPr id="32" name="Group 31">
                <a:extLst>
                  <a:ext uri="{FF2B5EF4-FFF2-40B4-BE49-F238E27FC236}">
                    <a16:creationId xmlns:a16="http://schemas.microsoft.com/office/drawing/2014/main" id="{DC732699-2CE6-7F3D-DE9A-13EDE30C5213}"/>
                  </a:ext>
                </a:extLst>
              </p:cNvPr>
              <p:cNvGrpSpPr/>
              <p:nvPr/>
            </p:nvGrpSpPr>
            <p:grpSpPr>
              <a:xfrm>
                <a:off x="3808327" y="1046715"/>
                <a:ext cx="49276" cy="1284649"/>
                <a:chOff x="8120489" y="3085346"/>
                <a:chExt cx="49276" cy="1284649"/>
              </a:xfrm>
            </p:grpSpPr>
            <p:sp>
              <p:nvSpPr>
                <p:cNvPr id="6" name="Oval 5">
                  <a:extLst>
                    <a:ext uri="{FF2B5EF4-FFF2-40B4-BE49-F238E27FC236}">
                      <a16:creationId xmlns:a16="http://schemas.microsoft.com/office/drawing/2014/main" id="{608EE818-DEF0-26F1-3B0E-753D2C93B1E2}"/>
                    </a:ext>
                  </a:extLst>
                </p:cNvPr>
                <p:cNvSpPr/>
                <p:nvPr/>
              </p:nvSpPr>
              <p:spPr>
                <a:xfrm>
                  <a:off x="8120489" y="3085346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Oval 6">
                  <a:extLst>
                    <a:ext uri="{FF2B5EF4-FFF2-40B4-BE49-F238E27FC236}">
                      <a16:creationId xmlns:a16="http://schemas.microsoft.com/office/drawing/2014/main" id="{FDDDB71A-A55C-FA8A-1CF7-C6CF9412D789}"/>
                    </a:ext>
                  </a:extLst>
                </p:cNvPr>
                <p:cNvSpPr/>
                <p:nvPr/>
              </p:nvSpPr>
              <p:spPr>
                <a:xfrm>
                  <a:off x="8120489" y="3369054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Oval 7">
                  <a:extLst>
                    <a:ext uri="{FF2B5EF4-FFF2-40B4-BE49-F238E27FC236}">
                      <a16:creationId xmlns:a16="http://schemas.microsoft.com/office/drawing/2014/main" id="{EB868AED-D94C-64DE-8C71-0E184BE30F3D}"/>
                    </a:ext>
                  </a:extLst>
                </p:cNvPr>
                <p:cNvSpPr/>
                <p:nvPr/>
              </p:nvSpPr>
              <p:spPr>
                <a:xfrm>
                  <a:off x="8120489" y="36779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Oval 8">
                  <a:extLst>
                    <a:ext uri="{FF2B5EF4-FFF2-40B4-BE49-F238E27FC236}">
                      <a16:creationId xmlns:a16="http://schemas.microsoft.com/office/drawing/2014/main" id="{4A501382-A821-11D8-1B91-BEE67A17AF2F}"/>
                    </a:ext>
                  </a:extLst>
                </p:cNvPr>
                <p:cNvSpPr/>
                <p:nvPr/>
              </p:nvSpPr>
              <p:spPr>
                <a:xfrm>
                  <a:off x="8120489" y="4015488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17" name="Connector: Curved 16">
                  <a:extLst>
                    <a:ext uri="{FF2B5EF4-FFF2-40B4-BE49-F238E27FC236}">
                      <a16:creationId xmlns:a16="http://schemas.microsoft.com/office/drawing/2014/main" id="{155EA7E1-86DD-E8D5-A1BF-60DE392995C9}"/>
                    </a:ext>
                  </a:extLst>
                </p:cNvPr>
                <p:cNvCxnSpPr>
                  <a:cxnSpLocks/>
                  <a:stCxn id="7" idx="2"/>
                  <a:endCxn id="8" idx="2"/>
                </p:cNvCxnSpPr>
                <p:nvPr/>
              </p:nvCxnSpPr>
              <p:spPr>
                <a:xfrm rot="10800000" flipV="1">
                  <a:off x="8120489" y="3387342"/>
                  <a:ext cx="12700" cy="308916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lg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" name="Connector: Curved 17">
                  <a:extLst>
                    <a:ext uri="{FF2B5EF4-FFF2-40B4-BE49-F238E27FC236}">
                      <a16:creationId xmlns:a16="http://schemas.microsoft.com/office/drawing/2014/main" id="{2598AC30-11C7-B824-40D5-CC1A63049E11}"/>
                    </a:ext>
                  </a:extLst>
                </p:cNvPr>
                <p:cNvCxnSpPr>
                  <a:cxnSpLocks/>
                  <a:stCxn id="8" idx="2"/>
                  <a:endCxn id="9" idx="2"/>
                </p:cNvCxnSpPr>
                <p:nvPr/>
              </p:nvCxnSpPr>
              <p:spPr>
                <a:xfrm rot="10800000" flipV="1">
                  <a:off x="8120489" y="3696258"/>
                  <a:ext cx="12700" cy="337518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lg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" name="Connector: Curved 18">
                  <a:extLst>
                    <a:ext uri="{FF2B5EF4-FFF2-40B4-BE49-F238E27FC236}">
                      <a16:creationId xmlns:a16="http://schemas.microsoft.com/office/drawing/2014/main" id="{2E6448F2-7F40-9AEB-74DE-5DAA95C433BE}"/>
                    </a:ext>
                  </a:extLst>
                </p:cNvPr>
                <p:cNvCxnSpPr>
                  <a:cxnSpLocks/>
                  <a:stCxn id="9" idx="2"/>
                  <a:endCxn id="22" idx="2"/>
                </p:cNvCxnSpPr>
                <p:nvPr/>
              </p:nvCxnSpPr>
              <p:spPr>
                <a:xfrm rot="10800000" flipV="1">
                  <a:off x="8120489" y="4033775"/>
                  <a:ext cx="12700" cy="317931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lg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" name="Connector: Curved 19">
                  <a:extLst>
                    <a:ext uri="{FF2B5EF4-FFF2-40B4-BE49-F238E27FC236}">
                      <a16:creationId xmlns:a16="http://schemas.microsoft.com/office/drawing/2014/main" id="{D4B9BF7C-FD69-125D-8049-7649DB5C5259}"/>
                    </a:ext>
                  </a:extLst>
                </p:cNvPr>
                <p:cNvCxnSpPr>
                  <a:cxnSpLocks/>
                  <a:stCxn id="8" idx="6"/>
                  <a:endCxn id="9" idx="6"/>
                </p:cNvCxnSpPr>
                <p:nvPr/>
              </p:nvCxnSpPr>
              <p:spPr>
                <a:xfrm>
                  <a:off x="8157065" y="3696258"/>
                  <a:ext cx="12700" cy="337518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lg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" name="Connector: Curved 20">
                  <a:extLst>
                    <a:ext uri="{FF2B5EF4-FFF2-40B4-BE49-F238E27FC236}">
                      <a16:creationId xmlns:a16="http://schemas.microsoft.com/office/drawing/2014/main" id="{4D9D4737-8132-0359-E0DB-9423EF186BF6}"/>
                    </a:ext>
                  </a:extLst>
                </p:cNvPr>
                <p:cNvCxnSpPr>
                  <a:cxnSpLocks/>
                  <a:stCxn id="9" idx="6"/>
                  <a:endCxn id="22" idx="6"/>
                </p:cNvCxnSpPr>
                <p:nvPr/>
              </p:nvCxnSpPr>
              <p:spPr>
                <a:xfrm>
                  <a:off x="8157065" y="4033776"/>
                  <a:ext cx="12700" cy="317931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lg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2" name="Oval 21">
                  <a:extLst>
                    <a:ext uri="{FF2B5EF4-FFF2-40B4-BE49-F238E27FC236}">
                      <a16:creationId xmlns:a16="http://schemas.microsoft.com/office/drawing/2014/main" id="{777B3451-12F9-70FF-5DF9-852A96503C30}"/>
                    </a:ext>
                  </a:extLst>
                </p:cNvPr>
                <p:cNvSpPr/>
                <p:nvPr/>
              </p:nvSpPr>
              <p:spPr>
                <a:xfrm>
                  <a:off x="8120489" y="433341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23" name="Connector: Curved 22">
                  <a:extLst>
                    <a:ext uri="{FF2B5EF4-FFF2-40B4-BE49-F238E27FC236}">
                      <a16:creationId xmlns:a16="http://schemas.microsoft.com/office/drawing/2014/main" id="{1B16518F-9F3E-7486-BC0D-856DD3BDF07B}"/>
                    </a:ext>
                  </a:extLst>
                </p:cNvPr>
                <p:cNvCxnSpPr>
                  <a:cxnSpLocks/>
                  <a:stCxn id="6" idx="2"/>
                  <a:endCxn id="7" idx="2"/>
                </p:cNvCxnSpPr>
                <p:nvPr/>
              </p:nvCxnSpPr>
              <p:spPr>
                <a:xfrm rot="10800000" flipV="1">
                  <a:off x="8120489" y="3103634"/>
                  <a:ext cx="12700" cy="283708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lg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" name="Connector: Curved 23">
                  <a:extLst>
                    <a:ext uri="{FF2B5EF4-FFF2-40B4-BE49-F238E27FC236}">
                      <a16:creationId xmlns:a16="http://schemas.microsoft.com/office/drawing/2014/main" id="{635F7E5E-858A-7887-F3A4-5634161B329E}"/>
                    </a:ext>
                  </a:extLst>
                </p:cNvPr>
                <p:cNvCxnSpPr>
                  <a:cxnSpLocks/>
                  <a:stCxn id="6" idx="6"/>
                  <a:endCxn id="7" idx="6"/>
                </p:cNvCxnSpPr>
                <p:nvPr/>
              </p:nvCxnSpPr>
              <p:spPr>
                <a:xfrm>
                  <a:off x="8157065" y="3103634"/>
                  <a:ext cx="12700" cy="283708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lg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Connector: Curved 24">
                  <a:extLst>
                    <a:ext uri="{FF2B5EF4-FFF2-40B4-BE49-F238E27FC236}">
                      <a16:creationId xmlns:a16="http://schemas.microsoft.com/office/drawing/2014/main" id="{6235630F-D201-A5D4-0D2A-7D5D2E2C379C}"/>
                    </a:ext>
                  </a:extLst>
                </p:cNvPr>
                <p:cNvCxnSpPr>
                  <a:cxnSpLocks/>
                  <a:stCxn id="7" idx="6"/>
                  <a:endCxn id="8" idx="6"/>
                </p:cNvCxnSpPr>
                <p:nvPr/>
              </p:nvCxnSpPr>
              <p:spPr>
                <a:xfrm>
                  <a:off x="8157065" y="3387342"/>
                  <a:ext cx="12700" cy="308916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lg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1604A4F6-8403-90C3-4E70-BDA27C650409}"/>
                  </a:ext>
                </a:extLst>
              </p:cNvPr>
              <p:cNvGrpSpPr/>
              <p:nvPr/>
            </p:nvGrpSpPr>
            <p:grpSpPr>
              <a:xfrm>
                <a:off x="5324023" y="1052620"/>
                <a:ext cx="2486119" cy="1267483"/>
                <a:chOff x="6151574" y="4797380"/>
                <a:chExt cx="2486119" cy="1267483"/>
              </a:xfrm>
            </p:grpSpPr>
            <p:sp>
              <p:nvSpPr>
                <p:cNvPr id="34" name="Oval 33">
                  <a:extLst>
                    <a:ext uri="{FF2B5EF4-FFF2-40B4-BE49-F238E27FC236}">
                      <a16:creationId xmlns:a16="http://schemas.microsoft.com/office/drawing/2014/main" id="{EF92BEDC-6E73-46AD-88D6-210A00D3B8C5}"/>
                    </a:ext>
                  </a:extLst>
                </p:cNvPr>
                <p:cNvSpPr/>
                <p:nvPr/>
              </p:nvSpPr>
              <p:spPr>
                <a:xfrm>
                  <a:off x="7367772" y="479738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Oval 34">
                  <a:extLst>
                    <a:ext uri="{FF2B5EF4-FFF2-40B4-BE49-F238E27FC236}">
                      <a16:creationId xmlns:a16="http://schemas.microsoft.com/office/drawing/2014/main" id="{7FB4797C-01C0-B32E-F801-9861E84A0CE8}"/>
                    </a:ext>
                  </a:extLst>
                </p:cNvPr>
                <p:cNvSpPr/>
                <p:nvPr/>
              </p:nvSpPr>
              <p:spPr>
                <a:xfrm>
                  <a:off x="7989485" y="5069235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Oval 35">
                  <a:extLst>
                    <a:ext uri="{FF2B5EF4-FFF2-40B4-BE49-F238E27FC236}">
                      <a16:creationId xmlns:a16="http://schemas.microsoft.com/office/drawing/2014/main" id="{818192F6-8F39-F5E2-2358-FEFEAE1D15C8}"/>
                    </a:ext>
                  </a:extLst>
                </p:cNvPr>
                <p:cNvSpPr/>
                <p:nvPr/>
              </p:nvSpPr>
              <p:spPr>
                <a:xfrm>
                  <a:off x="6713246" y="5069235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Oval 36">
                  <a:extLst>
                    <a:ext uri="{FF2B5EF4-FFF2-40B4-BE49-F238E27FC236}">
                      <a16:creationId xmlns:a16="http://schemas.microsoft.com/office/drawing/2014/main" id="{02267510-1DBA-9E67-A6FC-A06B6ADCC012}"/>
                    </a:ext>
                  </a:extLst>
                </p:cNvPr>
                <p:cNvSpPr/>
                <p:nvPr/>
              </p:nvSpPr>
              <p:spPr>
                <a:xfrm>
                  <a:off x="7013856" y="5386388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Oval 37">
                  <a:extLst>
                    <a:ext uri="{FF2B5EF4-FFF2-40B4-BE49-F238E27FC236}">
                      <a16:creationId xmlns:a16="http://schemas.microsoft.com/office/drawing/2014/main" id="{27B1946D-827D-F79B-5A30-3BCC80637ED7}"/>
                    </a:ext>
                  </a:extLst>
                </p:cNvPr>
                <p:cNvSpPr/>
                <p:nvPr/>
              </p:nvSpPr>
              <p:spPr>
                <a:xfrm>
                  <a:off x="6396247" y="5386388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Oval 38">
                  <a:extLst>
                    <a:ext uri="{FF2B5EF4-FFF2-40B4-BE49-F238E27FC236}">
                      <a16:creationId xmlns:a16="http://schemas.microsoft.com/office/drawing/2014/main" id="{9698374A-26FD-D556-DA7D-CBF1D3D493D5}"/>
                    </a:ext>
                  </a:extLst>
                </p:cNvPr>
                <p:cNvSpPr/>
                <p:nvPr/>
              </p:nvSpPr>
              <p:spPr>
                <a:xfrm>
                  <a:off x="8284000" y="5386388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Oval 39">
                  <a:extLst>
                    <a:ext uri="{FF2B5EF4-FFF2-40B4-BE49-F238E27FC236}">
                      <a16:creationId xmlns:a16="http://schemas.microsoft.com/office/drawing/2014/main" id="{686EF630-844C-86F6-68A4-FD0F76F1E596}"/>
                    </a:ext>
                  </a:extLst>
                </p:cNvPr>
                <p:cNvSpPr/>
                <p:nvPr/>
              </p:nvSpPr>
              <p:spPr>
                <a:xfrm>
                  <a:off x="7675915" y="5386388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Oval 40">
                  <a:extLst>
                    <a:ext uri="{FF2B5EF4-FFF2-40B4-BE49-F238E27FC236}">
                      <a16:creationId xmlns:a16="http://schemas.microsoft.com/office/drawing/2014/main" id="{98D79820-A9CD-ED6C-40AD-D984D6B788B9}"/>
                    </a:ext>
                  </a:extLst>
                </p:cNvPr>
                <p:cNvSpPr/>
                <p:nvPr/>
              </p:nvSpPr>
              <p:spPr>
                <a:xfrm>
                  <a:off x="6564298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Oval 41">
                  <a:extLst>
                    <a:ext uri="{FF2B5EF4-FFF2-40B4-BE49-F238E27FC236}">
                      <a16:creationId xmlns:a16="http://schemas.microsoft.com/office/drawing/2014/main" id="{890D3FDC-8701-70F0-AC98-66D2DB0DBB93}"/>
                    </a:ext>
                  </a:extLst>
                </p:cNvPr>
                <p:cNvSpPr/>
                <p:nvPr/>
              </p:nvSpPr>
              <p:spPr>
                <a:xfrm>
                  <a:off x="6254423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Oval 42">
                  <a:extLst>
                    <a:ext uri="{FF2B5EF4-FFF2-40B4-BE49-F238E27FC236}">
                      <a16:creationId xmlns:a16="http://schemas.microsoft.com/office/drawing/2014/main" id="{006E00DA-6C92-25A5-58CF-8A0636397545}"/>
                    </a:ext>
                  </a:extLst>
                </p:cNvPr>
                <p:cNvSpPr/>
                <p:nvPr/>
              </p:nvSpPr>
              <p:spPr>
                <a:xfrm>
                  <a:off x="7185646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Oval 43">
                  <a:extLst>
                    <a:ext uri="{FF2B5EF4-FFF2-40B4-BE49-F238E27FC236}">
                      <a16:creationId xmlns:a16="http://schemas.microsoft.com/office/drawing/2014/main" id="{D4E71242-F597-4DDF-8516-A382A0F1DF89}"/>
                    </a:ext>
                  </a:extLst>
                </p:cNvPr>
                <p:cNvSpPr/>
                <p:nvPr/>
              </p:nvSpPr>
              <p:spPr>
                <a:xfrm>
                  <a:off x="6885293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Oval 44">
                  <a:extLst>
                    <a:ext uri="{FF2B5EF4-FFF2-40B4-BE49-F238E27FC236}">
                      <a16:creationId xmlns:a16="http://schemas.microsoft.com/office/drawing/2014/main" id="{62E5F563-3E4B-8F44-6983-2C30ACD0E008}"/>
                    </a:ext>
                  </a:extLst>
                </p:cNvPr>
                <p:cNvSpPr/>
                <p:nvPr/>
              </p:nvSpPr>
              <p:spPr>
                <a:xfrm>
                  <a:off x="7825253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Oval 45">
                  <a:extLst>
                    <a:ext uri="{FF2B5EF4-FFF2-40B4-BE49-F238E27FC236}">
                      <a16:creationId xmlns:a16="http://schemas.microsoft.com/office/drawing/2014/main" id="{B27AA25C-DE2F-9033-2930-FB3A7A041A87}"/>
                    </a:ext>
                  </a:extLst>
                </p:cNvPr>
                <p:cNvSpPr/>
                <p:nvPr/>
              </p:nvSpPr>
              <p:spPr>
                <a:xfrm>
                  <a:off x="7515372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Oval 46">
                  <a:extLst>
                    <a:ext uri="{FF2B5EF4-FFF2-40B4-BE49-F238E27FC236}">
                      <a16:creationId xmlns:a16="http://schemas.microsoft.com/office/drawing/2014/main" id="{6C367403-46D7-FE0F-4701-36DCF37A06E1}"/>
                    </a:ext>
                  </a:extLst>
                </p:cNvPr>
                <p:cNvSpPr/>
                <p:nvPr/>
              </p:nvSpPr>
              <p:spPr>
                <a:xfrm>
                  <a:off x="8477553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Oval 47">
                  <a:extLst>
                    <a:ext uri="{FF2B5EF4-FFF2-40B4-BE49-F238E27FC236}">
                      <a16:creationId xmlns:a16="http://schemas.microsoft.com/office/drawing/2014/main" id="{28353FC3-1969-E3A0-648C-06E1066757A2}"/>
                    </a:ext>
                  </a:extLst>
                </p:cNvPr>
                <p:cNvSpPr/>
                <p:nvPr/>
              </p:nvSpPr>
              <p:spPr>
                <a:xfrm>
                  <a:off x="8151007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Oval 48">
                  <a:extLst>
                    <a:ext uri="{FF2B5EF4-FFF2-40B4-BE49-F238E27FC236}">
                      <a16:creationId xmlns:a16="http://schemas.microsoft.com/office/drawing/2014/main" id="{B484AC6F-8F8D-DEFF-F414-A8FB014DF18E}"/>
                    </a:ext>
                  </a:extLst>
                </p:cNvPr>
                <p:cNvSpPr/>
                <p:nvPr/>
              </p:nvSpPr>
              <p:spPr>
                <a:xfrm>
                  <a:off x="6469599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Oval 49">
                  <a:extLst>
                    <a:ext uri="{FF2B5EF4-FFF2-40B4-BE49-F238E27FC236}">
                      <a16:creationId xmlns:a16="http://schemas.microsoft.com/office/drawing/2014/main" id="{965A85C2-E163-43F4-AD57-B20933B48667}"/>
                    </a:ext>
                  </a:extLst>
                </p:cNvPr>
                <p:cNvSpPr/>
                <p:nvPr/>
              </p:nvSpPr>
              <p:spPr>
                <a:xfrm>
                  <a:off x="6151574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Oval 50">
                  <a:extLst>
                    <a:ext uri="{FF2B5EF4-FFF2-40B4-BE49-F238E27FC236}">
                      <a16:creationId xmlns:a16="http://schemas.microsoft.com/office/drawing/2014/main" id="{81C498B8-A56B-591C-3164-06138B35BF46}"/>
                    </a:ext>
                  </a:extLst>
                </p:cNvPr>
                <p:cNvSpPr/>
                <p:nvPr/>
              </p:nvSpPr>
              <p:spPr>
                <a:xfrm>
                  <a:off x="7090640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Oval 51">
                  <a:extLst>
                    <a:ext uri="{FF2B5EF4-FFF2-40B4-BE49-F238E27FC236}">
                      <a16:creationId xmlns:a16="http://schemas.microsoft.com/office/drawing/2014/main" id="{CFE591E8-F03C-F47E-8A19-34E6DAF47F1A}"/>
                    </a:ext>
                  </a:extLst>
                </p:cNvPr>
                <p:cNvSpPr/>
                <p:nvPr/>
              </p:nvSpPr>
              <p:spPr>
                <a:xfrm>
                  <a:off x="6792822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Oval 52">
                  <a:extLst>
                    <a:ext uri="{FF2B5EF4-FFF2-40B4-BE49-F238E27FC236}">
                      <a16:creationId xmlns:a16="http://schemas.microsoft.com/office/drawing/2014/main" id="{D734F2CF-CFA9-4B6A-C223-F04954D8AE5D}"/>
                    </a:ext>
                  </a:extLst>
                </p:cNvPr>
                <p:cNvSpPr/>
                <p:nvPr/>
              </p:nvSpPr>
              <p:spPr>
                <a:xfrm>
                  <a:off x="7746223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Oval 53">
                  <a:extLst>
                    <a:ext uri="{FF2B5EF4-FFF2-40B4-BE49-F238E27FC236}">
                      <a16:creationId xmlns:a16="http://schemas.microsoft.com/office/drawing/2014/main" id="{62ECE5E8-5906-61FE-A451-B7935A7E9E65}"/>
                    </a:ext>
                  </a:extLst>
                </p:cNvPr>
                <p:cNvSpPr/>
                <p:nvPr/>
              </p:nvSpPr>
              <p:spPr>
                <a:xfrm>
                  <a:off x="7436497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Oval 54">
                  <a:extLst>
                    <a:ext uri="{FF2B5EF4-FFF2-40B4-BE49-F238E27FC236}">
                      <a16:creationId xmlns:a16="http://schemas.microsoft.com/office/drawing/2014/main" id="{70A0DB85-1A34-A37C-F08F-E1F18673256F}"/>
                    </a:ext>
                  </a:extLst>
                </p:cNvPr>
                <p:cNvSpPr/>
                <p:nvPr/>
              </p:nvSpPr>
              <p:spPr>
                <a:xfrm>
                  <a:off x="8406456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Oval 55">
                  <a:extLst>
                    <a:ext uri="{FF2B5EF4-FFF2-40B4-BE49-F238E27FC236}">
                      <a16:creationId xmlns:a16="http://schemas.microsoft.com/office/drawing/2014/main" id="{FC444262-47E2-EAA9-375E-F3293B2979FF}"/>
                    </a:ext>
                  </a:extLst>
                </p:cNvPr>
                <p:cNvSpPr/>
                <p:nvPr/>
              </p:nvSpPr>
              <p:spPr>
                <a:xfrm>
                  <a:off x="8071824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Oval 56">
                  <a:extLst>
                    <a:ext uri="{FF2B5EF4-FFF2-40B4-BE49-F238E27FC236}">
                      <a16:creationId xmlns:a16="http://schemas.microsoft.com/office/drawing/2014/main" id="{801D52FB-5D9F-A95E-CA88-DD3B32C3001C}"/>
                    </a:ext>
                  </a:extLst>
                </p:cNvPr>
                <p:cNvSpPr/>
                <p:nvPr/>
              </p:nvSpPr>
              <p:spPr>
                <a:xfrm>
                  <a:off x="6635883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Oval 57">
                  <a:extLst>
                    <a:ext uri="{FF2B5EF4-FFF2-40B4-BE49-F238E27FC236}">
                      <a16:creationId xmlns:a16="http://schemas.microsoft.com/office/drawing/2014/main" id="{1F8DF6B2-9864-794B-EDF7-737E48C84A18}"/>
                    </a:ext>
                  </a:extLst>
                </p:cNvPr>
                <p:cNvSpPr/>
                <p:nvPr/>
              </p:nvSpPr>
              <p:spPr>
                <a:xfrm>
                  <a:off x="6323010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Oval 58">
                  <a:extLst>
                    <a:ext uri="{FF2B5EF4-FFF2-40B4-BE49-F238E27FC236}">
                      <a16:creationId xmlns:a16="http://schemas.microsoft.com/office/drawing/2014/main" id="{2905231D-CB59-CD0B-B75B-EBF0D1169D27}"/>
                    </a:ext>
                  </a:extLst>
                </p:cNvPr>
                <p:cNvSpPr/>
                <p:nvPr/>
              </p:nvSpPr>
              <p:spPr>
                <a:xfrm>
                  <a:off x="7285113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Oval 59">
                  <a:extLst>
                    <a:ext uri="{FF2B5EF4-FFF2-40B4-BE49-F238E27FC236}">
                      <a16:creationId xmlns:a16="http://schemas.microsoft.com/office/drawing/2014/main" id="{A9C983C8-2CBA-2FB9-EA78-48170236128D}"/>
                    </a:ext>
                  </a:extLst>
                </p:cNvPr>
                <p:cNvSpPr/>
                <p:nvPr/>
              </p:nvSpPr>
              <p:spPr>
                <a:xfrm>
                  <a:off x="6960200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Oval 60">
                  <a:extLst>
                    <a:ext uri="{FF2B5EF4-FFF2-40B4-BE49-F238E27FC236}">
                      <a16:creationId xmlns:a16="http://schemas.microsoft.com/office/drawing/2014/main" id="{D829CB32-ADFE-312A-A66F-69D98B546AF5}"/>
                    </a:ext>
                  </a:extLst>
                </p:cNvPr>
                <p:cNvSpPr/>
                <p:nvPr/>
              </p:nvSpPr>
              <p:spPr>
                <a:xfrm>
                  <a:off x="7916174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Oval 61">
                  <a:extLst>
                    <a:ext uri="{FF2B5EF4-FFF2-40B4-BE49-F238E27FC236}">
                      <a16:creationId xmlns:a16="http://schemas.microsoft.com/office/drawing/2014/main" id="{DF1478A5-5B99-7CA2-AE3D-F82841B69738}"/>
                    </a:ext>
                  </a:extLst>
                </p:cNvPr>
                <p:cNvSpPr/>
                <p:nvPr/>
              </p:nvSpPr>
              <p:spPr>
                <a:xfrm>
                  <a:off x="7581733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Oval 62">
                  <a:extLst>
                    <a:ext uri="{FF2B5EF4-FFF2-40B4-BE49-F238E27FC236}">
                      <a16:creationId xmlns:a16="http://schemas.microsoft.com/office/drawing/2014/main" id="{D1C30CB3-446F-5661-EE5C-765730235B11}"/>
                    </a:ext>
                  </a:extLst>
                </p:cNvPr>
                <p:cNvSpPr/>
                <p:nvPr/>
              </p:nvSpPr>
              <p:spPr>
                <a:xfrm>
                  <a:off x="8601117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Oval 63">
                  <a:extLst>
                    <a:ext uri="{FF2B5EF4-FFF2-40B4-BE49-F238E27FC236}">
                      <a16:creationId xmlns:a16="http://schemas.microsoft.com/office/drawing/2014/main" id="{A65A5562-0620-7DA5-47BF-99795F14BC87}"/>
                    </a:ext>
                  </a:extLst>
                </p:cNvPr>
                <p:cNvSpPr/>
                <p:nvPr/>
              </p:nvSpPr>
              <p:spPr>
                <a:xfrm>
                  <a:off x="8258250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65" name="Straight Arrow Connector 64">
                  <a:extLst>
                    <a:ext uri="{FF2B5EF4-FFF2-40B4-BE49-F238E27FC236}">
                      <a16:creationId xmlns:a16="http://schemas.microsoft.com/office/drawing/2014/main" id="{5B391CAE-27A2-A70C-13B8-DF006BD69F15}"/>
                    </a:ext>
                  </a:extLst>
                </p:cNvPr>
                <p:cNvCxnSpPr>
                  <a:cxnSpLocks/>
                  <a:stCxn id="34" idx="6"/>
                  <a:endCxn id="35" idx="1"/>
                </p:cNvCxnSpPr>
                <p:nvPr/>
              </p:nvCxnSpPr>
              <p:spPr>
                <a:xfrm>
                  <a:off x="7404348" y="4815668"/>
                  <a:ext cx="590493" cy="258923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6" name="Straight Arrow Connector 65">
                  <a:extLst>
                    <a:ext uri="{FF2B5EF4-FFF2-40B4-BE49-F238E27FC236}">
                      <a16:creationId xmlns:a16="http://schemas.microsoft.com/office/drawing/2014/main" id="{C03D3818-2071-E38A-8120-F7D925B55EFF}"/>
                    </a:ext>
                  </a:extLst>
                </p:cNvPr>
                <p:cNvCxnSpPr>
                  <a:cxnSpLocks/>
                  <a:stCxn id="34" idx="2"/>
                  <a:endCxn id="36" idx="7"/>
                </p:cNvCxnSpPr>
                <p:nvPr/>
              </p:nvCxnSpPr>
              <p:spPr>
                <a:xfrm flipH="1">
                  <a:off x="6744466" y="4815668"/>
                  <a:ext cx="623306" cy="258923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7" name="Straight Arrow Connector 66">
                  <a:extLst>
                    <a:ext uri="{FF2B5EF4-FFF2-40B4-BE49-F238E27FC236}">
                      <a16:creationId xmlns:a16="http://schemas.microsoft.com/office/drawing/2014/main" id="{AEE3CB57-7725-3547-0817-1BAF6347BE56}"/>
                    </a:ext>
                  </a:extLst>
                </p:cNvPr>
                <p:cNvCxnSpPr>
                  <a:cxnSpLocks/>
                  <a:stCxn id="35" idx="3"/>
                  <a:endCxn id="40" idx="7"/>
                </p:cNvCxnSpPr>
                <p:nvPr/>
              </p:nvCxnSpPr>
              <p:spPr>
                <a:xfrm flipH="1">
                  <a:off x="7707135" y="5100455"/>
                  <a:ext cx="287706" cy="291289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" name="Straight Arrow Connector 67">
                  <a:extLst>
                    <a:ext uri="{FF2B5EF4-FFF2-40B4-BE49-F238E27FC236}">
                      <a16:creationId xmlns:a16="http://schemas.microsoft.com/office/drawing/2014/main" id="{2ABD012E-3804-3346-5A71-852604D0F805}"/>
                    </a:ext>
                  </a:extLst>
                </p:cNvPr>
                <p:cNvCxnSpPr>
                  <a:cxnSpLocks/>
                  <a:stCxn id="35" idx="5"/>
                  <a:endCxn id="39" idx="1"/>
                </p:cNvCxnSpPr>
                <p:nvPr/>
              </p:nvCxnSpPr>
              <p:spPr>
                <a:xfrm>
                  <a:off x="8020705" y="5100455"/>
                  <a:ext cx="268651" cy="291289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" name="Straight Arrow Connector 68">
                  <a:extLst>
                    <a:ext uri="{FF2B5EF4-FFF2-40B4-BE49-F238E27FC236}">
                      <a16:creationId xmlns:a16="http://schemas.microsoft.com/office/drawing/2014/main" id="{302C986B-EEF2-C5F6-E5A3-7340F0EAB5DB}"/>
                    </a:ext>
                  </a:extLst>
                </p:cNvPr>
                <p:cNvCxnSpPr>
                  <a:cxnSpLocks/>
                  <a:stCxn id="36" idx="5"/>
                  <a:endCxn id="37" idx="1"/>
                </p:cNvCxnSpPr>
                <p:nvPr/>
              </p:nvCxnSpPr>
              <p:spPr>
                <a:xfrm>
                  <a:off x="6744466" y="5100455"/>
                  <a:ext cx="274746" cy="291289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0" name="Straight Arrow Connector 69">
                  <a:extLst>
                    <a:ext uri="{FF2B5EF4-FFF2-40B4-BE49-F238E27FC236}">
                      <a16:creationId xmlns:a16="http://schemas.microsoft.com/office/drawing/2014/main" id="{0AF38F89-794C-69AC-0817-2BDA58F5C03F}"/>
                    </a:ext>
                  </a:extLst>
                </p:cNvPr>
                <p:cNvCxnSpPr>
                  <a:cxnSpLocks/>
                  <a:stCxn id="36" idx="3"/>
                  <a:endCxn id="38" idx="7"/>
                </p:cNvCxnSpPr>
                <p:nvPr/>
              </p:nvCxnSpPr>
              <p:spPr>
                <a:xfrm flipH="1">
                  <a:off x="6427467" y="5100455"/>
                  <a:ext cx="291135" cy="291289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" name="Straight Arrow Connector 70">
                  <a:extLst>
                    <a:ext uri="{FF2B5EF4-FFF2-40B4-BE49-F238E27FC236}">
                      <a16:creationId xmlns:a16="http://schemas.microsoft.com/office/drawing/2014/main" id="{8B735F07-8BB1-75B7-9EE4-2901DCAA3A59}"/>
                    </a:ext>
                  </a:extLst>
                </p:cNvPr>
                <p:cNvCxnSpPr>
                  <a:cxnSpLocks/>
                  <a:stCxn id="38" idx="3"/>
                  <a:endCxn id="42" idx="0"/>
                </p:cNvCxnSpPr>
                <p:nvPr/>
              </p:nvCxnSpPr>
              <p:spPr>
                <a:xfrm flipH="1">
                  <a:off x="6272711" y="5417608"/>
                  <a:ext cx="128892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2" name="Straight Arrow Connector 71">
                  <a:extLst>
                    <a:ext uri="{FF2B5EF4-FFF2-40B4-BE49-F238E27FC236}">
                      <a16:creationId xmlns:a16="http://schemas.microsoft.com/office/drawing/2014/main" id="{8AD357A8-5D5C-05EA-FFC8-C6EDC5CBF04E}"/>
                    </a:ext>
                  </a:extLst>
                </p:cNvPr>
                <p:cNvCxnSpPr>
                  <a:cxnSpLocks/>
                  <a:stCxn id="38" idx="5"/>
                  <a:endCxn id="41" idx="0"/>
                </p:cNvCxnSpPr>
                <p:nvPr/>
              </p:nvCxnSpPr>
              <p:spPr>
                <a:xfrm>
                  <a:off x="6427467" y="5417608"/>
                  <a:ext cx="155119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" name="Straight Arrow Connector 72">
                  <a:extLst>
                    <a:ext uri="{FF2B5EF4-FFF2-40B4-BE49-F238E27FC236}">
                      <a16:creationId xmlns:a16="http://schemas.microsoft.com/office/drawing/2014/main" id="{06138A02-327A-8B5D-B7EB-1BD716EAB7F3}"/>
                    </a:ext>
                  </a:extLst>
                </p:cNvPr>
                <p:cNvCxnSpPr>
                  <a:cxnSpLocks/>
                  <a:stCxn id="37" idx="5"/>
                  <a:endCxn id="43" idx="0"/>
                </p:cNvCxnSpPr>
                <p:nvPr/>
              </p:nvCxnSpPr>
              <p:spPr>
                <a:xfrm>
                  <a:off x="7045076" y="5417608"/>
                  <a:ext cx="158858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4" name="Straight Arrow Connector 73">
                  <a:extLst>
                    <a:ext uri="{FF2B5EF4-FFF2-40B4-BE49-F238E27FC236}">
                      <a16:creationId xmlns:a16="http://schemas.microsoft.com/office/drawing/2014/main" id="{AEF36F5A-267B-4161-405C-9A8E98338912}"/>
                    </a:ext>
                  </a:extLst>
                </p:cNvPr>
                <p:cNvCxnSpPr>
                  <a:cxnSpLocks/>
                  <a:stCxn id="40" idx="5"/>
                  <a:endCxn id="45" idx="0"/>
                </p:cNvCxnSpPr>
                <p:nvPr/>
              </p:nvCxnSpPr>
              <p:spPr>
                <a:xfrm>
                  <a:off x="7707135" y="5417608"/>
                  <a:ext cx="136406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5" name="Straight Arrow Connector 74">
                  <a:extLst>
                    <a:ext uri="{FF2B5EF4-FFF2-40B4-BE49-F238E27FC236}">
                      <a16:creationId xmlns:a16="http://schemas.microsoft.com/office/drawing/2014/main" id="{64DBEE45-DB73-CAB0-A60C-4F47FCD84756}"/>
                    </a:ext>
                  </a:extLst>
                </p:cNvPr>
                <p:cNvCxnSpPr>
                  <a:cxnSpLocks/>
                  <a:stCxn id="40" idx="3"/>
                  <a:endCxn id="46" idx="0"/>
                </p:cNvCxnSpPr>
                <p:nvPr/>
              </p:nvCxnSpPr>
              <p:spPr>
                <a:xfrm flipH="1">
                  <a:off x="7533660" y="5417608"/>
                  <a:ext cx="147611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6" name="Straight Arrow Connector 75">
                  <a:extLst>
                    <a:ext uri="{FF2B5EF4-FFF2-40B4-BE49-F238E27FC236}">
                      <a16:creationId xmlns:a16="http://schemas.microsoft.com/office/drawing/2014/main" id="{45A7FCAD-49B9-3364-EBBC-079BC852235F}"/>
                    </a:ext>
                  </a:extLst>
                </p:cNvPr>
                <p:cNvCxnSpPr>
                  <a:cxnSpLocks/>
                  <a:stCxn id="39" idx="3"/>
                  <a:endCxn id="48" idx="0"/>
                </p:cNvCxnSpPr>
                <p:nvPr/>
              </p:nvCxnSpPr>
              <p:spPr>
                <a:xfrm flipH="1">
                  <a:off x="8169295" y="5417608"/>
                  <a:ext cx="120061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7" name="Straight Arrow Connector 76">
                  <a:extLst>
                    <a:ext uri="{FF2B5EF4-FFF2-40B4-BE49-F238E27FC236}">
                      <a16:creationId xmlns:a16="http://schemas.microsoft.com/office/drawing/2014/main" id="{8F0B556E-72C8-57EB-A349-96E2F75D7B80}"/>
                    </a:ext>
                  </a:extLst>
                </p:cNvPr>
                <p:cNvCxnSpPr>
                  <a:cxnSpLocks/>
                  <a:stCxn id="39" idx="5"/>
                  <a:endCxn id="47" idx="0"/>
                </p:cNvCxnSpPr>
                <p:nvPr/>
              </p:nvCxnSpPr>
              <p:spPr>
                <a:xfrm>
                  <a:off x="8315220" y="5417608"/>
                  <a:ext cx="180621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8" name="Straight Arrow Connector 77">
                  <a:extLst>
                    <a:ext uri="{FF2B5EF4-FFF2-40B4-BE49-F238E27FC236}">
                      <a16:creationId xmlns:a16="http://schemas.microsoft.com/office/drawing/2014/main" id="{D509BAE0-C038-AFAC-DA3E-DB59D039244B}"/>
                    </a:ext>
                  </a:extLst>
                </p:cNvPr>
                <p:cNvCxnSpPr>
                  <a:cxnSpLocks/>
                  <a:stCxn id="37" idx="3"/>
                  <a:endCxn id="44" idx="0"/>
                </p:cNvCxnSpPr>
                <p:nvPr/>
              </p:nvCxnSpPr>
              <p:spPr>
                <a:xfrm flipH="1">
                  <a:off x="6903581" y="5417608"/>
                  <a:ext cx="115631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9" name="Straight Arrow Connector 78">
                  <a:extLst>
                    <a:ext uri="{FF2B5EF4-FFF2-40B4-BE49-F238E27FC236}">
                      <a16:creationId xmlns:a16="http://schemas.microsoft.com/office/drawing/2014/main" id="{12A41D13-B1D2-CD46-37A7-28F9222D7179}"/>
                    </a:ext>
                  </a:extLst>
                </p:cNvPr>
                <p:cNvCxnSpPr>
                  <a:cxnSpLocks/>
                  <a:stCxn id="42" idx="3"/>
                  <a:endCxn id="50" idx="0"/>
                </p:cNvCxnSpPr>
                <p:nvPr/>
              </p:nvCxnSpPr>
              <p:spPr>
                <a:xfrm flipH="1">
                  <a:off x="6169862" y="5764889"/>
                  <a:ext cx="89917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" name="Straight Arrow Connector 79">
                  <a:extLst>
                    <a:ext uri="{FF2B5EF4-FFF2-40B4-BE49-F238E27FC236}">
                      <a16:creationId xmlns:a16="http://schemas.microsoft.com/office/drawing/2014/main" id="{0E5EF91E-BDB6-4E67-B1C3-65BC317384B3}"/>
                    </a:ext>
                  </a:extLst>
                </p:cNvPr>
                <p:cNvCxnSpPr>
                  <a:cxnSpLocks/>
                  <a:stCxn id="41" idx="3"/>
                  <a:endCxn id="49" idx="0"/>
                </p:cNvCxnSpPr>
                <p:nvPr/>
              </p:nvCxnSpPr>
              <p:spPr>
                <a:xfrm flipH="1">
                  <a:off x="6487887" y="5764889"/>
                  <a:ext cx="81767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" name="Straight Arrow Connector 80">
                  <a:extLst>
                    <a:ext uri="{FF2B5EF4-FFF2-40B4-BE49-F238E27FC236}">
                      <a16:creationId xmlns:a16="http://schemas.microsoft.com/office/drawing/2014/main" id="{93EE0461-FF7F-2477-C598-E9F1F5A4FA76}"/>
                    </a:ext>
                  </a:extLst>
                </p:cNvPr>
                <p:cNvCxnSpPr>
                  <a:cxnSpLocks/>
                  <a:stCxn id="44" idx="3"/>
                  <a:endCxn id="52" idx="0"/>
                </p:cNvCxnSpPr>
                <p:nvPr/>
              </p:nvCxnSpPr>
              <p:spPr>
                <a:xfrm flipH="1">
                  <a:off x="6811110" y="5764889"/>
                  <a:ext cx="79539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BBDB63B1-5005-FCD8-70BA-CD71F36A3F0F}"/>
                    </a:ext>
                  </a:extLst>
                </p:cNvPr>
                <p:cNvCxnSpPr>
                  <a:cxnSpLocks/>
                  <a:stCxn id="43" idx="3"/>
                  <a:endCxn id="51" idx="7"/>
                </p:cNvCxnSpPr>
                <p:nvPr/>
              </p:nvCxnSpPr>
              <p:spPr>
                <a:xfrm flipH="1">
                  <a:off x="7121860" y="5764889"/>
                  <a:ext cx="69142" cy="268754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" name="Straight Arrow Connector 82">
                  <a:extLst>
                    <a:ext uri="{FF2B5EF4-FFF2-40B4-BE49-F238E27FC236}">
                      <a16:creationId xmlns:a16="http://schemas.microsoft.com/office/drawing/2014/main" id="{604B6A68-23F9-04A2-4EF8-6BE5682B9E86}"/>
                    </a:ext>
                  </a:extLst>
                </p:cNvPr>
                <p:cNvCxnSpPr>
                  <a:cxnSpLocks/>
                  <a:stCxn id="46" idx="3"/>
                  <a:endCxn id="54" idx="0"/>
                </p:cNvCxnSpPr>
                <p:nvPr/>
              </p:nvCxnSpPr>
              <p:spPr>
                <a:xfrm flipH="1">
                  <a:off x="7454785" y="5764889"/>
                  <a:ext cx="65943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" name="Straight Arrow Connector 83">
                  <a:extLst>
                    <a:ext uri="{FF2B5EF4-FFF2-40B4-BE49-F238E27FC236}">
                      <a16:creationId xmlns:a16="http://schemas.microsoft.com/office/drawing/2014/main" id="{533EB128-F031-E894-15BB-1829291698AC}"/>
                    </a:ext>
                  </a:extLst>
                </p:cNvPr>
                <p:cNvCxnSpPr>
                  <a:cxnSpLocks/>
                  <a:stCxn id="45" idx="3"/>
                  <a:endCxn id="53" idx="7"/>
                </p:cNvCxnSpPr>
                <p:nvPr/>
              </p:nvCxnSpPr>
              <p:spPr>
                <a:xfrm flipH="1">
                  <a:off x="7777443" y="5764889"/>
                  <a:ext cx="53166" cy="268754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" name="Straight Arrow Connector 84">
                  <a:extLst>
                    <a:ext uri="{FF2B5EF4-FFF2-40B4-BE49-F238E27FC236}">
                      <a16:creationId xmlns:a16="http://schemas.microsoft.com/office/drawing/2014/main" id="{F89E2659-7EAF-382F-EFD4-18CD9415CD44}"/>
                    </a:ext>
                  </a:extLst>
                </p:cNvPr>
                <p:cNvCxnSpPr>
                  <a:cxnSpLocks/>
                  <a:stCxn id="48" idx="3"/>
                  <a:endCxn id="56" idx="0"/>
                </p:cNvCxnSpPr>
                <p:nvPr/>
              </p:nvCxnSpPr>
              <p:spPr>
                <a:xfrm flipH="1">
                  <a:off x="8090112" y="5764889"/>
                  <a:ext cx="66251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" name="Straight Arrow Connector 85">
                  <a:extLst>
                    <a:ext uri="{FF2B5EF4-FFF2-40B4-BE49-F238E27FC236}">
                      <a16:creationId xmlns:a16="http://schemas.microsoft.com/office/drawing/2014/main" id="{7FAC4597-107D-87D6-E8C6-DB286587F69C}"/>
                    </a:ext>
                  </a:extLst>
                </p:cNvPr>
                <p:cNvCxnSpPr>
                  <a:cxnSpLocks/>
                  <a:stCxn id="47" idx="3"/>
                  <a:endCxn id="55" idx="0"/>
                </p:cNvCxnSpPr>
                <p:nvPr/>
              </p:nvCxnSpPr>
              <p:spPr>
                <a:xfrm flipH="1">
                  <a:off x="8424744" y="5764889"/>
                  <a:ext cx="58165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" name="Straight Arrow Connector 86">
                  <a:extLst>
                    <a:ext uri="{FF2B5EF4-FFF2-40B4-BE49-F238E27FC236}">
                      <a16:creationId xmlns:a16="http://schemas.microsoft.com/office/drawing/2014/main" id="{15B4B19B-71A5-490C-0137-84E7B54A4BE2}"/>
                    </a:ext>
                  </a:extLst>
                </p:cNvPr>
                <p:cNvCxnSpPr>
                  <a:cxnSpLocks/>
                  <a:stCxn id="43" idx="5"/>
                  <a:endCxn id="59" idx="0"/>
                </p:cNvCxnSpPr>
                <p:nvPr/>
              </p:nvCxnSpPr>
              <p:spPr>
                <a:xfrm>
                  <a:off x="7216866" y="5764889"/>
                  <a:ext cx="86535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8" name="Straight Arrow Connector 87">
                  <a:extLst>
                    <a:ext uri="{FF2B5EF4-FFF2-40B4-BE49-F238E27FC236}">
                      <a16:creationId xmlns:a16="http://schemas.microsoft.com/office/drawing/2014/main" id="{0EA041B3-A64A-9D34-F4BC-EEA908637F57}"/>
                    </a:ext>
                  </a:extLst>
                </p:cNvPr>
                <p:cNvCxnSpPr>
                  <a:cxnSpLocks/>
                  <a:stCxn id="46" idx="5"/>
                  <a:endCxn id="62" idx="0"/>
                </p:cNvCxnSpPr>
                <p:nvPr/>
              </p:nvCxnSpPr>
              <p:spPr>
                <a:xfrm>
                  <a:off x="7546592" y="5764889"/>
                  <a:ext cx="53429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9" name="Straight Arrow Connector 88">
                  <a:extLst>
                    <a:ext uri="{FF2B5EF4-FFF2-40B4-BE49-F238E27FC236}">
                      <a16:creationId xmlns:a16="http://schemas.microsoft.com/office/drawing/2014/main" id="{6ACBA201-CC3F-6271-3775-C0F5E657184C}"/>
                    </a:ext>
                  </a:extLst>
                </p:cNvPr>
                <p:cNvCxnSpPr>
                  <a:cxnSpLocks/>
                  <a:stCxn id="45" idx="5"/>
                  <a:endCxn id="61" idx="0"/>
                </p:cNvCxnSpPr>
                <p:nvPr/>
              </p:nvCxnSpPr>
              <p:spPr>
                <a:xfrm>
                  <a:off x="7856473" y="5764889"/>
                  <a:ext cx="77989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" name="Straight Arrow Connector 89">
                  <a:extLst>
                    <a:ext uri="{FF2B5EF4-FFF2-40B4-BE49-F238E27FC236}">
                      <a16:creationId xmlns:a16="http://schemas.microsoft.com/office/drawing/2014/main" id="{3AACE9A4-09A7-14BB-B4AB-C3F7B49BCECC}"/>
                    </a:ext>
                  </a:extLst>
                </p:cNvPr>
                <p:cNvCxnSpPr>
                  <a:cxnSpLocks/>
                  <a:stCxn id="48" idx="5"/>
                  <a:endCxn id="64" idx="0"/>
                </p:cNvCxnSpPr>
                <p:nvPr/>
              </p:nvCxnSpPr>
              <p:spPr>
                <a:xfrm>
                  <a:off x="8182227" y="5764889"/>
                  <a:ext cx="94311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1" name="Straight Arrow Connector 90">
                  <a:extLst>
                    <a:ext uri="{FF2B5EF4-FFF2-40B4-BE49-F238E27FC236}">
                      <a16:creationId xmlns:a16="http://schemas.microsoft.com/office/drawing/2014/main" id="{6B79FFE1-CE1B-5349-5B19-73EC6458E3E3}"/>
                    </a:ext>
                  </a:extLst>
                </p:cNvPr>
                <p:cNvCxnSpPr>
                  <a:cxnSpLocks/>
                  <a:stCxn id="47" idx="5"/>
                  <a:endCxn id="63" idx="1"/>
                </p:cNvCxnSpPr>
                <p:nvPr/>
              </p:nvCxnSpPr>
              <p:spPr>
                <a:xfrm>
                  <a:off x="8508773" y="5764889"/>
                  <a:ext cx="97700" cy="268754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2" name="Straight Arrow Connector 91">
                  <a:extLst>
                    <a:ext uri="{FF2B5EF4-FFF2-40B4-BE49-F238E27FC236}">
                      <a16:creationId xmlns:a16="http://schemas.microsoft.com/office/drawing/2014/main" id="{3F405A98-6197-4EF2-4697-EA9589785051}"/>
                    </a:ext>
                  </a:extLst>
                </p:cNvPr>
                <p:cNvCxnSpPr>
                  <a:cxnSpLocks/>
                  <a:stCxn id="44" idx="5"/>
                  <a:endCxn id="60" idx="0"/>
                </p:cNvCxnSpPr>
                <p:nvPr/>
              </p:nvCxnSpPr>
              <p:spPr>
                <a:xfrm>
                  <a:off x="6916513" y="5764889"/>
                  <a:ext cx="61975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3" name="Straight Arrow Connector 92">
                  <a:extLst>
                    <a:ext uri="{FF2B5EF4-FFF2-40B4-BE49-F238E27FC236}">
                      <a16:creationId xmlns:a16="http://schemas.microsoft.com/office/drawing/2014/main" id="{C0F9BBAF-3AC3-8A6C-32E4-8A7EA2577E7E}"/>
                    </a:ext>
                  </a:extLst>
                </p:cNvPr>
                <p:cNvCxnSpPr>
                  <a:cxnSpLocks/>
                  <a:stCxn id="41" idx="5"/>
                  <a:endCxn id="57" idx="0"/>
                </p:cNvCxnSpPr>
                <p:nvPr/>
              </p:nvCxnSpPr>
              <p:spPr>
                <a:xfrm>
                  <a:off x="6595518" y="5764889"/>
                  <a:ext cx="58653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4" name="Straight Arrow Connector 93">
                  <a:extLst>
                    <a:ext uri="{FF2B5EF4-FFF2-40B4-BE49-F238E27FC236}">
                      <a16:creationId xmlns:a16="http://schemas.microsoft.com/office/drawing/2014/main" id="{26B5C8A2-02FF-602E-BEBE-0067293B33D9}"/>
                    </a:ext>
                  </a:extLst>
                </p:cNvPr>
                <p:cNvCxnSpPr>
                  <a:cxnSpLocks/>
                  <a:stCxn id="42" idx="5"/>
                  <a:endCxn id="58" idx="0"/>
                </p:cNvCxnSpPr>
                <p:nvPr/>
              </p:nvCxnSpPr>
              <p:spPr>
                <a:xfrm>
                  <a:off x="6285643" y="5764889"/>
                  <a:ext cx="55655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0" name="Arrow: Right 99">
                <a:extLst>
                  <a:ext uri="{FF2B5EF4-FFF2-40B4-BE49-F238E27FC236}">
                    <a16:creationId xmlns:a16="http://schemas.microsoft.com/office/drawing/2014/main" id="{7D9CE844-1C95-C2A3-034D-02ED12A898D7}"/>
                  </a:ext>
                </a:extLst>
              </p:cNvPr>
              <p:cNvSpPr/>
              <p:nvPr/>
            </p:nvSpPr>
            <p:spPr>
              <a:xfrm>
                <a:off x="4433846" y="1583297"/>
                <a:ext cx="527387" cy="189813"/>
              </a:xfrm>
              <a:prstGeom prst="rightArrow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" name="TextBox 9">
                  <a:extLst>
                    <a:ext uri="{FF2B5EF4-FFF2-40B4-BE49-F238E27FC236}">
                      <a16:creationId xmlns:a16="http://schemas.microsoft.com/office/drawing/2014/main" id="{1F87DEC0-217B-9124-7B8F-0159725A1C28}"/>
                    </a:ext>
                  </a:extLst>
                </p:cNvPr>
                <p:cNvSpPr txBox="1"/>
                <p:nvPr/>
              </p:nvSpPr>
              <p:spPr>
                <a:xfrm>
                  <a:off x="3158914" y="2347374"/>
                  <a:ext cx="1340899" cy="369332"/>
                </a:xfrm>
                <a:prstGeom prst="rect">
                  <a:avLst/>
                </a:prstGeom>
                <a:noFill/>
              </p:spPr>
              <p:txBody>
                <a:bodyPr wrap="square" lIns="0" rIns="0" rtlCol="0">
                  <a:spAutoFit/>
                </a:bodyPr>
                <a:lstStyle/>
                <a:p>
                  <a:pPr algn="ctr"/>
                  <a14:m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𝑃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e>
                      </m:d>
                    </m:oMath>
                  </a14:m>
                  <a:r>
                    <a:rPr lang="en-US" dirty="0"/>
                    <a:t> paths</a:t>
                  </a:r>
                </a:p>
              </p:txBody>
            </p:sp>
          </mc:Choice>
          <mc:Fallback xmlns="">
            <p:sp>
              <p:nvSpPr>
                <p:cNvPr id="10" name="TextBox 9">
                  <a:extLst>
                    <a:ext uri="{FF2B5EF4-FFF2-40B4-BE49-F238E27FC236}">
                      <a16:creationId xmlns:a16="http://schemas.microsoft.com/office/drawing/2014/main" id="{1F87DEC0-217B-9124-7B8F-0159725A1C2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58914" y="2347374"/>
                  <a:ext cx="1340899" cy="369332"/>
                </a:xfrm>
                <a:prstGeom prst="rect">
                  <a:avLst/>
                </a:prstGeom>
                <a:blipFill>
                  <a:blip r:embed="rId3"/>
                  <a:stretch>
                    <a:fillRect t="-10000" r="-1364" b="-2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FC2C1114-E98D-1A9B-C13B-6604136DA211}"/>
                    </a:ext>
                  </a:extLst>
                </p:cNvPr>
                <p:cNvSpPr txBox="1"/>
                <p:nvPr/>
              </p:nvSpPr>
              <p:spPr>
                <a:xfrm>
                  <a:off x="5798610" y="2347374"/>
                  <a:ext cx="1512597" cy="369332"/>
                </a:xfrm>
                <a:prstGeom prst="rect">
                  <a:avLst/>
                </a:prstGeom>
                <a:noFill/>
              </p:spPr>
              <p:txBody>
                <a:bodyPr wrap="square" lIns="0" rIns="0" rtlCol="0">
                  <a:spAutoFit/>
                </a:bodyPr>
                <a:lstStyle/>
                <a:p>
                  <a:pPr algn="ctr"/>
                  <a14:m>
                    <m:oMath xmlns:m="http://schemas.openxmlformats.org/officeDocument/2006/math">
                      <m:sSup>
                        <m:sSup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  <m: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=16</m:t>
                      </m:r>
                    </m:oMath>
                  </a14:m>
                  <a:r>
                    <a:rPr lang="en-US" dirty="0"/>
                    <a:t> paths</a:t>
                  </a:r>
                </a:p>
              </p:txBody>
            </p:sp>
          </mc:Choice>
          <mc:Fallback xmlns="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FC2C1114-E98D-1A9B-C13B-6604136DA21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798610" y="2347374"/>
                  <a:ext cx="1512597" cy="369332"/>
                </a:xfrm>
                <a:prstGeom prst="rect">
                  <a:avLst/>
                </a:prstGeom>
                <a:blipFill>
                  <a:blip r:embed="rId4"/>
                  <a:stretch>
                    <a:fillRect l="-2008" t="-10000" r="-6024" b="-2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8DB08391-B6EE-BF55-0952-9813463AF6F2}"/>
              </a:ext>
            </a:extLst>
          </p:cNvPr>
          <p:cNvGrpSpPr/>
          <p:nvPr/>
        </p:nvGrpSpPr>
        <p:grpSpPr>
          <a:xfrm>
            <a:off x="957993" y="3549114"/>
            <a:ext cx="901769" cy="616655"/>
            <a:chOff x="1295835" y="3793642"/>
            <a:chExt cx="901769" cy="616655"/>
          </a:xfrm>
        </p:grpSpPr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BAF1DB56-0B5E-4A1F-A404-F5C6C1BDA27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295835" y="4349083"/>
              <a:ext cx="54864" cy="54864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p:cxnSp>
          <p:nvCxnSpPr>
            <p:cNvPr id="14" name="Straight Arrow Connector 13">
              <a:extLst>
                <a:ext uri="{FF2B5EF4-FFF2-40B4-BE49-F238E27FC236}">
                  <a16:creationId xmlns:a16="http://schemas.microsoft.com/office/drawing/2014/main" id="{99313C67-F2D7-2F69-1890-FD94C3C5462E}"/>
                </a:ext>
              </a:extLst>
            </p:cNvPr>
            <p:cNvCxnSpPr>
              <a:cxnSpLocks/>
              <a:stCxn id="13" idx="6"/>
              <a:endCxn id="31" idx="2"/>
            </p:cNvCxnSpPr>
            <p:nvPr/>
          </p:nvCxnSpPr>
          <p:spPr>
            <a:xfrm>
              <a:off x="1350699" y="4376515"/>
              <a:ext cx="792041" cy="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Connector: Curved 28">
              <a:extLst>
                <a:ext uri="{FF2B5EF4-FFF2-40B4-BE49-F238E27FC236}">
                  <a16:creationId xmlns:a16="http://schemas.microsoft.com/office/drawing/2014/main" id="{D9AC4FF7-43EF-0EF1-378F-F13D06915B72}"/>
                </a:ext>
              </a:extLst>
            </p:cNvPr>
            <p:cNvCxnSpPr>
              <a:cxnSpLocks/>
              <a:stCxn id="13" idx="0"/>
              <a:endCxn id="31" idx="0"/>
            </p:cNvCxnSpPr>
            <p:nvPr/>
          </p:nvCxnSpPr>
          <p:spPr bwMode="auto">
            <a:xfrm rot="5400000" flipH="1" flipV="1">
              <a:off x="1746719" y="3925631"/>
              <a:ext cx="12700" cy="846905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7AB6CE76-E9FE-C107-7E6E-A0912E88682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2740" y="4349083"/>
              <a:ext cx="54864" cy="54864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p:cxnSp>
          <p:nvCxnSpPr>
            <p:cNvPr id="97" name="Connector: Curved 96">
              <a:extLst>
                <a:ext uri="{FF2B5EF4-FFF2-40B4-BE49-F238E27FC236}">
                  <a16:creationId xmlns:a16="http://schemas.microsoft.com/office/drawing/2014/main" id="{C4AC3369-9C9E-4561-D7B0-DA305AD2C5F0}"/>
                </a:ext>
              </a:extLst>
            </p:cNvPr>
            <p:cNvCxnSpPr>
              <a:cxnSpLocks/>
              <a:stCxn id="13" idx="4"/>
              <a:endCxn id="31" idx="4"/>
            </p:cNvCxnSpPr>
            <p:nvPr/>
          </p:nvCxnSpPr>
          <p:spPr bwMode="auto">
            <a:xfrm rot="16200000" flipH="1">
              <a:off x="1746719" y="3980494"/>
              <a:ext cx="12700" cy="846905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6" name="TextBox 105">
                  <a:extLst>
                    <a:ext uri="{FF2B5EF4-FFF2-40B4-BE49-F238E27FC236}">
                      <a16:creationId xmlns:a16="http://schemas.microsoft.com/office/drawing/2014/main" id="{0DA9F4C2-70F0-668B-8529-66D5DA8F7C53}"/>
                    </a:ext>
                  </a:extLst>
                </p:cNvPr>
                <p:cNvSpPr txBox="1"/>
                <p:nvPr/>
              </p:nvSpPr>
              <p:spPr>
                <a:xfrm>
                  <a:off x="1583431" y="3793642"/>
                  <a:ext cx="359521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𝜏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06" name="TextBox 105">
                  <a:extLst>
                    <a:ext uri="{FF2B5EF4-FFF2-40B4-BE49-F238E27FC236}">
                      <a16:creationId xmlns:a16="http://schemas.microsoft.com/office/drawing/2014/main" id="{0DA9F4C2-70F0-668B-8529-66D5DA8F7C5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583431" y="3793642"/>
                  <a:ext cx="359521" cy="369332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DB02EE25-734C-5D0F-4A03-3993E0C68589}"/>
              </a:ext>
            </a:extLst>
          </p:cNvPr>
          <p:cNvGrpSpPr/>
          <p:nvPr/>
        </p:nvGrpSpPr>
        <p:grpSpPr>
          <a:xfrm>
            <a:off x="2396475" y="3467831"/>
            <a:ext cx="1757793" cy="694447"/>
            <a:chOff x="2086233" y="3745407"/>
            <a:chExt cx="1757793" cy="694447"/>
          </a:xfrm>
        </p:grpSpPr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1A9ACC46-E4BC-D121-80F1-E3483F73AFD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95352" y="4378640"/>
              <a:ext cx="54864" cy="54864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p:cxnSp>
          <p:nvCxnSpPr>
            <p:cNvPr id="129" name="Straight Arrow Connector 128">
              <a:extLst>
                <a:ext uri="{FF2B5EF4-FFF2-40B4-BE49-F238E27FC236}">
                  <a16:creationId xmlns:a16="http://schemas.microsoft.com/office/drawing/2014/main" id="{047B0BF1-6B40-DB3D-B988-7778BC4CFF94}"/>
                </a:ext>
              </a:extLst>
            </p:cNvPr>
            <p:cNvCxnSpPr>
              <a:cxnSpLocks/>
              <a:stCxn id="128" idx="6"/>
              <a:endCxn id="131" idx="2"/>
            </p:cNvCxnSpPr>
            <p:nvPr/>
          </p:nvCxnSpPr>
          <p:spPr>
            <a:xfrm>
              <a:off x="2150216" y="4406072"/>
              <a:ext cx="792041" cy="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Connector: Curved 129">
              <a:extLst>
                <a:ext uri="{FF2B5EF4-FFF2-40B4-BE49-F238E27FC236}">
                  <a16:creationId xmlns:a16="http://schemas.microsoft.com/office/drawing/2014/main" id="{B2455530-A93A-EE92-90BC-3FD651E34D0E}"/>
                </a:ext>
              </a:extLst>
            </p:cNvPr>
            <p:cNvCxnSpPr>
              <a:cxnSpLocks/>
              <a:stCxn id="128" idx="0"/>
              <a:endCxn id="131" idx="0"/>
            </p:cNvCxnSpPr>
            <p:nvPr/>
          </p:nvCxnSpPr>
          <p:spPr bwMode="auto">
            <a:xfrm rot="5400000" flipH="1" flipV="1">
              <a:off x="2546236" y="3955188"/>
              <a:ext cx="12700" cy="846905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F7B59856-6970-A980-783E-52AC56EA0FA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42257" y="4378640"/>
              <a:ext cx="54864" cy="54864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p:cxnSp>
          <p:nvCxnSpPr>
            <p:cNvPr id="132" name="Connector: Curved 131">
              <a:extLst>
                <a:ext uri="{FF2B5EF4-FFF2-40B4-BE49-F238E27FC236}">
                  <a16:creationId xmlns:a16="http://schemas.microsoft.com/office/drawing/2014/main" id="{01163ABD-BDE2-8902-6279-BF4B8098FB45}"/>
                </a:ext>
              </a:extLst>
            </p:cNvPr>
            <p:cNvCxnSpPr>
              <a:cxnSpLocks/>
              <a:stCxn id="128" idx="4"/>
              <a:endCxn id="131" idx="4"/>
            </p:cNvCxnSpPr>
            <p:nvPr/>
          </p:nvCxnSpPr>
          <p:spPr bwMode="auto">
            <a:xfrm rot="16200000" flipH="1">
              <a:off x="2546236" y="4010051"/>
              <a:ext cx="12700" cy="846905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Arrow Connector 135">
              <a:extLst>
                <a:ext uri="{FF2B5EF4-FFF2-40B4-BE49-F238E27FC236}">
                  <a16:creationId xmlns:a16="http://schemas.microsoft.com/office/drawing/2014/main" id="{66807839-F0C0-96C8-98BC-6BE38ED12655}"/>
                </a:ext>
              </a:extLst>
            </p:cNvPr>
            <p:cNvCxnSpPr>
              <a:cxnSpLocks/>
              <a:endCxn id="138" idx="2"/>
            </p:cNvCxnSpPr>
            <p:nvPr/>
          </p:nvCxnSpPr>
          <p:spPr>
            <a:xfrm>
              <a:off x="2997121" y="4404306"/>
              <a:ext cx="792041" cy="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Connector: Curved 136">
              <a:extLst>
                <a:ext uri="{FF2B5EF4-FFF2-40B4-BE49-F238E27FC236}">
                  <a16:creationId xmlns:a16="http://schemas.microsoft.com/office/drawing/2014/main" id="{D25F3C5E-4A0C-595C-1A82-109D6BA47B1A}"/>
                </a:ext>
              </a:extLst>
            </p:cNvPr>
            <p:cNvCxnSpPr>
              <a:cxnSpLocks/>
              <a:stCxn id="131" idx="7"/>
              <a:endCxn id="138" idx="0"/>
            </p:cNvCxnSpPr>
            <p:nvPr/>
          </p:nvCxnSpPr>
          <p:spPr bwMode="auto">
            <a:xfrm rot="5400000" flipH="1" flipV="1">
              <a:off x="3397940" y="3968021"/>
              <a:ext cx="9801" cy="827508"/>
            </a:xfrm>
            <a:prstGeom prst="curvedConnector3">
              <a:avLst>
                <a:gd name="adj1" fmla="val 2432415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31E59204-E657-99D5-26EA-EF6D20C311D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789162" y="4376874"/>
              <a:ext cx="54864" cy="54864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p:cxnSp>
          <p:nvCxnSpPr>
            <p:cNvPr id="139" name="Connector: Curved 138">
              <a:extLst>
                <a:ext uri="{FF2B5EF4-FFF2-40B4-BE49-F238E27FC236}">
                  <a16:creationId xmlns:a16="http://schemas.microsoft.com/office/drawing/2014/main" id="{05C01C1C-B9D9-656F-29CF-180E663B7FF0}"/>
                </a:ext>
              </a:extLst>
            </p:cNvPr>
            <p:cNvCxnSpPr>
              <a:cxnSpLocks/>
              <a:stCxn id="131" idx="5"/>
              <a:endCxn id="138" idx="4"/>
            </p:cNvCxnSpPr>
            <p:nvPr/>
          </p:nvCxnSpPr>
          <p:spPr bwMode="auto">
            <a:xfrm rot="16200000" flipH="1">
              <a:off x="3399706" y="4014849"/>
              <a:ext cx="6269" cy="827508"/>
            </a:xfrm>
            <a:prstGeom prst="curvedConnector3">
              <a:avLst>
                <a:gd name="adj1" fmla="val 3774685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0" name="TextBox 139">
                  <a:extLst>
                    <a:ext uri="{FF2B5EF4-FFF2-40B4-BE49-F238E27FC236}">
                      <a16:creationId xmlns:a16="http://schemas.microsoft.com/office/drawing/2014/main" id="{D8C3DA13-152F-2582-13FE-9E6413F3C186}"/>
                    </a:ext>
                  </a:extLst>
                </p:cNvPr>
                <p:cNvSpPr txBox="1"/>
                <p:nvPr/>
              </p:nvSpPr>
              <p:spPr>
                <a:xfrm>
                  <a:off x="2086233" y="3745407"/>
                  <a:ext cx="1202765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𝜏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∘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𝜏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𝜏</m:t>
                            </m:r>
                          </m:e>
                          <m:sup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40" name="TextBox 139">
                  <a:extLst>
                    <a:ext uri="{FF2B5EF4-FFF2-40B4-BE49-F238E27FC236}">
                      <a16:creationId xmlns:a16="http://schemas.microsoft.com/office/drawing/2014/main" id="{D8C3DA13-152F-2582-13FE-9E6413F3C18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086233" y="3745407"/>
                  <a:ext cx="1202765" cy="369332"/>
                </a:xfrm>
                <a:prstGeom prst="rect">
                  <a:avLst/>
                </a:prstGeom>
                <a:blipFill>
                  <a:blip r:embed="rId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53" name="Left Brace 152">
              <a:extLst>
                <a:ext uri="{FF2B5EF4-FFF2-40B4-BE49-F238E27FC236}">
                  <a16:creationId xmlns:a16="http://schemas.microsoft.com/office/drawing/2014/main" id="{722D679F-A5FA-3ECF-1E9B-C5A2C44B55F3}"/>
                </a:ext>
              </a:extLst>
            </p:cNvPr>
            <p:cNvSpPr/>
            <p:nvPr/>
          </p:nvSpPr>
          <p:spPr bwMode="auto">
            <a:xfrm rot="5400000">
              <a:off x="2916906" y="3254517"/>
              <a:ext cx="111914" cy="1687462"/>
            </a:xfrm>
            <a:prstGeom prst="leftBrace">
              <a:avLst>
                <a:gd name="adj1" fmla="val 33580"/>
                <a:gd name="adj2" fmla="val 5000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0E77409D-DB27-9798-92A5-7C16B6D99084}"/>
              </a:ext>
            </a:extLst>
          </p:cNvPr>
          <p:cNvGrpSpPr/>
          <p:nvPr/>
        </p:nvGrpSpPr>
        <p:grpSpPr>
          <a:xfrm>
            <a:off x="4614178" y="3464972"/>
            <a:ext cx="3442484" cy="694447"/>
            <a:chOff x="4614178" y="3742548"/>
            <a:chExt cx="3442484" cy="694447"/>
          </a:xfrm>
        </p:grpSpPr>
        <p:sp>
          <p:nvSpPr>
            <p:cNvPr id="156" name="Oval 155">
              <a:extLst>
                <a:ext uri="{FF2B5EF4-FFF2-40B4-BE49-F238E27FC236}">
                  <a16:creationId xmlns:a16="http://schemas.microsoft.com/office/drawing/2014/main" id="{1652B826-B01F-1E0A-FD2F-9EEBB63590B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614178" y="4375781"/>
              <a:ext cx="54864" cy="54864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p:cxnSp>
          <p:nvCxnSpPr>
            <p:cNvPr id="157" name="Straight Arrow Connector 156">
              <a:extLst>
                <a:ext uri="{FF2B5EF4-FFF2-40B4-BE49-F238E27FC236}">
                  <a16:creationId xmlns:a16="http://schemas.microsoft.com/office/drawing/2014/main" id="{421CC965-A468-DF9E-AA7B-B6A7F1D0A9D2}"/>
                </a:ext>
              </a:extLst>
            </p:cNvPr>
            <p:cNvCxnSpPr>
              <a:cxnSpLocks/>
              <a:stCxn id="156" idx="6"/>
              <a:endCxn id="159" idx="2"/>
            </p:cNvCxnSpPr>
            <p:nvPr/>
          </p:nvCxnSpPr>
          <p:spPr>
            <a:xfrm>
              <a:off x="4669042" y="4403213"/>
              <a:ext cx="792041" cy="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Connector: Curved 157">
              <a:extLst>
                <a:ext uri="{FF2B5EF4-FFF2-40B4-BE49-F238E27FC236}">
                  <a16:creationId xmlns:a16="http://schemas.microsoft.com/office/drawing/2014/main" id="{8BE58552-0F72-A956-122B-DC6445034F7F}"/>
                </a:ext>
              </a:extLst>
            </p:cNvPr>
            <p:cNvCxnSpPr>
              <a:cxnSpLocks/>
              <a:stCxn id="156" idx="0"/>
              <a:endCxn id="159" idx="0"/>
            </p:cNvCxnSpPr>
            <p:nvPr/>
          </p:nvCxnSpPr>
          <p:spPr bwMode="auto">
            <a:xfrm rot="5400000" flipH="1" flipV="1">
              <a:off x="5065062" y="3952329"/>
              <a:ext cx="12700" cy="846905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9" name="Oval 158">
              <a:extLst>
                <a:ext uri="{FF2B5EF4-FFF2-40B4-BE49-F238E27FC236}">
                  <a16:creationId xmlns:a16="http://schemas.microsoft.com/office/drawing/2014/main" id="{09155F3A-36D0-2EEB-4695-98929899C19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461083" y="4375781"/>
              <a:ext cx="54864" cy="54864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p:cxnSp>
          <p:nvCxnSpPr>
            <p:cNvPr id="160" name="Connector: Curved 159">
              <a:extLst>
                <a:ext uri="{FF2B5EF4-FFF2-40B4-BE49-F238E27FC236}">
                  <a16:creationId xmlns:a16="http://schemas.microsoft.com/office/drawing/2014/main" id="{59642D68-5BA1-E42F-46B8-B6028C620862}"/>
                </a:ext>
              </a:extLst>
            </p:cNvPr>
            <p:cNvCxnSpPr>
              <a:cxnSpLocks/>
              <a:stCxn id="156" idx="4"/>
              <a:endCxn id="159" idx="4"/>
            </p:cNvCxnSpPr>
            <p:nvPr/>
          </p:nvCxnSpPr>
          <p:spPr bwMode="auto">
            <a:xfrm rot="16200000" flipH="1">
              <a:off x="5065062" y="4007192"/>
              <a:ext cx="12700" cy="846905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Arrow Connector 160">
              <a:extLst>
                <a:ext uri="{FF2B5EF4-FFF2-40B4-BE49-F238E27FC236}">
                  <a16:creationId xmlns:a16="http://schemas.microsoft.com/office/drawing/2014/main" id="{5EB8257E-6588-6F38-0FB8-37BE6A07FB57}"/>
                </a:ext>
              </a:extLst>
            </p:cNvPr>
            <p:cNvCxnSpPr>
              <a:cxnSpLocks/>
              <a:endCxn id="163" idx="2"/>
            </p:cNvCxnSpPr>
            <p:nvPr/>
          </p:nvCxnSpPr>
          <p:spPr>
            <a:xfrm>
              <a:off x="5515947" y="4401447"/>
              <a:ext cx="792041" cy="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Connector: Curved 161">
              <a:extLst>
                <a:ext uri="{FF2B5EF4-FFF2-40B4-BE49-F238E27FC236}">
                  <a16:creationId xmlns:a16="http://schemas.microsoft.com/office/drawing/2014/main" id="{F829BB20-61F9-033C-192B-F01FCD1D62D3}"/>
                </a:ext>
              </a:extLst>
            </p:cNvPr>
            <p:cNvCxnSpPr>
              <a:cxnSpLocks/>
              <a:stCxn id="159" idx="7"/>
              <a:endCxn id="163" idx="0"/>
            </p:cNvCxnSpPr>
            <p:nvPr/>
          </p:nvCxnSpPr>
          <p:spPr bwMode="auto">
            <a:xfrm rot="5400000" flipH="1" flipV="1">
              <a:off x="5916766" y="3965162"/>
              <a:ext cx="9801" cy="827508"/>
            </a:xfrm>
            <a:prstGeom prst="curvedConnector3">
              <a:avLst>
                <a:gd name="adj1" fmla="val 2432415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3F666957-52B1-EAAD-3997-CF28B211649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307988" y="4374015"/>
              <a:ext cx="54864" cy="54864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p:cxnSp>
          <p:nvCxnSpPr>
            <p:cNvPr id="164" name="Connector: Curved 163">
              <a:extLst>
                <a:ext uri="{FF2B5EF4-FFF2-40B4-BE49-F238E27FC236}">
                  <a16:creationId xmlns:a16="http://schemas.microsoft.com/office/drawing/2014/main" id="{584B4A2B-A1F5-43F5-9CF8-9F24853B5650}"/>
                </a:ext>
              </a:extLst>
            </p:cNvPr>
            <p:cNvCxnSpPr>
              <a:cxnSpLocks/>
              <a:stCxn id="159" idx="5"/>
              <a:endCxn id="163" idx="4"/>
            </p:cNvCxnSpPr>
            <p:nvPr/>
          </p:nvCxnSpPr>
          <p:spPr bwMode="auto">
            <a:xfrm rot="16200000" flipH="1">
              <a:off x="5918532" y="4011990"/>
              <a:ext cx="6269" cy="827508"/>
            </a:xfrm>
            <a:prstGeom prst="curvedConnector3">
              <a:avLst>
                <a:gd name="adj1" fmla="val 3774685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5" name="TextBox 164">
                  <a:extLst>
                    <a:ext uri="{FF2B5EF4-FFF2-40B4-BE49-F238E27FC236}">
                      <a16:creationId xmlns:a16="http://schemas.microsoft.com/office/drawing/2014/main" id="{E3881225-9B9C-3D75-94A8-EACACE01E444}"/>
                    </a:ext>
                  </a:extLst>
                </p:cNvPr>
                <p:cNvSpPr txBox="1"/>
                <p:nvPr/>
              </p:nvSpPr>
              <p:spPr>
                <a:xfrm>
                  <a:off x="5195704" y="3742548"/>
                  <a:ext cx="1433213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sSup>
                              <m:sSup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𝜏</m:t>
                                </m:r>
                              </m:e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∘</m:t>
                            </m:r>
                            <m:sSup>
                              <m:sSup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𝜏</m:t>
                                </m:r>
                              </m:e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𝜏</m:t>
                            </m:r>
                          </m:e>
                          <m:sup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4</m:t>
                            </m:r>
                          </m:sup>
                        </m:s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65" name="TextBox 164">
                  <a:extLst>
                    <a:ext uri="{FF2B5EF4-FFF2-40B4-BE49-F238E27FC236}">
                      <a16:creationId xmlns:a16="http://schemas.microsoft.com/office/drawing/2014/main" id="{E3881225-9B9C-3D75-94A8-EACACE01E44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95704" y="3742548"/>
                  <a:ext cx="1433213" cy="369332"/>
                </a:xfrm>
                <a:prstGeom prst="rect">
                  <a:avLst/>
                </a:prstGeom>
                <a:blipFill>
                  <a:blip r:embed="rId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66" name="Left Brace 165">
              <a:extLst>
                <a:ext uri="{FF2B5EF4-FFF2-40B4-BE49-F238E27FC236}">
                  <a16:creationId xmlns:a16="http://schemas.microsoft.com/office/drawing/2014/main" id="{B2D68CF5-3F3C-2EA3-8036-C6D9E5CB2C52}"/>
                </a:ext>
              </a:extLst>
            </p:cNvPr>
            <p:cNvSpPr/>
            <p:nvPr/>
          </p:nvSpPr>
          <p:spPr bwMode="auto">
            <a:xfrm rot="5400000">
              <a:off x="6282637" y="2404752"/>
              <a:ext cx="111914" cy="3381273"/>
            </a:xfrm>
            <a:prstGeom prst="leftBrace">
              <a:avLst>
                <a:gd name="adj1" fmla="val 33580"/>
                <a:gd name="adj2" fmla="val 5000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9" name="Straight Arrow Connector 168">
              <a:extLst>
                <a:ext uri="{FF2B5EF4-FFF2-40B4-BE49-F238E27FC236}">
                  <a16:creationId xmlns:a16="http://schemas.microsoft.com/office/drawing/2014/main" id="{13843536-C595-C994-E39B-0BB51DFFDF14}"/>
                </a:ext>
              </a:extLst>
            </p:cNvPr>
            <p:cNvCxnSpPr>
              <a:cxnSpLocks/>
              <a:endCxn id="171" idx="2"/>
            </p:cNvCxnSpPr>
            <p:nvPr/>
          </p:nvCxnSpPr>
          <p:spPr>
            <a:xfrm>
              <a:off x="6362852" y="4400901"/>
              <a:ext cx="792041" cy="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Connector: Curved 169">
              <a:extLst>
                <a:ext uri="{FF2B5EF4-FFF2-40B4-BE49-F238E27FC236}">
                  <a16:creationId xmlns:a16="http://schemas.microsoft.com/office/drawing/2014/main" id="{5A3EAC48-A952-6183-8E29-DE7B7F2B1BB5}"/>
                </a:ext>
              </a:extLst>
            </p:cNvPr>
            <p:cNvCxnSpPr>
              <a:cxnSpLocks/>
              <a:stCxn id="163" idx="7"/>
              <a:endCxn id="171" idx="0"/>
            </p:cNvCxnSpPr>
            <p:nvPr/>
          </p:nvCxnSpPr>
          <p:spPr bwMode="auto">
            <a:xfrm rot="5400000" flipH="1" flipV="1">
              <a:off x="6764281" y="3964006"/>
              <a:ext cx="8581" cy="827508"/>
            </a:xfrm>
            <a:prstGeom prst="curvedConnector3">
              <a:avLst>
                <a:gd name="adj1" fmla="val 2764025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Oval 170">
              <a:extLst>
                <a:ext uri="{FF2B5EF4-FFF2-40B4-BE49-F238E27FC236}">
                  <a16:creationId xmlns:a16="http://schemas.microsoft.com/office/drawing/2014/main" id="{0F5A7CAF-954D-0E58-8E39-D1C34CDC14F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154893" y="4373469"/>
              <a:ext cx="54864" cy="54864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p:cxnSp>
          <p:nvCxnSpPr>
            <p:cNvPr id="172" name="Connector: Curved 171">
              <a:extLst>
                <a:ext uri="{FF2B5EF4-FFF2-40B4-BE49-F238E27FC236}">
                  <a16:creationId xmlns:a16="http://schemas.microsoft.com/office/drawing/2014/main" id="{D290CBA4-9AA1-B413-0953-2E37791F36E3}"/>
                </a:ext>
              </a:extLst>
            </p:cNvPr>
            <p:cNvCxnSpPr>
              <a:cxnSpLocks/>
              <a:stCxn id="163" idx="5"/>
              <a:endCxn id="171" idx="4"/>
            </p:cNvCxnSpPr>
            <p:nvPr/>
          </p:nvCxnSpPr>
          <p:spPr bwMode="auto">
            <a:xfrm rot="16200000" flipH="1">
              <a:off x="6764827" y="4010834"/>
              <a:ext cx="7489" cy="827508"/>
            </a:xfrm>
            <a:prstGeom prst="curvedConnector3">
              <a:avLst>
                <a:gd name="adj1" fmla="val 3159768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Straight Arrow Connector 172">
              <a:extLst>
                <a:ext uri="{FF2B5EF4-FFF2-40B4-BE49-F238E27FC236}">
                  <a16:creationId xmlns:a16="http://schemas.microsoft.com/office/drawing/2014/main" id="{00A879C0-50D0-C44B-C84E-E78EE3D7672B}"/>
                </a:ext>
              </a:extLst>
            </p:cNvPr>
            <p:cNvCxnSpPr>
              <a:cxnSpLocks/>
              <a:endCxn id="175" idx="2"/>
            </p:cNvCxnSpPr>
            <p:nvPr/>
          </p:nvCxnSpPr>
          <p:spPr>
            <a:xfrm>
              <a:off x="7209757" y="4399135"/>
              <a:ext cx="792041" cy="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Connector: Curved 173">
              <a:extLst>
                <a:ext uri="{FF2B5EF4-FFF2-40B4-BE49-F238E27FC236}">
                  <a16:creationId xmlns:a16="http://schemas.microsoft.com/office/drawing/2014/main" id="{9691E15F-4657-5951-3121-A9A035C4E31B}"/>
                </a:ext>
              </a:extLst>
            </p:cNvPr>
            <p:cNvCxnSpPr>
              <a:cxnSpLocks/>
              <a:stCxn id="171" idx="7"/>
              <a:endCxn id="175" idx="0"/>
            </p:cNvCxnSpPr>
            <p:nvPr/>
          </p:nvCxnSpPr>
          <p:spPr bwMode="auto">
            <a:xfrm rot="5400000" flipH="1" flipV="1">
              <a:off x="7610576" y="3962850"/>
              <a:ext cx="9801" cy="827508"/>
            </a:xfrm>
            <a:prstGeom prst="curvedConnector3">
              <a:avLst>
                <a:gd name="adj1" fmla="val 2432415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5" name="Oval 174">
              <a:extLst>
                <a:ext uri="{FF2B5EF4-FFF2-40B4-BE49-F238E27FC236}">
                  <a16:creationId xmlns:a16="http://schemas.microsoft.com/office/drawing/2014/main" id="{BCFEC565-F6B8-BCA9-AFCF-C1FCEDC85DB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8001798" y="4371703"/>
              <a:ext cx="54864" cy="54864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p:cxnSp>
          <p:nvCxnSpPr>
            <p:cNvPr id="176" name="Connector: Curved 175">
              <a:extLst>
                <a:ext uri="{FF2B5EF4-FFF2-40B4-BE49-F238E27FC236}">
                  <a16:creationId xmlns:a16="http://schemas.microsoft.com/office/drawing/2014/main" id="{04182AEF-C186-6A69-76B5-0115D42FDB42}"/>
                </a:ext>
              </a:extLst>
            </p:cNvPr>
            <p:cNvCxnSpPr>
              <a:cxnSpLocks/>
              <a:stCxn id="171" idx="5"/>
              <a:endCxn id="175" idx="4"/>
            </p:cNvCxnSpPr>
            <p:nvPr/>
          </p:nvCxnSpPr>
          <p:spPr bwMode="auto">
            <a:xfrm rot="16200000" flipH="1">
              <a:off x="7612342" y="4009678"/>
              <a:ext cx="6269" cy="827508"/>
            </a:xfrm>
            <a:prstGeom prst="curvedConnector3">
              <a:avLst>
                <a:gd name="adj1" fmla="val 3774685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82" name="TextBox 181">
                <a:extLst>
                  <a:ext uri="{FF2B5EF4-FFF2-40B4-BE49-F238E27FC236}">
                    <a16:creationId xmlns:a16="http://schemas.microsoft.com/office/drawing/2014/main" id="{80D451CB-F61D-9BCE-D51A-7729D43A852B}"/>
                  </a:ext>
                </a:extLst>
              </p:cNvPr>
              <p:cNvSpPr txBox="1"/>
              <p:nvPr/>
            </p:nvSpPr>
            <p:spPr>
              <a:xfrm>
                <a:off x="8195788" y="3861437"/>
                <a:ext cx="47000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 . .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82" name="TextBox 181">
                <a:extLst>
                  <a:ext uri="{FF2B5EF4-FFF2-40B4-BE49-F238E27FC236}">
                    <a16:creationId xmlns:a16="http://schemas.microsoft.com/office/drawing/2014/main" id="{80D451CB-F61D-9BCE-D51A-7729D43A852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95788" y="3861437"/>
                <a:ext cx="470000" cy="369332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83" name="TextBox 182">
            <a:extLst>
              <a:ext uri="{FF2B5EF4-FFF2-40B4-BE49-F238E27FC236}">
                <a16:creationId xmlns:a16="http://schemas.microsoft.com/office/drawing/2014/main" id="{FCC231C2-B0AC-A64A-9EA0-D040DD21BE58}"/>
              </a:ext>
            </a:extLst>
          </p:cNvPr>
          <p:cNvSpPr txBox="1"/>
          <p:nvPr/>
        </p:nvSpPr>
        <p:spPr>
          <a:xfrm>
            <a:off x="1279564" y="3936893"/>
            <a:ext cx="312906" cy="3693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3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B674BB98-4A30-A355-4608-226F5CBAFF74}"/>
              </a:ext>
            </a:extLst>
          </p:cNvPr>
          <p:cNvSpPr txBox="1"/>
          <p:nvPr/>
        </p:nvSpPr>
        <p:spPr>
          <a:xfrm>
            <a:off x="3113373" y="3933697"/>
            <a:ext cx="312906" cy="3693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9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54F38641-D493-DBDD-408B-F56A9FEAB4DC}"/>
              </a:ext>
            </a:extLst>
          </p:cNvPr>
          <p:cNvSpPr txBox="1"/>
          <p:nvPr/>
        </p:nvSpPr>
        <p:spPr>
          <a:xfrm>
            <a:off x="6137859" y="3930913"/>
            <a:ext cx="441146" cy="3693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81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7" name="TextBox 186">
                <a:extLst>
                  <a:ext uri="{FF2B5EF4-FFF2-40B4-BE49-F238E27FC236}">
                    <a16:creationId xmlns:a16="http://schemas.microsoft.com/office/drawing/2014/main" id="{18658912-476D-E824-C671-398DB697C1E1}"/>
                  </a:ext>
                </a:extLst>
              </p:cNvPr>
              <p:cNvSpPr txBox="1"/>
              <p:nvPr/>
            </p:nvSpPr>
            <p:spPr>
              <a:xfrm>
                <a:off x="8584983" y="3907189"/>
                <a:ext cx="576312" cy="39459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b="0" i="1" dirty="0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b="0" i="1" dirty="0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e>
                        <m:sup>
                          <m:sSup>
                            <m:sSupPr>
                              <m:ctrlPr>
                                <a:rPr lang="en-US" b="0" i="1" dirty="0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dirty="0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e>
                            <m:sup>
                              <m:r>
                                <a:rPr lang="en-US" b="0" i="1" dirty="0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p>
                          </m:sSup>
                        </m:sup>
                      </m:sSup>
                    </m:oMath>
                  </m:oMathPara>
                </a14:m>
                <a:endParaRPr/>
              </a:p>
            </p:txBody>
          </p:sp>
        </mc:Choice>
        <mc:Fallback xmlns="">
          <p:sp>
            <p:nvSpPr>
              <p:cNvPr id="187" name="TextBox 186">
                <a:extLst>
                  <a:ext uri="{FF2B5EF4-FFF2-40B4-BE49-F238E27FC236}">
                    <a16:creationId xmlns:a16="http://schemas.microsoft.com/office/drawing/2014/main" id="{18658912-476D-E824-C671-398DB697C1E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584983" y="3907189"/>
                <a:ext cx="576312" cy="394595"/>
              </a:xfrm>
              <a:prstGeom prst="rect">
                <a:avLst/>
              </a:prstGeom>
              <a:blipFill>
                <a:blip r:embed="rId9"/>
                <a:stretch>
                  <a:fillRect t="-1493" r="-11340" b="-20896"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0605341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8" dur="500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1" dur="500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2" grpId="0"/>
      <p:bldP spid="183" grpId="0" animBg="1"/>
      <p:bldP spid="185" grpId="0" animBg="1"/>
      <p:bldP spid="186" grpId="0" animBg="1"/>
      <p:bldP spid="187" grpId="0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BE26301B-2784-C0B3-7E9E-F9FBE3C3F336}"/>
              </a:ext>
            </a:extLst>
          </p:cNvPr>
          <p:cNvGrpSpPr/>
          <p:nvPr/>
        </p:nvGrpSpPr>
        <p:grpSpPr>
          <a:xfrm>
            <a:off x="2597082" y="1925964"/>
            <a:ext cx="3949836" cy="3006072"/>
            <a:chOff x="879476" y="32490"/>
            <a:chExt cx="3949836" cy="3006072"/>
          </a:xfrm>
        </p:grpSpPr>
        <p:sp>
          <p:nvSpPr>
            <p:cNvPr id="2" name="Arrow: Right 1">
              <a:extLst>
                <a:ext uri="{FF2B5EF4-FFF2-40B4-BE49-F238E27FC236}">
                  <a16:creationId xmlns:a16="http://schemas.microsoft.com/office/drawing/2014/main" id="{8F0BFDC8-ACAE-BD44-3A2E-6335E4D23601}"/>
                </a:ext>
              </a:extLst>
            </p:cNvPr>
            <p:cNvSpPr/>
            <p:nvPr/>
          </p:nvSpPr>
          <p:spPr bwMode="auto">
            <a:xfrm>
              <a:off x="2539249" y="1463674"/>
              <a:ext cx="441960" cy="266701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</a:endParaRPr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0FFAC760-B98B-5127-59B8-1650032F9A50}"/>
                </a:ext>
              </a:extLst>
            </p:cNvPr>
            <p:cNvGrpSpPr/>
            <p:nvPr/>
          </p:nvGrpSpPr>
          <p:grpSpPr>
            <a:xfrm>
              <a:off x="879476" y="32490"/>
              <a:ext cx="735964" cy="3005138"/>
              <a:chOff x="140336" y="32490"/>
              <a:chExt cx="735964" cy="3005138"/>
            </a:xfrm>
          </p:grpSpPr>
          <p:sp>
            <p:nvSpPr>
              <p:cNvPr id="3086" name="Oval 183">
                <a:extLst>
                  <a:ext uri="{FF2B5EF4-FFF2-40B4-BE49-F238E27FC236}">
                    <a16:creationId xmlns:a16="http://schemas.microsoft.com/office/drawing/2014/main" id="{A9A1EE56-2FC6-596D-F104-BE71FF72B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36" y="32490"/>
                <a:ext cx="735964" cy="3005138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081" name="Oval 178">
                <a:extLst>
                  <a:ext uri="{FF2B5EF4-FFF2-40B4-BE49-F238E27FC236}">
                    <a16:creationId xmlns:a16="http://schemas.microsoft.com/office/drawing/2014/main" id="{53BD51FF-2C1B-FA00-6F96-9DB98B32E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08" y="138853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082" name="Oval 179">
                <a:extLst>
                  <a:ext uri="{FF2B5EF4-FFF2-40B4-BE49-F238E27FC236}">
                    <a16:creationId xmlns:a16="http://schemas.microsoft.com/office/drawing/2014/main" id="{AF156F9B-44E9-AA21-C3FF-C5F09578B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828" y="1539028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083" name="Oval 180">
                <a:extLst>
                  <a:ext uri="{FF2B5EF4-FFF2-40B4-BE49-F238E27FC236}">
                    <a16:creationId xmlns:a16="http://schemas.microsoft.com/office/drawing/2014/main" id="{AAC4B197-5BEB-F2A7-6B98-E5FED8847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938" y="153744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084" name="Oval 181">
                <a:extLst>
                  <a:ext uri="{FF2B5EF4-FFF2-40B4-BE49-F238E27FC236}">
                    <a16:creationId xmlns:a16="http://schemas.microsoft.com/office/drawing/2014/main" id="{84599CAF-24B4-DAE3-6591-DA039162D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173" y="2740765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085" name="Oval 182">
                <a:extLst>
                  <a:ext uri="{FF2B5EF4-FFF2-40B4-BE49-F238E27FC236}">
                    <a16:creationId xmlns:a16="http://schemas.microsoft.com/office/drawing/2014/main" id="{982D900C-B68C-2246-0D5D-FF448484D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625" y="2742353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3087" name="Group 184">
              <a:extLst>
                <a:ext uri="{FF2B5EF4-FFF2-40B4-BE49-F238E27FC236}">
                  <a16:creationId xmlns:a16="http://schemas.microsoft.com/office/drawing/2014/main" id="{55732F29-E663-FFDB-AF26-615BA4025B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84363" y="515090"/>
              <a:ext cx="614363" cy="1023938"/>
              <a:chOff x="2465" y="1200"/>
              <a:chExt cx="387" cy="645"/>
            </a:xfrm>
          </p:grpSpPr>
          <p:sp>
            <p:nvSpPr>
              <p:cNvPr id="3105" name="Oval 185">
                <a:extLst>
                  <a:ext uri="{FF2B5EF4-FFF2-40B4-BE49-F238E27FC236}">
                    <a16:creationId xmlns:a16="http://schemas.microsoft.com/office/drawing/2014/main" id="{E6D8F4CC-DC3D-5412-9115-E5BDEA27A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1200"/>
                <a:ext cx="387" cy="64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6" name="Oval 186">
                <a:extLst>
                  <a:ext uri="{FF2B5EF4-FFF2-40B4-BE49-F238E27FC236}">
                    <a16:creationId xmlns:a16="http://schemas.microsoft.com/office/drawing/2014/main" id="{C514A84C-6895-03CC-95B1-83961D736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9" y="1671"/>
                <a:ext cx="48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7" name="Oval 187">
                <a:extLst>
                  <a:ext uri="{FF2B5EF4-FFF2-40B4-BE49-F238E27FC236}">
                    <a16:creationId xmlns:a16="http://schemas.microsoft.com/office/drawing/2014/main" id="{DC667D45-D630-956A-6A0A-00812059E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6" y="1670"/>
                <a:ext cx="48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8" name="Oval 188">
                <a:extLst>
                  <a:ext uri="{FF2B5EF4-FFF2-40B4-BE49-F238E27FC236}">
                    <a16:creationId xmlns:a16="http://schemas.microsoft.com/office/drawing/2014/main" id="{1B6E6613-2277-439E-6575-69CC0C23E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" y="1268"/>
                <a:ext cx="48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9" name="Line 189">
                <a:extLst>
                  <a:ext uri="{FF2B5EF4-FFF2-40B4-BE49-F238E27FC236}">
                    <a16:creationId xmlns:a16="http://schemas.microsoft.com/office/drawing/2014/main" id="{9575A42B-9D73-522F-D329-7655A4222F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72" y="1326"/>
                <a:ext cx="70" cy="3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" name="Line 190">
                <a:extLst>
                  <a:ext uri="{FF2B5EF4-FFF2-40B4-BE49-F238E27FC236}">
                    <a16:creationId xmlns:a16="http://schemas.microsoft.com/office/drawing/2014/main" id="{BC70B3C2-14E3-88B6-D6DF-BDA8DC4151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69" y="1330"/>
                <a:ext cx="76" cy="32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88" name="Line 191">
              <a:extLst>
                <a:ext uri="{FF2B5EF4-FFF2-40B4-BE49-F238E27FC236}">
                  <a16:creationId xmlns:a16="http://schemas.microsoft.com/office/drawing/2014/main" id="{C1564FA4-7E10-6213-13EA-AD49E3E75E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57287" y="188999"/>
              <a:ext cx="890601" cy="4578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" name="Freeform 192">
              <a:extLst>
                <a:ext uri="{FF2B5EF4-FFF2-40B4-BE49-F238E27FC236}">
                  <a16:creationId xmlns:a16="http://schemas.microsoft.com/office/drawing/2014/main" id="{31766ABD-27AC-D910-6077-17E77C730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378" y="1343765"/>
              <a:ext cx="589397" cy="203941"/>
            </a:xfrm>
            <a:custGeom>
              <a:avLst/>
              <a:gdLst>
                <a:gd name="T0" fmla="*/ 1075 w 1078"/>
                <a:gd name="T1" fmla="*/ 0 h 126"/>
                <a:gd name="T2" fmla="*/ 961 w 1078"/>
                <a:gd name="T3" fmla="*/ 33 h 126"/>
                <a:gd name="T4" fmla="*/ 667 w 1078"/>
                <a:gd name="T5" fmla="*/ 33 h 126"/>
                <a:gd name="T6" fmla="*/ 240 w 1078"/>
                <a:gd name="T7" fmla="*/ 51 h 126"/>
                <a:gd name="T8" fmla="*/ 0 w 1078"/>
                <a:gd name="T9" fmla="*/ 126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6215 w 10000"/>
                <a:gd name="connsiteY2" fmla="*/ 2619 h 10000"/>
                <a:gd name="connsiteX3" fmla="*/ 2226 w 10000"/>
                <a:gd name="connsiteY3" fmla="*/ 4048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6346 w 10000"/>
                <a:gd name="connsiteY2" fmla="*/ 2619 h 10000"/>
                <a:gd name="connsiteX3" fmla="*/ 2226 w 10000"/>
                <a:gd name="connsiteY3" fmla="*/ 4048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2226 w 10000"/>
                <a:gd name="connsiteY2" fmla="*/ 4048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2575 w 10000"/>
                <a:gd name="connsiteY2" fmla="*/ 8301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2575 w 10000"/>
                <a:gd name="connsiteY2" fmla="*/ 8301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4104 w 10000"/>
                <a:gd name="connsiteY2" fmla="*/ 8567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4104 w 10000"/>
                <a:gd name="connsiteY2" fmla="*/ 8567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4366 w 10000"/>
                <a:gd name="connsiteY2" fmla="*/ 9099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4366 w 10000"/>
                <a:gd name="connsiteY2" fmla="*/ 9099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680 w 10000"/>
                <a:gd name="connsiteY1" fmla="*/ 7670 h 10000"/>
                <a:gd name="connsiteX2" fmla="*/ 4366 w 10000"/>
                <a:gd name="connsiteY2" fmla="*/ 9099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680 w 10000"/>
                <a:gd name="connsiteY1" fmla="*/ 7670 h 10000"/>
                <a:gd name="connsiteX2" fmla="*/ 4366 w 10000"/>
                <a:gd name="connsiteY2" fmla="*/ 9099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680 w 10000"/>
                <a:gd name="connsiteY1" fmla="*/ 7670 h 10000"/>
                <a:gd name="connsiteX2" fmla="*/ 4366 w 10000"/>
                <a:gd name="connsiteY2" fmla="*/ 9099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680 w 10000"/>
                <a:gd name="connsiteY1" fmla="*/ 7670 h 10000"/>
                <a:gd name="connsiteX2" fmla="*/ 4366 w 10000"/>
                <a:gd name="connsiteY2" fmla="*/ 9099 h 10000"/>
                <a:gd name="connsiteX3" fmla="*/ 0 w 10000"/>
                <a:gd name="connsiteY3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824" y="476"/>
                    <a:pt x="9619" y="6153"/>
                    <a:pt x="8680" y="7670"/>
                  </a:cubicBezTo>
                  <a:cubicBezTo>
                    <a:pt x="7741" y="9187"/>
                    <a:pt x="5870" y="9864"/>
                    <a:pt x="4366" y="9099"/>
                  </a:cubicBezTo>
                  <a:cubicBezTo>
                    <a:pt x="3065" y="8162"/>
                    <a:pt x="2035" y="6929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" name="Freeform 193">
              <a:extLst>
                <a:ext uri="{FF2B5EF4-FFF2-40B4-BE49-F238E27FC236}">
                  <a16:creationId xmlns:a16="http://schemas.microsoft.com/office/drawing/2014/main" id="{96587E25-11E9-F46A-DE99-D5790F119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168" y="1347681"/>
              <a:ext cx="1245181" cy="203200"/>
            </a:xfrm>
            <a:custGeom>
              <a:avLst/>
              <a:gdLst>
                <a:gd name="T0" fmla="*/ 1005 w 1005"/>
                <a:gd name="T1" fmla="*/ 0 h 127"/>
                <a:gd name="T2" fmla="*/ 864 w 1005"/>
                <a:gd name="T3" fmla="*/ 48 h 127"/>
                <a:gd name="T4" fmla="*/ 516 w 1005"/>
                <a:gd name="T5" fmla="*/ 63 h 127"/>
                <a:gd name="T6" fmla="*/ 243 w 1005"/>
                <a:gd name="T7" fmla="*/ 63 h 127"/>
                <a:gd name="T8" fmla="*/ 0 w 1005"/>
                <a:gd name="T9" fmla="*/ 127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83 w 10083"/>
                <a:gd name="connsiteY0" fmla="*/ 0 h 10302"/>
                <a:gd name="connsiteX1" fmla="*/ 8597 w 10083"/>
                <a:gd name="connsiteY1" fmla="*/ 4082 h 10302"/>
                <a:gd name="connsiteX2" fmla="*/ 5134 w 10083"/>
                <a:gd name="connsiteY2" fmla="*/ 5263 h 10302"/>
                <a:gd name="connsiteX3" fmla="*/ 2418 w 10083"/>
                <a:gd name="connsiteY3" fmla="*/ 5263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4082 h 10302"/>
                <a:gd name="connsiteX2" fmla="*/ 5134 w 10083"/>
                <a:gd name="connsiteY2" fmla="*/ 5263 h 10302"/>
                <a:gd name="connsiteX3" fmla="*/ 2418 w 10083"/>
                <a:gd name="connsiteY3" fmla="*/ 5263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134 w 10083"/>
                <a:gd name="connsiteY2" fmla="*/ 5263 h 10302"/>
                <a:gd name="connsiteX3" fmla="*/ 2418 w 10083"/>
                <a:gd name="connsiteY3" fmla="*/ 5263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134 w 10083"/>
                <a:gd name="connsiteY2" fmla="*/ 2545 h 10302"/>
                <a:gd name="connsiteX3" fmla="*/ 2418 w 10083"/>
                <a:gd name="connsiteY3" fmla="*/ 5263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134 w 10083"/>
                <a:gd name="connsiteY2" fmla="*/ 2545 h 10302"/>
                <a:gd name="connsiteX3" fmla="*/ 2335 w 10083"/>
                <a:gd name="connsiteY3" fmla="*/ 4357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134 w 10083"/>
                <a:gd name="connsiteY2" fmla="*/ 2545 h 10302"/>
                <a:gd name="connsiteX3" fmla="*/ 2335 w 10083"/>
                <a:gd name="connsiteY3" fmla="*/ 4357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134 w 10083"/>
                <a:gd name="connsiteY2" fmla="*/ 2545 h 10302"/>
                <a:gd name="connsiteX3" fmla="*/ 2335 w 10083"/>
                <a:gd name="connsiteY3" fmla="*/ 4357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4856 w 10083"/>
                <a:gd name="connsiteY2" fmla="*/ 2243 h 10302"/>
                <a:gd name="connsiteX3" fmla="*/ 2335 w 10083"/>
                <a:gd name="connsiteY3" fmla="*/ 4357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578 w 10083"/>
                <a:gd name="connsiteY2" fmla="*/ 2243 h 10302"/>
                <a:gd name="connsiteX3" fmla="*/ 2335 w 10083"/>
                <a:gd name="connsiteY3" fmla="*/ 4357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578 w 10083"/>
                <a:gd name="connsiteY2" fmla="*/ 2243 h 10302"/>
                <a:gd name="connsiteX3" fmla="*/ 2335 w 10083"/>
                <a:gd name="connsiteY3" fmla="*/ 4357 h 10302"/>
                <a:gd name="connsiteX4" fmla="*/ 0 w 10083"/>
                <a:gd name="connsiteY4" fmla="*/ 10302 h 10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83" h="10302">
                  <a:moveTo>
                    <a:pt x="10083" y="0"/>
                  </a:moveTo>
                  <a:cubicBezTo>
                    <a:pt x="9743" y="3348"/>
                    <a:pt x="9348" y="6426"/>
                    <a:pt x="8597" y="6800"/>
                  </a:cubicBezTo>
                  <a:cubicBezTo>
                    <a:pt x="7846" y="7174"/>
                    <a:pt x="6455" y="2952"/>
                    <a:pt x="5578" y="2243"/>
                  </a:cubicBezTo>
                  <a:cubicBezTo>
                    <a:pt x="4701" y="1534"/>
                    <a:pt x="3191" y="3490"/>
                    <a:pt x="2335" y="4357"/>
                  </a:cubicBezTo>
                  <a:cubicBezTo>
                    <a:pt x="1479" y="5223"/>
                    <a:pt x="868" y="7164"/>
                    <a:pt x="0" y="10302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" name="Freeform 195">
              <a:extLst>
                <a:ext uri="{FF2B5EF4-FFF2-40B4-BE49-F238E27FC236}">
                  <a16:creationId xmlns:a16="http://schemas.microsoft.com/office/drawing/2014/main" id="{871B8059-3355-8AB6-338B-D0AA6FD0F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278" y="1628148"/>
              <a:ext cx="763667" cy="196518"/>
            </a:xfrm>
            <a:custGeom>
              <a:avLst/>
              <a:gdLst>
                <a:gd name="T0" fmla="*/ 0 w 1216"/>
                <a:gd name="T1" fmla="*/ 0 h 140"/>
                <a:gd name="T2" fmla="*/ 180 w 1216"/>
                <a:gd name="T3" fmla="*/ 100 h 140"/>
                <a:gd name="T4" fmla="*/ 460 w 1216"/>
                <a:gd name="T5" fmla="*/ 128 h 140"/>
                <a:gd name="T6" fmla="*/ 1028 w 1216"/>
                <a:gd name="T7" fmla="*/ 88 h 140"/>
                <a:gd name="T8" fmla="*/ 1216 w 1216"/>
                <a:gd name="T9" fmla="*/ 140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0 w 10000"/>
                <a:gd name="connsiteY0" fmla="*/ 0 h 10000"/>
                <a:gd name="connsiteX1" fmla="*/ 1480 w 10000"/>
                <a:gd name="connsiteY1" fmla="*/ 7143 h 10000"/>
                <a:gd name="connsiteX2" fmla="*/ 3783 w 10000"/>
                <a:gd name="connsiteY2" fmla="*/ 9143 h 10000"/>
                <a:gd name="connsiteX3" fmla="*/ 8758 w 10000"/>
                <a:gd name="connsiteY3" fmla="*/ 2500 h 10000"/>
                <a:gd name="connsiteX4" fmla="*/ 10000 w 10000"/>
                <a:gd name="connsiteY4" fmla="*/ 10000 h 10000"/>
                <a:gd name="connsiteX0" fmla="*/ 0 w 10190"/>
                <a:gd name="connsiteY0" fmla="*/ 0 h 9495"/>
                <a:gd name="connsiteX1" fmla="*/ 1480 w 10190"/>
                <a:gd name="connsiteY1" fmla="*/ 7143 h 9495"/>
                <a:gd name="connsiteX2" fmla="*/ 3783 w 10190"/>
                <a:gd name="connsiteY2" fmla="*/ 9143 h 9495"/>
                <a:gd name="connsiteX3" fmla="*/ 8758 w 10190"/>
                <a:gd name="connsiteY3" fmla="*/ 2500 h 9495"/>
                <a:gd name="connsiteX4" fmla="*/ 10190 w 10190"/>
                <a:gd name="connsiteY4" fmla="*/ 9495 h 9495"/>
                <a:gd name="connsiteX0" fmla="*/ 0 w 10000"/>
                <a:gd name="connsiteY0" fmla="*/ 0 h 10000"/>
                <a:gd name="connsiteX1" fmla="*/ 1452 w 10000"/>
                <a:gd name="connsiteY1" fmla="*/ 7523 h 10000"/>
                <a:gd name="connsiteX2" fmla="*/ 3712 w 10000"/>
                <a:gd name="connsiteY2" fmla="*/ 9629 h 10000"/>
                <a:gd name="connsiteX3" fmla="*/ 8595 w 10000"/>
                <a:gd name="connsiteY3" fmla="*/ 2633 h 10000"/>
                <a:gd name="connsiteX4" fmla="*/ 10000 w 10000"/>
                <a:gd name="connsiteY4" fmla="*/ 10000 h 10000"/>
                <a:gd name="connsiteX0" fmla="*/ 0 w 10000"/>
                <a:gd name="connsiteY0" fmla="*/ 0 h 10000"/>
                <a:gd name="connsiteX1" fmla="*/ 1452 w 10000"/>
                <a:gd name="connsiteY1" fmla="*/ 7523 h 10000"/>
                <a:gd name="connsiteX2" fmla="*/ 3973 w 10000"/>
                <a:gd name="connsiteY2" fmla="*/ 5641 h 10000"/>
                <a:gd name="connsiteX3" fmla="*/ 8595 w 10000"/>
                <a:gd name="connsiteY3" fmla="*/ 2633 h 10000"/>
                <a:gd name="connsiteX4" fmla="*/ 10000 w 10000"/>
                <a:gd name="connsiteY4" fmla="*/ 10000 h 10000"/>
                <a:gd name="connsiteX0" fmla="*/ 0 w 10000"/>
                <a:gd name="connsiteY0" fmla="*/ 0 h 10000"/>
                <a:gd name="connsiteX1" fmla="*/ 1191 w 10000"/>
                <a:gd name="connsiteY1" fmla="*/ 5396 h 10000"/>
                <a:gd name="connsiteX2" fmla="*/ 3973 w 10000"/>
                <a:gd name="connsiteY2" fmla="*/ 5641 h 10000"/>
                <a:gd name="connsiteX3" fmla="*/ 8595 w 10000"/>
                <a:gd name="connsiteY3" fmla="*/ 2633 h 10000"/>
                <a:gd name="connsiteX4" fmla="*/ 10000 w 10000"/>
                <a:gd name="connsiteY4" fmla="*/ 10000 h 10000"/>
                <a:gd name="connsiteX0" fmla="*/ 0 w 10224"/>
                <a:gd name="connsiteY0" fmla="*/ 0 h 9202"/>
                <a:gd name="connsiteX1" fmla="*/ 1415 w 10224"/>
                <a:gd name="connsiteY1" fmla="*/ 4598 h 9202"/>
                <a:gd name="connsiteX2" fmla="*/ 4197 w 10224"/>
                <a:gd name="connsiteY2" fmla="*/ 4843 h 9202"/>
                <a:gd name="connsiteX3" fmla="*/ 8819 w 10224"/>
                <a:gd name="connsiteY3" fmla="*/ 1835 h 9202"/>
                <a:gd name="connsiteX4" fmla="*/ 10224 w 10224"/>
                <a:gd name="connsiteY4" fmla="*/ 9202 h 9202"/>
                <a:gd name="connsiteX0" fmla="*/ 0 w 10000"/>
                <a:gd name="connsiteY0" fmla="*/ 0 h 10000"/>
                <a:gd name="connsiteX1" fmla="*/ 1384 w 10000"/>
                <a:gd name="connsiteY1" fmla="*/ 4997 h 10000"/>
                <a:gd name="connsiteX2" fmla="*/ 4105 w 10000"/>
                <a:gd name="connsiteY2" fmla="*/ 5263 h 10000"/>
                <a:gd name="connsiteX3" fmla="*/ 8626 w 10000"/>
                <a:gd name="connsiteY3" fmla="*/ 1994 h 10000"/>
                <a:gd name="connsiteX4" fmla="*/ 10000 w 10000"/>
                <a:gd name="connsiteY4" fmla="*/ 10000 h 10000"/>
                <a:gd name="connsiteX0" fmla="*/ 0 w 10000"/>
                <a:gd name="connsiteY0" fmla="*/ 0 h 10000"/>
                <a:gd name="connsiteX1" fmla="*/ 1384 w 10000"/>
                <a:gd name="connsiteY1" fmla="*/ 4997 h 10000"/>
                <a:gd name="connsiteX2" fmla="*/ 4507 w 10000"/>
                <a:gd name="connsiteY2" fmla="*/ 4107 h 10000"/>
                <a:gd name="connsiteX3" fmla="*/ 8626 w 10000"/>
                <a:gd name="connsiteY3" fmla="*/ 1994 h 10000"/>
                <a:gd name="connsiteX4" fmla="*/ 1000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0"/>
                  </a:moveTo>
                  <a:cubicBezTo>
                    <a:pt x="529" y="2834"/>
                    <a:pt x="633" y="4313"/>
                    <a:pt x="1384" y="4997"/>
                  </a:cubicBezTo>
                  <a:cubicBezTo>
                    <a:pt x="2135" y="5681"/>
                    <a:pt x="3300" y="4607"/>
                    <a:pt x="4507" y="4107"/>
                  </a:cubicBezTo>
                  <a:cubicBezTo>
                    <a:pt x="5714" y="3607"/>
                    <a:pt x="7631" y="1830"/>
                    <a:pt x="8626" y="1994"/>
                  </a:cubicBezTo>
                  <a:cubicBezTo>
                    <a:pt x="9620" y="2158"/>
                    <a:pt x="9875" y="4766"/>
                    <a:pt x="10000" y="1000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" name="Freeform 196">
              <a:extLst>
                <a:ext uri="{FF2B5EF4-FFF2-40B4-BE49-F238E27FC236}">
                  <a16:creationId xmlns:a16="http://schemas.microsoft.com/office/drawing/2014/main" id="{11049F3A-0438-0297-2819-F195CA439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513" y="2438920"/>
              <a:ext cx="1014412" cy="301845"/>
            </a:xfrm>
            <a:custGeom>
              <a:avLst/>
              <a:gdLst>
                <a:gd name="T0" fmla="*/ 1084 w 1084"/>
                <a:gd name="T1" fmla="*/ 0 h 876"/>
                <a:gd name="T2" fmla="*/ 976 w 1084"/>
                <a:gd name="T3" fmla="*/ 168 h 876"/>
                <a:gd name="T4" fmla="*/ 548 w 1084"/>
                <a:gd name="T5" fmla="*/ 436 h 876"/>
                <a:gd name="T6" fmla="*/ 164 w 1084"/>
                <a:gd name="T7" fmla="*/ 636 h 876"/>
                <a:gd name="T8" fmla="*/ 0 w 1084"/>
                <a:gd name="T9" fmla="*/ 876 h 8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9004 w 10000"/>
                <a:gd name="connsiteY1" fmla="*/ 1918 h 10000"/>
                <a:gd name="connsiteX2" fmla="*/ 5055 w 10000"/>
                <a:gd name="connsiteY2" fmla="*/ 4977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9004 w 10000"/>
                <a:gd name="connsiteY1" fmla="*/ 1918 h 10000"/>
                <a:gd name="connsiteX2" fmla="*/ 4354 w 10000"/>
                <a:gd name="connsiteY2" fmla="*/ 5526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354 w 10000"/>
                <a:gd name="connsiteY2" fmla="*/ 5526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354 w 10000"/>
                <a:gd name="connsiteY2" fmla="*/ 5526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5445 w 10000"/>
                <a:gd name="connsiteY2" fmla="*/ 5032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977 w 10000"/>
                <a:gd name="connsiteY2" fmla="*/ 5142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977 w 10000"/>
                <a:gd name="connsiteY2" fmla="*/ 5142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2584 h 12584"/>
                <a:gd name="connsiteX1" fmla="*/ 8264 w 10000"/>
                <a:gd name="connsiteY1" fmla="*/ 4941 h 12584"/>
                <a:gd name="connsiteX2" fmla="*/ 4605 w 10000"/>
                <a:gd name="connsiteY2" fmla="*/ 46 h 12584"/>
                <a:gd name="connsiteX3" fmla="*/ 1162 w 10000"/>
                <a:gd name="connsiteY3" fmla="*/ 9075 h 12584"/>
                <a:gd name="connsiteX4" fmla="*/ 0 w 10000"/>
                <a:gd name="connsiteY4" fmla="*/ 12584 h 12584"/>
                <a:gd name="connsiteX0" fmla="*/ 10000 w 10000"/>
                <a:gd name="connsiteY0" fmla="*/ 2582 h 12582"/>
                <a:gd name="connsiteX1" fmla="*/ 8264 w 10000"/>
                <a:gd name="connsiteY1" fmla="*/ 4939 h 12582"/>
                <a:gd name="connsiteX2" fmla="*/ 4605 w 10000"/>
                <a:gd name="connsiteY2" fmla="*/ 44 h 12582"/>
                <a:gd name="connsiteX3" fmla="*/ 2072 w 10000"/>
                <a:gd name="connsiteY3" fmla="*/ 2673 h 12582"/>
                <a:gd name="connsiteX4" fmla="*/ 0 w 10000"/>
                <a:gd name="connsiteY4" fmla="*/ 12582 h 12582"/>
                <a:gd name="connsiteX0" fmla="*/ 10000 w 10000"/>
                <a:gd name="connsiteY0" fmla="*/ 2675 h 12675"/>
                <a:gd name="connsiteX1" fmla="*/ 8264 w 10000"/>
                <a:gd name="connsiteY1" fmla="*/ 5032 h 12675"/>
                <a:gd name="connsiteX2" fmla="*/ 4605 w 10000"/>
                <a:gd name="connsiteY2" fmla="*/ 137 h 12675"/>
                <a:gd name="connsiteX3" fmla="*/ 2072 w 10000"/>
                <a:gd name="connsiteY3" fmla="*/ 2766 h 12675"/>
                <a:gd name="connsiteX4" fmla="*/ 0 w 10000"/>
                <a:gd name="connsiteY4" fmla="*/ 12675 h 12675"/>
                <a:gd name="connsiteX0" fmla="*/ 10000 w 10000"/>
                <a:gd name="connsiteY0" fmla="*/ 2675 h 12675"/>
                <a:gd name="connsiteX1" fmla="*/ 8264 w 10000"/>
                <a:gd name="connsiteY1" fmla="*/ 5032 h 12675"/>
                <a:gd name="connsiteX2" fmla="*/ 4605 w 10000"/>
                <a:gd name="connsiteY2" fmla="*/ 137 h 12675"/>
                <a:gd name="connsiteX3" fmla="*/ 2072 w 10000"/>
                <a:gd name="connsiteY3" fmla="*/ 2766 h 12675"/>
                <a:gd name="connsiteX4" fmla="*/ 0 w 10000"/>
                <a:gd name="connsiteY4" fmla="*/ 12675 h 12675"/>
                <a:gd name="connsiteX0" fmla="*/ 9876 w 9876"/>
                <a:gd name="connsiteY0" fmla="*/ 2675 h 13635"/>
                <a:gd name="connsiteX1" fmla="*/ 8140 w 9876"/>
                <a:gd name="connsiteY1" fmla="*/ 5032 h 13635"/>
                <a:gd name="connsiteX2" fmla="*/ 4481 w 9876"/>
                <a:gd name="connsiteY2" fmla="*/ 137 h 13635"/>
                <a:gd name="connsiteX3" fmla="*/ 1948 w 9876"/>
                <a:gd name="connsiteY3" fmla="*/ 2766 h 13635"/>
                <a:gd name="connsiteX4" fmla="*/ 0 w 9876"/>
                <a:gd name="connsiteY4" fmla="*/ 13635 h 13635"/>
                <a:gd name="connsiteX0" fmla="*/ 9246 w 9246"/>
                <a:gd name="connsiteY0" fmla="*/ 1962 h 7184"/>
                <a:gd name="connsiteX1" fmla="*/ 7488 w 9246"/>
                <a:gd name="connsiteY1" fmla="*/ 3691 h 7184"/>
                <a:gd name="connsiteX2" fmla="*/ 3783 w 9246"/>
                <a:gd name="connsiteY2" fmla="*/ 100 h 7184"/>
                <a:gd name="connsiteX3" fmla="*/ 1218 w 9246"/>
                <a:gd name="connsiteY3" fmla="*/ 2029 h 7184"/>
                <a:gd name="connsiteX4" fmla="*/ 0 w 9246"/>
                <a:gd name="connsiteY4" fmla="*/ 7184 h 7184"/>
                <a:gd name="connsiteX0" fmla="*/ 10816 w 10816"/>
                <a:gd name="connsiteY0" fmla="*/ 2732 h 14575"/>
                <a:gd name="connsiteX1" fmla="*/ 8915 w 10816"/>
                <a:gd name="connsiteY1" fmla="*/ 5139 h 14575"/>
                <a:gd name="connsiteX2" fmla="*/ 4907 w 10816"/>
                <a:gd name="connsiteY2" fmla="*/ 140 h 14575"/>
                <a:gd name="connsiteX3" fmla="*/ 2133 w 10816"/>
                <a:gd name="connsiteY3" fmla="*/ 2825 h 14575"/>
                <a:gd name="connsiteX4" fmla="*/ 0 w 10816"/>
                <a:gd name="connsiteY4" fmla="*/ 14575 h 14575"/>
                <a:gd name="connsiteX0" fmla="*/ 10816 w 10816"/>
                <a:gd name="connsiteY0" fmla="*/ 2732 h 14575"/>
                <a:gd name="connsiteX1" fmla="*/ 8915 w 10816"/>
                <a:gd name="connsiteY1" fmla="*/ 5139 h 14575"/>
                <a:gd name="connsiteX2" fmla="*/ 4907 w 10816"/>
                <a:gd name="connsiteY2" fmla="*/ 140 h 14575"/>
                <a:gd name="connsiteX3" fmla="*/ 2133 w 10816"/>
                <a:gd name="connsiteY3" fmla="*/ 2825 h 14575"/>
                <a:gd name="connsiteX4" fmla="*/ 0 w 10816"/>
                <a:gd name="connsiteY4" fmla="*/ 14575 h 14575"/>
                <a:gd name="connsiteX0" fmla="*/ 10816 w 10816"/>
                <a:gd name="connsiteY0" fmla="*/ 2732 h 13372"/>
                <a:gd name="connsiteX1" fmla="*/ 8915 w 10816"/>
                <a:gd name="connsiteY1" fmla="*/ 5139 h 13372"/>
                <a:gd name="connsiteX2" fmla="*/ 4907 w 10816"/>
                <a:gd name="connsiteY2" fmla="*/ 140 h 13372"/>
                <a:gd name="connsiteX3" fmla="*/ 2133 w 10816"/>
                <a:gd name="connsiteY3" fmla="*/ 2825 h 13372"/>
                <a:gd name="connsiteX4" fmla="*/ 0 w 10816"/>
                <a:gd name="connsiteY4" fmla="*/ 13372 h 13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16" h="13372">
                  <a:moveTo>
                    <a:pt x="10816" y="2732"/>
                  </a:moveTo>
                  <a:cubicBezTo>
                    <a:pt x="10634" y="3070"/>
                    <a:pt x="9899" y="5570"/>
                    <a:pt x="8915" y="5139"/>
                  </a:cubicBezTo>
                  <a:cubicBezTo>
                    <a:pt x="7930" y="4706"/>
                    <a:pt x="6038" y="527"/>
                    <a:pt x="4907" y="140"/>
                  </a:cubicBezTo>
                  <a:cubicBezTo>
                    <a:pt x="3777" y="-245"/>
                    <a:pt x="3053" y="15"/>
                    <a:pt x="2133" y="2825"/>
                  </a:cubicBezTo>
                  <a:cubicBezTo>
                    <a:pt x="1169" y="6616"/>
                    <a:pt x="897" y="7306"/>
                    <a:pt x="0" y="13372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98" name="Group 201">
              <a:extLst>
                <a:ext uri="{FF2B5EF4-FFF2-40B4-BE49-F238E27FC236}">
                  <a16:creationId xmlns:a16="http://schemas.microsoft.com/office/drawing/2014/main" id="{95332915-5179-E6CA-14ED-9D1A3A8666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1513" y="1704128"/>
              <a:ext cx="558800" cy="914400"/>
              <a:chOff x="2483" y="1971"/>
              <a:chExt cx="352" cy="576"/>
            </a:xfrm>
          </p:grpSpPr>
          <p:sp>
            <p:nvSpPr>
              <p:cNvPr id="3100" name="Oval 202">
                <a:extLst>
                  <a:ext uri="{FF2B5EF4-FFF2-40B4-BE49-F238E27FC236}">
                    <a16:creationId xmlns:a16="http://schemas.microsoft.com/office/drawing/2014/main" id="{440C6527-0B37-70A6-F0E6-C3A2180DF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6" y="2443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1" name="Oval 203">
                <a:extLst>
                  <a:ext uri="{FF2B5EF4-FFF2-40B4-BE49-F238E27FC236}">
                    <a16:creationId xmlns:a16="http://schemas.microsoft.com/office/drawing/2014/main" id="{DBB1F65C-0900-22BD-031B-48E9C1FC5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2034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2" name="Oval 204">
                <a:extLst>
                  <a:ext uri="{FF2B5EF4-FFF2-40B4-BE49-F238E27FC236}">
                    <a16:creationId xmlns:a16="http://schemas.microsoft.com/office/drawing/2014/main" id="{D0D72A88-8A52-1103-D6BC-07A81372A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1971"/>
                <a:ext cx="352" cy="576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3" name="Freeform 205">
                <a:extLst>
                  <a:ext uri="{FF2B5EF4-FFF2-40B4-BE49-F238E27FC236}">
                    <a16:creationId xmlns:a16="http://schemas.microsoft.com/office/drawing/2014/main" id="{0F952109-C57C-FB71-3778-C57FEFA9A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84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" name="Freeform 206">
                <a:extLst>
                  <a:ext uri="{FF2B5EF4-FFF2-40B4-BE49-F238E27FC236}">
                    <a16:creationId xmlns:a16="http://schemas.microsoft.com/office/drawing/2014/main" id="{0E1483BA-97E9-BD30-44D3-C150C04E394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89" y="2087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99" name="Freeform 207">
              <a:extLst>
                <a:ext uri="{FF2B5EF4-FFF2-40B4-BE49-F238E27FC236}">
                  <a16:creationId xmlns:a16="http://schemas.microsoft.com/office/drawing/2014/main" id="{AF2FF04C-907C-DF30-B2BC-5008DE995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725" y="2523279"/>
              <a:ext cx="849313" cy="227544"/>
            </a:xfrm>
            <a:custGeom>
              <a:avLst/>
              <a:gdLst>
                <a:gd name="T0" fmla="*/ 1159 w 1159"/>
                <a:gd name="T1" fmla="*/ 3 h 155"/>
                <a:gd name="T2" fmla="*/ 980 w 1159"/>
                <a:gd name="T3" fmla="*/ 79 h 155"/>
                <a:gd name="T4" fmla="*/ 508 w 1159"/>
                <a:gd name="T5" fmla="*/ 15 h 155"/>
                <a:gd name="T6" fmla="*/ 144 w 1159"/>
                <a:gd name="T7" fmla="*/ 23 h 155"/>
                <a:gd name="T8" fmla="*/ 0 w 1159"/>
                <a:gd name="T9" fmla="*/ 15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9" h="155">
                  <a:moveTo>
                    <a:pt x="1159" y="3"/>
                  </a:moveTo>
                  <a:cubicBezTo>
                    <a:pt x="1129" y="16"/>
                    <a:pt x="1088" y="77"/>
                    <a:pt x="980" y="79"/>
                  </a:cubicBezTo>
                  <a:cubicBezTo>
                    <a:pt x="872" y="81"/>
                    <a:pt x="647" y="24"/>
                    <a:pt x="508" y="15"/>
                  </a:cubicBezTo>
                  <a:cubicBezTo>
                    <a:pt x="369" y="6"/>
                    <a:pt x="229" y="0"/>
                    <a:pt x="144" y="23"/>
                  </a:cubicBezTo>
                  <a:cubicBezTo>
                    <a:pt x="59" y="46"/>
                    <a:pt x="30" y="128"/>
                    <a:pt x="0" y="155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Freeform 195">
              <a:extLst>
                <a:ext uri="{FF2B5EF4-FFF2-40B4-BE49-F238E27FC236}">
                  <a16:creationId xmlns:a16="http://schemas.microsoft.com/office/drawing/2014/main" id="{5507AF65-7626-E0F0-F2DA-DDD82E19D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576" y="1620732"/>
              <a:ext cx="1140462" cy="220142"/>
            </a:xfrm>
            <a:custGeom>
              <a:avLst/>
              <a:gdLst>
                <a:gd name="T0" fmla="*/ 0 w 1216"/>
                <a:gd name="T1" fmla="*/ 0 h 140"/>
                <a:gd name="T2" fmla="*/ 180 w 1216"/>
                <a:gd name="T3" fmla="*/ 100 h 140"/>
                <a:gd name="T4" fmla="*/ 460 w 1216"/>
                <a:gd name="T5" fmla="*/ 128 h 140"/>
                <a:gd name="T6" fmla="*/ 1028 w 1216"/>
                <a:gd name="T7" fmla="*/ 88 h 140"/>
                <a:gd name="T8" fmla="*/ 1216 w 1216"/>
                <a:gd name="T9" fmla="*/ 140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6" h="140">
                  <a:moveTo>
                    <a:pt x="0" y="0"/>
                  </a:moveTo>
                  <a:cubicBezTo>
                    <a:pt x="30" y="17"/>
                    <a:pt x="103" y="79"/>
                    <a:pt x="180" y="100"/>
                  </a:cubicBezTo>
                  <a:cubicBezTo>
                    <a:pt x="257" y="121"/>
                    <a:pt x="319" y="130"/>
                    <a:pt x="460" y="128"/>
                  </a:cubicBezTo>
                  <a:cubicBezTo>
                    <a:pt x="601" y="126"/>
                    <a:pt x="902" y="86"/>
                    <a:pt x="1028" y="88"/>
                  </a:cubicBezTo>
                  <a:cubicBezTo>
                    <a:pt x="1154" y="90"/>
                    <a:pt x="1177" y="129"/>
                    <a:pt x="1216" y="14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Oval 183">
              <a:extLst>
                <a:ext uri="{FF2B5EF4-FFF2-40B4-BE49-F238E27FC236}">
                  <a16:creationId xmlns:a16="http://schemas.microsoft.com/office/drawing/2014/main" id="{E689B786-473F-1319-EF4F-E85BDE7F6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5772" y="33424"/>
              <a:ext cx="747945" cy="300513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9" name="Oval 178">
              <a:extLst>
                <a:ext uri="{FF2B5EF4-FFF2-40B4-BE49-F238E27FC236}">
                  <a16:creationId xmlns:a16="http://schemas.microsoft.com/office/drawing/2014/main" id="{A1787764-C0F6-7BAE-7F7B-4AB3161C6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3355" y="139787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" name="Oval 179">
              <a:extLst>
                <a:ext uri="{FF2B5EF4-FFF2-40B4-BE49-F238E27FC236}">
                  <a16:creationId xmlns:a16="http://schemas.microsoft.com/office/drawing/2014/main" id="{66F3640A-CBB8-0973-6BC7-90ACD7869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2105" y="1539962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1" name="Oval 180">
              <a:extLst>
                <a:ext uri="{FF2B5EF4-FFF2-40B4-BE49-F238E27FC236}">
                  <a16:creationId xmlns:a16="http://schemas.microsoft.com/office/drawing/2014/main" id="{4D17AAB6-2BB4-A061-CECC-73359CF0E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555" y="1538374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" name="Oval 181">
              <a:extLst>
                <a:ext uri="{FF2B5EF4-FFF2-40B4-BE49-F238E27FC236}">
                  <a16:creationId xmlns:a16="http://schemas.microsoft.com/office/drawing/2014/main" id="{44B5A62E-04DA-7E85-F1B2-F1D2EA8F2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8320" y="2741699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3" name="Oval 182">
              <a:extLst>
                <a:ext uri="{FF2B5EF4-FFF2-40B4-BE49-F238E27FC236}">
                  <a16:creationId xmlns:a16="http://schemas.microsoft.com/office/drawing/2014/main" id="{83EF5FEA-597B-D77D-FF85-67FAF9DE0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242" y="2743287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14" name="Group 184">
              <a:extLst>
                <a:ext uri="{FF2B5EF4-FFF2-40B4-BE49-F238E27FC236}">
                  <a16:creationId xmlns:a16="http://schemas.microsoft.com/office/drawing/2014/main" id="{1FC9A245-B8B2-BFF4-887E-AEF4B738AA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13362" y="516024"/>
              <a:ext cx="614363" cy="1023938"/>
              <a:chOff x="2465" y="1200"/>
              <a:chExt cx="387" cy="645"/>
            </a:xfrm>
          </p:grpSpPr>
          <p:sp>
            <p:nvSpPr>
              <p:cNvPr id="28" name="Oval 185">
                <a:extLst>
                  <a:ext uri="{FF2B5EF4-FFF2-40B4-BE49-F238E27FC236}">
                    <a16:creationId xmlns:a16="http://schemas.microsoft.com/office/drawing/2014/main" id="{DC3A43C2-BC5E-E440-F6D8-2E58D662A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1200"/>
                <a:ext cx="387" cy="64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9" name="Oval 186">
                <a:extLst>
                  <a:ext uri="{FF2B5EF4-FFF2-40B4-BE49-F238E27FC236}">
                    <a16:creationId xmlns:a16="http://schemas.microsoft.com/office/drawing/2014/main" id="{BCC57DD9-9251-BCA6-4B79-340F79F29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9" y="1671"/>
                <a:ext cx="48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8" name="Oval 187">
                <a:extLst>
                  <a:ext uri="{FF2B5EF4-FFF2-40B4-BE49-F238E27FC236}">
                    <a16:creationId xmlns:a16="http://schemas.microsoft.com/office/drawing/2014/main" id="{E39A8894-4696-85BB-F8D1-DAF6D86BAC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6" y="1670"/>
                <a:ext cx="48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" name="Oval 188">
                <a:extLst>
                  <a:ext uri="{FF2B5EF4-FFF2-40B4-BE49-F238E27FC236}">
                    <a16:creationId xmlns:a16="http://schemas.microsoft.com/office/drawing/2014/main" id="{A9AAC42D-722D-2BC2-A68F-33DDBAAF1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" y="1268"/>
                <a:ext cx="48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" name="Line 189">
                <a:extLst>
                  <a:ext uri="{FF2B5EF4-FFF2-40B4-BE49-F238E27FC236}">
                    <a16:creationId xmlns:a16="http://schemas.microsoft.com/office/drawing/2014/main" id="{B902D296-6434-8A3E-BD33-2AD0679C23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72" y="1326"/>
                <a:ext cx="70" cy="3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Line 190">
                <a:extLst>
                  <a:ext uri="{FF2B5EF4-FFF2-40B4-BE49-F238E27FC236}">
                    <a16:creationId xmlns:a16="http://schemas.microsoft.com/office/drawing/2014/main" id="{EBEF4442-7EC0-C392-0B8B-B25911BE2A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69" y="1330"/>
                <a:ext cx="76" cy="32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" name="Line 191">
              <a:extLst>
                <a:ext uri="{FF2B5EF4-FFF2-40B4-BE49-F238E27FC236}">
                  <a16:creationId xmlns:a16="http://schemas.microsoft.com/office/drawing/2014/main" id="{B831E7A2-C5CF-8120-E344-E399822673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9555" y="188999"/>
              <a:ext cx="925745" cy="4578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192">
              <a:extLst>
                <a:ext uri="{FF2B5EF4-FFF2-40B4-BE49-F238E27FC236}">
                  <a16:creationId xmlns:a16="http://schemas.microsoft.com/office/drawing/2014/main" id="{1FB592BF-CE58-AEA1-1618-38AC3F13E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105" y="1343765"/>
              <a:ext cx="895057" cy="228600"/>
            </a:xfrm>
            <a:custGeom>
              <a:avLst/>
              <a:gdLst>
                <a:gd name="T0" fmla="*/ 1075 w 1078"/>
                <a:gd name="T1" fmla="*/ 0 h 126"/>
                <a:gd name="T2" fmla="*/ 961 w 1078"/>
                <a:gd name="T3" fmla="*/ 33 h 126"/>
                <a:gd name="T4" fmla="*/ 667 w 1078"/>
                <a:gd name="T5" fmla="*/ 33 h 126"/>
                <a:gd name="T6" fmla="*/ 240 w 1078"/>
                <a:gd name="T7" fmla="*/ 51 h 126"/>
                <a:gd name="T8" fmla="*/ 0 w 1078"/>
                <a:gd name="T9" fmla="*/ 126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6215 w 10000"/>
                <a:gd name="connsiteY2" fmla="*/ 2619 h 10000"/>
                <a:gd name="connsiteX3" fmla="*/ 2226 w 10000"/>
                <a:gd name="connsiteY3" fmla="*/ 4048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6346 w 10000"/>
                <a:gd name="connsiteY2" fmla="*/ 2619 h 10000"/>
                <a:gd name="connsiteX3" fmla="*/ 2226 w 10000"/>
                <a:gd name="connsiteY3" fmla="*/ 4048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2226 w 10000"/>
                <a:gd name="connsiteY2" fmla="*/ 4048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2575 w 10000"/>
                <a:gd name="connsiteY2" fmla="*/ 8301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2575 w 10000"/>
                <a:gd name="connsiteY2" fmla="*/ 8301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4104 w 10000"/>
                <a:gd name="connsiteY2" fmla="*/ 8567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4104 w 10000"/>
                <a:gd name="connsiteY2" fmla="*/ 8567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4366 w 10000"/>
                <a:gd name="connsiteY2" fmla="*/ 9099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4366 w 10000"/>
                <a:gd name="connsiteY2" fmla="*/ 9099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680 w 10000"/>
                <a:gd name="connsiteY1" fmla="*/ 7670 h 10000"/>
                <a:gd name="connsiteX2" fmla="*/ 4366 w 10000"/>
                <a:gd name="connsiteY2" fmla="*/ 9099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680 w 10000"/>
                <a:gd name="connsiteY1" fmla="*/ 7670 h 10000"/>
                <a:gd name="connsiteX2" fmla="*/ 4366 w 10000"/>
                <a:gd name="connsiteY2" fmla="*/ 9099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680 w 10000"/>
                <a:gd name="connsiteY1" fmla="*/ 7670 h 10000"/>
                <a:gd name="connsiteX2" fmla="*/ 4366 w 10000"/>
                <a:gd name="connsiteY2" fmla="*/ 9099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680 w 10000"/>
                <a:gd name="connsiteY1" fmla="*/ 7670 h 10000"/>
                <a:gd name="connsiteX2" fmla="*/ 4366 w 10000"/>
                <a:gd name="connsiteY2" fmla="*/ 9099 h 10000"/>
                <a:gd name="connsiteX3" fmla="*/ 0 w 10000"/>
                <a:gd name="connsiteY3" fmla="*/ 10000 h 10000"/>
                <a:gd name="connsiteX0" fmla="*/ 10000 w 10000"/>
                <a:gd name="connsiteY0" fmla="*/ 0 h 10836"/>
                <a:gd name="connsiteX1" fmla="*/ 7824 w 10000"/>
                <a:gd name="connsiteY1" fmla="*/ 10270 h 10836"/>
                <a:gd name="connsiteX2" fmla="*/ 4366 w 10000"/>
                <a:gd name="connsiteY2" fmla="*/ 9099 h 10836"/>
                <a:gd name="connsiteX3" fmla="*/ 0 w 10000"/>
                <a:gd name="connsiteY3" fmla="*/ 10000 h 10836"/>
                <a:gd name="connsiteX0" fmla="*/ 10000 w 10000"/>
                <a:gd name="connsiteY0" fmla="*/ 0 h 10836"/>
                <a:gd name="connsiteX1" fmla="*/ 7824 w 10000"/>
                <a:gd name="connsiteY1" fmla="*/ 10270 h 10836"/>
                <a:gd name="connsiteX2" fmla="*/ 4366 w 10000"/>
                <a:gd name="connsiteY2" fmla="*/ 9099 h 10836"/>
                <a:gd name="connsiteX3" fmla="*/ 0 w 10000"/>
                <a:gd name="connsiteY3" fmla="*/ 10000 h 10836"/>
                <a:gd name="connsiteX0" fmla="*/ 10107 w 10107"/>
                <a:gd name="connsiteY0" fmla="*/ 0 h 11146"/>
                <a:gd name="connsiteX1" fmla="*/ 7824 w 10107"/>
                <a:gd name="connsiteY1" fmla="*/ 10559 h 11146"/>
                <a:gd name="connsiteX2" fmla="*/ 4366 w 10107"/>
                <a:gd name="connsiteY2" fmla="*/ 9388 h 11146"/>
                <a:gd name="connsiteX3" fmla="*/ 0 w 10107"/>
                <a:gd name="connsiteY3" fmla="*/ 10289 h 11146"/>
                <a:gd name="connsiteX0" fmla="*/ 10107 w 10107"/>
                <a:gd name="connsiteY0" fmla="*/ 0 h 11146"/>
                <a:gd name="connsiteX1" fmla="*/ 7824 w 10107"/>
                <a:gd name="connsiteY1" fmla="*/ 10559 h 11146"/>
                <a:gd name="connsiteX2" fmla="*/ 4366 w 10107"/>
                <a:gd name="connsiteY2" fmla="*/ 9388 h 11146"/>
                <a:gd name="connsiteX3" fmla="*/ 0 w 10107"/>
                <a:gd name="connsiteY3" fmla="*/ 10289 h 1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07" h="11146">
                  <a:moveTo>
                    <a:pt x="10107" y="0"/>
                  </a:moveTo>
                  <a:cubicBezTo>
                    <a:pt x="9788" y="4521"/>
                    <a:pt x="8781" y="8994"/>
                    <a:pt x="7824" y="10559"/>
                  </a:cubicBezTo>
                  <a:cubicBezTo>
                    <a:pt x="6867" y="12124"/>
                    <a:pt x="5870" y="10153"/>
                    <a:pt x="4366" y="9388"/>
                  </a:cubicBezTo>
                  <a:cubicBezTo>
                    <a:pt x="3065" y="8451"/>
                    <a:pt x="2035" y="7218"/>
                    <a:pt x="0" y="10289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93">
              <a:extLst>
                <a:ext uri="{FF2B5EF4-FFF2-40B4-BE49-F238E27FC236}">
                  <a16:creationId xmlns:a16="http://schemas.microsoft.com/office/drawing/2014/main" id="{0A833EE2-8DB2-CFAD-1E2D-C4C60CD78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306" y="1354991"/>
              <a:ext cx="1007211" cy="184971"/>
            </a:xfrm>
            <a:custGeom>
              <a:avLst/>
              <a:gdLst>
                <a:gd name="T0" fmla="*/ 1005 w 1005"/>
                <a:gd name="T1" fmla="*/ 0 h 127"/>
                <a:gd name="T2" fmla="*/ 864 w 1005"/>
                <a:gd name="T3" fmla="*/ 48 h 127"/>
                <a:gd name="T4" fmla="*/ 516 w 1005"/>
                <a:gd name="T5" fmla="*/ 63 h 127"/>
                <a:gd name="T6" fmla="*/ 243 w 1005"/>
                <a:gd name="T7" fmla="*/ 63 h 127"/>
                <a:gd name="T8" fmla="*/ 0 w 1005"/>
                <a:gd name="T9" fmla="*/ 127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83 w 10083"/>
                <a:gd name="connsiteY0" fmla="*/ 0 h 10302"/>
                <a:gd name="connsiteX1" fmla="*/ 8597 w 10083"/>
                <a:gd name="connsiteY1" fmla="*/ 4082 h 10302"/>
                <a:gd name="connsiteX2" fmla="*/ 5134 w 10083"/>
                <a:gd name="connsiteY2" fmla="*/ 5263 h 10302"/>
                <a:gd name="connsiteX3" fmla="*/ 2418 w 10083"/>
                <a:gd name="connsiteY3" fmla="*/ 5263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4082 h 10302"/>
                <a:gd name="connsiteX2" fmla="*/ 5134 w 10083"/>
                <a:gd name="connsiteY2" fmla="*/ 5263 h 10302"/>
                <a:gd name="connsiteX3" fmla="*/ 2418 w 10083"/>
                <a:gd name="connsiteY3" fmla="*/ 5263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134 w 10083"/>
                <a:gd name="connsiteY2" fmla="*/ 5263 h 10302"/>
                <a:gd name="connsiteX3" fmla="*/ 2418 w 10083"/>
                <a:gd name="connsiteY3" fmla="*/ 5263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134 w 10083"/>
                <a:gd name="connsiteY2" fmla="*/ 2545 h 10302"/>
                <a:gd name="connsiteX3" fmla="*/ 2418 w 10083"/>
                <a:gd name="connsiteY3" fmla="*/ 5263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134 w 10083"/>
                <a:gd name="connsiteY2" fmla="*/ 2545 h 10302"/>
                <a:gd name="connsiteX3" fmla="*/ 2335 w 10083"/>
                <a:gd name="connsiteY3" fmla="*/ 4357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134 w 10083"/>
                <a:gd name="connsiteY2" fmla="*/ 2545 h 10302"/>
                <a:gd name="connsiteX3" fmla="*/ 2335 w 10083"/>
                <a:gd name="connsiteY3" fmla="*/ 4357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134 w 10083"/>
                <a:gd name="connsiteY2" fmla="*/ 2545 h 10302"/>
                <a:gd name="connsiteX3" fmla="*/ 2335 w 10083"/>
                <a:gd name="connsiteY3" fmla="*/ 4357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4856 w 10083"/>
                <a:gd name="connsiteY2" fmla="*/ 2243 h 10302"/>
                <a:gd name="connsiteX3" fmla="*/ 2335 w 10083"/>
                <a:gd name="connsiteY3" fmla="*/ 4357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578 w 10083"/>
                <a:gd name="connsiteY2" fmla="*/ 2243 h 10302"/>
                <a:gd name="connsiteX3" fmla="*/ 2335 w 10083"/>
                <a:gd name="connsiteY3" fmla="*/ 4357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578 w 10083"/>
                <a:gd name="connsiteY2" fmla="*/ 2243 h 10302"/>
                <a:gd name="connsiteX3" fmla="*/ 2335 w 10083"/>
                <a:gd name="connsiteY3" fmla="*/ 4357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578 w 10083"/>
                <a:gd name="connsiteY2" fmla="*/ 2243 h 10302"/>
                <a:gd name="connsiteX3" fmla="*/ 2335 w 10083"/>
                <a:gd name="connsiteY3" fmla="*/ 4357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578 w 10083"/>
                <a:gd name="connsiteY2" fmla="*/ 2243 h 10302"/>
                <a:gd name="connsiteX3" fmla="*/ 0 w 10083"/>
                <a:gd name="connsiteY3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578 w 10083"/>
                <a:gd name="connsiteY2" fmla="*/ 2243 h 10302"/>
                <a:gd name="connsiteX3" fmla="*/ 2620 w 10083"/>
                <a:gd name="connsiteY3" fmla="*/ 3965 h 10302"/>
                <a:gd name="connsiteX4" fmla="*/ 0 w 10083"/>
                <a:gd name="connsiteY4" fmla="*/ 10302 h 10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83" h="10302">
                  <a:moveTo>
                    <a:pt x="10083" y="0"/>
                  </a:moveTo>
                  <a:cubicBezTo>
                    <a:pt x="9743" y="3348"/>
                    <a:pt x="9348" y="6426"/>
                    <a:pt x="8597" y="6800"/>
                  </a:cubicBezTo>
                  <a:cubicBezTo>
                    <a:pt x="7846" y="7174"/>
                    <a:pt x="6574" y="2715"/>
                    <a:pt x="5578" y="2243"/>
                  </a:cubicBezTo>
                  <a:cubicBezTo>
                    <a:pt x="4582" y="1771"/>
                    <a:pt x="3550" y="2622"/>
                    <a:pt x="2620" y="3965"/>
                  </a:cubicBezTo>
                  <a:cubicBezTo>
                    <a:pt x="1690" y="5308"/>
                    <a:pt x="448" y="9589"/>
                    <a:pt x="0" y="10302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95">
              <a:extLst>
                <a:ext uri="{FF2B5EF4-FFF2-40B4-BE49-F238E27FC236}">
                  <a16:creationId xmlns:a16="http://schemas.microsoft.com/office/drawing/2014/main" id="{D9465149-6275-E7BC-0FBA-9E4E7D553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091" y="1631414"/>
              <a:ext cx="827121" cy="165502"/>
            </a:xfrm>
            <a:custGeom>
              <a:avLst/>
              <a:gdLst>
                <a:gd name="T0" fmla="*/ 0 w 1216"/>
                <a:gd name="T1" fmla="*/ 0 h 140"/>
                <a:gd name="T2" fmla="*/ 180 w 1216"/>
                <a:gd name="T3" fmla="*/ 100 h 140"/>
                <a:gd name="T4" fmla="*/ 460 w 1216"/>
                <a:gd name="T5" fmla="*/ 128 h 140"/>
                <a:gd name="T6" fmla="*/ 1028 w 1216"/>
                <a:gd name="T7" fmla="*/ 88 h 140"/>
                <a:gd name="T8" fmla="*/ 1216 w 1216"/>
                <a:gd name="T9" fmla="*/ 140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0 w 10000"/>
                <a:gd name="connsiteY0" fmla="*/ 0 h 10000"/>
                <a:gd name="connsiteX1" fmla="*/ 1480 w 10000"/>
                <a:gd name="connsiteY1" fmla="*/ 7143 h 10000"/>
                <a:gd name="connsiteX2" fmla="*/ 3783 w 10000"/>
                <a:gd name="connsiteY2" fmla="*/ 9143 h 10000"/>
                <a:gd name="connsiteX3" fmla="*/ 8758 w 10000"/>
                <a:gd name="connsiteY3" fmla="*/ 2500 h 10000"/>
                <a:gd name="connsiteX4" fmla="*/ 10000 w 10000"/>
                <a:gd name="connsiteY4" fmla="*/ 10000 h 10000"/>
                <a:gd name="connsiteX0" fmla="*/ 0 w 10190"/>
                <a:gd name="connsiteY0" fmla="*/ 0 h 9495"/>
                <a:gd name="connsiteX1" fmla="*/ 1480 w 10190"/>
                <a:gd name="connsiteY1" fmla="*/ 7143 h 9495"/>
                <a:gd name="connsiteX2" fmla="*/ 3783 w 10190"/>
                <a:gd name="connsiteY2" fmla="*/ 9143 h 9495"/>
                <a:gd name="connsiteX3" fmla="*/ 8758 w 10190"/>
                <a:gd name="connsiteY3" fmla="*/ 2500 h 9495"/>
                <a:gd name="connsiteX4" fmla="*/ 10190 w 10190"/>
                <a:gd name="connsiteY4" fmla="*/ 9495 h 9495"/>
                <a:gd name="connsiteX0" fmla="*/ 0 w 10000"/>
                <a:gd name="connsiteY0" fmla="*/ 0 h 10000"/>
                <a:gd name="connsiteX1" fmla="*/ 1452 w 10000"/>
                <a:gd name="connsiteY1" fmla="*/ 7523 h 10000"/>
                <a:gd name="connsiteX2" fmla="*/ 3712 w 10000"/>
                <a:gd name="connsiteY2" fmla="*/ 9629 h 10000"/>
                <a:gd name="connsiteX3" fmla="*/ 8595 w 10000"/>
                <a:gd name="connsiteY3" fmla="*/ 2633 h 10000"/>
                <a:gd name="connsiteX4" fmla="*/ 10000 w 10000"/>
                <a:gd name="connsiteY4" fmla="*/ 10000 h 10000"/>
                <a:gd name="connsiteX0" fmla="*/ 0 w 10000"/>
                <a:gd name="connsiteY0" fmla="*/ 0 h 10000"/>
                <a:gd name="connsiteX1" fmla="*/ 1452 w 10000"/>
                <a:gd name="connsiteY1" fmla="*/ 7523 h 10000"/>
                <a:gd name="connsiteX2" fmla="*/ 3973 w 10000"/>
                <a:gd name="connsiteY2" fmla="*/ 5641 h 10000"/>
                <a:gd name="connsiteX3" fmla="*/ 8595 w 10000"/>
                <a:gd name="connsiteY3" fmla="*/ 2633 h 10000"/>
                <a:gd name="connsiteX4" fmla="*/ 10000 w 10000"/>
                <a:gd name="connsiteY4" fmla="*/ 10000 h 10000"/>
                <a:gd name="connsiteX0" fmla="*/ 0 w 10000"/>
                <a:gd name="connsiteY0" fmla="*/ 0 h 10000"/>
                <a:gd name="connsiteX1" fmla="*/ 1191 w 10000"/>
                <a:gd name="connsiteY1" fmla="*/ 5396 h 10000"/>
                <a:gd name="connsiteX2" fmla="*/ 3973 w 10000"/>
                <a:gd name="connsiteY2" fmla="*/ 5641 h 10000"/>
                <a:gd name="connsiteX3" fmla="*/ 8595 w 10000"/>
                <a:gd name="connsiteY3" fmla="*/ 2633 h 10000"/>
                <a:gd name="connsiteX4" fmla="*/ 10000 w 10000"/>
                <a:gd name="connsiteY4" fmla="*/ 10000 h 10000"/>
                <a:gd name="connsiteX0" fmla="*/ 0 w 10224"/>
                <a:gd name="connsiteY0" fmla="*/ 0 h 9202"/>
                <a:gd name="connsiteX1" fmla="*/ 1415 w 10224"/>
                <a:gd name="connsiteY1" fmla="*/ 4598 h 9202"/>
                <a:gd name="connsiteX2" fmla="*/ 4197 w 10224"/>
                <a:gd name="connsiteY2" fmla="*/ 4843 h 9202"/>
                <a:gd name="connsiteX3" fmla="*/ 8819 w 10224"/>
                <a:gd name="connsiteY3" fmla="*/ 1835 h 9202"/>
                <a:gd name="connsiteX4" fmla="*/ 10224 w 10224"/>
                <a:gd name="connsiteY4" fmla="*/ 9202 h 9202"/>
                <a:gd name="connsiteX0" fmla="*/ 0 w 10000"/>
                <a:gd name="connsiteY0" fmla="*/ 0 h 10000"/>
                <a:gd name="connsiteX1" fmla="*/ 1384 w 10000"/>
                <a:gd name="connsiteY1" fmla="*/ 4997 h 10000"/>
                <a:gd name="connsiteX2" fmla="*/ 4105 w 10000"/>
                <a:gd name="connsiteY2" fmla="*/ 5263 h 10000"/>
                <a:gd name="connsiteX3" fmla="*/ 8626 w 10000"/>
                <a:gd name="connsiteY3" fmla="*/ 1994 h 10000"/>
                <a:gd name="connsiteX4" fmla="*/ 10000 w 10000"/>
                <a:gd name="connsiteY4" fmla="*/ 10000 h 10000"/>
                <a:gd name="connsiteX0" fmla="*/ 0 w 10000"/>
                <a:gd name="connsiteY0" fmla="*/ 0 h 10000"/>
                <a:gd name="connsiteX1" fmla="*/ 1384 w 10000"/>
                <a:gd name="connsiteY1" fmla="*/ 4997 h 10000"/>
                <a:gd name="connsiteX2" fmla="*/ 4507 w 10000"/>
                <a:gd name="connsiteY2" fmla="*/ 4107 h 10000"/>
                <a:gd name="connsiteX3" fmla="*/ 8626 w 10000"/>
                <a:gd name="connsiteY3" fmla="*/ 1994 h 10000"/>
                <a:gd name="connsiteX4" fmla="*/ 1000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0"/>
                  </a:moveTo>
                  <a:cubicBezTo>
                    <a:pt x="529" y="2834"/>
                    <a:pt x="633" y="4313"/>
                    <a:pt x="1384" y="4997"/>
                  </a:cubicBezTo>
                  <a:cubicBezTo>
                    <a:pt x="2135" y="5681"/>
                    <a:pt x="3300" y="4607"/>
                    <a:pt x="4507" y="4107"/>
                  </a:cubicBezTo>
                  <a:cubicBezTo>
                    <a:pt x="5714" y="3607"/>
                    <a:pt x="7631" y="1830"/>
                    <a:pt x="8626" y="1994"/>
                  </a:cubicBezTo>
                  <a:cubicBezTo>
                    <a:pt x="9620" y="2158"/>
                    <a:pt x="9875" y="4766"/>
                    <a:pt x="10000" y="1000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96">
              <a:extLst>
                <a:ext uri="{FF2B5EF4-FFF2-40B4-BE49-F238E27FC236}">
                  <a16:creationId xmlns:a16="http://schemas.microsoft.com/office/drawing/2014/main" id="{3FA8F6E6-6CC3-0EDE-37B9-A43634300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156" y="2459778"/>
              <a:ext cx="1073895" cy="291979"/>
            </a:xfrm>
            <a:custGeom>
              <a:avLst/>
              <a:gdLst>
                <a:gd name="T0" fmla="*/ 1084 w 1084"/>
                <a:gd name="T1" fmla="*/ 0 h 876"/>
                <a:gd name="T2" fmla="*/ 976 w 1084"/>
                <a:gd name="T3" fmla="*/ 168 h 876"/>
                <a:gd name="T4" fmla="*/ 548 w 1084"/>
                <a:gd name="T5" fmla="*/ 436 h 876"/>
                <a:gd name="T6" fmla="*/ 164 w 1084"/>
                <a:gd name="T7" fmla="*/ 636 h 876"/>
                <a:gd name="T8" fmla="*/ 0 w 1084"/>
                <a:gd name="T9" fmla="*/ 876 h 8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9004 w 10000"/>
                <a:gd name="connsiteY1" fmla="*/ 1918 h 10000"/>
                <a:gd name="connsiteX2" fmla="*/ 5055 w 10000"/>
                <a:gd name="connsiteY2" fmla="*/ 4977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9004 w 10000"/>
                <a:gd name="connsiteY1" fmla="*/ 1918 h 10000"/>
                <a:gd name="connsiteX2" fmla="*/ 4354 w 10000"/>
                <a:gd name="connsiteY2" fmla="*/ 5526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354 w 10000"/>
                <a:gd name="connsiteY2" fmla="*/ 5526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354 w 10000"/>
                <a:gd name="connsiteY2" fmla="*/ 5526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5445 w 10000"/>
                <a:gd name="connsiteY2" fmla="*/ 5032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977 w 10000"/>
                <a:gd name="connsiteY2" fmla="*/ 5142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977 w 10000"/>
                <a:gd name="connsiteY2" fmla="*/ 5142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2584 h 12584"/>
                <a:gd name="connsiteX1" fmla="*/ 8264 w 10000"/>
                <a:gd name="connsiteY1" fmla="*/ 4941 h 12584"/>
                <a:gd name="connsiteX2" fmla="*/ 4605 w 10000"/>
                <a:gd name="connsiteY2" fmla="*/ 46 h 12584"/>
                <a:gd name="connsiteX3" fmla="*/ 1162 w 10000"/>
                <a:gd name="connsiteY3" fmla="*/ 9075 h 12584"/>
                <a:gd name="connsiteX4" fmla="*/ 0 w 10000"/>
                <a:gd name="connsiteY4" fmla="*/ 12584 h 12584"/>
                <a:gd name="connsiteX0" fmla="*/ 10000 w 10000"/>
                <a:gd name="connsiteY0" fmla="*/ 2582 h 12582"/>
                <a:gd name="connsiteX1" fmla="*/ 8264 w 10000"/>
                <a:gd name="connsiteY1" fmla="*/ 4939 h 12582"/>
                <a:gd name="connsiteX2" fmla="*/ 4605 w 10000"/>
                <a:gd name="connsiteY2" fmla="*/ 44 h 12582"/>
                <a:gd name="connsiteX3" fmla="*/ 2072 w 10000"/>
                <a:gd name="connsiteY3" fmla="*/ 2673 h 12582"/>
                <a:gd name="connsiteX4" fmla="*/ 0 w 10000"/>
                <a:gd name="connsiteY4" fmla="*/ 12582 h 12582"/>
                <a:gd name="connsiteX0" fmla="*/ 10000 w 10000"/>
                <a:gd name="connsiteY0" fmla="*/ 2675 h 12675"/>
                <a:gd name="connsiteX1" fmla="*/ 8264 w 10000"/>
                <a:gd name="connsiteY1" fmla="*/ 5032 h 12675"/>
                <a:gd name="connsiteX2" fmla="*/ 4605 w 10000"/>
                <a:gd name="connsiteY2" fmla="*/ 137 h 12675"/>
                <a:gd name="connsiteX3" fmla="*/ 2072 w 10000"/>
                <a:gd name="connsiteY3" fmla="*/ 2766 h 12675"/>
                <a:gd name="connsiteX4" fmla="*/ 0 w 10000"/>
                <a:gd name="connsiteY4" fmla="*/ 12675 h 12675"/>
                <a:gd name="connsiteX0" fmla="*/ 10000 w 10000"/>
                <a:gd name="connsiteY0" fmla="*/ 2675 h 12675"/>
                <a:gd name="connsiteX1" fmla="*/ 8264 w 10000"/>
                <a:gd name="connsiteY1" fmla="*/ 5032 h 12675"/>
                <a:gd name="connsiteX2" fmla="*/ 4605 w 10000"/>
                <a:gd name="connsiteY2" fmla="*/ 137 h 12675"/>
                <a:gd name="connsiteX3" fmla="*/ 2072 w 10000"/>
                <a:gd name="connsiteY3" fmla="*/ 2766 h 12675"/>
                <a:gd name="connsiteX4" fmla="*/ 0 w 10000"/>
                <a:gd name="connsiteY4" fmla="*/ 12675 h 12675"/>
                <a:gd name="connsiteX0" fmla="*/ 9876 w 9876"/>
                <a:gd name="connsiteY0" fmla="*/ 2675 h 13635"/>
                <a:gd name="connsiteX1" fmla="*/ 8140 w 9876"/>
                <a:gd name="connsiteY1" fmla="*/ 5032 h 13635"/>
                <a:gd name="connsiteX2" fmla="*/ 4481 w 9876"/>
                <a:gd name="connsiteY2" fmla="*/ 137 h 13635"/>
                <a:gd name="connsiteX3" fmla="*/ 1948 w 9876"/>
                <a:gd name="connsiteY3" fmla="*/ 2766 h 13635"/>
                <a:gd name="connsiteX4" fmla="*/ 0 w 9876"/>
                <a:gd name="connsiteY4" fmla="*/ 13635 h 13635"/>
                <a:gd name="connsiteX0" fmla="*/ 9246 w 9246"/>
                <a:gd name="connsiteY0" fmla="*/ 1962 h 7184"/>
                <a:gd name="connsiteX1" fmla="*/ 7488 w 9246"/>
                <a:gd name="connsiteY1" fmla="*/ 3691 h 7184"/>
                <a:gd name="connsiteX2" fmla="*/ 3783 w 9246"/>
                <a:gd name="connsiteY2" fmla="*/ 100 h 7184"/>
                <a:gd name="connsiteX3" fmla="*/ 1218 w 9246"/>
                <a:gd name="connsiteY3" fmla="*/ 2029 h 7184"/>
                <a:gd name="connsiteX4" fmla="*/ 0 w 9246"/>
                <a:gd name="connsiteY4" fmla="*/ 7184 h 7184"/>
                <a:gd name="connsiteX0" fmla="*/ 10816 w 10816"/>
                <a:gd name="connsiteY0" fmla="*/ 2732 h 14575"/>
                <a:gd name="connsiteX1" fmla="*/ 8915 w 10816"/>
                <a:gd name="connsiteY1" fmla="*/ 5139 h 14575"/>
                <a:gd name="connsiteX2" fmla="*/ 4907 w 10816"/>
                <a:gd name="connsiteY2" fmla="*/ 140 h 14575"/>
                <a:gd name="connsiteX3" fmla="*/ 2133 w 10816"/>
                <a:gd name="connsiteY3" fmla="*/ 2825 h 14575"/>
                <a:gd name="connsiteX4" fmla="*/ 0 w 10816"/>
                <a:gd name="connsiteY4" fmla="*/ 14575 h 14575"/>
                <a:gd name="connsiteX0" fmla="*/ 10816 w 10816"/>
                <a:gd name="connsiteY0" fmla="*/ 2732 h 14575"/>
                <a:gd name="connsiteX1" fmla="*/ 8915 w 10816"/>
                <a:gd name="connsiteY1" fmla="*/ 5139 h 14575"/>
                <a:gd name="connsiteX2" fmla="*/ 4907 w 10816"/>
                <a:gd name="connsiteY2" fmla="*/ 140 h 14575"/>
                <a:gd name="connsiteX3" fmla="*/ 2133 w 10816"/>
                <a:gd name="connsiteY3" fmla="*/ 2825 h 14575"/>
                <a:gd name="connsiteX4" fmla="*/ 0 w 10816"/>
                <a:gd name="connsiteY4" fmla="*/ 14575 h 14575"/>
                <a:gd name="connsiteX0" fmla="*/ 10816 w 10816"/>
                <a:gd name="connsiteY0" fmla="*/ 2732 h 13372"/>
                <a:gd name="connsiteX1" fmla="*/ 8915 w 10816"/>
                <a:gd name="connsiteY1" fmla="*/ 5139 h 13372"/>
                <a:gd name="connsiteX2" fmla="*/ 4907 w 10816"/>
                <a:gd name="connsiteY2" fmla="*/ 140 h 13372"/>
                <a:gd name="connsiteX3" fmla="*/ 2133 w 10816"/>
                <a:gd name="connsiteY3" fmla="*/ 2825 h 13372"/>
                <a:gd name="connsiteX4" fmla="*/ 0 w 10816"/>
                <a:gd name="connsiteY4" fmla="*/ 13372 h 13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16" h="13372">
                  <a:moveTo>
                    <a:pt x="10816" y="2732"/>
                  </a:moveTo>
                  <a:cubicBezTo>
                    <a:pt x="10634" y="3070"/>
                    <a:pt x="9899" y="5570"/>
                    <a:pt x="8915" y="5139"/>
                  </a:cubicBezTo>
                  <a:cubicBezTo>
                    <a:pt x="7930" y="4706"/>
                    <a:pt x="6038" y="527"/>
                    <a:pt x="4907" y="140"/>
                  </a:cubicBezTo>
                  <a:cubicBezTo>
                    <a:pt x="3777" y="-245"/>
                    <a:pt x="3053" y="15"/>
                    <a:pt x="2133" y="2825"/>
                  </a:cubicBezTo>
                  <a:cubicBezTo>
                    <a:pt x="1169" y="6616"/>
                    <a:pt x="897" y="7306"/>
                    <a:pt x="0" y="13372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" name="Group 201">
              <a:extLst>
                <a:ext uri="{FF2B5EF4-FFF2-40B4-BE49-F238E27FC236}">
                  <a16:creationId xmlns:a16="http://schemas.microsoft.com/office/drawing/2014/main" id="{39052CEE-4568-1596-7FC2-BE6E8E1083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70512" y="1705062"/>
              <a:ext cx="558800" cy="914400"/>
              <a:chOff x="2483" y="1971"/>
              <a:chExt cx="352" cy="576"/>
            </a:xfrm>
          </p:grpSpPr>
          <p:sp>
            <p:nvSpPr>
              <p:cNvPr id="23" name="Oval 202">
                <a:extLst>
                  <a:ext uri="{FF2B5EF4-FFF2-40B4-BE49-F238E27FC236}">
                    <a16:creationId xmlns:a16="http://schemas.microsoft.com/office/drawing/2014/main" id="{C2920FB8-3F19-DECF-EAA0-471B195D5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6" y="2443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4" name="Oval 203">
                <a:extLst>
                  <a:ext uri="{FF2B5EF4-FFF2-40B4-BE49-F238E27FC236}">
                    <a16:creationId xmlns:a16="http://schemas.microsoft.com/office/drawing/2014/main" id="{DBF52B6E-B588-75BA-4EA0-4194C172B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2034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5" name="Oval 204">
                <a:extLst>
                  <a:ext uri="{FF2B5EF4-FFF2-40B4-BE49-F238E27FC236}">
                    <a16:creationId xmlns:a16="http://schemas.microsoft.com/office/drawing/2014/main" id="{2A85B470-1EEF-D1CF-DF29-AC4A1956C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1971"/>
                <a:ext cx="352" cy="576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" name="Freeform 205">
                <a:extLst>
                  <a:ext uri="{FF2B5EF4-FFF2-40B4-BE49-F238E27FC236}">
                    <a16:creationId xmlns:a16="http://schemas.microsoft.com/office/drawing/2014/main" id="{C969439F-7E51-59B6-7198-CE9AD8477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84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206">
                <a:extLst>
                  <a:ext uri="{FF2B5EF4-FFF2-40B4-BE49-F238E27FC236}">
                    <a16:creationId xmlns:a16="http://schemas.microsoft.com/office/drawing/2014/main" id="{C2059D9B-06D6-7B07-0276-C2F532DF6AC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89" y="2087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" name="Freeform 207">
              <a:extLst>
                <a:ext uri="{FF2B5EF4-FFF2-40B4-BE49-F238E27FC236}">
                  <a16:creationId xmlns:a16="http://schemas.microsoft.com/office/drawing/2014/main" id="{A1F557DD-EB40-514A-FC16-0616C554A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919" y="2530561"/>
              <a:ext cx="890294" cy="220261"/>
            </a:xfrm>
            <a:custGeom>
              <a:avLst/>
              <a:gdLst>
                <a:gd name="T0" fmla="*/ 1159 w 1159"/>
                <a:gd name="T1" fmla="*/ 3 h 155"/>
                <a:gd name="T2" fmla="*/ 980 w 1159"/>
                <a:gd name="T3" fmla="*/ 79 h 155"/>
                <a:gd name="T4" fmla="*/ 508 w 1159"/>
                <a:gd name="T5" fmla="*/ 15 h 155"/>
                <a:gd name="T6" fmla="*/ 144 w 1159"/>
                <a:gd name="T7" fmla="*/ 23 h 155"/>
                <a:gd name="T8" fmla="*/ 0 w 1159"/>
                <a:gd name="T9" fmla="*/ 15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9" h="155">
                  <a:moveTo>
                    <a:pt x="1159" y="3"/>
                  </a:moveTo>
                  <a:cubicBezTo>
                    <a:pt x="1129" y="16"/>
                    <a:pt x="1088" y="77"/>
                    <a:pt x="980" y="79"/>
                  </a:cubicBezTo>
                  <a:cubicBezTo>
                    <a:pt x="872" y="81"/>
                    <a:pt x="647" y="24"/>
                    <a:pt x="508" y="15"/>
                  </a:cubicBezTo>
                  <a:cubicBezTo>
                    <a:pt x="369" y="6"/>
                    <a:pt x="229" y="0"/>
                    <a:pt x="144" y="23"/>
                  </a:cubicBezTo>
                  <a:cubicBezTo>
                    <a:pt x="59" y="46"/>
                    <a:pt x="30" y="128"/>
                    <a:pt x="0" y="155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195">
              <a:extLst>
                <a:ext uri="{FF2B5EF4-FFF2-40B4-BE49-F238E27FC236}">
                  <a16:creationId xmlns:a16="http://schemas.microsoft.com/office/drawing/2014/main" id="{135A841D-FCB7-868E-72B4-F189EE2EE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107" y="1611398"/>
              <a:ext cx="1247105" cy="204789"/>
            </a:xfrm>
            <a:custGeom>
              <a:avLst/>
              <a:gdLst>
                <a:gd name="T0" fmla="*/ 0 w 1216"/>
                <a:gd name="T1" fmla="*/ 0 h 140"/>
                <a:gd name="T2" fmla="*/ 180 w 1216"/>
                <a:gd name="T3" fmla="*/ 100 h 140"/>
                <a:gd name="T4" fmla="*/ 460 w 1216"/>
                <a:gd name="T5" fmla="*/ 128 h 140"/>
                <a:gd name="T6" fmla="*/ 1028 w 1216"/>
                <a:gd name="T7" fmla="*/ 88 h 140"/>
                <a:gd name="T8" fmla="*/ 1216 w 1216"/>
                <a:gd name="T9" fmla="*/ 140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6" h="140">
                  <a:moveTo>
                    <a:pt x="0" y="0"/>
                  </a:moveTo>
                  <a:cubicBezTo>
                    <a:pt x="30" y="17"/>
                    <a:pt x="103" y="79"/>
                    <a:pt x="180" y="100"/>
                  </a:cubicBezTo>
                  <a:cubicBezTo>
                    <a:pt x="257" y="121"/>
                    <a:pt x="319" y="130"/>
                    <a:pt x="460" y="128"/>
                  </a:cubicBezTo>
                  <a:cubicBezTo>
                    <a:pt x="601" y="126"/>
                    <a:pt x="902" y="86"/>
                    <a:pt x="1028" y="88"/>
                  </a:cubicBezTo>
                  <a:cubicBezTo>
                    <a:pt x="1154" y="90"/>
                    <a:pt x="1177" y="129"/>
                    <a:pt x="1216" y="14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" name="Title 1">
            <a:extLst>
              <a:ext uri="{FF2B5EF4-FFF2-40B4-BE49-F238E27FC236}">
                <a16:creationId xmlns:a16="http://schemas.microsoft.com/office/drawing/2014/main" id="{0FCCF0A7-6DA4-2C46-EB71-D544FEC5A799}"/>
              </a:ext>
            </a:extLst>
          </p:cNvPr>
          <p:cNvSpPr txBox="1">
            <a:spLocks/>
          </p:cNvSpPr>
          <p:nvPr/>
        </p:nvSpPr>
        <p:spPr>
          <a:xfrm>
            <a:off x="304800" y="228600"/>
            <a:ext cx="8610600" cy="838200"/>
          </a:xfrm>
          <a:prstGeom prst="rect">
            <a:avLst/>
          </a:prstGeom>
        </p:spPr>
        <p:txBody>
          <a:bodyPr/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9pPr>
          </a:lstStyle>
          <a:p>
            <a:pPr defTabSz="914400"/>
            <a:r>
              <a:rPr lang="en-US" kern="0"/>
              <a:t>Certain Types of Edge Crossings Forbidden</a:t>
            </a:r>
            <a:br>
              <a:rPr lang="en-US" kern="0"/>
            </a:br>
            <a:endParaRPr lang="en-US" kern="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A8B1CF4-2BEB-D685-C942-B2B581FF46C2}"/>
              </a:ext>
            </a:extLst>
          </p:cNvPr>
          <p:cNvSpPr txBox="1"/>
          <p:nvPr/>
        </p:nvSpPr>
        <p:spPr>
          <a:xfrm>
            <a:off x="2453439" y="5606716"/>
            <a:ext cx="42371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Result of F, F has to be the leftmost exit</a:t>
            </a:r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EBB85624-9751-8DC0-7DE9-8A4D8B895932}"/>
              </a:ext>
            </a:extLst>
          </p:cNvPr>
          <p:cNvGrpSpPr/>
          <p:nvPr/>
        </p:nvGrpSpPr>
        <p:grpSpPr>
          <a:xfrm>
            <a:off x="2656363" y="1926431"/>
            <a:ext cx="3831274" cy="3005138"/>
            <a:chOff x="38100" y="30480"/>
            <a:chExt cx="3831274" cy="3005138"/>
          </a:xfrm>
        </p:grpSpPr>
        <p:sp>
          <p:nvSpPr>
            <p:cNvPr id="34" name="Arrow: Right 33">
              <a:extLst>
                <a:ext uri="{FF2B5EF4-FFF2-40B4-BE49-F238E27FC236}">
                  <a16:creationId xmlns:a16="http://schemas.microsoft.com/office/drawing/2014/main" id="{A36B82C4-5ECC-A014-9429-B04C7856B9BF}"/>
                </a:ext>
              </a:extLst>
            </p:cNvPr>
            <p:cNvSpPr/>
            <p:nvPr/>
          </p:nvSpPr>
          <p:spPr bwMode="auto">
            <a:xfrm>
              <a:off x="1657351" y="1468278"/>
              <a:ext cx="441960" cy="266701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</a:endParaRPr>
            </a:p>
          </p:txBody>
        </p: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46B84B82-00CF-A599-4BFE-6CEEF854E67B}"/>
                </a:ext>
              </a:extLst>
            </p:cNvPr>
            <p:cNvGrpSpPr/>
            <p:nvPr/>
          </p:nvGrpSpPr>
          <p:grpSpPr>
            <a:xfrm>
              <a:off x="2270760" y="30480"/>
              <a:ext cx="1598614" cy="3005138"/>
              <a:chOff x="3538219" y="0"/>
              <a:chExt cx="1598614" cy="3005138"/>
            </a:xfrm>
          </p:grpSpPr>
          <p:sp>
            <p:nvSpPr>
              <p:cNvPr id="3" name="Freeform 177">
                <a:extLst>
                  <a:ext uri="{FF2B5EF4-FFF2-40B4-BE49-F238E27FC236}">
                    <a16:creationId xmlns:a16="http://schemas.microsoft.com/office/drawing/2014/main" id="{05050349-C7C0-C048-09D7-86DC7D596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671" y="1163638"/>
                <a:ext cx="968934" cy="1523841"/>
              </a:xfrm>
              <a:custGeom>
                <a:avLst/>
                <a:gdLst>
                  <a:gd name="T0" fmla="*/ 1105 w 1116"/>
                  <a:gd name="T1" fmla="*/ 0 h 884"/>
                  <a:gd name="T2" fmla="*/ 1013 w 1116"/>
                  <a:gd name="T3" fmla="*/ 152 h 884"/>
                  <a:gd name="T4" fmla="*/ 489 w 1116"/>
                  <a:gd name="T5" fmla="*/ 400 h 884"/>
                  <a:gd name="T6" fmla="*/ 77 w 1116"/>
                  <a:gd name="T7" fmla="*/ 660 h 884"/>
                  <a:gd name="T8" fmla="*/ 29 w 1116"/>
                  <a:gd name="T9" fmla="*/ 884 h 8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connsiteX0" fmla="*/ 9641 w 9641"/>
                  <a:gd name="connsiteY0" fmla="*/ 0 h 10000"/>
                  <a:gd name="connsiteX1" fmla="*/ 8817 w 9641"/>
                  <a:gd name="connsiteY1" fmla="*/ 1719 h 10000"/>
                  <a:gd name="connsiteX2" fmla="*/ 4122 w 9641"/>
                  <a:gd name="connsiteY2" fmla="*/ 4525 h 10000"/>
                  <a:gd name="connsiteX3" fmla="*/ 0 w 9641"/>
                  <a:gd name="connsiteY3" fmla="*/ 10000 h 10000"/>
                  <a:gd name="connsiteX0" fmla="*/ 10000 w 10000"/>
                  <a:gd name="connsiteY0" fmla="*/ 0 h 10000"/>
                  <a:gd name="connsiteX1" fmla="*/ 9145 w 10000"/>
                  <a:gd name="connsiteY1" fmla="*/ 1719 h 10000"/>
                  <a:gd name="connsiteX2" fmla="*/ 4275 w 10000"/>
                  <a:gd name="connsiteY2" fmla="*/ 4525 h 10000"/>
                  <a:gd name="connsiteX3" fmla="*/ 0 w 10000"/>
                  <a:gd name="connsiteY3" fmla="*/ 10000 h 10000"/>
                  <a:gd name="connsiteX0" fmla="*/ 10000 w 10000"/>
                  <a:gd name="connsiteY0" fmla="*/ 0 h 10000"/>
                  <a:gd name="connsiteX1" fmla="*/ 8082 w 10000"/>
                  <a:gd name="connsiteY1" fmla="*/ 2269 h 10000"/>
                  <a:gd name="connsiteX2" fmla="*/ 4275 w 10000"/>
                  <a:gd name="connsiteY2" fmla="*/ 4525 h 10000"/>
                  <a:gd name="connsiteX3" fmla="*/ 0 w 10000"/>
                  <a:gd name="connsiteY3" fmla="*/ 10000 h 10000"/>
                  <a:gd name="connsiteX0" fmla="*/ 10000 w 10000"/>
                  <a:gd name="connsiteY0" fmla="*/ 0 h 10000"/>
                  <a:gd name="connsiteX1" fmla="*/ 8082 w 10000"/>
                  <a:gd name="connsiteY1" fmla="*/ 2269 h 10000"/>
                  <a:gd name="connsiteX2" fmla="*/ 3440 w 10000"/>
                  <a:gd name="connsiteY2" fmla="*/ 5175 h 10000"/>
                  <a:gd name="connsiteX3" fmla="*/ 0 w 10000"/>
                  <a:gd name="connsiteY3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10000">
                    <a:moveTo>
                      <a:pt x="10000" y="0"/>
                    </a:moveTo>
                    <a:cubicBezTo>
                      <a:pt x="9861" y="294"/>
                      <a:pt x="9175" y="1407"/>
                      <a:pt x="8082" y="2269"/>
                    </a:cubicBezTo>
                    <a:cubicBezTo>
                      <a:pt x="6989" y="3131"/>
                      <a:pt x="4787" y="3887"/>
                      <a:pt x="3440" y="5175"/>
                    </a:cubicBezTo>
                    <a:cubicBezTo>
                      <a:pt x="2093" y="6463"/>
                      <a:pt x="1043" y="7109"/>
                      <a:pt x="0" y="10000"/>
                    </a:cubicBezTo>
                  </a:path>
                </a:pathLst>
              </a:custGeom>
              <a:noFill/>
              <a:ln w="9525" cap="flat" cmpd="sng">
                <a:solidFill>
                  <a:srgbClr val="FF0000"/>
                </a:solidFill>
                <a:prstDash val="lgDash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" name="Oval 178">
                <a:extLst>
                  <a:ext uri="{FF2B5EF4-FFF2-40B4-BE49-F238E27FC236}">
                    <a16:creationId xmlns:a16="http://schemas.microsoft.com/office/drawing/2014/main" id="{F3C4FE11-A152-DE5C-204F-672EFB014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9208" y="106363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" name="Oval 179">
                <a:extLst>
                  <a:ext uri="{FF2B5EF4-FFF2-40B4-BE49-F238E27FC236}">
                    <a16:creationId xmlns:a16="http://schemas.microsoft.com/office/drawing/2014/main" id="{05BB03BA-C1D0-EBDE-C074-C182DBC75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4445" y="1522413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7" name="Oval 181">
                <a:extLst>
                  <a:ext uri="{FF2B5EF4-FFF2-40B4-BE49-F238E27FC236}">
                    <a16:creationId xmlns:a16="http://schemas.microsoft.com/office/drawing/2014/main" id="{FA4D60B7-E0B8-7A82-7BAB-D2D256DB0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4445" y="2676525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9" name="Oval 183">
                <a:extLst>
                  <a:ext uri="{FF2B5EF4-FFF2-40B4-BE49-F238E27FC236}">
                    <a16:creationId xmlns:a16="http://schemas.microsoft.com/office/drawing/2014/main" id="{9905F5C8-FEF4-0F86-124C-897F431B45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8219" y="0"/>
                <a:ext cx="652305" cy="3005138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1" name="Line 191">
                <a:extLst>
                  <a:ext uri="{FF2B5EF4-FFF2-40B4-BE49-F238E27FC236}">
                    <a16:creationId xmlns:a16="http://schemas.microsoft.com/office/drawing/2014/main" id="{C46B93A8-7B21-9CA4-3497-8B6C458560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90646" y="155575"/>
                <a:ext cx="928688" cy="30638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" name="Freeform 192">
                <a:extLst>
                  <a:ext uri="{FF2B5EF4-FFF2-40B4-BE49-F238E27FC236}">
                    <a16:creationId xmlns:a16="http://schemas.microsoft.com/office/drawing/2014/main" id="{11DB0610-9774-DD0D-0097-804682B09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322" y="1148398"/>
                <a:ext cx="968934" cy="386905"/>
              </a:xfrm>
              <a:custGeom>
                <a:avLst/>
                <a:gdLst>
                  <a:gd name="T0" fmla="*/ 1075 w 1078"/>
                  <a:gd name="T1" fmla="*/ 0 h 126"/>
                  <a:gd name="T2" fmla="*/ 961 w 1078"/>
                  <a:gd name="T3" fmla="*/ 33 h 126"/>
                  <a:gd name="T4" fmla="*/ 667 w 1078"/>
                  <a:gd name="T5" fmla="*/ 33 h 126"/>
                  <a:gd name="T6" fmla="*/ 240 w 1078"/>
                  <a:gd name="T7" fmla="*/ 51 h 126"/>
                  <a:gd name="T8" fmla="*/ 0 w 1078"/>
                  <a:gd name="T9" fmla="*/ 126 h 1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connsiteX0" fmla="*/ 10000 w 10000"/>
                  <a:gd name="connsiteY0" fmla="*/ 0 h 10000"/>
                  <a:gd name="connsiteX1" fmla="*/ 8942 w 10000"/>
                  <a:gd name="connsiteY1" fmla="*/ 2619 h 10000"/>
                  <a:gd name="connsiteX2" fmla="*/ 2226 w 10000"/>
                  <a:gd name="connsiteY2" fmla="*/ 4048 h 10000"/>
                  <a:gd name="connsiteX3" fmla="*/ 0 w 10000"/>
                  <a:gd name="connsiteY3" fmla="*/ 10000 h 10000"/>
                  <a:gd name="connsiteX0" fmla="*/ 10000 w 10000"/>
                  <a:gd name="connsiteY0" fmla="*/ 0 h 10000"/>
                  <a:gd name="connsiteX1" fmla="*/ 7731 w 10000"/>
                  <a:gd name="connsiteY1" fmla="*/ 3230 h 10000"/>
                  <a:gd name="connsiteX2" fmla="*/ 2226 w 10000"/>
                  <a:gd name="connsiteY2" fmla="*/ 4048 h 10000"/>
                  <a:gd name="connsiteX3" fmla="*/ 0 w 10000"/>
                  <a:gd name="connsiteY3" fmla="*/ 10000 h 10000"/>
                  <a:gd name="connsiteX0" fmla="*/ 10000 w 10000"/>
                  <a:gd name="connsiteY0" fmla="*/ 0 h 10000"/>
                  <a:gd name="connsiteX1" fmla="*/ 7731 w 10000"/>
                  <a:gd name="connsiteY1" fmla="*/ 3230 h 10000"/>
                  <a:gd name="connsiteX2" fmla="*/ 3195 w 10000"/>
                  <a:gd name="connsiteY2" fmla="*/ 3641 h 10000"/>
                  <a:gd name="connsiteX3" fmla="*/ 0 w 10000"/>
                  <a:gd name="connsiteY3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10000">
                    <a:moveTo>
                      <a:pt x="10000" y="0"/>
                    </a:moveTo>
                    <a:cubicBezTo>
                      <a:pt x="9824" y="476"/>
                      <a:pt x="8865" y="2623"/>
                      <a:pt x="7731" y="3230"/>
                    </a:cubicBezTo>
                    <a:cubicBezTo>
                      <a:pt x="6597" y="3837"/>
                      <a:pt x="4685" y="2411"/>
                      <a:pt x="3195" y="3641"/>
                    </a:cubicBezTo>
                    <a:cubicBezTo>
                      <a:pt x="2156" y="4831"/>
                      <a:pt x="594" y="7460"/>
                      <a:pt x="0" y="1000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" name="Group 201">
                <a:extLst>
                  <a:ext uri="{FF2B5EF4-FFF2-40B4-BE49-F238E27FC236}">
                    <a16:creationId xmlns:a16="http://schemas.microsoft.com/office/drawing/2014/main" id="{950BBAEF-00B2-6C21-1639-12DF8AD967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78033" y="338138"/>
                <a:ext cx="558800" cy="914400"/>
                <a:chOff x="2483" y="1971"/>
                <a:chExt cx="352" cy="576"/>
              </a:xfrm>
            </p:grpSpPr>
            <p:sp>
              <p:nvSpPr>
                <p:cNvPr id="23" name="Oval 202">
                  <a:extLst>
                    <a:ext uri="{FF2B5EF4-FFF2-40B4-BE49-F238E27FC236}">
                      <a16:creationId xmlns:a16="http://schemas.microsoft.com/office/drawing/2014/main" id="{03FBADA7-BB4E-0781-BE36-71215C89C9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6" y="2443"/>
                  <a:ext cx="49" cy="48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24" name="Oval 203">
                  <a:extLst>
                    <a:ext uri="{FF2B5EF4-FFF2-40B4-BE49-F238E27FC236}">
                      <a16:creationId xmlns:a16="http://schemas.microsoft.com/office/drawing/2014/main" id="{1C1B06B2-0B31-D511-B22D-20E2B17EC1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5" y="2034"/>
                  <a:ext cx="49" cy="4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25" name="Oval 204">
                  <a:extLst>
                    <a:ext uri="{FF2B5EF4-FFF2-40B4-BE49-F238E27FC236}">
                      <a16:creationId xmlns:a16="http://schemas.microsoft.com/office/drawing/2014/main" id="{19073350-AAB8-A297-8D00-9C4969D8DC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3" y="1971"/>
                  <a:ext cx="352" cy="576"/>
                </a:xfrm>
                <a:prstGeom prst="ellips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26" name="Freeform 205">
                  <a:extLst>
                    <a:ext uri="{FF2B5EF4-FFF2-40B4-BE49-F238E27FC236}">
                      <a16:creationId xmlns:a16="http://schemas.microsoft.com/office/drawing/2014/main" id="{815F7C33-CCE1-0FAD-088D-7148FC4CFB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" y="2084"/>
                  <a:ext cx="59" cy="360"/>
                </a:xfrm>
                <a:custGeom>
                  <a:avLst/>
                  <a:gdLst>
                    <a:gd name="T0" fmla="*/ 59 w 59"/>
                    <a:gd name="T1" fmla="*/ 0 h 360"/>
                    <a:gd name="T2" fmla="*/ 8 w 59"/>
                    <a:gd name="T3" fmla="*/ 135 h 360"/>
                    <a:gd name="T4" fmla="*/ 11 w 59"/>
                    <a:gd name="T5" fmla="*/ 270 h 360"/>
                    <a:gd name="T6" fmla="*/ 59 w 59"/>
                    <a:gd name="T7" fmla="*/ 360 h 3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9" h="360">
                      <a:moveTo>
                        <a:pt x="59" y="0"/>
                      </a:moveTo>
                      <a:cubicBezTo>
                        <a:pt x="37" y="45"/>
                        <a:pt x="16" y="90"/>
                        <a:pt x="8" y="135"/>
                      </a:cubicBezTo>
                      <a:cubicBezTo>
                        <a:pt x="0" y="180"/>
                        <a:pt x="3" y="232"/>
                        <a:pt x="11" y="270"/>
                      </a:cubicBezTo>
                      <a:cubicBezTo>
                        <a:pt x="19" y="308"/>
                        <a:pt x="39" y="334"/>
                        <a:pt x="59" y="360"/>
                      </a:cubicBezTo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Freeform 206">
                  <a:extLst>
                    <a:ext uri="{FF2B5EF4-FFF2-40B4-BE49-F238E27FC236}">
                      <a16:creationId xmlns:a16="http://schemas.microsoft.com/office/drawing/2014/main" id="{A0F5D819-92D0-52C1-EB9E-BEA3C5784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689" y="2087"/>
                  <a:ext cx="59" cy="360"/>
                </a:xfrm>
                <a:custGeom>
                  <a:avLst/>
                  <a:gdLst>
                    <a:gd name="T0" fmla="*/ 59 w 59"/>
                    <a:gd name="T1" fmla="*/ 0 h 360"/>
                    <a:gd name="T2" fmla="*/ 8 w 59"/>
                    <a:gd name="T3" fmla="*/ 135 h 360"/>
                    <a:gd name="T4" fmla="*/ 11 w 59"/>
                    <a:gd name="T5" fmla="*/ 270 h 360"/>
                    <a:gd name="T6" fmla="*/ 59 w 59"/>
                    <a:gd name="T7" fmla="*/ 360 h 3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9" h="360">
                      <a:moveTo>
                        <a:pt x="59" y="0"/>
                      </a:moveTo>
                      <a:cubicBezTo>
                        <a:pt x="37" y="45"/>
                        <a:pt x="16" y="90"/>
                        <a:pt x="8" y="135"/>
                      </a:cubicBezTo>
                      <a:cubicBezTo>
                        <a:pt x="0" y="180"/>
                        <a:pt x="3" y="232"/>
                        <a:pt x="11" y="270"/>
                      </a:cubicBezTo>
                      <a:cubicBezTo>
                        <a:pt x="19" y="308"/>
                        <a:pt x="39" y="334"/>
                        <a:pt x="59" y="360"/>
                      </a:cubicBezTo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0A74D1D8-3C46-EE79-EC2F-79F97A2ECB90}"/>
                  </a:ext>
                </a:extLst>
              </p:cNvPr>
              <p:cNvSpPr/>
              <p:nvPr/>
            </p:nvSpPr>
            <p:spPr bwMode="auto">
              <a:xfrm>
                <a:off x="3893820" y="502920"/>
                <a:ext cx="937260" cy="1152653"/>
              </a:xfrm>
              <a:custGeom>
                <a:avLst/>
                <a:gdLst>
                  <a:gd name="connsiteX0" fmla="*/ 0 w 937260"/>
                  <a:gd name="connsiteY0" fmla="*/ 1104900 h 1152653"/>
                  <a:gd name="connsiteX1" fmla="*/ 190500 w 937260"/>
                  <a:gd name="connsiteY1" fmla="*/ 1127760 h 1152653"/>
                  <a:gd name="connsiteX2" fmla="*/ 411480 w 937260"/>
                  <a:gd name="connsiteY2" fmla="*/ 800100 h 1152653"/>
                  <a:gd name="connsiteX3" fmla="*/ 563880 w 937260"/>
                  <a:gd name="connsiteY3" fmla="*/ 137160 h 1152653"/>
                  <a:gd name="connsiteX4" fmla="*/ 937260 w 937260"/>
                  <a:gd name="connsiteY4" fmla="*/ 0 h 1152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7260" h="1152653">
                    <a:moveTo>
                      <a:pt x="0" y="1104900"/>
                    </a:moveTo>
                    <a:cubicBezTo>
                      <a:pt x="60960" y="1141730"/>
                      <a:pt x="121920" y="1178560"/>
                      <a:pt x="190500" y="1127760"/>
                    </a:cubicBezTo>
                    <a:cubicBezTo>
                      <a:pt x="259080" y="1076960"/>
                      <a:pt x="349250" y="965200"/>
                      <a:pt x="411480" y="800100"/>
                    </a:cubicBezTo>
                    <a:cubicBezTo>
                      <a:pt x="473710" y="635000"/>
                      <a:pt x="476250" y="270510"/>
                      <a:pt x="563880" y="137160"/>
                    </a:cubicBezTo>
                    <a:cubicBezTo>
                      <a:pt x="651510" y="3810"/>
                      <a:pt x="794385" y="1905"/>
                      <a:pt x="937260" y="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lgDash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A43B10F8-231D-B983-D9F3-389439C4C06C}"/>
                </a:ext>
              </a:extLst>
            </p:cNvPr>
            <p:cNvGrpSpPr/>
            <p:nvPr/>
          </p:nvGrpSpPr>
          <p:grpSpPr>
            <a:xfrm>
              <a:off x="38100" y="30480"/>
              <a:ext cx="1573055" cy="3005138"/>
              <a:chOff x="947419" y="0"/>
              <a:chExt cx="1573055" cy="3005138"/>
            </a:xfrm>
          </p:grpSpPr>
          <p:grpSp>
            <p:nvGrpSpPr>
              <p:cNvPr id="3087" name="Group 184">
                <a:extLst>
                  <a:ext uri="{FF2B5EF4-FFF2-40B4-BE49-F238E27FC236}">
                    <a16:creationId xmlns:a16="http://schemas.microsoft.com/office/drawing/2014/main" id="{55732F29-E663-FFDB-AF26-615BA4025B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06111" y="1663541"/>
                <a:ext cx="614363" cy="1023938"/>
                <a:chOff x="2455" y="1200"/>
                <a:chExt cx="387" cy="645"/>
              </a:xfrm>
            </p:grpSpPr>
            <p:sp>
              <p:nvSpPr>
                <p:cNvPr id="3105" name="Oval 185">
                  <a:extLst>
                    <a:ext uri="{FF2B5EF4-FFF2-40B4-BE49-F238E27FC236}">
                      <a16:creationId xmlns:a16="http://schemas.microsoft.com/office/drawing/2014/main" id="{E6D8F4CC-DC3D-5412-9115-E5BDEA27AF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55" y="1200"/>
                  <a:ext cx="387" cy="645"/>
                </a:xfrm>
                <a:prstGeom prst="ellips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06" name="Oval 186">
                  <a:extLst>
                    <a:ext uri="{FF2B5EF4-FFF2-40B4-BE49-F238E27FC236}">
                      <a16:creationId xmlns:a16="http://schemas.microsoft.com/office/drawing/2014/main" id="{C514A84C-6895-03CC-95B1-83961D736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39" y="1671"/>
                  <a:ext cx="48" cy="48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07" name="Oval 187">
                  <a:extLst>
                    <a:ext uri="{FF2B5EF4-FFF2-40B4-BE49-F238E27FC236}">
                      <a16:creationId xmlns:a16="http://schemas.microsoft.com/office/drawing/2014/main" id="{DC667D45-D630-956A-6A0A-00812059E9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26" y="1670"/>
                  <a:ext cx="48" cy="48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08" name="Oval 188">
                  <a:extLst>
                    <a:ext uri="{FF2B5EF4-FFF2-40B4-BE49-F238E27FC236}">
                      <a16:creationId xmlns:a16="http://schemas.microsoft.com/office/drawing/2014/main" id="{1B6E6613-2277-439E-6575-69CC0C23EA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0" y="1268"/>
                  <a:ext cx="48" cy="4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09" name="Line 189">
                  <a:extLst>
                    <a:ext uri="{FF2B5EF4-FFF2-40B4-BE49-F238E27FC236}">
                      <a16:creationId xmlns:a16="http://schemas.microsoft.com/office/drawing/2014/main" id="{9575A42B-9D73-522F-D329-7655A4222F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2572" y="1326"/>
                  <a:ext cx="70" cy="33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0" name="Line 190">
                  <a:extLst>
                    <a:ext uri="{FF2B5EF4-FFF2-40B4-BE49-F238E27FC236}">
                      <a16:creationId xmlns:a16="http://schemas.microsoft.com/office/drawing/2014/main" id="{BC70B3C2-14E3-88B6-D6DF-BDA8DC4151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69" y="1330"/>
                  <a:ext cx="76" cy="32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088" name="Line 191">
                <a:extLst>
                  <a:ext uri="{FF2B5EF4-FFF2-40B4-BE49-F238E27FC236}">
                    <a16:creationId xmlns:a16="http://schemas.microsoft.com/office/drawing/2014/main" id="{C1564FA4-7E10-6213-13EA-AD49E3E75E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99845" y="155575"/>
                <a:ext cx="894080" cy="37353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" name="Freeform 192">
                <a:extLst>
                  <a:ext uri="{FF2B5EF4-FFF2-40B4-BE49-F238E27FC236}">
                    <a16:creationId xmlns:a16="http://schemas.microsoft.com/office/drawing/2014/main" id="{31766ABD-27AC-D910-6077-17E77C730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430" y="1240473"/>
                <a:ext cx="911383" cy="307338"/>
              </a:xfrm>
              <a:custGeom>
                <a:avLst/>
                <a:gdLst>
                  <a:gd name="T0" fmla="*/ 1075 w 1078"/>
                  <a:gd name="T1" fmla="*/ 0 h 126"/>
                  <a:gd name="T2" fmla="*/ 961 w 1078"/>
                  <a:gd name="T3" fmla="*/ 33 h 126"/>
                  <a:gd name="T4" fmla="*/ 667 w 1078"/>
                  <a:gd name="T5" fmla="*/ 33 h 126"/>
                  <a:gd name="T6" fmla="*/ 240 w 1078"/>
                  <a:gd name="T7" fmla="*/ 51 h 126"/>
                  <a:gd name="T8" fmla="*/ 0 w 1078"/>
                  <a:gd name="T9" fmla="*/ 126 h 1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8" h="126">
                    <a:moveTo>
                      <a:pt x="1078" y="0"/>
                    </a:moveTo>
                    <a:cubicBezTo>
                      <a:pt x="1059" y="6"/>
                      <a:pt x="1032" y="28"/>
                      <a:pt x="964" y="33"/>
                    </a:cubicBezTo>
                    <a:cubicBezTo>
                      <a:pt x="896" y="38"/>
                      <a:pt x="791" y="30"/>
                      <a:pt x="670" y="33"/>
                    </a:cubicBezTo>
                    <a:cubicBezTo>
                      <a:pt x="549" y="36"/>
                      <a:pt x="352" y="36"/>
                      <a:pt x="240" y="51"/>
                    </a:cubicBezTo>
                    <a:cubicBezTo>
                      <a:pt x="128" y="66"/>
                      <a:pt x="64" y="94"/>
                      <a:pt x="0" y="126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" name="Freeform 195">
                <a:extLst>
                  <a:ext uri="{FF2B5EF4-FFF2-40B4-BE49-F238E27FC236}">
                    <a16:creationId xmlns:a16="http://schemas.microsoft.com/office/drawing/2014/main" id="{871B8059-3355-8AB6-338B-D0AA6FD0F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177" y="1595438"/>
                <a:ext cx="900748" cy="207962"/>
              </a:xfrm>
              <a:custGeom>
                <a:avLst/>
                <a:gdLst>
                  <a:gd name="T0" fmla="*/ 0 w 1216"/>
                  <a:gd name="T1" fmla="*/ 0 h 140"/>
                  <a:gd name="T2" fmla="*/ 180 w 1216"/>
                  <a:gd name="T3" fmla="*/ 100 h 140"/>
                  <a:gd name="T4" fmla="*/ 460 w 1216"/>
                  <a:gd name="T5" fmla="*/ 128 h 140"/>
                  <a:gd name="T6" fmla="*/ 1028 w 1216"/>
                  <a:gd name="T7" fmla="*/ 88 h 140"/>
                  <a:gd name="T8" fmla="*/ 1216 w 1216"/>
                  <a:gd name="T9" fmla="*/ 14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6" h="140">
                    <a:moveTo>
                      <a:pt x="0" y="0"/>
                    </a:moveTo>
                    <a:cubicBezTo>
                      <a:pt x="30" y="17"/>
                      <a:pt x="103" y="79"/>
                      <a:pt x="180" y="100"/>
                    </a:cubicBezTo>
                    <a:cubicBezTo>
                      <a:pt x="257" y="121"/>
                      <a:pt x="319" y="130"/>
                      <a:pt x="460" y="128"/>
                    </a:cubicBezTo>
                    <a:cubicBezTo>
                      <a:pt x="601" y="126"/>
                      <a:pt x="902" y="86"/>
                      <a:pt x="1028" y="88"/>
                    </a:cubicBezTo>
                    <a:cubicBezTo>
                      <a:pt x="1154" y="90"/>
                      <a:pt x="1177" y="129"/>
                      <a:pt x="1216" y="14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lgDash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098" name="Group 201">
                <a:extLst>
                  <a:ext uri="{FF2B5EF4-FFF2-40B4-BE49-F238E27FC236}">
                    <a16:creationId xmlns:a16="http://schemas.microsoft.com/office/drawing/2014/main" id="{95332915-5179-E6CA-14ED-9D1A3A8666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41513" y="399098"/>
                <a:ext cx="558800" cy="914400"/>
                <a:chOff x="2483" y="1971"/>
                <a:chExt cx="352" cy="576"/>
              </a:xfrm>
            </p:grpSpPr>
            <p:sp>
              <p:nvSpPr>
                <p:cNvPr id="3100" name="Oval 202">
                  <a:extLst>
                    <a:ext uri="{FF2B5EF4-FFF2-40B4-BE49-F238E27FC236}">
                      <a16:creationId xmlns:a16="http://schemas.microsoft.com/office/drawing/2014/main" id="{440C6527-0B37-70A6-F0E6-C3A2180DF8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6" y="2443"/>
                  <a:ext cx="49" cy="4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01" name="Oval 203">
                  <a:extLst>
                    <a:ext uri="{FF2B5EF4-FFF2-40B4-BE49-F238E27FC236}">
                      <a16:creationId xmlns:a16="http://schemas.microsoft.com/office/drawing/2014/main" id="{DBB1F65C-0900-22BD-031B-48E9C1FC54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5" y="2034"/>
                  <a:ext cx="49" cy="4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02" name="Oval 204">
                  <a:extLst>
                    <a:ext uri="{FF2B5EF4-FFF2-40B4-BE49-F238E27FC236}">
                      <a16:creationId xmlns:a16="http://schemas.microsoft.com/office/drawing/2014/main" id="{D0D72A88-8A52-1103-D6BC-07A81372A9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3" y="1971"/>
                  <a:ext cx="352" cy="576"/>
                </a:xfrm>
                <a:prstGeom prst="ellips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03" name="Freeform 205">
                  <a:extLst>
                    <a:ext uri="{FF2B5EF4-FFF2-40B4-BE49-F238E27FC236}">
                      <a16:creationId xmlns:a16="http://schemas.microsoft.com/office/drawing/2014/main" id="{0F952109-C57C-FB71-3778-C57FEFA9A8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" y="2084"/>
                  <a:ext cx="59" cy="360"/>
                </a:xfrm>
                <a:custGeom>
                  <a:avLst/>
                  <a:gdLst>
                    <a:gd name="T0" fmla="*/ 59 w 59"/>
                    <a:gd name="T1" fmla="*/ 0 h 360"/>
                    <a:gd name="T2" fmla="*/ 8 w 59"/>
                    <a:gd name="T3" fmla="*/ 135 h 360"/>
                    <a:gd name="T4" fmla="*/ 11 w 59"/>
                    <a:gd name="T5" fmla="*/ 270 h 360"/>
                    <a:gd name="T6" fmla="*/ 59 w 59"/>
                    <a:gd name="T7" fmla="*/ 360 h 3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9" h="360">
                      <a:moveTo>
                        <a:pt x="59" y="0"/>
                      </a:moveTo>
                      <a:cubicBezTo>
                        <a:pt x="37" y="45"/>
                        <a:pt x="16" y="90"/>
                        <a:pt x="8" y="135"/>
                      </a:cubicBezTo>
                      <a:cubicBezTo>
                        <a:pt x="0" y="180"/>
                        <a:pt x="3" y="232"/>
                        <a:pt x="11" y="270"/>
                      </a:cubicBezTo>
                      <a:cubicBezTo>
                        <a:pt x="19" y="308"/>
                        <a:pt x="39" y="334"/>
                        <a:pt x="59" y="360"/>
                      </a:cubicBezTo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" name="Freeform 206">
                  <a:extLst>
                    <a:ext uri="{FF2B5EF4-FFF2-40B4-BE49-F238E27FC236}">
                      <a16:creationId xmlns:a16="http://schemas.microsoft.com/office/drawing/2014/main" id="{0E1483BA-97E9-BD30-44D3-C150C04E3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689" y="2087"/>
                  <a:ext cx="59" cy="360"/>
                </a:xfrm>
                <a:custGeom>
                  <a:avLst/>
                  <a:gdLst>
                    <a:gd name="T0" fmla="*/ 59 w 59"/>
                    <a:gd name="T1" fmla="*/ 0 h 360"/>
                    <a:gd name="T2" fmla="*/ 8 w 59"/>
                    <a:gd name="T3" fmla="*/ 135 h 360"/>
                    <a:gd name="T4" fmla="*/ 11 w 59"/>
                    <a:gd name="T5" fmla="*/ 270 h 360"/>
                    <a:gd name="T6" fmla="*/ 59 w 59"/>
                    <a:gd name="T7" fmla="*/ 360 h 3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9" h="360">
                      <a:moveTo>
                        <a:pt x="59" y="0"/>
                      </a:moveTo>
                      <a:cubicBezTo>
                        <a:pt x="37" y="45"/>
                        <a:pt x="16" y="90"/>
                        <a:pt x="8" y="135"/>
                      </a:cubicBezTo>
                      <a:cubicBezTo>
                        <a:pt x="0" y="180"/>
                        <a:pt x="3" y="232"/>
                        <a:pt x="11" y="270"/>
                      </a:cubicBezTo>
                      <a:cubicBezTo>
                        <a:pt x="19" y="308"/>
                        <a:pt x="39" y="334"/>
                        <a:pt x="59" y="360"/>
                      </a:cubicBezTo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099" name="Freeform 207">
                <a:extLst>
                  <a:ext uri="{FF2B5EF4-FFF2-40B4-BE49-F238E27FC236}">
                    <a16:creationId xmlns:a16="http://schemas.microsoft.com/office/drawing/2014/main" id="{AF2FF04C-907C-DF30-B2BC-5008DE995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431" y="2485866"/>
                <a:ext cx="755015" cy="190659"/>
              </a:xfrm>
              <a:custGeom>
                <a:avLst/>
                <a:gdLst>
                  <a:gd name="T0" fmla="*/ 1159 w 1159"/>
                  <a:gd name="T1" fmla="*/ 3 h 155"/>
                  <a:gd name="T2" fmla="*/ 980 w 1159"/>
                  <a:gd name="T3" fmla="*/ 79 h 155"/>
                  <a:gd name="T4" fmla="*/ 508 w 1159"/>
                  <a:gd name="T5" fmla="*/ 15 h 155"/>
                  <a:gd name="T6" fmla="*/ 144 w 1159"/>
                  <a:gd name="T7" fmla="*/ 23 h 155"/>
                  <a:gd name="T8" fmla="*/ 0 w 1159"/>
                  <a:gd name="T9" fmla="*/ 155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9" h="155">
                    <a:moveTo>
                      <a:pt x="1159" y="3"/>
                    </a:moveTo>
                    <a:cubicBezTo>
                      <a:pt x="1129" y="16"/>
                      <a:pt x="1088" y="77"/>
                      <a:pt x="980" y="79"/>
                    </a:cubicBezTo>
                    <a:cubicBezTo>
                      <a:pt x="872" y="81"/>
                      <a:pt x="647" y="24"/>
                      <a:pt x="508" y="15"/>
                    </a:cubicBezTo>
                    <a:cubicBezTo>
                      <a:pt x="369" y="6"/>
                      <a:pt x="229" y="0"/>
                      <a:pt x="144" y="23"/>
                    </a:cubicBezTo>
                    <a:cubicBezTo>
                      <a:pt x="59" y="46"/>
                      <a:pt x="30" y="128"/>
                      <a:pt x="0" y="155"/>
                    </a:cubicBezTo>
                  </a:path>
                </a:pathLst>
              </a:custGeom>
              <a:noFill/>
              <a:ln w="9525" cap="flat" cmpd="sng">
                <a:solidFill>
                  <a:srgbClr val="FF0000"/>
                </a:solidFill>
                <a:prstDash val="lgDash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Oval 178">
                <a:extLst>
                  <a:ext uri="{FF2B5EF4-FFF2-40B4-BE49-F238E27FC236}">
                    <a16:creationId xmlns:a16="http://schemas.microsoft.com/office/drawing/2014/main" id="{A516EAB2-A03F-1547-2FE4-77CBA1E41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8408" y="106363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7" name="Oval 179">
                <a:extLst>
                  <a:ext uri="{FF2B5EF4-FFF2-40B4-BE49-F238E27FC236}">
                    <a16:creationId xmlns:a16="http://schemas.microsoft.com/office/drawing/2014/main" id="{6CEE9134-415F-8347-955D-FC2DEDD7D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3645" y="1522413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8" name="Oval 181">
                <a:extLst>
                  <a:ext uri="{FF2B5EF4-FFF2-40B4-BE49-F238E27FC236}">
                    <a16:creationId xmlns:a16="http://schemas.microsoft.com/office/drawing/2014/main" id="{F04B7266-4108-89F5-F74B-B86435B5E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3645" y="2676525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9" name="Oval 183">
                <a:extLst>
                  <a:ext uri="{FF2B5EF4-FFF2-40B4-BE49-F238E27FC236}">
                    <a16:creationId xmlns:a16="http://schemas.microsoft.com/office/drawing/2014/main" id="{CF89B595-8EE9-B818-C115-29FF2BCE3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7419" y="0"/>
                <a:ext cx="652305" cy="3005138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0" name="Freeform 207">
                <a:extLst>
                  <a:ext uri="{FF2B5EF4-FFF2-40B4-BE49-F238E27FC236}">
                    <a16:creationId xmlns:a16="http://schemas.microsoft.com/office/drawing/2014/main" id="{EFD3693B-97EB-0F78-44EF-4C4EC02CF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512" y="2488141"/>
                <a:ext cx="1067642" cy="232677"/>
              </a:xfrm>
              <a:custGeom>
                <a:avLst/>
                <a:gdLst>
                  <a:gd name="T0" fmla="*/ 1159 w 1159"/>
                  <a:gd name="T1" fmla="*/ 3 h 155"/>
                  <a:gd name="T2" fmla="*/ 980 w 1159"/>
                  <a:gd name="T3" fmla="*/ 79 h 155"/>
                  <a:gd name="T4" fmla="*/ 508 w 1159"/>
                  <a:gd name="T5" fmla="*/ 15 h 155"/>
                  <a:gd name="T6" fmla="*/ 144 w 1159"/>
                  <a:gd name="T7" fmla="*/ 23 h 155"/>
                  <a:gd name="T8" fmla="*/ 0 w 1159"/>
                  <a:gd name="T9" fmla="*/ 155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connsiteX0" fmla="*/ 10000 w 10000"/>
                  <a:gd name="connsiteY0" fmla="*/ 0 h 9806"/>
                  <a:gd name="connsiteX1" fmla="*/ 8456 w 10000"/>
                  <a:gd name="connsiteY1" fmla="*/ 4903 h 9806"/>
                  <a:gd name="connsiteX2" fmla="*/ 1242 w 10000"/>
                  <a:gd name="connsiteY2" fmla="*/ 1290 h 9806"/>
                  <a:gd name="connsiteX3" fmla="*/ 0 w 10000"/>
                  <a:gd name="connsiteY3" fmla="*/ 9806 h 9806"/>
                  <a:gd name="connsiteX0" fmla="*/ 10000 w 10000"/>
                  <a:gd name="connsiteY0" fmla="*/ 0 h 10000"/>
                  <a:gd name="connsiteX1" fmla="*/ 6659 w 10000"/>
                  <a:gd name="connsiteY1" fmla="*/ 7038 h 10000"/>
                  <a:gd name="connsiteX2" fmla="*/ 1242 w 10000"/>
                  <a:gd name="connsiteY2" fmla="*/ 1316 h 10000"/>
                  <a:gd name="connsiteX3" fmla="*/ 0 w 10000"/>
                  <a:gd name="connsiteY3" fmla="*/ 10000 h 10000"/>
                  <a:gd name="connsiteX0" fmla="*/ 10000 w 10000"/>
                  <a:gd name="connsiteY0" fmla="*/ 0 h 10000"/>
                  <a:gd name="connsiteX1" fmla="*/ 6659 w 10000"/>
                  <a:gd name="connsiteY1" fmla="*/ 7038 h 10000"/>
                  <a:gd name="connsiteX2" fmla="*/ 1889 w 10000"/>
                  <a:gd name="connsiteY2" fmla="*/ 1316 h 10000"/>
                  <a:gd name="connsiteX3" fmla="*/ 0 w 10000"/>
                  <a:gd name="connsiteY3" fmla="*/ 10000 h 10000"/>
                  <a:gd name="connsiteX0" fmla="*/ 9569 w 9569"/>
                  <a:gd name="connsiteY0" fmla="*/ 2839 h 8763"/>
                  <a:gd name="connsiteX1" fmla="*/ 6659 w 9569"/>
                  <a:gd name="connsiteY1" fmla="*/ 5801 h 8763"/>
                  <a:gd name="connsiteX2" fmla="*/ 1889 w 9569"/>
                  <a:gd name="connsiteY2" fmla="*/ 79 h 8763"/>
                  <a:gd name="connsiteX3" fmla="*/ 0 w 9569"/>
                  <a:gd name="connsiteY3" fmla="*/ 8763 h 8763"/>
                  <a:gd name="connsiteX0" fmla="*/ 10526 w 10526"/>
                  <a:gd name="connsiteY0" fmla="*/ 0 h 10946"/>
                  <a:gd name="connsiteX1" fmla="*/ 6959 w 10526"/>
                  <a:gd name="connsiteY1" fmla="*/ 7566 h 10946"/>
                  <a:gd name="connsiteX2" fmla="*/ 1974 w 10526"/>
                  <a:gd name="connsiteY2" fmla="*/ 1036 h 10946"/>
                  <a:gd name="connsiteX3" fmla="*/ 0 w 10526"/>
                  <a:gd name="connsiteY3" fmla="*/ 10946 h 10946"/>
                  <a:gd name="connsiteX0" fmla="*/ 10526 w 10526"/>
                  <a:gd name="connsiteY0" fmla="*/ 0 h 14202"/>
                  <a:gd name="connsiteX1" fmla="*/ 6959 w 10526"/>
                  <a:gd name="connsiteY1" fmla="*/ 10822 h 14202"/>
                  <a:gd name="connsiteX2" fmla="*/ 1974 w 10526"/>
                  <a:gd name="connsiteY2" fmla="*/ 4292 h 14202"/>
                  <a:gd name="connsiteX3" fmla="*/ 0 w 10526"/>
                  <a:gd name="connsiteY3" fmla="*/ 14202 h 14202"/>
                  <a:gd name="connsiteX0" fmla="*/ 10526 w 10526"/>
                  <a:gd name="connsiteY0" fmla="*/ 0 h 14202"/>
                  <a:gd name="connsiteX1" fmla="*/ 6959 w 10526"/>
                  <a:gd name="connsiteY1" fmla="*/ 10822 h 14202"/>
                  <a:gd name="connsiteX2" fmla="*/ 1974 w 10526"/>
                  <a:gd name="connsiteY2" fmla="*/ 4292 h 14202"/>
                  <a:gd name="connsiteX3" fmla="*/ 0 w 10526"/>
                  <a:gd name="connsiteY3" fmla="*/ 14202 h 14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26" h="14202">
                    <a:moveTo>
                      <a:pt x="10526" y="0"/>
                    </a:moveTo>
                    <a:cubicBezTo>
                      <a:pt x="9316" y="7952"/>
                      <a:pt x="8384" y="10107"/>
                      <a:pt x="6959" y="10822"/>
                    </a:cubicBezTo>
                    <a:cubicBezTo>
                      <a:pt x="5534" y="11537"/>
                      <a:pt x="3447" y="3340"/>
                      <a:pt x="1974" y="4292"/>
                    </a:cubicBezTo>
                    <a:cubicBezTo>
                      <a:pt x="1208" y="6019"/>
                      <a:pt x="271" y="12175"/>
                      <a:pt x="0" y="14202"/>
                    </a:cubicBezTo>
                  </a:path>
                </a:pathLst>
              </a:custGeom>
              <a:noFill/>
              <a:ln w="9525" cap="flat" cmpd="sng">
                <a:solidFill>
                  <a:srgbClr val="FF0000"/>
                </a:solidFill>
                <a:prstDash val="lgDash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" name="Title 1">
            <a:extLst>
              <a:ext uri="{FF2B5EF4-FFF2-40B4-BE49-F238E27FC236}">
                <a16:creationId xmlns:a16="http://schemas.microsoft.com/office/drawing/2014/main" id="{EC707DB9-3B3D-20B8-5C07-692E6AF5DCD3}"/>
              </a:ext>
            </a:extLst>
          </p:cNvPr>
          <p:cNvSpPr txBox="1">
            <a:spLocks/>
          </p:cNvSpPr>
          <p:nvPr/>
        </p:nvSpPr>
        <p:spPr>
          <a:xfrm>
            <a:off x="304800" y="228600"/>
            <a:ext cx="8610600" cy="838200"/>
          </a:xfrm>
          <a:prstGeom prst="rect">
            <a:avLst/>
          </a:prstGeom>
        </p:spPr>
        <p:txBody>
          <a:bodyPr/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9pPr>
          </a:lstStyle>
          <a:p>
            <a:pPr defTabSz="914400"/>
            <a:r>
              <a:rPr lang="en-US" kern="0"/>
              <a:t>Certain Types of Edge Crossings Forbidden</a:t>
            </a:r>
            <a:br>
              <a:rPr lang="en-US" kern="0"/>
            </a:br>
            <a:endParaRPr lang="en-US" kern="0" dirty="0"/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B50665B-0B8C-60F1-18CA-1965104541A1}"/>
              </a:ext>
            </a:extLst>
          </p:cNvPr>
          <p:cNvGrpSpPr/>
          <p:nvPr/>
        </p:nvGrpSpPr>
        <p:grpSpPr>
          <a:xfrm>
            <a:off x="2573217" y="1926431"/>
            <a:ext cx="3997567" cy="3005138"/>
            <a:chOff x="927702" y="38100"/>
            <a:chExt cx="3997567" cy="3005138"/>
          </a:xfrm>
        </p:grpSpPr>
        <p:sp>
          <p:nvSpPr>
            <p:cNvPr id="3080" name="Freeform 177">
              <a:extLst>
                <a:ext uri="{FF2B5EF4-FFF2-40B4-BE49-F238E27FC236}">
                  <a16:creationId xmlns:a16="http://schemas.microsoft.com/office/drawing/2014/main" id="{41960BCE-B56D-B905-3088-5230B46D0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502" y="1346200"/>
              <a:ext cx="683351" cy="1398028"/>
            </a:xfrm>
            <a:custGeom>
              <a:avLst/>
              <a:gdLst>
                <a:gd name="T0" fmla="*/ 1105 w 1116"/>
                <a:gd name="T1" fmla="*/ 0 h 884"/>
                <a:gd name="T2" fmla="*/ 1013 w 1116"/>
                <a:gd name="T3" fmla="*/ 152 h 884"/>
                <a:gd name="T4" fmla="*/ 489 w 1116"/>
                <a:gd name="T5" fmla="*/ 400 h 884"/>
                <a:gd name="T6" fmla="*/ 77 w 1116"/>
                <a:gd name="T7" fmla="*/ 660 h 884"/>
                <a:gd name="T8" fmla="*/ 29 w 1116"/>
                <a:gd name="T9" fmla="*/ 884 h 8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9653 w 9653"/>
                <a:gd name="connsiteY0" fmla="*/ 0 h 10000"/>
                <a:gd name="connsiteX1" fmla="*/ 8829 w 9653"/>
                <a:gd name="connsiteY1" fmla="*/ 1719 h 10000"/>
                <a:gd name="connsiteX2" fmla="*/ 3680 w 9653"/>
                <a:gd name="connsiteY2" fmla="*/ 4044 h 10000"/>
                <a:gd name="connsiteX3" fmla="*/ 442 w 9653"/>
                <a:gd name="connsiteY3" fmla="*/ 7466 h 10000"/>
                <a:gd name="connsiteX4" fmla="*/ 12 w 9653"/>
                <a:gd name="connsiteY4" fmla="*/ 10000 h 10000"/>
                <a:gd name="connsiteX0" fmla="*/ 9988 w 9988"/>
                <a:gd name="connsiteY0" fmla="*/ 0 h 10000"/>
                <a:gd name="connsiteX1" fmla="*/ 9134 w 9988"/>
                <a:gd name="connsiteY1" fmla="*/ 1719 h 10000"/>
                <a:gd name="connsiteX2" fmla="*/ 3800 w 9988"/>
                <a:gd name="connsiteY2" fmla="*/ 4044 h 10000"/>
                <a:gd name="connsiteX3" fmla="*/ 707 w 9988"/>
                <a:gd name="connsiteY3" fmla="*/ 7199 h 10000"/>
                <a:gd name="connsiteX4" fmla="*/ 0 w 9988"/>
                <a:gd name="connsiteY4" fmla="*/ 10000 h 10000"/>
                <a:gd name="connsiteX0" fmla="*/ 10002 w 10002"/>
                <a:gd name="connsiteY0" fmla="*/ 0 h 10000"/>
                <a:gd name="connsiteX1" fmla="*/ 9147 w 10002"/>
                <a:gd name="connsiteY1" fmla="*/ 1719 h 10000"/>
                <a:gd name="connsiteX2" fmla="*/ 3807 w 10002"/>
                <a:gd name="connsiteY2" fmla="*/ 4044 h 10000"/>
                <a:gd name="connsiteX3" fmla="*/ 710 w 10002"/>
                <a:gd name="connsiteY3" fmla="*/ 7199 h 10000"/>
                <a:gd name="connsiteX4" fmla="*/ 2 w 10002"/>
                <a:gd name="connsiteY4" fmla="*/ 10000 h 10000"/>
                <a:gd name="connsiteX0" fmla="*/ 10002 w 10002"/>
                <a:gd name="connsiteY0" fmla="*/ 0 h 10000"/>
                <a:gd name="connsiteX1" fmla="*/ 8206 w 10002"/>
                <a:gd name="connsiteY1" fmla="*/ 2146 h 10000"/>
                <a:gd name="connsiteX2" fmla="*/ 3807 w 10002"/>
                <a:gd name="connsiteY2" fmla="*/ 4044 h 10000"/>
                <a:gd name="connsiteX3" fmla="*/ 710 w 10002"/>
                <a:gd name="connsiteY3" fmla="*/ 7199 h 10000"/>
                <a:gd name="connsiteX4" fmla="*/ 2 w 10002"/>
                <a:gd name="connsiteY4" fmla="*/ 10000 h 10000"/>
                <a:gd name="connsiteX0" fmla="*/ 10001 w 10001"/>
                <a:gd name="connsiteY0" fmla="*/ 0 h 10000"/>
                <a:gd name="connsiteX1" fmla="*/ 8205 w 10001"/>
                <a:gd name="connsiteY1" fmla="*/ 2146 h 10000"/>
                <a:gd name="connsiteX2" fmla="*/ 3806 w 10001"/>
                <a:gd name="connsiteY2" fmla="*/ 4044 h 10000"/>
                <a:gd name="connsiteX3" fmla="*/ 1284 w 10001"/>
                <a:gd name="connsiteY3" fmla="*/ 6879 h 10000"/>
                <a:gd name="connsiteX4" fmla="*/ 1 w 10001"/>
                <a:gd name="connsiteY4" fmla="*/ 10000 h 10000"/>
                <a:gd name="connsiteX0" fmla="*/ 10000 w 10000"/>
                <a:gd name="connsiteY0" fmla="*/ 0 h 10000"/>
                <a:gd name="connsiteX1" fmla="*/ 8204 w 10000"/>
                <a:gd name="connsiteY1" fmla="*/ 2146 h 10000"/>
                <a:gd name="connsiteX2" fmla="*/ 3805 w 10000"/>
                <a:gd name="connsiteY2" fmla="*/ 4044 h 10000"/>
                <a:gd name="connsiteX3" fmla="*/ 1283 w 10000"/>
                <a:gd name="connsiteY3" fmla="*/ 6879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04 w 10000"/>
                <a:gd name="connsiteY1" fmla="*/ 2146 h 10000"/>
                <a:gd name="connsiteX2" fmla="*/ 3805 w 10000"/>
                <a:gd name="connsiteY2" fmla="*/ 4044 h 10000"/>
                <a:gd name="connsiteX3" fmla="*/ 1335 w 10000"/>
                <a:gd name="connsiteY3" fmla="*/ 6345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04 w 10000"/>
                <a:gd name="connsiteY1" fmla="*/ 2146 h 10000"/>
                <a:gd name="connsiteX2" fmla="*/ 2231 w 10000"/>
                <a:gd name="connsiteY2" fmla="*/ 3617 h 10000"/>
                <a:gd name="connsiteX3" fmla="*/ 1335 w 10000"/>
                <a:gd name="connsiteY3" fmla="*/ 6345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6892 w 10000"/>
                <a:gd name="connsiteY1" fmla="*/ 2061 h 10000"/>
                <a:gd name="connsiteX2" fmla="*/ 2231 w 10000"/>
                <a:gd name="connsiteY2" fmla="*/ 3617 h 10000"/>
                <a:gd name="connsiteX3" fmla="*/ 1335 w 10000"/>
                <a:gd name="connsiteY3" fmla="*/ 6345 h 10000"/>
                <a:gd name="connsiteX4" fmla="*/ 0 w 10000"/>
                <a:gd name="connsiteY4" fmla="*/ 10000 h 10000"/>
                <a:gd name="connsiteX0" fmla="*/ 10053 w 10053"/>
                <a:gd name="connsiteY0" fmla="*/ 0 h 10000"/>
                <a:gd name="connsiteX1" fmla="*/ 6945 w 10053"/>
                <a:gd name="connsiteY1" fmla="*/ 2061 h 10000"/>
                <a:gd name="connsiteX2" fmla="*/ 2284 w 10053"/>
                <a:gd name="connsiteY2" fmla="*/ 3617 h 10000"/>
                <a:gd name="connsiteX3" fmla="*/ 339 w 10053"/>
                <a:gd name="connsiteY3" fmla="*/ 5875 h 10000"/>
                <a:gd name="connsiteX4" fmla="*/ 53 w 10053"/>
                <a:gd name="connsiteY4" fmla="*/ 10000 h 10000"/>
                <a:gd name="connsiteX0" fmla="*/ 10000 w 10000"/>
                <a:gd name="connsiteY0" fmla="*/ 0 h 10000"/>
                <a:gd name="connsiteX1" fmla="*/ 6892 w 10000"/>
                <a:gd name="connsiteY1" fmla="*/ 2061 h 10000"/>
                <a:gd name="connsiteX2" fmla="*/ 2231 w 10000"/>
                <a:gd name="connsiteY2" fmla="*/ 3617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6892 w 10000"/>
                <a:gd name="connsiteY1" fmla="*/ 2061 h 10000"/>
                <a:gd name="connsiteX2" fmla="*/ 832 w 10000"/>
                <a:gd name="connsiteY2" fmla="*/ 5925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6892 w 10000"/>
                <a:gd name="connsiteY1" fmla="*/ 2061 h 10000"/>
                <a:gd name="connsiteX2" fmla="*/ 1094 w 10000"/>
                <a:gd name="connsiteY2" fmla="*/ 5369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6892 w 10000"/>
                <a:gd name="connsiteY1" fmla="*/ 2061 h 10000"/>
                <a:gd name="connsiteX2" fmla="*/ 1094 w 10000"/>
                <a:gd name="connsiteY2" fmla="*/ 5369 h 10000"/>
                <a:gd name="connsiteX3" fmla="*/ 0 w 10000"/>
                <a:gd name="connsiteY3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861" y="294"/>
                    <a:pt x="8376" y="1166"/>
                    <a:pt x="6892" y="2061"/>
                  </a:cubicBezTo>
                  <a:cubicBezTo>
                    <a:pt x="5408" y="2956"/>
                    <a:pt x="2243" y="4046"/>
                    <a:pt x="1094" y="5369"/>
                  </a:cubicBezTo>
                  <a:cubicBezTo>
                    <a:pt x="-55" y="6692"/>
                    <a:pt x="115" y="8670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80D8144F-090E-DEA6-9729-4E4C054C325D}"/>
                </a:ext>
              </a:extLst>
            </p:cNvPr>
            <p:cNvGrpSpPr/>
            <p:nvPr/>
          </p:nvGrpSpPr>
          <p:grpSpPr>
            <a:xfrm>
              <a:off x="927702" y="38100"/>
              <a:ext cx="716757" cy="3005138"/>
              <a:chOff x="126862" y="38100"/>
              <a:chExt cx="716757" cy="3005138"/>
            </a:xfrm>
          </p:grpSpPr>
          <p:sp>
            <p:nvSpPr>
              <p:cNvPr id="3081" name="Oval 178">
                <a:extLst>
                  <a:ext uri="{FF2B5EF4-FFF2-40B4-BE49-F238E27FC236}">
                    <a16:creationId xmlns:a16="http://schemas.microsoft.com/office/drawing/2014/main" id="{53BD51FF-2C1B-FA00-6F96-9DB98B32E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92" y="144463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082" name="Oval 179">
                <a:extLst>
                  <a:ext uri="{FF2B5EF4-FFF2-40B4-BE49-F238E27FC236}">
                    <a16:creationId xmlns:a16="http://schemas.microsoft.com/office/drawing/2014/main" id="{AF156F9B-44E9-AA21-C3FF-C5F09578B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488" y="1544638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083" name="Oval 180">
                <a:extLst>
                  <a:ext uri="{FF2B5EF4-FFF2-40B4-BE49-F238E27FC236}">
                    <a16:creationId xmlns:a16="http://schemas.microsoft.com/office/drawing/2014/main" id="{AAC4B197-5BEB-F2A7-6B98-E5FED8847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938" y="154305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084" name="Oval 181">
                <a:extLst>
                  <a:ext uri="{FF2B5EF4-FFF2-40B4-BE49-F238E27FC236}">
                    <a16:creationId xmlns:a16="http://schemas.microsoft.com/office/drawing/2014/main" id="{84599CAF-24B4-DAE3-6591-DA039162D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851" y="2744227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085" name="Oval 182">
                <a:extLst>
                  <a:ext uri="{FF2B5EF4-FFF2-40B4-BE49-F238E27FC236}">
                    <a16:creationId xmlns:a16="http://schemas.microsoft.com/office/drawing/2014/main" id="{982D900C-B68C-2246-0D5D-FF448484D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625" y="2747963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086" name="Oval 183">
                <a:extLst>
                  <a:ext uri="{FF2B5EF4-FFF2-40B4-BE49-F238E27FC236}">
                    <a16:creationId xmlns:a16="http://schemas.microsoft.com/office/drawing/2014/main" id="{A9A1EE56-2FC6-596D-F104-BE71FF72B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862" y="38100"/>
                <a:ext cx="716757" cy="3005138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3087" name="Group 184">
              <a:extLst>
                <a:ext uri="{FF2B5EF4-FFF2-40B4-BE49-F238E27FC236}">
                  <a16:creationId xmlns:a16="http://schemas.microsoft.com/office/drawing/2014/main" id="{55732F29-E663-FFDB-AF26-615BA4025B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6195" y="520700"/>
              <a:ext cx="614363" cy="1023938"/>
              <a:chOff x="2465" y="1200"/>
              <a:chExt cx="387" cy="645"/>
            </a:xfrm>
          </p:grpSpPr>
          <p:sp>
            <p:nvSpPr>
              <p:cNvPr id="3105" name="Oval 185">
                <a:extLst>
                  <a:ext uri="{FF2B5EF4-FFF2-40B4-BE49-F238E27FC236}">
                    <a16:creationId xmlns:a16="http://schemas.microsoft.com/office/drawing/2014/main" id="{E6D8F4CC-DC3D-5412-9115-E5BDEA27A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1200"/>
                <a:ext cx="387" cy="64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6" name="Oval 186">
                <a:extLst>
                  <a:ext uri="{FF2B5EF4-FFF2-40B4-BE49-F238E27FC236}">
                    <a16:creationId xmlns:a16="http://schemas.microsoft.com/office/drawing/2014/main" id="{C514A84C-6895-03CC-95B1-83961D736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9" y="1671"/>
                <a:ext cx="48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7" name="Oval 187">
                <a:extLst>
                  <a:ext uri="{FF2B5EF4-FFF2-40B4-BE49-F238E27FC236}">
                    <a16:creationId xmlns:a16="http://schemas.microsoft.com/office/drawing/2014/main" id="{DC667D45-D630-956A-6A0A-00812059E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6" y="1670"/>
                <a:ext cx="48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8" name="Oval 188">
                <a:extLst>
                  <a:ext uri="{FF2B5EF4-FFF2-40B4-BE49-F238E27FC236}">
                    <a16:creationId xmlns:a16="http://schemas.microsoft.com/office/drawing/2014/main" id="{1B6E6613-2277-439E-6575-69CC0C23E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" y="1268"/>
                <a:ext cx="48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9" name="Line 189">
                <a:extLst>
                  <a:ext uri="{FF2B5EF4-FFF2-40B4-BE49-F238E27FC236}">
                    <a16:creationId xmlns:a16="http://schemas.microsoft.com/office/drawing/2014/main" id="{9575A42B-9D73-522F-D329-7655A4222F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72" y="1326"/>
                <a:ext cx="70" cy="3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" name="Line 190">
                <a:extLst>
                  <a:ext uri="{FF2B5EF4-FFF2-40B4-BE49-F238E27FC236}">
                    <a16:creationId xmlns:a16="http://schemas.microsoft.com/office/drawing/2014/main" id="{BC70B3C2-14E3-88B6-D6DF-BDA8DC4151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69" y="1330"/>
                <a:ext cx="76" cy="32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88" name="Line 191">
              <a:extLst>
                <a:ext uri="{FF2B5EF4-FFF2-40B4-BE49-F238E27FC236}">
                  <a16:creationId xmlns:a16="http://schemas.microsoft.com/office/drawing/2014/main" id="{C1564FA4-7E10-6213-13EA-AD49E3E75E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21632" y="193675"/>
              <a:ext cx="868088" cy="4587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" name="Freeform 192">
              <a:extLst>
                <a:ext uri="{FF2B5EF4-FFF2-40B4-BE49-F238E27FC236}">
                  <a16:creationId xmlns:a16="http://schemas.microsoft.com/office/drawing/2014/main" id="{31766ABD-27AC-D910-6077-17E77C730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78" y="1349375"/>
              <a:ext cx="950730" cy="196849"/>
            </a:xfrm>
            <a:custGeom>
              <a:avLst/>
              <a:gdLst>
                <a:gd name="T0" fmla="*/ 1075 w 1078"/>
                <a:gd name="T1" fmla="*/ 0 h 126"/>
                <a:gd name="T2" fmla="*/ 961 w 1078"/>
                <a:gd name="T3" fmla="*/ 33 h 126"/>
                <a:gd name="T4" fmla="*/ 667 w 1078"/>
                <a:gd name="T5" fmla="*/ 33 h 126"/>
                <a:gd name="T6" fmla="*/ 240 w 1078"/>
                <a:gd name="T7" fmla="*/ 51 h 126"/>
                <a:gd name="T8" fmla="*/ 0 w 1078"/>
                <a:gd name="T9" fmla="*/ 126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8" h="126">
                  <a:moveTo>
                    <a:pt x="1078" y="0"/>
                  </a:moveTo>
                  <a:cubicBezTo>
                    <a:pt x="1059" y="6"/>
                    <a:pt x="1032" y="28"/>
                    <a:pt x="964" y="33"/>
                  </a:cubicBezTo>
                  <a:cubicBezTo>
                    <a:pt x="896" y="38"/>
                    <a:pt x="791" y="30"/>
                    <a:pt x="670" y="33"/>
                  </a:cubicBezTo>
                  <a:cubicBezTo>
                    <a:pt x="549" y="36"/>
                    <a:pt x="352" y="36"/>
                    <a:pt x="240" y="51"/>
                  </a:cubicBezTo>
                  <a:cubicBezTo>
                    <a:pt x="128" y="66"/>
                    <a:pt x="64" y="94"/>
                    <a:pt x="0" y="12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" name="Freeform 193">
              <a:extLst>
                <a:ext uri="{FF2B5EF4-FFF2-40B4-BE49-F238E27FC236}">
                  <a16:creationId xmlns:a16="http://schemas.microsoft.com/office/drawing/2014/main" id="{96587E25-11E9-F46A-DE99-D5790F119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328" y="1358900"/>
              <a:ext cx="830080" cy="201613"/>
            </a:xfrm>
            <a:custGeom>
              <a:avLst/>
              <a:gdLst>
                <a:gd name="T0" fmla="*/ 1005 w 1005"/>
                <a:gd name="T1" fmla="*/ 0 h 127"/>
                <a:gd name="T2" fmla="*/ 864 w 1005"/>
                <a:gd name="T3" fmla="*/ 48 h 127"/>
                <a:gd name="T4" fmla="*/ 516 w 1005"/>
                <a:gd name="T5" fmla="*/ 63 h 127"/>
                <a:gd name="T6" fmla="*/ 243 w 1005"/>
                <a:gd name="T7" fmla="*/ 63 h 127"/>
                <a:gd name="T8" fmla="*/ 0 w 1005"/>
                <a:gd name="T9" fmla="*/ 127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5" h="127">
                  <a:moveTo>
                    <a:pt x="1005" y="0"/>
                  </a:moveTo>
                  <a:cubicBezTo>
                    <a:pt x="982" y="8"/>
                    <a:pt x="945" y="38"/>
                    <a:pt x="864" y="48"/>
                  </a:cubicBezTo>
                  <a:cubicBezTo>
                    <a:pt x="783" y="58"/>
                    <a:pt x="619" y="61"/>
                    <a:pt x="516" y="63"/>
                  </a:cubicBezTo>
                  <a:cubicBezTo>
                    <a:pt x="413" y="65"/>
                    <a:pt x="329" y="52"/>
                    <a:pt x="243" y="63"/>
                  </a:cubicBezTo>
                  <a:cubicBezTo>
                    <a:pt x="157" y="74"/>
                    <a:pt x="51" y="114"/>
                    <a:pt x="0" y="127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" name="Freeform 194">
              <a:extLst>
                <a:ext uri="{FF2B5EF4-FFF2-40B4-BE49-F238E27FC236}">
                  <a16:creationId xmlns:a16="http://schemas.microsoft.com/office/drawing/2014/main" id="{2D3A7058-6563-81FD-46BA-F18A4D7AA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018" y="685859"/>
              <a:ext cx="1116240" cy="997808"/>
            </a:xfrm>
            <a:custGeom>
              <a:avLst/>
              <a:gdLst>
                <a:gd name="T0" fmla="*/ 0 w 908"/>
                <a:gd name="T1" fmla="*/ 615 h 672"/>
                <a:gd name="T2" fmla="*/ 168 w 908"/>
                <a:gd name="T3" fmla="*/ 671 h 672"/>
                <a:gd name="T4" fmla="*/ 324 w 908"/>
                <a:gd name="T5" fmla="*/ 607 h 672"/>
                <a:gd name="T6" fmla="*/ 444 w 908"/>
                <a:gd name="T7" fmla="*/ 335 h 672"/>
                <a:gd name="T8" fmla="*/ 628 w 908"/>
                <a:gd name="T9" fmla="*/ 51 h 672"/>
                <a:gd name="T10" fmla="*/ 908 w 908"/>
                <a:gd name="T11" fmla="*/ 27 h 6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0 w 10000"/>
                <a:gd name="connsiteY0" fmla="*/ 8831 h 8839"/>
                <a:gd name="connsiteX1" fmla="*/ 1641 w 10000"/>
                <a:gd name="connsiteY1" fmla="*/ 7521 h 8839"/>
                <a:gd name="connsiteX2" fmla="*/ 3568 w 10000"/>
                <a:gd name="connsiteY2" fmla="*/ 8712 h 8839"/>
                <a:gd name="connsiteX3" fmla="*/ 4890 w 10000"/>
                <a:gd name="connsiteY3" fmla="*/ 4664 h 8839"/>
                <a:gd name="connsiteX4" fmla="*/ 6916 w 10000"/>
                <a:gd name="connsiteY4" fmla="*/ 438 h 8839"/>
                <a:gd name="connsiteX5" fmla="*/ 10000 w 10000"/>
                <a:gd name="connsiteY5" fmla="*/ 81 h 8839"/>
                <a:gd name="connsiteX0" fmla="*/ 0 w 10000"/>
                <a:gd name="connsiteY0" fmla="*/ 9991 h 10005"/>
                <a:gd name="connsiteX1" fmla="*/ 1641 w 10000"/>
                <a:gd name="connsiteY1" fmla="*/ 8509 h 10005"/>
                <a:gd name="connsiteX2" fmla="*/ 3359 w 10000"/>
                <a:gd name="connsiteY2" fmla="*/ 6704 h 10005"/>
                <a:gd name="connsiteX3" fmla="*/ 4890 w 10000"/>
                <a:gd name="connsiteY3" fmla="*/ 5277 h 10005"/>
                <a:gd name="connsiteX4" fmla="*/ 6916 w 10000"/>
                <a:gd name="connsiteY4" fmla="*/ 496 h 10005"/>
                <a:gd name="connsiteX5" fmla="*/ 10000 w 10000"/>
                <a:gd name="connsiteY5" fmla="*/ 92 h 10005"/>
                <a:gd name="connsiteX0" fmla="*/ 0 w 10000"/>
                <a:gd name="connsiteY0" fmla="*/ 9991 h 10008"/>
                <a:gd name="connsiteX1" fmla="*/ 1641 w 10000"/>
                <a:gd name="connsiteY1" fmla="*/ 8509 h 10008"/>
                <a:gd name="connsiteX2" fmla="*/ 4890 w 10000"/>
                <a:gd name="connsiteY2" fmla="*/ 5277 h 10008"/>
                <a:gd name="connsiteX3" fmla="*/ 6916 w 10000"/>
                <a:gd name="connsiteY3" fmla="*/ 496 h 10008"/>
                <a:gd name="connsiteX4" fmla="*/ 10000 w 10000"/>
                <a:gd name="connsiteY4" fmla="*/ 92 h 10008"/>
                <a:gd name="connsiteX0" fmla="*/ 0 w 10334"/>
                <a:gd name="connsiteY0" fmla="*/ 10233 h 10247"/>
                <a:gd name="connsiteX1" fmla="*/ 1975 w 10334"/>
                <a:gd name="connsiteY1" fmla="*/ 8509 h 10247"/>
                <a:gd name="connsiteX2" fmla="*/ 5224 w 10334"/>
                <a:gd name="connsiteY2" fmla="*/ 5277 h 10247"/>
                <a:gd name="connsiteX3" fmla="*/ 7250 w 10334"/>
                <a:gd name="connsiteY3" fmla="*/ 496 h 10247"/>
                <a:gd name="connsiteX4" fmla="*/ 10334 w 10334"/>
                <a:gd name="connsiteY4" fmla="*/ 92 h 10247"/>
                <a:gd name="connsiteX0" fmla="*/ 0 w 10334"/>
                <a:gd name="connsiteY0" fmla="*/ 10233 h 10471"/>
                <a:gd name="connsiteX1" fmla="*/ 1975 w 10334"/>
                <a:gd name="connsiteY1" fmla="*/ 8509 h 10471"/>
                <a:gd name="connsiteX2" fmla="*/ 5224 w 10334"/>
                <a:gd name="connsiteY2" fmla="*/ 5277 h 10471"/>
                <a:gd name="connsiteX3" fmla="*/ 7250 w 10334"/>
                <a:gd name="connsiteY3" fmla="*/ 496 h 10471"/>
                <a:gd name="connsiteX4" fmla="*/ 10334 w 10334"/>
                <a:gd name="connsiteY4" fmla="*/ 92 h 10471"/>
                <a:gd name="connsiteX0" fmla="*/ 0 w 10334"/>
                <a:gd name="connsiteY0" fmla="*/ 10233 h 10499"/>
                <a:gd name="connsiteX1" fmla="*/ 1975 w 10334"/>
                <a:gd name="connsiteY1" fmla="*/ 8509 h 10499"/>
                <a:gd name="connsiteX2" fmla="*/ 4013 w 10334"/>
                <a:gd name="connsiteY2" fmla="*/ 3499 h 10499"/>
                <a:gd name="connsiteX3" fmla="*/ 7250 w 10334"/>
                <a:gd name="connsiteY3" fmla="*/ 496 h 10499"/>
                <a:gd name="connsiteX4" fmla="*/ 10334 w 10334"/>
                <a:gd name="connsiteY4" fmla="*/ 92 h 10499"/>
                <a:gd name="connsiteX0" fmla="*/ 0 w 10334"/>
                <a:gd name="connsiteY0" fmla="*/ 10233 h 10233"/>
                <a:gd name="connsiteX1" fmla="*/ 4013 w 10334"/>
                <a:gd name="connsiteY1" fmla="*/ 3499 h 10233"/>
                <a:gd name="connsiteX2" fmla="*/ 7250 w 10334"/>
                <a:gd name="connsiteY2" fmla="*/ 496 h 10233"/>
                <a:gd name="connsiteX3" fmla="*/ 10334 w 10334"/>
                <a:gd name="connsiteY3" fmla="*/ 92 h 10233"/>
                <a:gd name="connsiteX0" fmla="*/ 0 w 10334"/>
                <a:gd name="connsiteY0" fmla="*/ 10233 h 10516"/>
                <a:gd name="connsiteX1" fmla="*/ 4013 w 10334"/>
                <a:gd name="connsiteY1" fmla="*/ 3499 h 10516"/>
                <a:gd name="connsiteX2" fmla="*/ 7250 w 10334"/>
                <a:gd name="connsiteY2" fmla="*/ 496 h 10516"/>
                <a:gd name="connsiteX3" fmla="*/ 10334 w 10334"/>
                <a:gd name="connsiteY3" fmla="*/ 92 h 10516"/>
                <a:gd name="connsiteX0" fmla="*/ 0 w 10167"/>
                <a:gd name="connsiteY0" fmla="*/ 9829 h 10124"/>
                <a:gd name="connsiteX1" fmla="*/ 3846 w 10167"/>
                <a:gd name="connsiteY1" fmla="*/ 3499 h 10124"/>
                <a:gd name="connsiteX2" fmla="*/ 7083 w 10167"/>
                <a:gd name="connsiteY2" fmla="*/ 496 h 10124"/>
                <a:gd name="connsiteX3" fmla="*/ 10167 w 10167"/>
                <a:gd name="connsiteY3" fmla="*/ 92 h 10124"/>
                <a:gd name="connsiteX0" fmla="*/ 0 w 10167"/>
                <a:gd name="connsiteY0" fmla="*/ 9829 h 10124"/>
                <a:gd name="connsiteX1" fmla="*/ 3846 w 10167"/>
                <a:gd name="connsiteY1" fmla="*/ 3499 h 10124"/>
                <a:gd name="connsiteX2" fmla="*/ 7083 w 10167"/>
                <a:gd name="connsiteY2" fmla="*/ 496 h 10124"/>
                <a:gd name="connsiteX3" fmla="*/ 10167 w 10167"/>
                <a:gd name="connsiteY3" fmla="*/ 92 h 10124"/>
                <a:gd name="connsiteX0" fmla="*/ 0 w 10167"/>
                <a:gd name="connsiteY0" fmla="*/ 9737 h 10032"/>
                <a:gd name="connsiteX1" fmla="*/ 3846 w 10167"/>
                <a:gd name="connsiteY1" fmla="*/ 3407 h 10032"/>
                <a:gd name="connsiteX2" fmla="*/ 7083 w 10167"/>
                <a:gd name="connsiteY2" fmla="*/ 404 h 10032"/>
                <a:gd name="connsiteX3" fmla="*/ 10167 w 10167"/>
                <a:gd name="connsiteY3" fmla="*/ 0 h 10032"/>
                <a:gd name="connsiteX0" fmla="*/ 0 w 10167"/>
                <a:gd name="connsiteY0" fmla="*/ 9737 h 10032"/>
                <a:gd name="connsiteX1" fmla="*/ 3846 w 10167"/>
                <a:gd name="connsiteY1" fmla="*/ 3407 h 10032"/>
                <a:gd name="connsiteX2" fmla="*/ 7083 w 10167"/>
                <a:gd name="connsiteY2" fmla="*/ 404 h 10032"/>
                <a:gd name="connsiteX3" fmla="*/ 10167 w 10167"/>
                <a:gd name="connsiteY3" fmla="*/ 0 h 10032"/>
                <a:gd name="connsiteX0" fmla="*/ 0 w 10113"/>
                <a:gd name="connsiteY0" fmla="*/ 9615 h 9914"/>
                <a:gd name="connsiteX1" fmla="*/ 3792 w 10113"/>
                <a:gd name="connsiteY1" fmla="*/ 3407 h 9914"/>
                <a:gd name="connsiteX2" fmla="*/ 7029 w 10113"/>
                <a:gd name="connsiteY2" fmla="*/ 404 h 9914"/>
                <a:gd name="connsiteX3" fmla="*/ 10113 w 10113"/>
                <a:gd name="connsiteY3" fmla="*/ 0 h 9914"/>
                <a:gd name="connsiteX0" fmla="*/ 0 w 10000"/>
                <a:gd name="connsiteY0" fmla="*/ 9698 h 10259"/>
                <a:gd name="connsiteX1" fmla="*/ 3750 w 10000"/>
                <a:gd name="connsiteY1" fmla="*/ 3437 h 10259"/>
                <a:gd name="connsiteX2" fmla="*/ 6950 w 10000"/>
                <a:gd name="connsiteY2" fmla="*/ 408 h 10259"/>
                <a:gd name="connsiteX3" fmla="*/ 10000 w 10000"/>
                <a:gd name="connsiteY3" fmla="*/ 0 h 10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259">
                  <a:moveTo>
                    <a:pt x="0" y="9698"/>
                  </a:moveTo>
                  <a:cubicBezTo>
                    <a:pt x="1626" y="12323"/>
                    <a:pt x="2592" y="4985"/>
                    <a:pt x="3750" y="3437"/>
                  </a:cubicBezTo>
                  <a:cubicBezTo>
                    <a:pt x="4908" y="1888"/>
                    <a:pt x="5864" y="1029"/>
                    <a:pt x="6950" y="408"/>
                  </a:cubicBezTo>
                  <a:cubicBezTo>
                    <a:pt x="7914" y="-133"/>
                    <a:pt x="9368" y="84"/>
                    <a:pt x="10000" y="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" name="Freeform 195">
              <a:extLst>
                <a:ext uri="{FF2B5EF4-FFF2-40B4-BE49-F238E27FC236}">
                  <a16:creationId xmlns:a16="http://schemas.microsoft.com/office/drawing/2014/main" id="{871B8059-3355-8AB6-338B-D0AA6FD0F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139" y="1605990"/>
              <a:ext cx="728617" cy="235510"/>
            </a:xfrm>
            <a:custGeom>
              <a:avLst/>
              <a:gdLst>
                <a:gd name="T0" fmla="*/ 0 w 1216"/>
                <a:gd name="T1" fmla="*/ 0 h 140"/>
                <a:gd name="T2" fmla="*/ 180 w 1216"/>
                <a:gd name="T3" fmla="*/ 100 h 140"/>
                <a:gd name="T4" fmla="*/ 460 w 1216"/>
                <a:gd name="T5" fmla="*/ 128 h 140"/>
                <a:gd name="T6" fmla="*/ 1028 w 1216"/>
                <a:gd name="T7" fmla="*/ 88 h 140"/>
                <a:gd name="T8" fmla="*/ 1216 w 1216"/>
                <a:gd name="T9" fmla="*/ 140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6" h="140">
                  <a:moveTo>
                    <a:pt x="0" y="0"/>
                  </a:moveTo>
                  <a:cubicBezTo>
                    <a:pt x="30" y="17"/>
                    <a:pt x="103" y="79"/>
                    <a:pt x="180" y="100"/>
                  </a:cubicBezTo>
                  <a:cubicBezTo>
                    <a:pt x="257" y="121"/>
                    <a:pt x="319" y="130"/>
                    <a:pt x="460" y="128"/>
                  </a:cubicBezTo>
                  <a:cubicBezTo>
                    <a:pt x="601" y="126"/>
                    <a:pt x="902" y="86"/>
                    <a:pt x="1028" y="88"/>
                  </a:cubicBezTo>
                  <a:cubicBezTo>
                    <a:pt x="1154" y="90"/>
                    <a:pt x="1177" y="129"/>
                    <a:pt x="1216" y="14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" name="Freeform 196">
              <a:extLst>
                <a:ext uri="{FF2B5EF4-FFF2-40B4-BE49-F238E27FC236}">
                  <a16:creationId xmlns:a16="http://schemas.microsoft.com/office/drawing/2014/main" id="{11049F3A-0438-0297-2819-F195CA439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603" y="1358901"/>
              <a:ext cx="1188854" cy="1381592"/>
            </a:xfrm>
            <a:custGeom>
              <a:avLst/>
              <a:gdLst>
                <a:gd name="T0" fmla="*/ 1084 w 1084"/>
                <a:gd name="T1" fmla="*/ 0 h 876"/>
                <a:gd name="T2" fmla="*/ 976 w 1084"/>
                <a:gd name="T3" fmla="*/ 168 h 876"/>
                <a:gd name="T4" fmla="*/ 548 w 1084"/>
                <a:gd name="T5" fmla="*/ 436 h 876"/>
                <a:gd name="T6" fmla="*/ 164 w 1084"/>
                <a:gd name="T7" fmla="*/ 636 h 876"/>
                <a:gd name="T8" fmla="*/ 0 w 1084"/>
                <a:gd name="T9" fmla="*/ 876 h 8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9004 w 10000"/>
                <a:gd name="connsiteY1" fmla="*/ 1918 h 10000"/>
                <a:gd name="connsiteX2" fmla="*/ 5055 w 10000"/>
                <a:gd name="connsiteY2" fmla="*/ 4977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9004 w 10000"/>
                <a:gd name="connsiteY1" fmla="*/ 1918 h 10000"/>
                <a:gd name="connsiteX2" fmla="*/ 4354 w 10000"/>
                <a:gd name="connsiteY2" fmla="*/ 5526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354 w 10000"/>
                <a:gd name="connsiteY2" fmla="*/ 5526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354 w 10000"/>
                <a:gd name="connsiteY2" fmla="*/ 5526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5445 w 10000"/>
                <a:gd name="connsiteY2" fmla="*/ 5032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977 w 10000"/>
                <a:gd name="connsiteY2" fmla="*/ 5142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977 w 10000"/>
                <a:gd name="connsiteY2" fmla="*/ 5142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3720 w 10000"/>
                <a:gd name="connsiteY2" fmla="*/ 4190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3720 w 10000"/>
                <a:gd name="connsiteY2" fmla="*/ 4190 h 10000"/>
                <a:gd name="connsiteX3" fmla="*/ 710 w 10000"/>
                <a:gd name="connsiteY3" fmla="*/ 5712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3720 w 10000"/>
                <a:gd name="connsiteY2" fmla="*/ 4190 h 10000"/>
                <a:gd name="connsiteX3" fmla="*/ 710 w 10000"/>
                <a:gd name="connsiteY3" fmla="*/ 5712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7409 w 10000"/>
                <a:gd name="connsiteY1" fmla="*/ 2314 h 10000"/>
                <a:gd name="connsiteX2" fmla="*/ 3720 w 10000"/>
                <a:gd name="connsiteY2" fmla="*/ 4190 h 10000"/>
                <a:gd name="connsiteX3" fmla="*/ 710 w 10000"/>
                <a:gd name="connsiteY3" fmla="*/ 5712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7409 w 10000"/>
                <a:gd name="connsiteY1" fmla="*/ 2314 h 10000"/>
                <a:gd name="connsiteX2" fmla="*/ 3720 w 10000"/>
                <a:gd name="connsiteY2" fmla="*/ 4190 h 10000"/>
                <a:gd name="connsiteX3" fmla="*/ 811 w 10000"/>
                <a:gd name="connsiteY3" fmla="*/ 5496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7409 w 10000"/>
                <a:gd name="connsiteY1" fmla="*/ 2314 h 10000"/>
                <a:gd name="connsiteX2" fmla="*/ 3569 w 10000"/>
                <a:gd name="connsiteY2" fmla="*/ 3844 h 10000"/>
                <a:gd name="connsiteX3" fmla="*/ 811 w 10000"/>
                <a:gd name="connsiteY3" fmla="*/ 5496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7409 w 10000"/>
                <a:gd name="connsiteY1" fmla="*/ 2314 h 10000"/>
                <a:gd name="connsiteX2" fmla="*/ 4273 w 10000"/>
                <a:gd name="connsiteY2" fmla="*/ 3887 h 10000"/>
                <a:gd name="connsiteX3" fmla="*/ 811 w 10000"/>
                <a:gd name="connsiteY3" fmla="*/ 5496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834" y="331"/>
                    <a:pt x="8363" y="1666"/>
                    <a:pt x="7409" y="2314"/>
                  </a:cubicBezTo>
                  <a:cubicBezTo>
                    <a:pt x="6455" y="2962"/>
                    <a:pt x="5372" y="3357"/>
                    <a:pt x="4273" y="3887"/>
                  </a:cubicBezTo>
                  <a:cubicBezTo>
                    <a:pt x="3174" y="4417"/>
                    <a:pt x="1650" y="4663"/>
                    <a:pt x="811" y="5496"/>
                  </a:cubicBezTo>
                  <a:cubicBezTo>
                    <a:pt x="-29" y="6330"/>
                    <a:pt x="69" y="8424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98" name="Group 201">
              <a:extLst>
                <a:ext uri="{FF2B5EF4-FFF2-40B4-BE49-F238E27FC236}">
                  <a16:creationId xmlns:a16="http://schemas.microsoft.com/office/drawing/2014/main" id="{95332915-5179-E6CA-14ED-9D1A3A8666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83345" y="1709738"/>
              <a:ext cx="558800" cy="914400"/>
              <a:chOff x="2483" y="1971"/>
              <a:chExt cx="352" cy="576"/>
            </a:xfrm>
          </p:grpSpPr>
          <p:sp>
            <p:nvSpPr>
              <p:cNvPr id="3100" name="Oval 202">
                <a:extLst>
                  <a:ext uri="{FF2B5EF4-FFF2-40B4-BE49-F238E27FC236}">
                    <a16:creationId xmlns:a16="http://schemas.microsoft.com/office/drawing/2014/main" id="{440C6527-0B37-70A6-F0E6-C3A2180DF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6" y="2443"/>
                <a:ext cx="49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1" name="Oval 203">
                <a:extLst>
                  <a:ext uri="{FF2B5EF4-FFF2-40B4-BE49-F238E27FC236}">
                    <a16:creationId xmlns:a16="http://schemas.microsoft.com/office/drawing/2014/main" id="{DBB1F65C-0900-22BD-031B-48E9C1FC5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2034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2" name="Oval 204">
                <a:extLst>
                  <a:ext uri="{FF2B5EF4-FFF2-40B4-BE49-F238E27FC236}">
                    <a16:creationId xmlns:a16="http://schemas.microsoft.com/office/drawing/2014/main" id="{D0D72A88-8A52-1103-D6BC-07A81372A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1971"/>
                <a:ext cx="352" cy="576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3" name="Freeform 205">
                <a:extLst>
                  <a:ext uri="{FF2B5EF4-FFF2-40B4-BE49-F238E27FC236}">
                    <a16:creationId xmlns:a16="http://schemas.microsoft.com/office/drawing/2014/main" id="{0F952109-C57C-FB71-3778-C57FEFA9A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84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" name="Freeform 206">
                <a:extLst>
                  <a:ext uri="{FF2B5EF4-FFF2-40B4-BE49-F238E27FC236}">
                    <a16:creationId xmlns:a16="http://schemas.microsoft.com/office/drawing/2014/main" id="{0E1483BA-97E9-BD30-44D3-C150C04E394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89" y="2087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99" name="Freeform 207">
              <a:extLst>
                <a:ext uri="{FF2B5EF4-FFF2-40B4-BE49-F238E27FC236}">
                  <a16:creationId xmlns:a16="http://schemas.microsoft.com/office/drawing/2014/main" id="{AF2FF04C-907C-DF30-B2BC-5008DE995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665" y="2528889"/>
              <a:ext cx="814205" cy="231213"/>
            </a:xfrm>
            <a:custGeom>
              <a:avLst/>
              <a:gdLst>
                <a:gd name="T0" fmla="*/ 1159 w 1159"/>
                <a:gd name="T1" fmla="*/ 3 h 155"/>
                <a:gd name="T2" fmla="*/ 980 w 1159"/>
                <a:gd name="T3" fmla="*/ 79 h 155"/>
                <a:gd name="T4" fmla="*/ 508 w 1159"/>
                <a:gd name="T5" fmla="*/ 15 h 155"/>
                <a:gd name="T6" fmla="*/ 144 w 1159"/>
                <a:gd name="T7" fmla="*/ 23 h 155"/>
                <a:gd name="T8" fmla="*/ 0 w 1159"/>
                <a:gd name="T9" fmla="*/ 15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9" h="155">
                  <a:moveTo>
                    <a:pt x="1159" y="3"/>
                  </a:moveTo>
                  <a:cubicBezTo>
                    <a:pt x="1129" y="16"/>
                    <a:pt x="1088" y="77"/>
                    <a:pt x="980" y="79"/>
                  </a:cubicBezTo>
                  <a:cubicBezTo>
                    <a:pt x="872" y="81"/>
                    <a:pt x="647" y="24"/>
                    <a:pt x="508" y="15"/>
                  </a:cubicBezTo>
                  <a:cubicBezTo>
                    <a:pt x="369" y="6"/>
                    <a:pt x="229" y="0"/>
                    <a:pt x="144" y="23"/>
                  </a:cubicBezTo>
                  <a:cubicBezTo>
                    <a:pt x="59" y="46"/>
                    <a:pt x="30" y="128"/>
                    <a:pt x="0" y="155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" name="Arrow: Right 1">
              <a:extLst>
                <a:ext uri="{FF2B5EF4-FFF2-40B4-BE49-F238E27FC236}">
                  <a16:creationId xmlns:a16="http://schemas.microsoft.com/office/drawing/2014/main" id="{8F0BFDC8-ACAE-BD44-3A2E-6335E4D23601}"/>
                </a:ext>
              </a:extLst>
            </p:cNvPr>
            <p:cNvSpPr/>
            <p:nvPr/>
          </p:nvSpPr>
          <p:spPr bwMode="auto">
            <a:xfrm>
              <a:off x="2617789" y="1463674"/>
              <a:ext cx="441960" cy="266701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</a:endParaRPr>
            </a:p>
          </p:txBody>
        </p:sp>
        <p:sp>
          <p:nvSpPr>
            <p:cNvPr id="30" name="Freeform 177">
              <a:extLst>
                <a:ext uri="{FF2B5EF4-FFF2-40B4-BE49-F238E27FC236}">
                  <a16:creationId xmlns:a16="http://schemas.microsoft.com/office/drawing/2014/main" id="{C42E0EAE-3C38-2371-35D5-CF4C1C5E0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136" y="1343026"/>
              <a:ext cx="970059" cy="1390650"/>
            </a:xfrm>
            <a:custGeom>
              <a:avLst/>
              <a:gdLst>
                <a:gd name="T0" fmla="*/ 1105 w 1116"/>
                <a:gd name="T1" fmla="*/ 0 h 884"/>
                <a:gd name="T2" fmla="*/ 1013 w 1116"/>
                <a:gd name="T3" fmla="*/ 152 h 884"/>
                <a:gd name="T4" fmla="*/ 489 w 1116"/>
                <a:gd name="T5" fmla="*/ 400 h 884"/>
                <a:gd name="T6" fmla="*/ 77 w 1116"/>
                <a:gd name="T7" fmla="*/ 660 h 884"/>
                <a:gd name="T8" fmla="*/ 29 w 1116"/>
                <a:gd name="T9" fmla="*/ 884 h 8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9653 w 9653"/>
                <a:gd name="connsiteY0" fmla="*/ 0 h 10000"/>
                <a:gd name="connsiteX1" fmla="*/ 8829 w 9653"/>
                <a:gd name="connsiteY1" fmla="*/ 1719 h 10000"/>
                <a:gd name="connsiteX2" fmla="*/ 3680 w 9653"/>
                <a:gd name="connsiteY2" fmla="*/ 4044 h 10000"/>
                <a:gd name="connsiteX3" fmla="*/ 442 w 9653"/>
                <a:gd name="connsiteY3" fmla="*/ 7466 h 10000"/>
                <a:gd name="connsiteX4" fmla="*/ 12 w 9653"/>
                <a:gd name="connsiteY4" fmla="*/ 10000 h 10000"/>
                <a:gd name="connsiteX0" fmla="*/ 9988 w 9988"/>
                <a:gd name="connsiteY0" fmla="*/ 0 h 10000"/>
                <a:gd name="connsiteX1" fmla="*/ 9134 w 9988"/>
                <a:gd name="connsiteY1" fmla="*/ 1719 h 10000"/>
                <a:gd name="connsiteX2" fmla="*/ 3800 w 9988"/>
                <a:gd name="connsiteY2" fmla="*/ 4044 h 10000"/>
                <a:gd name="connsiteX3" fmla="*/ 707 w 9988"/>
                <a:gd name="connsiteY3" fmla="*/ 7199 h 10000"/>
                <a:gd name="connsiteX4" fmla="*/ 0 w 9988"/>
                <a:gd name="connsiteY4" fmla="*/ 10000 h 10000"/>
                <a:gd name="connsiteX0" fmla="*/ 10002 w 10002"/>
                <a:gd name="connsiteY0" fmla="*/ 0 h 10000"/>
                <a:gd name="connsiteX1" fmla="*/ 9147 w 10002"/>
                <a:gd name="connsiteY1" fmla="*/ 1719 h 10000"/>
                <a:gd name="connsiteX2" fmla="*/ 3807 w 10002"/>
                <a:gd name="connsiteY2" fmla="*/ 4044 h 10000"/>
                <a:gd name="connsiteX3" fmla="*/ 710 w 10002"/>
                <a:gd name="connsiteY3" fmla="*/ 7199 h 10000"/>
                <a:gd name="connsiteX4" fmla="*/ 2 w 10002"/>
                <a:gd name="connsiteY4" fmla="*/ 10000 h 10000"/>
                <a:gd name="connsiteX0" fmla="*/ 10002 w 10002"/>
                <a:gd name="connsiteY0" fmla="*/ 0 h 10000"/>
                <a:gd name="connsiteX1" fmla="*/ 8206 w 10002"/>
                <a:gd name="connsiteY1" fmla="*/ 2146 h 10000"/>
                <a:gd name="connsiteX2" fmla="*/ 3807 w 10002"/>
                <a:gd name="connsiteY2" fmla="*/ 4044 h 10000"/>
                <a:gd name="connsiteX3" fmla="*/ 710 w 10002"/>
                <a:gd name="connsiteY3" fmla="*/ 7199 h 10000"/>
                <a:gd name="connsiteX4" fmla="*/ 2 w 10002"/>
                <a:gd name="connsiteY4" fmla="*/ 10000 h 10000"/>
                <a:gd name="connsiteX0" fmla="*/ 10001 w 10001"/>
                <a:gd name="connsiteY0" fmla="*/ 0 h 10000"/>
                <a:gd name="connsiteX1" fmla="*/ 8205 w 10001"/>
                <a:gd name="connsiteY1" fmla="*/ 2146 h 10000"/>
                <a:gd name="connsiteX2" fmla="*/ 3806 w 10001"/>
                <a:gd name="connsiteY2" fmla="*/ 4044 h 10000"/>
                <a:gd name="connsiteX3" fmla="*/ 1284 w 10001"/>
                <a:gd name="connsiteY3" fmla="*/ 6879 h 10000"/>
                <a:gd name="connsiteX4" fmla="*/ 1 w 10001"/>
                <a:gd name="connsiteY4" fmla="*/ 10000 h 10000"/>
                <a:gd name="connsiteX0" fmla="*/ 10000 w 10000"/>
                <a:gd name="connsiteY0" fmla="*/ 0 h 10000"/>
                <a:gd name="connsiteX1" fmla="*/ 8204 w 10000"/>
                <a:gd name="connsiteY1" fmla="*/ 2146 h 10000"/>
                <a:gd name="connsiteX2" fmla="*/ 3805 w 10000"/>
                <a:gd name="connsiteY2" fmla="*/ 4044 h 10000"/>
                <a:gd name="connsiteX3" fmla="*/ 1283 w 10000"/>
                <a:gd name="connsiteY3" fmla="*/ 6879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04 w 10000"/>
                <a:gd name="connsiteY1" fmla="*/ 2146 h 10000"/>
                <a:gd name="connsiteX2" fmla="*/ 3805 w 10000"/>
                <a:gd name="connsiteY2" fmla="*/ 4044 h 10000"/>
                <a:gd name="connsiteX3" fmla="*/ 1335 w 10000"/>
                <a:gd name="connsiteY3" fmla="*/ 6345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7834 w 10000"/>
                <a:gd name="connsiteY1" fmla="*/ 1931 h 10000"/>
                <a:gd name="connsiteX2" fmla="*/ 3805 w 10000"/>
                <a:gd name="connsiteY2" fmla="*/ 4044 h 10000"/>
                <a:gd name="connsiteX3" fmla="*/ 1335 w 10000"/>
                <a:gd name="connsiteY3" fmla="*/ 6345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861" y="294"/>
                    <a:pt x="8867" y="1257"/>
                    <a:pt x="7834" y="1931"/>
                  </a:cubicBezTo>
                  <a:cubicBezTo>
                    <a:pt x="6803" y="2605"/>
                    <a:pt x="4888" y="3308"/>
                    <a:pt x="3805" y="4044"/>
                  </a:cubicBezTo>
                  <a:cubicBezTo>
                    <a:pt x="2722" y="4780"/>
                    <a:pt x="2051" y="5429"/>
                    <a:pt x="1335" y="6345"/>
                  </a:cubicBezTo>
                  <a:cubicBezTo>
                    <a:pt x="619" y="7261"/>
                    <a:pt x="249" y="8240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Oval 178">
              <a:extLst>
                <a:ext uri="{FF2B5EF4-FFF2-40B4-BE49-F238E27FC236}">
                  <a16:creationId xmlns:a16="http://schemas.microsoft.com/office/drawing/2014/main" id="{24712D07-00DF-2D4B-0573-1465B4386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402" y="144463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2" name="Oval 179">
              <a:extLst>
                <a:ext uri="{FF2B5EF4-FFF2-40B4-BE49-F238E27FC236}">
                  <a16:creationId xmlns:a16="http://schemas.microsoft.com/office/drawing/2014/main" id="{2E1A0C4B-745B-7EC5-0852-663B3DBA9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736" y="154463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3" name="Oval 180">
              <a:extLst>
                <a:ext uri="{FF2B5EF4-FFF2-40B4-BE49-F238E27FC236}">
                  <a16:creationId xmlns:a16="http://schemas.microsoft.com/office/drawing/2014/main" id="{1A787AED-875B-6618-228B-6FF407E58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5186" y="1543050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" name="Oval 181">
              <a:extLst>
                <a:ext uri="{FF2B5EF4-FFF2-40B4-BE49-F238E27FC236}">
                  <a16:creationId xmlns:a16="http://schemas.microsoft.com/office/drawing/2014/main" id="{E8CABCBE-219E-1C61-44DA-08D101C90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9365" y="2746375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" name="Oval 182">
              <a:extLst>
                <a:ext uri="{FF2B5EF4-FFF2-40B4-BE49-F238E27FC236}">
                  <a16:creationId xmlns:a16="http://schemas.microsoft.com/office/drawing/2014/main" id="{C82348A8-211A-58FD-3760-DB689101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873" y="2747963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6" name="Oval 183">
              <a:extLst>
                <a:ext uri="{FF2B5EF4-FFF2-40B4-BE49-F238E27FC236}">
                  <a16:creationId xmlns:a16="http://schemas.microsoft.com/office/drawing/2014/main" id="{C65236D9-0115-AA5B-8A99-DA0AB5F91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3073" y="38100"/>
              <a:ext cx="744859" cy="300513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37" name="Group 184">
              <a:extLst>
                <a:ext uri="{FF2B5EF4-FFF2-40B4-BE49-F238E27FC236}">
                  <a16:creationId xmlns:a16="http://schemas.microsoft.com/office/drawing/2014/main" id="{A8847EA6-7B24-27E2-A105-27D34DD541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9319" y="520700"/>
              <a:ext cx="614363" cy="1023938"/>
              <a:chOff x="2465" y="1200"/>
              <a:chExt cx="387" cy="645"/>
            </a:xfrm>
          </p:grpSpPr>
          <p:sp>
            <p:nvSpPr>
              <p:cNvPr id="38" name="Oval 185">
                <a:extLst>
                  <a:ext uri="{FF2B5EF4-FFF2-40B4-BE49-F238E27FC236}">
                    <a16:creationId xmlns:a16="http://schemas.microsoft.com/office/drawing/2014/main" id="{8D01DA49-A5E5-258D-8958-0C988EBC6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1200"/>
                <a:ext cx="387" cy="64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9" name="Oval 186">
                <a:extLst>
                  <a:ext uri="{FF2B5EF4-FFF2-40B4-BE49-F238E27FC236}">
                    <a16:creationId xmlns:a16="http://schemas.microsoft.com/office/drawing/2014/main" id="{3427E64A-7956-1B0C-C871-8EB17FC88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9" y="1671"/>
                <a:ext cx="48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0" name="Oval 187">
                <a:extLst>
                  <a:ext uri="{FF2B5EF4-FFF2-40B4-BE49-F238E27FC236}">
                    <a16:creationId xmlns:a16="http://schemas.microsoft.com/office/drawing/2014/main" id="{D53579CF-4B4B-AD76-AD66-E7B3C9D07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6" y="1670"/>
                <a:ext cx="48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1" name="Oval 188">
                <a:extLst>
                  <a:ext uri="{FF2B5EF4-FFF2-40B4-BE49-F238E27FC236}">
                    <a16:creationId xmlns:a16="http://schemas.microsoft.com/office/drawing/2014/main" id="{E011D594-095B-AD29-6178-88469E9F8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" y="1268"/>
                <a:ext cx="48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2" name="Line 189">
                <a:extLst>
                  <a:ext uri="{FF2B5EF4-FFF2-40B4-BE49-F238E27FC236}">
                    <a16:creationId xmlns:a16="http://schemas.microsoft.com/office/drawing/2014/main" id="{8E54DA85-FD90-8FCD-845D-B46DEEAC4F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72" y="1326"/>
                <a:ext cx="70" cy="3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Line 190">
                <a:extLst>
                  <a:ext uri="{FF2B5EF4-FFF2-40B4-BE49-F238E27FC236}">
                    <a16:creationId xmlns:a16="http://schemas.microsoft.com/office/drawing/2014/main" id="{9775DA06-9BFB-9E06-61B4-9FAF346840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69" y="1330"/>
                <a:ext cx="76" cy="32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" name="Line 191">
              <a:extLst>
                <a:ext uri="{FF2B5EF4-FFF2-40B4-BE49-F238E27FC236}">
                  <a16:creationId xmlns:a16="http://schemas.microsoft.com/office/drawing/2014/main" id="{54C657B0-42CA-E30E-EF79-CA47D40921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4374" y="193675"/>
              <a:ext cx="985934" cy="44455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192">
              <a:extLst>
                <a:ext uri="{FF2B5EF4-FFF2-40B4-BE49-F238E27FC236}">
                  <a16:creationId xmlns:a16="http://schemas.microsoft.com/office/drawing/2014/main" id="{534D4984-F515-5252-1379-68F026166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047" y="1335219"/>
              <a:ext cx="1029747" cy="193544"/>
            </a:xfrm>
            <a:custGeom>
              <a:avLst/>
              <a:gdLst>
                <a:gd name="T0" fmla="*/ 1075 w 1078"/>
                <a:gd name="T1" fmla="*/ 0 h 126"/>
                <a:gd name="T2" fmla="*/ 961 w 1078"/>
                <a:gd name="T3" fmla="*/ 33 h 126"/>
                <a:gd name="T4" fmla="*/ 667 w 1078"/>
                <a:gd name="T5" fmla="*/ 33 h 126"/>
                <a:gd name="T6" fmla="*/ 240 w 1078"/>
                <a:gd name="T7" fmla="*/ 51 h 126"/>
                <a:gd name="T8" fmla="*/ 0 w 1078"/>
                <a:gd name="T9" fmla="*/ 126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8478 w 10000"/>
                <a:gd name="connsiteY1" fmla="*/ 2619 h 10000"/>
                <a:gd name="connsiteX2" fmla="*/ 6215 w 10000"/>
                <a:gd name="connsiteY2" fmla="*/ 2619 h 10000"/>
                <a:gd name="connsiteX3" fmla="*/ 2226 w 10000"/>
                <a:gd name="connsiteY3" fmla="*/ 4048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824" y="476"/>
                    <a:pt x="9109" y="2222"/>
                    <a:pt x="8478" y="2619"/>
                  </a:cubicBezTo>
                  <a:cubicBezTo>
                    <a:pt x="7848" y="3016"/>
                    <a:pt x="7257" y="2381"/>
                    <a:pt x="6215" y="2619"/>
                  </a:cubicBezTo>
                  <a:cubicBezTo>
                    <a:pt x="5173" y="2857"/>
                    <a:pt x="3265" y="2857"/>
                    <a:pt x="2226" y="4048"/>
                  </a:cubicBezTo>
                  <a:cubicBezTo>
                    <a:pt x="1187" y="5238"/>
                    <a:pt x="594" y="7460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193">
              <a:extLst>
                <a:ext uri="{FF2B5EF4-FFF2-40B4-BE49-F238E27FC236}">
                  <a16:creationId xmlns:a16="http://schemas.microsoft.com/office/drawing/2014/main" id="{F0D72331-0965-AF96-E026-DC477D9D4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385" y="1352608"/>
              <a:ext cx="892273" cy="196791"/>
            </a:xfrm>
            <a:custGeom>
              <a:avLst/>
              <a:gdLst>
                <a:gd name="T0" fmla="*/ 1005 w 1005"/>
                <a:gd name="T1" fmla="*/ 0 h 127"/>
                <a:gd name="T2" fmla="*/ 864 w 1005"/>
                <a:gd name="T3" fmla="*/ 48 h 127"/>
                <a:gd name="T4" fmla="*/ 516 w 1005"/>
                <a:gd name="T5" fmla="*/ 63 h 127"/>
                <a:gd name="T6" fmla="*/ 243 w 1005"/>
                <a:gd name="T7" fmla="*/ 63 h 127"/>
                <a:gd name="T8" fmla="*/ 0 w 1005"/>
                <a:gd name="T9" fmla="*/ 127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8597 w 10000"/>
                <a:gd name="connsiteY1" fmla="*/ 3780 h 10000"/>
                <a:gd name="connsiteX2" fmla="*/ 5134 w 10000"/>
                <a:gd name="connsiteY2" fmla="*/ 4961 h 10000"/>
                <a:gd name="connsiteX3" fmla="*/ 2753 w 10000"/>
                <a:gd name="connsiteY3" fmla="*/ 5872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771" y="630"/>
                    <a:pt x="9403" y="2992"/>
                    <a:pt x="8597" y="3780"/>
                  </a:cubicBezTo>
                  <a:cubicBezTo>
                    <a:pt x="7791" y="4567"/>
                    <a:pt x="6108" y="4612"/>
                    <a:pt x="5134" y="4961"/>
                  </a:cubicBezTo>
                  <a:cubicBezTo>
                    <a:pt x="4160" y="5310"/>
                    <a:pt x="3609" y="5005"/>
                    <a:pt x="2753" y="5872"/>
                  </a:cubicBezTo>
                  <a:cubicBezTo>
                    <a:pt x="1897" y="6738"/>
                    <a:pt x="507" y="8976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194">
              <a:extLst>
                <a:ext uri="{FF2B5EF4-FFF2-40B4-BE49-F238E27FC236}">
                  <a16:creationId xmlns:a16="http://schemas.microsoft.com/office/drawing/2014/main" id="{F4D26FBD-8A5F-0775-5C62-008A6AB88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175" y="685858"/>
              <a:ext cx="1171874" cy="945962"/>
            </a:xfrm>
            <a:custGeom>
              <a:avLst/>
              <a:gdLst>
                <a:gd name="T0" fmla="*/ 0 w 908"/>
                <a:gd name="T1" fmla="*/ 615 h 672"/>
                <a:gd name="T2" fmla="*/ 168 w 908"/>
                <a:gd name="T3" fmla="*/ 671 h 672"/>
                <a:gd name="T4" fmla="*/ 324 w 908"/>
                <a:gd name="T5" fmla="*/ 607 h 672"/>
                <a:gd name="T6" fmla="*/ 444 w 908"/>
                <a:gd name="T7" fmla="*/ 335 h 672"/>
                <a:gd name="T8" fmla="*/ 628 w 908"/>
                <a:gd name="T9" fmla="*/ 51 h 672"/>
                <a:gd name="T10" fmla="*/ 908 w 908"/>
                <a:gd name="T11" fmla="*/ 27 h 6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0 w 10000"/>
                <a:gd name="connsiteY0" fmla="*/ 8831 h 8839"/>
                <a:gd name="connsiteX1" fmla="*/ 1641 w 10000"/>
                <a:gd name="connsiteY1" fmla="*/ 7521 h 8839"/>
                <a:gd name="connsiteX2" fmla="*/ 3568 w 10000"/>
                <a:gd name="connsiteY2" fmla="*/ 8712 h 8839"/>
                <a:gd name="connsiteX3" fmla="*/ 4890 w 10000"/>
                <a:gd name="connsiteY3" fmla="*/ 4664 h 8839"/>
                <a:gd name="connsiteX4" fmla="*/ 6916 w 10000"/>
                <a:gd name="connsiteY4" fmla="*/ 438 h 8839"/>
                <a:gd name="connsiteX5" fmla="*/ 10000 w 10000"/>
                <a:gd name="connsiteY5" fmla="*/ 81 h 8839"/>
                <a:gd name="connsiteX0" fmla="*/ 0 w 10000"/>
                <a:gd name="connsiteY0" fmla="*/ 9991 h 10005"/>
                <a:gd name="connsiteX1" fmla="*/ 1641 w 10000"/>
                <a:gd name="connsiteY1" fmla="*/ 8509 h 10005"/>
                <a:gd name="connsiteX2" fmla="*/ 3359 w 10000"/>
                <a:gd name="connsiteY2" fmla="*/ 6704 h 10005"/>
                <a:gd name="connsiteX3" fmla="*/ 4890 w 10000"/>
                <a:gd name="connsiteY3" fmla="*/ 5277 h 10005"/>
                <a:gd name="connsiteX4" fmla="*/ 6916 w 10000"/>
                <a:gd name="connsiteY4" fmla="*/ 496 h 10005"/>
                <a:gd name="connsiteX5" fmla="*/ 10000 w 10000"/>
                <a:gd name="connsiteY5" fmla="*/ 92 h 10005"/>
                <a:gd name="connsiteX0" fmla="*/ 0 w 10000"/>
                <a:gd name="connsiteY0" fmla="*/ 9991 h 10008"/>
                <a:gd name="connsiteX1" fmla="*/ 1641 w 10000"/>
                <a:gd name="connsiteY1" fmla="*/ 8509 h 10008"/>
                <a:gd name="connsiteX2" fmla="*/ 4890 w 10000"/>
                <a:gd name="connsiteY2" fmla="*/ 5277 h 10008"/>
                <a:gd name="connsiteX3" fmla="*/ 6916 w 10000"/>
                <a:gd name="connsiteY3" fmla="*/ 496 h 10008"/>
                <a:gd name="connsiteX4" fmla="*/ 10000 w 10000"/>
                <a:gd name="connsiteY4" fmla="*/ 92 h 10008"/>
                <a:gd name="connsiteX0" fmla="*/ 0 w 10334"/>
                <a:gd name="connsiteY0" fmla="*/ 10233 h 10247"/>
                <a:gd name="connsiteX1" fmla="*/ 1975 w 10334"/>
                <a:gd name="connsiteY1" fmla="*/ 8509 h 10247"/>
                <a:gd name="connsiteX2" fmla="*/ 5224 w 10334"/>
                <a:gd name="connsiteY2" fmla="*/ 5277 h 10247"/>
                <a:gd name="connsiteX3" fmla="*/ 7250 w 10334"/>
                <a:gd name="connsiteY3" fmla="*/ 496 h 10247"/>
                <a:gd name="connsiteX4" fmla="*/ 10334 w 10334"/>
                <a:gd name="connsiteY4" fmla="*/ 92 h 10247"/>
                <a:gd name="connsiteX0" fmla="*/ 0 w 10334"/>
                <a:gd name="connsiteY0" fmla="*/ 10233 h 10471"/>
                <a:gd name="connsiteX1" fmla="*/ 1975 w 10334"/>
                <a:gd name="connsiteY1" fmla="*/ 8509 h 10471"/>
                <a:gd name="connsiteX2" fmla="*/ 5224 w 10334"/>
                <a:gd name="connsiteY2" fmla="*/ 5277 h 10471"/>
                <a:gd name="connsiteX3" fmla="*/ 7250 w 10334"/>
                <a:gd name="connsiteY3" fmla="*/ 496 h 10471"/>
                <a:gd name="connsiteX4" fmla="*/ 10334 w 10334"/>
                <a:gd name="connsiteY4" fmla="*/ 92 h 10471"/>
                <a:gd name="connsiteX0" fmla="*/ 0 w 10334"/>
                <a:gd name="connsiteY0" fmla="*/ 10233 h 10499"/>
                <a:gd name="connsiteX1" fmla="*/ 1975 w 10334"/>
                <a:gd name="connsiteY1" fmla="*/ 8509 h 10499"/>
                <a:gd name="connsiteX2" fmla="*/ 4013 w 10334"/>
                <a:gd name="connsiteY2" fmla="*/ 3499 h 10499"/>
                <a:gd name="connsiteX3" fmla="*/ 7250 w 10334"/>
                <a:gd name="connsiteY3" fmla="*/ 496 h 10499"/>
                <a:gd name="connsiteX4" fmla="*/ 10334 w 10334"/>
                <a:gd name="connsiteY4" fmla="*/ 92 h 10499"/>
                <a:gd name="connsiteX0" fmla="*/ 0 w 10334"/>
                <a:gd name="connsiteY0" fmla="*/ 10233 h 10233"/>
                <a:gd name="connsiteX1" fmla="*/ 4013 w 10334"/>
                <a:gd name="connsiteY1" fmla="*/ 3499 h 10233"/>
                <a:gd name="connsiteX2" fmla="*/ 7250 w 10334"/>
                <a:gd name="connsiteY2" fmla="*/ 496 h 10233"/>
                <a:gd name="connsiteX3" fmla="*/ 10334 w 10334"/>
                <a:gd name="connsiteY3" fmla="*/ 92 h 10233"/>
                <a:gd name="connsiteX0" fmla="*/ 0 w 10334"/>
                <a:gd name="connsiteY0" fmla="*/ 10233 h 10516"/>
                <a:gd name="connsiteX1" fmla="*/ 4013 w 10334"/>
                <a:gd name="connsiteY1" fmla="*/ 3499 h 10516"/>
                <a:gd name="connsiteX2" fmla="*/ 7250 w 10334"/>
                <a:gd name="connsiteY2" fmla="*/ 496 h 10516"/>
                <a:gd name="connsiteX3" fmla="*/ 10334 w 10334"/>
                <a:gd name="connsiteY3" fmla="*/ 92 h 10516"/>
                <a:gd name="connsiteX0" fmla="*/ 0 w 10167"/>
                <a:gd name="connsiteY0" fmla="*/ 9829 h 10124"/>
                <a:gd name="connsiteX1" fmla="*/ 3846 w 10167"/>
                <a:gd name="connsiteY1" fmla="*/ 3499 h 10124"/>
                <a:gd name="connsiteX2" fmla="*/ 7083 w 10167"/>
                <a:gd name="connsiteY2" fmla="*/ 496 h 10124"/>
                <a:gd name="connsiteX3" fmla="*/ 10167 w 10167"/>
                <a:gd name="connsiteY3" fmla="*/ 92 h 10124"/>
                <a:gd name="connsiteX0" fmla="*/ 0 w 10167"/>
                <a:gd name="connsiteY0" fmla="*/ 9829 h 10124"/>
                <a:gd name="connsiteX1" fmla="*/ 3846 w 10167"/>
                <a:gd name="connsiteY1" fmla="*/ 3499 h 10124"/>
                <a:gd name="connsiteX2" fmla="*/ 7083 w 10167"/>
                <a:gd name="connsiteY2" fmla="*/ 496 h 10124"/>
                <a:gd name="connsiteX3" fmla="*/ 10167 w 10167"/>
                <a:gd name="connsiteY3" fmla="*/ 92 h 10124"/>
                <a:gd name="connsiteX0" fmla="*/ 0 w 10167"/>
                <a:gd name="connsiteY0" fmla="*/ 9737 h 10032"/>
                <a:gd name="connsiteX1" fmla="*/ 3846 w 10167"/>
                <a:gd name="connsiteY1" fmla="*/ 3407 h 10032"/>
                <a:gd name="connsiteX2" fmla="*/ 7083 w 10167"/>
                <a:gd name="connsiteY2" fmla="*/ 404 h 10032"/>
                <a:gd name="connsiteX3" fmla="*/ 10167 w 10167"/>
                <a:gd name="connsiteY3" fmla="*/ 0 h 10032"/>
                <a:gd name="connsiteX0" fmla="*/ 0 w 10167"/>
                <a:gd name="connsiteY0" fmla="*/ 9737 h 10032"/>
                <a:gd name="connsiteX1" fmla="*/ 3846 w 10167"/>
                <a:gd name="connsiteY1" fmla="*/ 3407 h 10032"/>
                <a:gd name="connsiteX2" fmla="*/ 7083 w 10167"/>
                <a:gd name="connsiteY2" fmla="*/ 404 h 10032"/>
                <a:gd name="connsiteX3" fmla="*/ 10167 w 10167"/>
                <a:gd name="connsiteY3" fmla="*/ 0 h 1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7" h="10032">
                  <a:moveTo>
                    <a:pt x="0" y="9737"/>
                  </a:moveTo>
                  <a:cubicBezTo>
                    <a:pt x="1212" y="11486"/>
                    <a:pt x="2666" y="4962"/>
                    <a:pt x="3846" y="3407"/>
                  </a:cubicBezTo>
                  <a:cubicBezTo>
                    <a:pt x="5026" y="1852"/>
                    <a:pt x="5984" y="1020"/>
                    <a:pt x="7083" y="404"/>
                  </a:cubicBezTo>
                  <a:cubicBezTo>
                    <a:pt x="8057" y="-132"/>
                    <a:pt x="9528" y="83"/>
                    <a:pt x="10167" y="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195">
              <a:extLst>
                <a:ext uri="{FF2B5EF4-FFF2-40B4-BE49-F238E27FC236}">
                  <a16:creationId xmlns:a16="http://schemas.microsoft.com/office/drawing/2014/main" id="{25650819-7633-2C75-7E95-C129A194C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385" y="1619250"/>
              <a:ext cx="785911" cy="222250"/>
            </a:xfrm>
            <a:custGeom>
              <a:avLst/>
              <a:gdLst>
                <a:gd name="T0" fmla="*/ 0 w 1216"/>
                <a:gd name="T1" fmla="*/ 0 h 140"/>
                <a:gd name="T2" fmla="*/ 180 w 1216"/>
                <a:gd name="T3" fmla="*/ 100 h 140"/>
                <a:gd name="T4" fmla="*/ 460 w 1216"/>
                <a:gd name="T5" fmla="*/ 128 h 140"/>
                <a:gd name="T6" fmla="*/ 1028 w 1216"/>
                <a:gd name="T7" fmla="*/ 88 h 140"/>
                <a:gd name="T8" fmla="*/ 1216 w 1216"/>
                <a:gd name="T9" fmla="*/ 140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6" h="140">
                  <a:moveTo>
                    <a:pt x="0" y="0"/>
                  </a:moveTo>
                  <a:cubicBezTo>
                    <a:pt x="30" y="17"/>
                    <a:pt x="103" y="79"/>
                    <a:pt x="180" y="100"/>
                  </a:cubicBezTo>
                  <a:cubicBezTo>
                    <a:pt x="257" y="121"/>
                    <a:pt x="319" y="130"/>
                    <a:pt x="460" y="128"/>
                  </a:cubicBezTo>
                  <a:cubicBezTo>
                    <a:pt x="601" y="126"/>
                    <a:pt x="902" y="86"/>
                    <a:pt x="1028" y="88"/>
                  </a:cubicBezTo>
                  <a:cubicBezTo>
                    <a:pt x="1154" y="90"/>
                    <a:pt x="1177" y="129"/>
                    <a:pt x="1216" y="14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196">
              <a:extLst>
                <a:ext uri="{FF2B5EF4-FFF2-40B4-BE49-F238E27FC236}">
                  <a16:creationId xmlns:a16="http://schemas.microsoft.com/office/drawing/2014/main" id="{DFB6C0A6-0464-577C-D569-55917E180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135" y="1363662"/>
              <a:ext cx="987522" cy="1382713"/>
            </a:xfrm>
            <a:custGeom>
              <a:avLst/>
              <a:gdLst>
                <a:gd name="T0" fmla="*/ 1084 w 1084"/>
                <a:gd name="T1" fmla="*/ 0 h 876"/>
                <a:gd name="T2" fmla="*/ 976 w 1084"/>
                <a:gd name="T3" fmla="*/ 168 h 876"/>
                <a:gd name="T4" fmla="*/ 548 w 1084"/>
                <a:gd name="T5" fmla="*/ 436 h 876"/>
                <a:gd name="T6" fmla="*/ 164 w 1084"/>
                <a:gd name="T7" fmla="*/ 636 h 876"/>
                <a:gd name="T8" fmla="*/ 0 w 1084"/>
                <a:gd name="T9" fmla="*/ 876 h 8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9004 w 10000"/>
                <a:gd name="connsiteY1" fmla="*/ 1918 h 10000"/>
                <a:gd name="connsiteX2" fmla="*/ 5055 w 10000"/>
                <a:gd name="connsiteY2" fmla="*/ 4977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9004 w 10000"/>
                <a:gd name="connsiteY1" fmla="*/ 1918 h 10000"/>
                <a:gd name="connsiteX2" fmla="*/ 4354 w 10000"/>
                <a:gd name="connsiteY2" fmla="*/ 5526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354 w 10000"/>
                <a:gd name="connsiteY2" fmla="*/ 5526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354 w 10000"/>
                <a:gd name="connsiteY2" fmla="*/ 5526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5445 w 10000"/>
                <a:gd name="connsiteY2" fmla="*/ 5032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977 w 10000"/>
                <a:gd name="connsiteY2" fmla="*/ 5142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977 w 10000"/>
                <a:gd name="connsiteY2" fmla="*/ 5142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977 w 10000"/>
                <a:gd name="connsiteY2" fmla="*/ 5142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1162 w 10000"/>
                <a:gd name="connsiteY2" fmla="*/ 6491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7235 w 10000"/>
                <a:gd name="connsiteY1" fmla="*/ 2314 h 10000"/>
                <a:gd name="connsiteX2" fmla="*/ 1162 w 10000"/>
                <a:gd name="connsiteY2" fmla="*/ 6491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7235 w 10000"/>
                <a:gd name="connsiteY1" fmla="*/ 2314 h 10000"/>
                <a:gd name="connsiteX2" fmla="*/ 1707 w 10000"/>
                <a:gd name="connsiteY2" fmla="*/ 5799 h 10000"/>
                <a:gd name="connsiteX3" fmla="*/ 0 w 10000"/>
                <a:gd name="connsiteY3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834" y="331"/>
                    <a:pt x="8617" y="1348"/>
                    <a:pt x="7235" y="2314"/>
                  </a:cubicBezTo>
                  <a:cubicBezTo>
                    <a:pt x="5853" y="3280"/>
                    <a:pt x="3084" y="4525"/>
                    <a:pt x="1707" y="5799"/>
                  </a:cubicBezTo>
                  <a:cubicBezTo>
                    <a:pt x="867" y="6633"/>
                    <a:pt x="119" y="8770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" name="Group 201">
              <a:extLst>
                <a:ext uri="{FF2B5EF4-FFF2-40B4-BE49-F238E27FC236}">
                  <a16:creationId xmlns:a16="http://schemas.microsoft.com/office/drawing/2014/main" id="{9581814B-256D-B2BF-B2E6-1807BD21CD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66469" y="1709738"/>
              <a:ext cx="558800" cy="914400"/>
              <a:chOff x="2483" y="1971"/>
              <a:chExt cx="352" cy="576"/>
            </a:xfrm>
          </p:grpSpPr>
          <p:sp>
            <p:nvSpPr>
              <p:cNvPr id="51" name="Oval 202">
                <a:extLst>
                  <a:ext uri="{FF2B5EF4-FFF2-40B4-BE49-F238E27FC236}">
                    <a16:creationId xmlns:a16="http://schemas.microsoft.com/office/drawing/2014/main" id="{08509F85-1264-9350-6A3A-64FA14424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6" y="2443"/>
                <a:ext cx="49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2" name="Oval 203">
                <a:extLst>
                  <a:ext uri="{FF2B5EF4-FFF2-40B4-BE49-F238E27FC236}">
                    <a16:creationId xmlns:a16="http://schemas.microsoft.com/office/drawing/2014/main" id="{5FE8AECA-BBEC-F352-819D-12C6DCCAC3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2034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3" name="Oval 204">
                <a:extLst>
                  <a:ext uri="{FF2B5EF4-FFF2-40B4-BE49-F238E27FC236}">
                    <a16:creationId xmlns:a16="http://schemas.microsoft.com/office/drawing/2014/main" id="{4CDDC6A1-4B0C-4645-7227-D814E518D8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1971"/>
                <a:ext cx="352" cy="576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" name="Freeform 205">
                <a:extLst>
                  <a:ext uri="{FF2B5EF4-FFF2-40B4-BE49-F238E27FC236}">
                    <a16:creationId xmlns:a16="http://schemas.microsoft.com/office/drawing/2014/main" id="{3A6E8FED-ECEE-C587-7489-DCA370636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84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206">
                <a:extLst>
                  <a:ext uri="{FF2B5EF4-FFF2-40B4-BE49-F238E27FC236}">
                    <a16:creationId xmlns:a16="http://schemas.microsoft.com/office/drawing/2014/main" id="{0BCEBC91-9EF8-2F06-61F4-A5A646ABED3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89" y="2087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" name="Freeform 207">
              <a:extLst>
                <a:ext uri="{FF2B5EF4-FFF2-40B4-BE49-F238E27FC236}">
                  <a16:creationId xmlns:a16="http://schemas.microsoft.com/office/drawing/2014/main" id="{B094F0C1-4CE1-A17F-17D5-57B9E34C8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565" y="2533650"/>
              <a:ext cx="1087443" cy="222250"/>
            </a:xfrm>
            <a:custGeom>
              <a:avLst/>
              <a:gdLst>
                <a:gd name="T0" fmla="*/ 1159 w 1159"/>
                <a:gd name="T1" fmla="*/ 3 h 155"/>
                <a:gd name="T2" fmla="*/ 980 w 1159"/>
                <a:gd name="T3" fmla="*/ 79 h 155"/>
                <a:gd name="T4" fmla="*/ 508 w 1159"/>
                <a:gd name="T5" fmla="*/ 15 h 155"/>
                <a:gd name="T6" fmla="*/ 144 w 1159"/>
                <a:gd name="T7" fmla="*/ 23 h 155"/>
                <a:gd name="T8" fmla="*/ 0 w 1159"/>
                <a:gd name="T9" fmla="*/ 15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9" h="155">
                  <a:moveTo>
                    <a:pt x="1159" y="3"/>
                  </a:moveTo>
                  <a:cubicBezTo>
                    <a:pt x="1129" y="16"/>
                    <a:pt x="1088" y="77"/>
                    <a:pt x="980" y="79"/>
                  </a:cubicBezTo>
                  <a:cubicBezTo>
                    <a:pt x="872" y="81"/>
                    <a:pt x="647" y="24"/>
                    <a:pt x="508" y="15"/>
                  </a:cubicBezTo>
                  <a:cubicBezTo>
                    <a:pt x="369" y="6"/>
                    <a:pt x="229" y="0"/>
                    <a:pt x="144" y="23"/>
                  </a:cubicBezTo>
                  <a:cubicBezTo>
                    <a:pt x="59" y="46"/>
                    <a:pt x="30" y="128"/>
                    <a:pt x="0" y="155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" name="Title 1">
            <a:extLst>
              <a:ext uri="{FF2B5EF4-FFF2-40B4-BE49-F238E27FC236}">
                <a16:creationId xmlns:a16="http://schemas.microsoft.com/office/drawing/2014/main" id="{2CCF2B8C-D832-B26A-9636-8682C9AD161D}"/>
              </a:ext>
            </a:extLst>
          </p:cNvPr>
          <p:cNvSpPr txBox="1">
            <a:spLocks/>
          </p:cNvSpPr>
          <p:nvPr/>
        </p:nvSpPr>
        <p:spPr>
          <a:xfrm>
            <a:off x="304800" y="228600"/>
            <a:ext cx="8610600" cy="838200"/>
          </a:xfrm>
          <a:prstGeom prst="rect">
            <a:avLst/>
          </a:prstGeom>
        </p:spPr>
        <p:txBody>
          <a:bodyPr/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9pPr>
          </a:lstStyle>
          <a:p>
            <a:pPr defTabSz="914400"/>
            <a:r>
              <a:rPr lang="en-US" kern="0"/>
              <a:t>Certain Types of Edge Crossings Forbidden</a:t>
            </a:r>
            <a:br>
              <a:rPr lang="en-US" kern="0"/>
            </a:br>
            <a:endParaRPr lang="en-US" kern="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F4CC8F1-AB3C-137F-C9F9-68F14C6B063E}"/>
              </a:ext>
            </a:extLst>
          </p:cNvPr>
          <p:cNvSpPr txBox="1"/>
          <p:nvPr/>
        </p:nvSpPr>
        <p:spPr>
          <a:xfrm>
            <a:off x="1222333" y="5606716"/>
            <a:ext cx="66993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The endpoint for the assignment [F, F] has to be the leftmost exit</a:t>
            </a:r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>
            <a:extLst>
              <a:ext uri="{FF2B5EF4-FFF2-40B4-BE49-F238E27FC236}">
                <a16:creationId xmlns:a16="http://schemas.microsoft.com/office/drawing/2014/main" id="{D1DE2F41-248E-D8BE-7EE1-C685726D767A}"/>
              </a:ext>
            </a:extLst>
          </p:cNvPr>
          <p:cNvGrpSpPr/>
          <p:nvPr/>
        </p:nvGrpSpPr>
        <p:grpSpPr>
          <a:xfrm>
            <a:off x="2425499" y="1925241"/>
            <a:ext cx="4293002" cy="3007519"/>
            <a:chOff x="825167" y="38100"/>
            <a:chExt cx="4293002" cy="3007519"/>
          </a:xfrm>
        </p:grpSpPr>
        <p:sp>
          <p:nvSpPr>
            <p:cNvPr id="3080" name="Freeform 177">
              <a:extLst>
                <a:ext uri="{FF2B5EF4-FFF2-40B4-BE49-F238E27FC236}">
                  <a16:creationId xmlns:a16="http://schemas.microsoft.com/office/drawing/2014/main" id="{41960BCE-B56D-B905-3088-5230B46D0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458" y="1355763"/>
              <a:ext cx="672759" cy="1367899"/>
            </a:xfrm>
            <a:custGeom>
              <a:avLst/>
              <a:gdLst>
                <a:gd name="T0" fmla="*/ 1105 w 1116"/>
                <a:gd name="T1" fmla="*/ 0 h 884"/>
                <a:gd name="T2" fmla="*/ 1013 w 1116"/>
                <a:gd name="T3" fmla="*/ 152 h 884"/>
                <a:gd name="T4" fmla="*/ 489 w 1116"/>
                <a:gd name="T5" fmla="*/ 400 h 884"/>
                <a:gd name="T6" fmla="*/ 77 w 1116"/>
                <a:gd name="T7" fmla="*/ 660 h 884"/>
                <a:gd name="T8" fmla="*/ 29 w 1116"/>
                <a:gd name="T9" fmla="*/ 884 h 8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9741 w 9741"/>
                <a:gd name="connsiteY0" fmla="*/ 0 h 9966"/>
                <a:gd name="connsiteX1" fmla="*/ 8917 w 9741"/>
                <a:gd name="connsiteY1" fmla="*/ 1719 h 9966"/>
                <a:gd name="connsiteX2" fmla="*/ 4222 w 9741"/>
                <a:gd name="connsiteY2" fmla="*/ 4525 h 9966"/>
                <a:gd name="connsiteX3" fmla="*/ 530 w 9741"/>
                <a:gd name="connsiteY3" fmla="*/ 7466 h 9966"/>
                <a:gd name="connsiteX4" fmla="*/ 0 w 9741"/>
                <a:gd name="connsiteY4" fmla="*/ 9966 h 9966"/>
                <a:gd name="connsiteX0" fmla="*/ 10000 w 10000"/>
                <a:gd name="connsiteY0" fmla="*/ 0 h 10000"/>
                <a:gd name="connsiteX1" fmla="*/ 9154 w 10000"/>
                <a:gd name="connsiteY1" fmla="*/ 1725 h 10000"/>
                <a:gd name="connsiteX2" fmla="*/ 4334 w 10000"/>
                <a:gd name="connsiteY2" fmla="*/ 4540 h 10000"/>
                <a:gd name="connsiteX3" fmla="*/ 544 w 10000"/>
                <a:gd name="connsiteY3" fmla="*/ 7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9154 w 10000"/>
                <a:gd name="connsiteY1" fmla="*/ 1725 h 10000"/>
                <a:gd name="connsiteX2" fmla="*/ 4334 w 10000"/>
                <a:gd name="connsiteY2" fmla="*/ 4540 h 10000"/>
                <a:gd name="connsiteX3" fmla="*/ 1124 w 10000"/>
                <a:gd name="connsiteY3" fmla="*/ 7113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029 w 10000"/>
                <a:gd name="connsiteY1" fmla="*/ 2240 h 10000"/>
                <a:gd name="connsiteX2" fmla="*/ 4334 w 10000"/>
                <a:gd name="connsiteY2" fmla="*/ 4540 h 10000"/>
                <a:gd name="connsiteX3" fmla="*/ 1124 w 10000"/>
                <a:gd name="connsiteY3" fmla="*/ 7113 h 10000"/>
                <a:gd name="connsiteX4" fmla="*/ 0 w 10000"/>
                <a:gd name="connsiteY4" fmla="*/ 10000 h 10000"/>
                <a:gd name="connsiteX0" fmla="*/ 9829 w 9829"/>
                <a:gd name="connsiteY0" fmla="*/ 0 h 9931"/>
                <a:gd name="connsiteX1" fmla="*/ 8029 w 9829"/>
                <a:gd name="connsiteY1" fmla="*/ 2171 h 9931"/>
                <a:gd name="connsiteX2" fmla="*/ 4334 w 9829"/>
                <a:gd name="connsiteY2" fmla="*/ 4471 h 9931"/>
                <a:gd name="connsiteX3" fmla="*/ 1124 w 9829"/>
                <a:gd name="connsiteY3" fmla="*/ 7044 h 9931"/>
                <a:gd name="connsiteX4" fmla="*/ 0 w 9829"/>
                <a:gd name="connsiteY4" fmla="*/ 9931 h 9931"/>
                <a:gd name="connsiteX0" fmla="*/ 10000 w 10000"/>
                <a:gd name="connsiteY0" fmla="*/ 0 h 10000"/>
                <a:gd name="connsiteX1" fmla="*/ 8169 w 10000"/>
                <a:gd name="connsiteY1" fmla="*/ 2186 h 10000"/>
                <a:gd name="connsiteX2" fmla="*/ 4409 w 10000"/>
                <a:gd name="connsiteY2" fmla="*/ 4502 h 10000"/>
                <a:gd name="connsiteX3" fmla="*/ 1144 w 10000"/>
                <a:gd name="connsiteY3" fmla="*/ 7093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169 w 10000"/>
                <a:gd name="connsiteY1" fmla="*/ 2186 h 10000"/>
                <a:gd name="connsiteX2" fmla="*/ 4305 w 10000"/>
                <a:gd name="connsiteY2" fmla="*/ 4260 h 10000"/>
                <a:gd name="connsiteX3" fmla="*/ 1144 w 10000"/>
                <a:gd name="connsiteY3" fmla="*/ 7093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860" y="574"/>
                    <a:pt x="9118" y="1476"/>
                    <a:pt x="8169" y="2186"/>
                  </a:cubicBezTo>
                  <a:cubicBezTo>
                    <a:pt x="7220" y="2896"/>
                    <a:pt x="5476" y="3442"/>
                    <a:pt x="4305" y="4260"/>
                  </a:cubicBezTo>
                  <a:cubicBezTo>
                    <a:pt x="3134" y="5078"/>
                    <a:pt x="1864" y="6168"/>
                    <a:pt x="1144" y="7093"/>
                  </a:cubicBezTo>
                  <a:cubicBezTo>
                    <a:pt x="423" y="8019"/>
                    <a:pt x="58" y="8528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" name="Oval 178">
              <a:extLst>
                <a:ext uri="{FF2B5EF4-FFF2-40B4-BE49-F238E27FC236}">
                  <a16:creationId xmlns:a16="http://schemas.microsoft.com/office/drawing/2014/main" id="{53BD51FF-2C1B-FA00-6F96-9DB98B32EC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208" y="144463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2" name="Oval 179">
              <a:extLst>
                <a:ext uri="{FF2B5EF4-FFF2-40B4-BE49-F238E27FC236}">
                  <a16:creationId xmlns:a16="http://schemas.microsoft.com/office/drawing/2014/main" id="{AF156F9B-44E9-AA21-C3FF-C5F09578B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7008" y="154463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3" name="Oval 180">
              <a:extLst>
                <a:ext uri="{FF2B5EF4-FFF2-40B4-BE49-F238E27FC236}">
                  <a16:creationId xmlns:a16="http://schemas.microsoft.com/office/drawing/2014/main" id="{AAC4B197-5BEB-F2A7-6B98-E5FED8847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458" y="1543050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4" name="Oval 181">
              <a:extLst>
                <a:ext uri="{FF2B5EF4-FFF2-40B4-BE49-F238E27FC236}">
                  <a16:creationId xmlns:a16="http://schemas.microsoft.com/office/drawing/2014/main" id="{84599CAF-24B4-DAE3-6591-DA039162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197" y="2728447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5" name="Oval 182">
              <a:extLst>
                <a:ext uri="{FF2B5EF4-FFF2-40B4-BE49-F238E27FC236}">
                  <a16:creationId xmlns:a16="http://schemas.microsoft.com/office/drawing/2014/main" id="{982D900C-B68C-2246-0D5D-FF448484D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2745" y="2730035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6" name="Oval 183">
              <a:extLst>
                <a:ext uri="{FF2B5EF4-FFF2-40B4-BE49-F238E27FC236}">
                  <a16:creationId xmlns:a16="http://schemas.microsoft.com/office/drawing/2014/main" id="{A9A1EE56-2FC6-596D-F104-BE71FF72B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5167" y="38100"/>
              <a:ext cx="888738" cy="300513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3087" name="Group 184">
              <a:extLst>
                <a:ext uri="{FF2B5EF4-FFF2-40B4-BE49-F238E27FC236}">
                  <a16:creationId xmlns:a16="http://schemas.microsoft.com/office/drawing/2014/main" id="{55732F29-E663-FFDB-AF26-615BA4025B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8663" y="520700"/>
              <a:ext cx="614363" cy="1023938"/>
              <a:chOff x="2465" y="1200"/>
              <a:chExt cx="387" cy="645"/>
            </a:xfrm>
          </p:grpSpPr>
          <p:sp>
            <p:nvSpPr>
              <p:cNvPr id="3105" name="Oval 185">
                <a:extLst>
                  <a:ext uri="{FF2B5EF4-FFF2-40B4-BE49-F238E27FC236}">
                    <a16:creationId xmlns:a16="http://schemas.microsoft.com/office/drawing/2014/main" id="{E6D8F4CC-DC3D-5412-9115-E5BDEA27A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1200"/>
                <a:ext cx="387" cy="64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6" name="Oval 186">
                <a:extLst>
                  <a:ext uri="{FF2B5EF4-FFF2-40B4-BE49-F238E27FC236}">
                    <a16:creationId xmlns:a16="http://schemas.microsoft.com/office/drawing/2014/main" id="{C514A84C-6895-03CC-95B1-83961D736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9" y="1671"/>
                <a:ext cx="48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7" name="Oval 187">
                <a:extLst>
                  <a:ext uri="{FF2B5EF4-FFF2-40B4-BE49-F238E27FC236}">
                    <a16:creationId xmlns:a16="http://schemas.microsoft.com/office/drawing/2014/main" id="{DC667D45-D630-956A-6A0A-00812059E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6" y="1670"/>
                <a:ext cx="48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8" name="Oval 188">
                <a:extLst>
                  <a:ext uri="{FF2B5EF4-FFF2-40B4-BE49-F238E27FC236}">
                    <a16:creationId xmlns:a16="http://schemas.microsoft.com/office/drawing/2014/main" id="{1B6E6613-2277-439E-6575-69CC0C23E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" y="1268"/>
                <a:ext cx="48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9" name="Line 189">
                <a:extLst>
                  <a:ext uri="{FF2B5EF4-FFF2-40B4-BE49-F238E27FC236}">
                    <a16:creationId xmlns:a16="http://schemas.microsoft.com/office/drawing/2014/main" id="{9575A42B-9D73-522F-D329-7655A4222F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72" y="1326"/>
                <a:ext cx="70" cy="3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" name="Line 190">
                <a:extLst>
                  <a:ext uri="{FF2B5EF4-FFF2-40B4-BE49-F238E27FC236}">
                    <a16:creationId xmlns:a16="http://schemas.microsoft.com/office/drawing/2014/main" id="{BC70B3C2-14E3-88B6-D6DF-BDA8DC4151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69" y="1330"/>
                <a:ext cx="76" cy="32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88" name="Line 191">
              <a:extLst>
                <a:ext uri="{FF2B5EF4-FFF2-40B4-BE49-F238E27FC236}">
                  <a16:creationId xmlns:a16="http://schemas.microsoft.com/office/drawing/2014/main" id="{C1564FA4-7E10-6213-13EA-AD49E3E75E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98945" y="192089"/>
              <a:ext cx="963243" cy="4603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" name="Freeform 192">
              <a:extLst>
                <a:ext uri="{FF2B5EF4-FFF2-40B4-BE49-F238E27FC236}">
                  <a16:creationId xmlns:a16="http://schemas.microsoft.com/office/drawing/2014/main" id="{31766ABD-27AC-D910-6077-17E77C730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092" y="1349375"/>
              <a:ext cx="1021983" cy="206399"/>
            </a:xfrm>
            <a:custGeom>
              <a:avLst/>
              <a:gdLst>
                <a:gd name="T0" fmla="*/ 1075 w 1078"/>
                <a:gd name="T1" fmla="*/ 0 h 126"/>
                <a:gd name="T2" fmla="*/ 961 w 1078"/>
                <a:gd name="T3" fmla="*/ 33 h 126"/>
                <a:gd name="T4" fmla="*/ 667 w 1078"/>
                <a:gd name="T5" fmla="*/ 33 h 126"/>
                <a:gd name="T6" fmla="*/ 240 w 1078"/>
                <a:gd name="T7" fmla="*/ 51 h 126"/>
                <a:gd name="T8" fmla="*/ 0 w 1078"/>
                <a:gd name="T9" fmla="*/ 126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8" h="126">
                  <a:moveTo>
                    <a:pt x="1078" y="0"/>
                  </a:moveTo>
                  <a:cubicBezTo>
                    <a:pt x="1059" y="6"/>
                    <a:pt x="1032" y="28"/>
                    <a:pt x="964" y="33"/>
                  </a:cubicBezTo>
                  <a:cubicBezTo>
                    <a:pt x="896" y="38"/>
                    <a:pt x="791" y="30"/>
                    <a:pt x="670" y="33"/>
                  </a:cubicBezTo>
                  <a:cubicBezTo>
                    <a:pt x="549" y="36"/>
                    <a:pt x="352" y="36"/>
                    <a:pt x="240" y="51"/>
                  </a:cubicBezTo>
                  <a:cubicBezTo>
                    <a:pt x="128" y="66"/>
                    <a:pt x="64" y="94"/>
                    <a:pt x="0" y="12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" name="Freeform 193">
              <a:extLst>
                <a:ext uri="{FF2B5EF4-FFF2-40B4-BE49-F238E27FC236}">
                  <a16:creationId xmlns:a16="http://schemas.microsoft.com/office/drawing/2014/main" id="{96587E25-11E9-F46A-DE99-D5790F119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144" y="1358901"/>
              <a:ext cx="926731" cy="190500"/>
            </a:xfrm>
            <a:custGeom>
              <a:avLst/>
              <a:gdLst>
                <a:gd name="T0" fmla="*/ 1005 w 1005"/>
                <a:gd name="T1" fmla="*/ 0 h 127"/>
                <a:gd name="T2" fmla="*/ 864 w 1005"/>
                <a:gd name="T3" fmla="*/ 48 h 127"/>
                <a:gd name="T4" fmla="*/ 516 w 1005"/>
                <a:gd name="T5" fmla="*/ 63 h 127"/>
                <a:gd name="T6" fmla="*/ 243 w 1005"/>
                <a:gd name="T7" fmla="*/ 63 h 127"/>
                <a:gd name="T8" fmla="*/ 0 w 1005"/>
                <a:gd name="T9" fmla="*/ 127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5" h="127">
                  <a:moveTo>
                    <a:pt x="1005" y="0"/>
                  </a:moveTo>
                  <a:cubicBezTo>
                    <a:pt x="982" y="8"/>
                    <a:pt x="945" y="38"/>
                    <a:pt x="864" y="48"/>
                  </a:cubicBezTo>
                  <a:cubicBezTo>
                    <a:pt x="783" y="58"/>
                    <a:pt x="619" y="61"/>
                    <a:pt x="516" y="63"/>
                  </a:cubicBezTo>
                  <a:cubicBezTo>
                    <a:pt x="413" y="65"/>
                    <a:pt x="329" y="52"/>
                    <a:pt x="243" y="63"/>
                  </a:cubicBezTo>
                  <a:cubicBezTo>
                    <a:pt x="157" y="74"/>
                    <a:pt x="51" y="114"/>
                    <a:pt x="0" y="127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" name="Freeform 194">
              <a:extLst>
                <a:ext uri="{FF2B5EF4-FFF2-40B4-BE49-F238E27FC236}">
                  <a16:creationId xmlns:a16="http://schemas.microsoft.com/office/drawing/2014/main" id="{2D3A7058-6563-81FD-46BA-F18A4D7AA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545" y="676892"/>
              <a:ext cx="717179" cy="1022224"/>
            </a:xfrm>
            <a:custGeom>
              <a:avLst/>
              <a:gdLst>
                <a:gd name="T0" fmla="*/ 0 w 908"/>
                <a:gd name="T1" fmla="*/ 615 h 672"/>
                <a:gd name="T2" fmla="*/ 168 w 908"/>
                <a:gd name="T3" fmla="*/ 671 h 672"/>
                <a:gd name="T4" fmla="*/ 324 w 908"/>
                <a:gd name="T5" fmla="*/ 607 h 672"/>
                <a:gd name="T6" fmla="*/ 444 w 908"/>
                <a:gd name="T7" fmla="*/ 335 h 672"/>
                <a:gd name="T8" fmla="*/ 628 w 908"/>
                <a:gd name="T9" fmla="*/ 51 h 672"/>
                <a:gd name="T10" fmla="*/ 908 w 908"/>
                <a:gd name="T11" fmla="*/ 27 h 6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0 w 10000"/>
                <a:gd name="connsiteY0" fmla="*/ 8831 h 9664"/>
                <a:gd name="connsiteX1" fmla="*/ 1850 w 10000"/>
                <a:gd name="connsiteY1" fmla="*/ 9664 h 9664"/>
                <a:gd name="connsiteX2" fmla="*/ 3568 w 10000"/>
                <a:gd name="connsiteY2" fmla="*/ 8712 h 9664"/>
                <a:gd name="connsiteX3" fmla="*/ 4890 w 10000"/>
                <a:gd name="connsiteY3" fmla="*/ 4664 h 9664"/>
                <a:gd name="connsiteX4" fmla="*/ 6166 w 10000"/>
                <a:gd name="connsiteY4" fmla="*/ 438 h 9664"/>
                <a:gd name="connsiteX5" fmla="*/ 10000 w 10000"/>
                <a:gd name="connsiteY5" fmla="*/ 81 h 9664"/>
                <a:gd name="connsiteX0" fmla="*/ 0 w 10000"/>
                <a:gd name="connsiteY0" fmla="*/ 9138 h 10000"/>
                <a:gd name="connsiteX1" fmla="*/ 1850 w 10000"/>
                <a:gd name="connsiteY1" fmla="*/ 10000 h 10000"/>
                <a:gd name="connsiteX2" fmla="*/ 3568 w 10000"/>
                <a:gd name="connsiteY2" fmla="*/ 9015 h 10000"/>
                <a:gd name="connsiteX3" fmla="*/ 4390 w 10000"/>
                <a:gd name="connsiteY3" fmla="*/ 4417 h 10000"/>
                <a:gd name="connsiteX4" fmla="*/ 6166 w 10000"/>
                <a:gd name="connsiteY4" fmla="*/ 453 h 10000"/>
                <a:gd name="connsiteX5" fmla="*/ 10000 w 10000"/>
                <a:gd name="connsiteY5" fmla="*/ 8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0" y="9138"/>
                  </a:moveTo>
                  <a:cubicBezTo>
                    <a:pt x="308" y="9277"/>
                    <a:pt x="1256" y="10016"/>
                    <a:pt x="1850" y="10000"/>
                  </a:cubicBezTo>
                  <a:cubicBezTo>
                    <a:pt x="2445" y="9984"/>
                    <a:pt x="3145" y="9946"/>
                    <a:pt x="3568" y="9015"/>
                  </a:cubicBezTo>
                  <a:cubicBezTo>
                    <a:pt x="3991" y="8085"/>
                    <a:pt x="3957" y="5844"/>
                    <a:pt x="4390" y="4417"/>
                  </a:cubicBezTo>
                  <a:cubicBezTo>
                    <a:pt x="4823" y="2990"/>
                    <a:pt x="5318" y="1239"/>
                    <a:pt x="6166" y="453"/>
                  </a:cubicBezTo>
                  <a:cubicBezTo>
                    <a:pt x="7014" y="-332"/>
                    <a:pt x="9361" y="160"/>
                    <a:pt x="10000" y="84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" name="Freeform 195">
              <a:extLst>
                <a:ext uri="{FF2B5EF4-FFF2-40B4-BE49-F238E27FC236}">
                  <a16:creationId xmlns:a16="http://schemas.microsoft.com/office/drawing/2014/main" id="{871B8059-3355-8AB6-338B-D0AA6FD0F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093" y="1617663"/>
              <a:ext cx="1206132" cy="223837"/>
            </a:xfrm>
            <a:custGeom>
              <a:avLst/>
              <a:gdLst>
                <a:gd name="T0" fmla="*/ 0 w 1216"/>
                <a:gd name="T1" fmla="*/ 0 h 140"/>
                <a:gd name="T2" fmla="*/ 180 w 1216"/>
                <a:gd name="T3" fmla="*/ 100 h 140"/>
                <a:gd name="T4" fmla="*/ 460 w 1216"/>
                <a:gd name="T5" fmla="*/ 128 h 140"/>
                <a:gd name="T6" fmla="*/ 1028 w 1216"/>
                <a:gd name="T7" fmla="*/ 88 h 140"/>
                <a:gd name="T8" fmla="*/ 1216 w 1216"/>
                <a:gd name="T9" fmla="*/ 140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6" h="140">
                  <a:moveTo>
                    <a:pt x="0" y="0"/>
                  </a:moveTo>
                  <a:cubicBezTo>
                    <a:pt x="30" y="17"/>
                    <a:pt x="103" y="79"/>
                    <a:pt x="180" y="100"/>
                  </a:cubicBezTo>
                  <a:cubicBezTo>
                    <a:pt x="257" y="121"/>
                    <a:pt x="319" y="130"/>
                    <a:pt x="460" y="128"/>
                  </a:cubicBezTo>
                  <a:cubicBezTo>
                    <a:pt x="601" y="126"/>
                    <a:pt x="902" y="86"/>
                    <a:pt x="1028" y="88"/>
                  </a:cubicBezTo>
                  <a:cubicBezTo>
                    <a:pt x="1154" y="90"/>
                    <a:pt x="1177" y="129"/>
                    <a:pt x="1216" y="14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" name="Freeform 196">
              <a:extLst>
                <a:ext uri="{FF2B5EF4-FFF2-40B4-BE49-F238E27FC236}">
                  <a16:creationId xmlns:a16="http://schemas.microsoft.com/office/drawing/2014/main" id="{11049F3A-0438-0297-2819-F195CA439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585" y="1358899"/>
              <a:ext cx="1196339" cy="1364763"/>
            </a:xfrm>
            <a:custGeom>
              <a:avLst/>
              <a:gdLst>
                <a:gd name="T0" fmla="*/ 1084 w 1084"/>
                <a:gd name="T1" fmla="*/ 0 h 876"/>
                <a:gd name="T2" fmla="*/ 976 w 1084"/>
                <a:gd name="T3" fmla="*/ 168 h 876"/>
                <a:gd name="T4" fmla="*/ 548 w 1084"/>
                <a:gd name="T5" fmla="*/ 436 h 876"/>
                <a:gd name="T6" fmla="*/ 164 w 1084"/>
                <a:gd name="T7" fmla="*/ 636 h 876"/>
                <a:gd name="T8" fmla="*/ 0 w 1084"/>
                <a:gd name="T9" fmla="*/ 876 h 8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9004 w 10000"/>
                <a:gd name="connsiteY1" fmla="*/ 1918 h 10000"/>
                <a:gd name="connsiteX2" fmla="*/ 5055 w 10000"/>
                <a:gd name="connsiteY2" fmla="*/ 4977 h 10000"/>
                <a:gd name="connsiteX3" fmla="*/ 999 w 10000"/>
                <a:gd name="connsiteY3" fmla="*/ 6611 h 10000"/>
                <a:gd name="connsiteX4" fmla="*/ 0 w 10000"/>
                <a:gd name="connsiteY4" fmla="*/ 10000 h 10000"/>
                <a:gd name="connsiteX0" fmla="*/ 10128 w 10128"/>
                <a:gd name="connsiteY0" fmla="*/ 0 h 9966"/>
                <a:gd name="connsiteX1" fmla="*/ 9132 w 10128"/>
                <a:gd name="connsiteY1" fmla="*/ 1918 h 9966"/>
                <a:gd name="connsiteX2" fmla="*/ 5183 w 10128"/>
                <a:gd name="connsiteY2" fmla="*/ 4977 h 9966"/>
                <a:gd name="connsiteX3" fmla="*/ 1127 w 10128"/>
                <a:gd name="connsiteY3" fmla="*/ 6611 h 9966"/>
                <a:gd name="connsiteX4" fmla="*/ 0 w 10128"/>
                <a:gd name="connsiteY4" fmla="*/ 9966 h 9966"/>
                <a:gd name="connsiteX0" fmla="*/ 10000 w 10000"/>
                <a:gd name="connsiteY0" fmla="*/ 0 h 10000"/>
                <a:gd name="connsiteX1" fmla="*/ 9017 w 10000"/>
                <a:gd name="connsiteY1" fmla="*/ 1925 h 10000"/>
                <a:gd name="connsiteX2" fmla="*/ 5117 w 10000"/>
                <a:gd name="connsiteY2" fmla="*/ 4994 h 10000"/>
                <a:gd name="connsiteX3" fmla="*/ 1113 w 10000"/>
                <a:gd name="connsiteY3" fmla="*/ 6634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9017 w 10000"/>
                <a:gd name="connsiteY1" fmla="*/ 1925 h 10000"/>
                <a:gd name="connsiteX2" fmla="*/ 5117 w 10000"/>
                <a:gd name="connsiteY2" fmla="*/ 4994 h 10000"/>
                <a:gd name="connsiteX3" fmla="*/ 1240 w 10000"/>
                <a:gd name="connsiteY3" fmla="*/ 6120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408 w 10000"/>
                <a:gd name="connsiteY1" fmla="*/ 2302 h 10000"/>
                <a:gd name="connsiteX2" fmla="*/ 5117 w 10000"/>
                <a:gd name="connsiteY2" fmla="*/ 4994 h 10000"/>
                <a:gd name="connsiteX3" fmla="*/ 1240 w 10000"/>
                <a:gd name="connsiteY3" fmla="*/ 6120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408 w 10000"/>
                <a:gd name="connsiteY1" fmla="*/ 2302 h 10000"/>
                <a:gd name="connsiteX2" fmla="*/ 5117 w 10000"/>
                <a:gd name="connsiteY2" fmla="*/ 4994 h 10000"/>
                <a:gd name="connsiteX3" fmla="*/ 1240 w 10000"/>
                <a:gd name="connsiteY3" fmla="*/ 612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684" y="778"/>
                    <a:pt x="9218" y="1465"/>
                    <a:pt x="8408" y="2302"/>
                  </a:cubicBezTo>
                  <a:cubicBezTo>
                    <a:pt x="7597" y="3137"/>
                    <a:pt x="6312" y="4358"/>
                    <a:pt x="5117" y="4994"/>
                  </a:cubicBezTo>
                  <a:cubicBezTo>
                    <a:pt x="3922" y="5630"/>
                    <a:pt x="2068" y="5284"/>
                    <a:pt x="1240" y="6120"/>
                  </a:cubicBezTo>
                  <a:cubicBezTo>
                    <a:pt x="410" y="6956"/>
                    <a:pt x="132" y="8501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3098" name="Group 201">
              <a:extLst>
                <a:ext uri="{FF2B5EF4-FFF2-40B4-BE49-F238E27FC236}">
                  <a16:creationId xmlns:a16="http://schemas.microsoft.com/office/drawing/2014/main" id="{95332915-5179-E6CA-14ED-9D1A3A8666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5813" y="1709738"/>
              <a:ext cx="558800" cy="914400"/>
              <a:chOff x="2483" y="1971"/>
              <a:chExt cx="352" cy="576"/>
            </a:xfrm>
          </p:grpSpPr>
          <p:sp>
            <p:nvSpPr>
              <p:cNvPr id="3100" name="Oval 202">
                <a:extLst>
                  <a:ext uri="{FF2B5EF4-FFF2-40B4-BE49-F238E27FC236}">
                    <a16:creationId xmlns:a16="http://schemas.microsoft.com/office/drawing/2014/main" id="{440C6527-0B37-70A6-F0E6-C3A2180DF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6" y="2443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1" name="Oval 203">
                <a:extLst>
                  <a:ext uri="{FF2B5EF4-FFF2-40B4-BE49-F238E27FC236}">
                    <a16:creationId xmlns:a16="http://schemas.microsoft.com/office/drawing/2014/main" id="{DBB1F65C-0900-22BD-031B-48E9C1FC5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2034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2" name="Oval 204">
                <a:extLst>
                  <a:ext uri="{FF2B5EF4-FFF2-40B4-BE49-F238E27FC236}">
                    <a16:creationId xmlns:a16="http://schemas.microsoft.com/office/drawing/2014/main" id="{D0D72A88-8A52-1103-D6BC-07A81372A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1971"/>
                <a:ext cx="352" cy="576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3" name="Freeform 205">
                <a:extLst>
                  <a:ext uri="{FF2B5EF4-FFF2-40B4-BE49-F238E27FC236}">
                    <a16:creationId xmlns:a16="http://schemas.microsoft.com/office/drawing/2014/main" id="{0F952109-C57C-FB71-3778-C57FEFA9A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84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" name="Freeform 206">
                <a:extLst>
                  <a:ext uri="{FF2B5EF4-FFF2-40B4-BE49-F238E27FC236}">
                    <a16:creationId xmlns:a16="http://schemas.microsoft.com/office/drawing/2014/main" id="{0E1483BA-97E9-BD30-44D3-C150C04E394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89" y="2087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99" name="Freeform 207">
              <a:extLst>
                <a:ext uri="{FF2B5EF4-FFF2-40B4-BE49-F238E27FC236}">
                  <a16:creationId xmlns:a16="http://schemas.microsoft.com/office/drawing/2014/main" id="{AF2FF04C-907C-DF30-B2BC-5008DE995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207" y="2528889"/>
              <a:ext cx="1206131" cy="185738"/>
            </a:xfrm>
            <a:custGeom>
              <a:avLst/>
              <a:gdLst>
                <a:gd name="T0" fmla="*/ 1159 w 1159"/>
                <a:gd name="T1" fmla="*/ 3 h 155"/>
                <a:gd name="T2" fmla="*/ 980 w 1159"/>
                <a:gd name="T3" fmla="*/ 79 h 155"/>
                <a:gd name="T4" fmla="*/ 508 w 1159"/>
                <a:gd name="T5" fmla="*/ 15 h 155"/>
                <a:gd name="T6" fmla="*/ 144 w 1159"/>
                <a:gd name="T7" fmla="*/ 23 h 155"/>
                <a:gd name="T8" fmla="*/ 0 w 1159"/>
                <a:gd name="T9" fmla="*/ 15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9" h="155">
                  <a:moveTo>
                    <a:pt x="1159" y="3"/>
                  </a:moveTo>
                  <a:cubicBezTo>
                    <a:pt x="1129" y="16"/>
                    <a:pt x="1088" y="77"/>
                    <a:pt x="980" y="79"/>
                  </a:cubicBezTo>
                  <a:cubicBezTo>
                    <a:pt x="872" y="81"/>
                    <a:pt x="647" y="24"/>
                    <a:pt x="508" y="15"/>
                  </a:cubicBezTo>
                  <a:cubicBezTo>
                    <a:pt x="369" y="6"/>
                    <a:pt x="229" y="0"/>
                    <a:pt x="144" y="23"/>
                  </a:cubicBezTo>
                  <a:cubicBezTo>
                    <a:pt x="59" y="46"/>
                    <a:pt x="30" y="128"/>
                    <a:pt x="0" y="155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" name="Oval 182">
              <a:extLst>
                <a:ext uri="{FF2B5EF4-FFF2-40B4-BE49-F238E27FC236}">
                  <a16:creationId xmlns:a16="http://schemas.microsoft.com/office/drawing/2014/main" id="{E08387A3-F405-9F77-CFB3-D426CED99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706" y="2723684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" name="Freeform 177">
              <a:extLst>
                <a:ext uri="{FF2B5EF4-FFF2-40B4-BE49-F238E27FC236}">
                  <a16:creationId xmlns:a16="http://schemas.microsoft.com/office/drawing/2014/main" id="{0BF0E258-D084-B5E7-39DF-0494F0B31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710" y="1355763"/>
              <a:ext cx="928971" cy="1385849"/>
            </a:xfrm>
            <a:custGeom>
              <a:avLst/>
              <a:gdLst>
                <a:gd name="T0" fmla="*/ 1105 w 1116"/>
                <a:gd name="T1" fmla="*/ 0 h 884"/>
                <a:gd name="T2" fmla="*/ 1013 w 1116"/>
                <a:gd name="T3" fmla="*/ 152 h 884"/>
                <a:gd name="T4" fmla="*/ 489 w 1116"/>
                <a:gd name="T5" fmla="*/ 400 h 884"/>
                <a:gd name="T6" fmla="*/ 77 w 1116"/>
                <a:gd name="T7" fmla="*/ 660 h 884"/>
                <a:gd name="T8" fmla="*/ 29 w 1116"/>
                <a:gd name="T9" fmla="*/ 884 h 8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9741 w 9741"/>
                <a:gd name="connsiteY0" fmla="*/ 0 h 9966"/>
                <a:gd name="connsiteX1" fmla="*/ 8917 w 9741"/>
                <a:gd name="connsiteY1" fmla="*/ 1719 h 9966"/>
                <a:gd name="connsiteX2" fmla="*/ 4222 w 9741"/>
                <a:gd name="connsiteY2" fmla="*/ 4525 h 9966"/>
                <a:gd name="connsiteX3" fmla="*/ 530 w 9741"/>
                <a:gd name="connsiteY3" fmla="*/ 7466 h 9966"/>
                <a:gd name="connsiteX4" fmla="*/ 0 w 9741"/>
                <a:gd name="connsiteY4" fmla="*/ 9966 h 9966"/>
                <a:gd name="connsiteX0" fmla="*/ 10000 w 10000"/>
                <a:gd name="connsiteY0" fmla="*/ 0 h 10000"/>
                <a:gd name="connsiteX1" fmla="*/ 9154 w 10000"/>
                <a:gd name="connsiteY1" fmla="*/ 1725 h 10000"/>
                <a:gd name="connsiteX2" fmla="*/ 4334 w 10000"/>
                <a:gd name="connsiteY2" fmla="*/ 4540 h 10000"/>
                <a:gd name="connsiteX3" fmla="*/ 544 w 10000"/>
                <a:gd name="connsiteY3" fmla="*/ 7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9154 w 10000"/>
                <a:gd name="connsiteY1" fmla="*/ 1725 h 10000"/>
                <a:gd name="connsiteX2" fmla="*/ 4334 w 10000"/>
                <a:gd name="connsiteY2" fmla="*/ 4540 h 10000"/>
                <a:gd name="connsiteX3" fmla="*/ 1124 w 10000"/>
                <a:gd name="connsiteY3" fmla="*/ 7113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029 w 10000"/>
                <a:gd name="connsiteY1" fmla="*/ 2240 h 10000"/>
                <a:gd name="connsiteX2" fmla="*/ 4334 w 10000"/>
                <a:gd name="connsiteY2" fmla="*/ 4540 h 10000"/>
                <a:gd name="connsiteX3" fmla="*/ 1124 w 10000"/>
                <a:gd name="connsiteY3" fmla="*/ 7113 h 10000"/>
                <a:gd name="connsiteX4" fmla="*/ 0 w 10000"/>
                <a:gd name="connsiteY4" fmla="*/ 10000 h 10000"/>
                <a:gd name="connsiteX0" fmla="*/ 9829 w 9829"/>
                <a:gd name="connsiteY0" fmla="*/ 0 h 9931"/>
                <a:gd name="connsiteX1" fmla="*/ 8029 w 9829"/>
                <a:gd name="connsiteY1" fmla="*/ 2171 h 9931"/>
                <a:gd name="connsiteX2" fmla="*/ 4334 w 9829"/>
                <a:gd name="connsiteY2" fmla="*/ 4471 h 9931"/>
                <a:gd name="connsiteX3" fmla="*/ 1124 w 9829"/>
                <a:gd name="connsiteY3" fmla="*/ 7044 h 9931"/>
                <a:gd name="connsiteX4" fmla="*/ 0 w 9829"/>
                <a:gd name="connsiteY4" fmla="*/ 9931 h 9931"/>
                <a:gd name="connsiteX0" fmla="*/ 10000 w 10000"/>
                <a:gd name="connsiteY0" fmla="*/ 0 h 10000"/>
                <a:gd name="connsiteX1" fmla="*/ 8169 w 10000"/>
                <a:gd name="connsiteY1" fmla="*/ 2186 h 10000"/>
                <a:gd name="connsiteX2" fmla="*/ 4409 w 10000"/>
                <a:gd name="connsiteY2" fmla="*/ 4502 h 10000"/>
                <a:gd name="connsiteX3" fmla="*/ 1144 w 10000"/>
                <a:gd name="connsiteY3" fmla="*/ 7093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169 w 10000"/>
                <a:gd name="connsiteY1" fmla="*/ 2186 h 10000"/>
                <a:gd name="connsiteX2" fmla="*/ 4305 w 10000"/>
                <a:gd name="connsiteY2" fmla="*/ 4260 h 10000"/>
                <a:gd name="connsiteX3" fmla="*/ 1144 w 10000"/>
                <a:gd name="connsiteY3" fmla="*/ 7093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7976 w 10000"/>
                <a:gd name="connsiteY1" fmla="*/ 2100 h 10000"/>
                <a:gd name="connsiteX2" fmla="*/ 4305 w 10000"/>
                <a:gd name="connsiteY2" fmla="*/ 4260 h 10000"/>
                <a:gd name="connsiteX3" fmla="*/ 1144 w 10000"/>
                <a:gd name="connsiteY3" fmla="*/ 7093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860" y="574"/>
                    <a:pt x="8925" y="1390"/>
                    <a:pt x="7976" y="2100"/>
                  </a:cubicBezTo>
                  <a:cubicBezTo>
                    <a:pt x="7027" y="2810"/>
                    <a:pt x="5444" y="3428"/>
                    <a:pt x="4305" y="4260"/>
                  </a:cubicBezTo>
                  <a:cubicBezTo>
                    <a:pt x="3166" y="5092"/>
                    <a:pt x="1864" y="6168"/>
                    <a:pt x="1144" y="7093"/>
                  </a:cubicBezTo>
                  <a:cubicBezTo>
                    <a:pt x="423" y="8019"/>
                    <a:pt x="58" y="8528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Oval 178">
              <a:extLst>
                <a:ext uri="{FF2B5EF4-FFF2-40B4-BE49-F238E27FC236}">
                  <a16:creationId xmlns:a16="http://schemas.microsoft.com/office/drawing/2014/main" id="{D62FC8A6-01F6-AE34-CD20-ADEC6F3503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020" y="144463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7" name="Oval 179">
              <a:extLst>
                <a:ext uri="{FF2B5EF4-FFF2-40B4-BE49-F238E27FC236}">
                  <a16:creationId xmlns:a16="http://schemas.microsoft.com/office/drawing/2014/main" id="{3A3B5410-4943-37A9-DDF1-DBE1730BE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4820" y="154463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" name="Oval 180">
              <a:extLst>
                <a:ext uri="{FF2B5EF4-FFF2-40B4-BE49-F238E27FC236}">
                  <a16:creationId xmlns:a16="http://schemas.microsoft.com/office/drawing/2014/main" id="{E7460712-84F7-998C-A9E4-335993B2D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0270" y="1543050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12" name="Group 184">
              <a:extLst>
                <a:ext uri="{FF2B5EF4-FFF2-40B4-BE49-F238E27FC236}">
                  <a16:creationId xmlns:a16="http://schemas.microsoft.com/office/drawing/2014/main" id="{BAC35ADD-2F98-76E1-0BF1-4205318DFA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02219" y="520700"/>
              <a:ext cx="614363" cy="1023938"/>
              <a:chOff x="2465" y="1200"/>
              <a:chExt cx="387" cy="645"/>
            </a:xfrm>
          </p:grpSpPr>
          <p:sp>
            <p:nvSpPr>
              <p:cNvPr id="27" name="Oval 185">
                <a:extLst>
                  <a:ext uri="{FF2B5EF4-FFF2-40B4-BE49-F238E27FC236}">
                    <a16:creationId xmlns:a16="http://schemas.microsoft.com/office/drawing/2014/main" id="{407ECC56-650E-34B8-81E1-F1A5F2FCB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1200"/>
                <a:ext cx="387" cy="64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8" name="Oval 186">
                <a:extLst>
                  <a:ext uri="{FF2B5EF4-FFF2-40B4-BE49-F238E27FC236}">
                    <a16:creationId xmlns:a16="http://schemas.microsoft.com/office/drawing/2014/main" id="{6B60A68E-74FA-C77B-77F9-6F997158C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9" y="1671"/>
                <a:ext cx="48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9" name="Oval 187">
                <a:extLst>
                  <a:ext uri="{FF2B5EF4-FFF2-40B4-BE49-F238E27FC236}">
                    <a16:creationId xmlns:a16="http://schemas.microsoft.com/office/drawing/2014/main" id="{10E7836D-D5D1-9529-1634-2A4826580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6" y="1670"/>
                <a:ext cx="48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0" name="Oval 188">
                <a:extLst>
                  <a:ext uri="{FF2B5EF4-FFF2-40B4-BE49-F238E27FC236}">
                    <a16:creationId xmlns:a16="http://schemas.microsoft.com/office/drawing/2014/main" id="{ABF499ED-5C12-E186-6D55-D0EE5AA81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" y="1268"/>
                <a:ext cx="48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" name="Line 189">
                <a:extLst>
                  <a:ext uri="{FF2B5EF4-FFF2-40B4-BE49-F238E27FC236}">
                    <a16:creationId xmlns:a16="http://schemas.microsoft.com/office/drawing/2014/main" id="{D0F51470-E72F-6C31-8468-3522FF5B2A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72" y="1326"/>
                <a:ext cx="70" cy="3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Line 190">
                <a:extLst>
                  <a:ext uri="{FF2B5EF4-FFF2-40B4-BE49-F238E27FC236}">
                    <a16:creationId xmlns:a16="http://schemas.microsoft.com/office/drawing/2014/main" id="{2312C7E9-2C20-EBBF-E833-C6CCEC5721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69" y="1330"/>
                <a:ext cx="76" cy="32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" name="Line 191">
              <a:extLst>
                <a:ext uri="{FF2B5EF4-FFF2-40B4-BE49-F238E27FC236}">
                  <a16:creationId xmlns:a16="http://schemas.microsoft.com/office/drawing/2014/main" id="{A3F248CA-F2A7-EBB8-A953-4EB374A9DC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458" y="193675"/>
              <a:ext cx="1014700" cy="457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192">
              <a:extLst>
                <a:ext uri="{FF2B5EF4-FFF2-40B4-BE49-F238E27FC236}">
                  <a16:creationId xmlns:a16="http://schemas.microsoft.com/office/drawing/2014/main" id="{FE41DA29-0448-6925-2D14-2E2DB0FEB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370" y="1327151"/>
              <a:ext cx="1062323" cy="222250"/>
            </a:xfrm>
            <a:custGeom>
              <a:avLst/>
              <a:gdLst>
                <a:gd name="T0" fmla="*/ 1075 w 1078"/>
                <a:gd name="T1" fmla="*/ 0 h 126"/>
                <a:gd name="T2" fmla="*/ 961 w 1078"/>
                <a:gd name="T3" fmla="*/ 33 h 126"/>
                <a:gd name="T4" fmla="*/ 667 w 1078"/>
                <a:gd name="T5" fmla="*/ 33 h 126"/>
                <a:gd name="T6" fmla="*/ 240 w 1078"/>
                <a:gd name="T7" fmla="*/ 51 h 126"/>
                <a:gd name="T8" fmla="*/ 0 w 1078"/>
                <a:gd name="T9" fmla="*/ 126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8" h="126">
                  <a:moveTo>
                    <a:pt x="1078" y="0"/>
                  </a:moveTo>
                  <a:cubicBezTo>
                    <a:pt x="1059" y="6"/>
                    <a:pt x="1032" y="28"/>
                    <a:pt x="964" y="33"/>
                  </a:cubicBezTo>
                  <a:cubicBezTo>
                    <a:pt x="896" y="38"/>
                    <a:pt x="791" y="30"/>
                    <a:pt x="670" y="33"/>
                  </a:cubicBezTo>
                  <a:cubicBezTo>
                    <a:pt x="549" y="36"/>
                    <a:pt x="352" y="36"/>
                    <a:pt x="240" y="51"/>
                  </a:cubicBezTo>
                  <a:cubicBezTo>
                    <a:pt x="128" y="66"/>
                    <a:pt x="64" y="94"/>
                    <a:pt x="0" y="12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193">
              <a:extLst>
                <a:ext uri="{FF2B5EF4-FFF2-40B4-BE49-F238E27FC236}">
                  <a16:creationId xmlns:a16="http://schemas.microsoft.com/office/drawing/2014/main" id="{934E4458-7820-3D8B-A6D8-DAB94E8CE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470" y="1358900"/>
              <a:ext cx="966119" cy="201614"/>
            </a:xfrm>
            <a:custGeom>
              <a:avLst/>
              <a:gdLst>
                <a:gd name="T0" fmla="*/ 1005 w 1005"/>
                <a:gd name="T1" fmla="*/ 0 h 127"/>
                <a:gd name="T2" fmla="*/ 864 w 1005"/>
                <a:gd name="T3" fmla="*/ 48 h 127"/>
                <a:gd name="T4" fmla="*/ 516 w 1005"/>
                <a:gd name="T5" fmla="*/ 63 h 127"/>
                <a:gd name="T6" fmla="*/ 243 w 1005"/>
                <a:gd name="T7" fmla="*/ 63 h 127"/>
                <a:gd name="T8" fmla="*/ 0 w 1005"/>
                <a:gd name="T9" fmla="*/ 127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5" h="127">
                  <a:moveTo>
                    <a:pt x="1005" y="0"/>
                  </a:moveTo>
                  <a:cubicBezTo>
                    <a:pt x="982" y="8"/>
                    <a:pt x="945" y="38"/>
                    <a:pt x="864" y="48"/>
                  </a:cubicBezTo>
                  <a:cubicBezTo>
                    <a:pt x="783" y="58"/>
                    <a:pt x="619" y="61"/>
                    <a:pt x="516" y="63"/>
                  </a:cubicBezTo>
                  <a:cubicBezTo>
                    <a:pt x="413" y="65"/>
                    <a:pt x="329" y="52"/>
                    <a:pt x="243" y="63"/>
                  </a:cubicBezTo>
                  <a:cubicBezTo>
                    <a:pt x="157" y="74"/>
                    <a:pt x="51" y="114"/>
                    <a:pt x="0" y="127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194">
              <a:extLst>
                <a:ext uri="{FF2B5EF4-FFF2-40B4-BE49-F238E27FC236}">
                  <a16:creationId xmlns:a16="http://schemas.microsoft.com/office/drawing/2014/main" id="{D13C8691-D956-2737-DC68-323980D31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307" y="628650"/>
              <a:ext cx="817849" cy="1081088"/>
            </a:xfrm>
            <a:custGeom>
              <a:avLst/>
              <a:gdLst>
                <a:gd name="T0" fmla="*/ 0 w 908"/>
                <a:gd name="T1" fmla="*/ 615 h 672"/>
                <a:gd name="T2" fmla="*/ 168 w 908"/>
                <a:gd name="T3" fmla="*/ 671 h 672"/>
                <a:gd name="T4" fmla="*/ 324 w 908"/>
                <a:gd name="T5" fmla="*/ 607 h 672"/>
                <a:gd name="T6" fmla="*/ 444 w 908"/>
                <a:gd name="T7" fmla="*/ 335 h 672"/>
                <a:gd name="T8" fmla="*/ 628 w 908"/>
                <a:gd name="T9" fmla="*/ 51 h 672"/>
                <a:gd name="T10" fmla="*/ 908 w 908"/>
                <a:gd name="T11" fmla="*/ 27 h 6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8" h="672">
                  <a:moveTo>
                    <a:pt x="0" y="615"/>
                  </a:moveTo>
                  <a:cubicBezTo>
                    <a:pt x="28" y="624"/>
                    <a:pt x="114" y="672"/>
                    <a:pt x="168" y="671"/>
                  </a:cubicBezTo>
                  <a:cubicBezTo>
                    <a:pt x="222" y="670"/>
                    <a:pt x="278" y="663"/>
                    <a:pt x="324" y="607"/>
                  </a:cubicBezTo>
                  <a:cubicBezTo>
                    <a:pt x="370" y="551"/>
                    <a:pt x="393" y="428"/>
                    <a:pt x="444" y="335"/>
                  </a:cubicBezTo>
                  <a:cubicBezTo>
                    <a:pt x="495" y="242"/>
                    <a:pt x="551" y="102"/>
                    <a:pt x="628" y="51"/>
                  </a:cubicBezTo>
                  <a:cubicBezTo>
                    <a:pt x="705" y="0"/>
                    <a:pt x="850" y="32"/>
                    <a:pt x="908" y="27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95">
              <a:extLst>
                <a:ext uri="{FF2B5EF4-FFF2-40B4-BE49-F238E27FC236}">
                  <a16:creationId xmlns:a16="http://schemas.microsoft.com/office/drawing/2014/main" id="{558C0F5F-0D12-7E2F-6223-DF4680BE1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857" y="1619250"/>
              <a:ext cx="1279812" cy="195262"/>
            </a:xfrm>
            <a:custGeom>
              <a:avLst/>
              <a:gdLst>
                <a:gd name="T0" fmla="*/ 0 w 1216"/>
                <a:gd name="T1" fmla="*/ 0 h 140"/>
                <a:gd name="T2" fmla="*/ 180 w 1216"/>
                <a:gd name="T3" fmla="*/ 100 h 140"/>
                <a:gd name="T4" fmla="*/ 460 w 1216"/>
                <a:gd name="T5" fmla="*/ 128 h 140"/>
                <a:gd name="T6" fmla="*/ 1028 w 1216"/>
                <a:gd name="T7" fmla="*/ 88 h 140"/>
                <a:gd name="T8" fmla="*/ 1216 w 1216"/>
                <a:gd name="T9" fmla="*/ 140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6" h="140">
                  <a:moveTo>
                    <a:pt x="0" y="0"/>
                  </a:moveTo>
                  <a:cubicBezTo>
                    <a:pt x="30" y="17"/>
                    <a:pt x="103" y="79"/>
                    <a:pt x="180" y="100"/>
                  </a:cubicBezTo>
                  <a:cubicBezTo>
                    <a:pt x="257" y="121"/>
                    <a:pt x="319" y="130"/>
                    <a:pt x="460" y="128"/>
                  </a:cubicBezTo>
                  <a:cubicBezTo>
                    <a:pt x="601" y="126"/>
                    <a:pt x="902" y="86"/>
                    <a:pt x="1028" y="88"/>
                  </a:cubicBezTo>
                  <a:cubicBezTo>
                    <a:pt x="1154" y="90"/>
                    <a:pt x="1177" y="129"/>
                    <a:pt x="1216" y="14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96">
              <a:extLst>
                <a:ext uri="{FF2B5EF4-FFF2-40B4-BE49-F238E27FC236}">
                  <a16:creationId xmlns:a16="http://schemas.microsoft.com/office/drawing/2014/main" id="{35A0F2A5-8C17-8FEA-8AB3-1CFC157B8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144" y="1343025"/>
              <a:ext cx="1046446" cy="1412874"/>
            </a:xfrm>
            <a:custGeom>
              <a:avLst/>
              <a:gdLst>
                <a:gd name="T0" fmla="*/ 1084 w 1084"/>
                <a:gd name="T1" fmla="*/ 0 h 876"/>
                <a:gd name="T2" fmla="*/ 976 w 1084"/>
                <a:gd name="T3" fmla="*/ 168 h 876"/>
                <a:gd name="T4" fmla="*/ 548 w 1084"/>
                <a:gd name="T5" fmla="*/ 436 h 876"/>
                <a:gd name="T6" fmla="*/ 164 w 1084"/>
                <a:gd name="T7" fmla="*/ 636 h 876"/>
                <a:gd name="T8" fmla="*/ 0 w 1084"/>
                <a:gd name="T9" fmla="*/ 876 h 8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9004 w 10000"/>
                <a:gd name="connsiteY1" fmla="*/ 1918 h 10000"/>
                <a:gd name="connsiteX2" fmla="*/ 5055 w 10000"/>
                <a:gd name="connsiteY2" fmla="*/ 4977 h 10000"/>
                <a:gd name="connsiteX3" fmla="*/ 999 w 10000"/>
                <a:gd name="connsiteY3" fmla="*/ 6611 h 10000"/>
                <a:gd name="connsiteX4" fmla="*/ 0 w 10000"/>
                <a:gd name="connsiteY4" fmla="*/ 10000 h 10000"/>
                <a:gd name="connsiteX0" fmla="*/ 10128 w 10128"/>
                <a:gd name="connsiteY0" fmla="*/ 0 h 9966"/>
                <a:gd name="connsiteX1" fmla="*/ 9132 w 10128"/>
                <a:gd name="connsiteY1" fmla="*/ 1918 h 9966"/>
                <a:gd name="connsiteX2" fmla="*/ 5183 w 10128"/>
                <a:gd name="connsiteY2" fmla="*/ 4977 h 9966"/>
                <a:gd name="connsiteX3" fmla="*/ 1127 w 10128"/>
                <a:gd name="connsiteY3" fmla="*/ 6611 h 9966"/>
                <a:gd name="connsiteX4" fmla="*/ 0 w 10128"/>
                <a:gd name="connsiteY4" fmla="*/ 9966 h 9966"/>
                <a:gd name="connsiteX0" fmla="*/ 10000 w 10000"/>
                <a:gd name="connsiteY0" fmla="*/ 0 h 10000"/>
                <a:gd name="connsiteX1" fmla="*/ 9017 w 10000"/>
                <a:gd name="connsiteY1" fmla="*/ 1925 h 10000"/>
                <a:gd name="connsiteX2" fmla="*/ 5117 w 10000"/>
                <a:gd name="connsiteY2" fmla="*/ 4994 h 10000"/>
                <a:gd name="connsiteX3" fmla="*/ 1113 w 10000"/>
                <a:gd name="connsiteY3" fmla="*/ 6634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9017 w 10000"/>
                <a:gd name="connsiteY1" fmla="*/ 1925 h 10000"/>
                <a:gd name="connsiteX2" fmla="*/ 5117 w 10000"/>
                <a:gd name="connsiteY2" fmla="*/ 4994 h 10000"/>
                <a:gd name="connsiteX3" fmla="*/ 1240 w 10000"/>
                <a:gd name="connsiteY3" fmla="*/ 6120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408 w 10000"/>
                <a:gd name="connsiteY1" fmla="*/ 2302 h 10000"/>
                <a:gd name="connsiteX2" fmla="*/ 5117 w 10000"/>
                <a:gd name="connsiteY2" fmla="*/ 4994 h 10000"/>
                <a:gd name="connsiteX3" fmla="*/ 1240 w 10000"/>
                <a:gd name="connsiteY3" fmla="*/ 6120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408 w 10000"/>
                <a:gd name="connsiteY1" fmla="*/ 2302 h 10000"/>
                <a:gd name="connsiteX2" fmla="*/ 5117 w 10000"/>
                <a:gd name="connsiteY2" fmla="*/ 4994 h 10000"/>
                <a:gd name="connsiteX3" fmla="*/ 1240 w 10000"/>
                <a:gd name="connsiteY3" fmla="*/ 6120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408 w 10000"/>
                <a:gd name="connsiteY1" fmla="*/ 2302 h 10000"/>
                <a:gd name="connsiteX2" fmla="*/ 5117 w 10000"/>
                <a:gd name="connsiteY2" fmla="*/ 4994 h 10000"/>
                <a:gd name="connsiteX3" fmla="*/ 2409 w 10000"/>
                <a:gd name="connsiteY3" fmla="*/ 6884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408 w 10000"/>
                <a:gd name="connsiteY1" fmla="*/ 2302 h 10000"/>
                <a:gd name="connsiteX2" fmla="*/ 5117 w 10000"/>
                <a:gd name="connsiteY2" fmla="*/ 4994 h 10000"/>
                <a:gd name="connsiteX3" fmla="*/ 2409 w 10000"/>
                <a:gd name="connsiteY3" fmla="*/ 6884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408 w 10000"/>
                <a:gd name="connsiteY1" fmla="*/ 2302 h 10000"/>
                <a:gd name="connsiteX2" fmla="*/ 5207 w 10000"/>
                <a:gd name="connsiteY2" fmla="*/ 4885 h 10000"/>
                <a:gd name="connsiteX3" fmla="*/ 2409 w 10000"/>
                <a:gd name="connsiteY3" fmla="*/ 6884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408 w 10000"/>
                <a:gd name="connsiteY1" fmla="*/ 2302 h 10000"/>
                <a:gd name="connsiteX2" fmla="*/ 5207 w 10000"/>
                <a:gd name="connsiteY2" fmla="*/ 4885 h 10000"/>
                <a:gd name="connsiteX3" fmla="*/ 2409 w 10000"/>
                <a:gd name="connsiteY3" fmla="*/ 6884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408 w 10000"/>
                <a:gd name="connsiteY1" fmla="*/ 2302 h 10000"/>
                <a:gd name="connsiteX2" fmla="*/ 5522 w 10000"/>
                <a:gd name="connsiteY2" fmla="*/ 4394 h 10000"/>
                <a:gd name="connsiteX3" fmla="*/ 2409 w 10000"/>
                <a:gd name="connsiteY3" fmla="*/ 6884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408 w 10000"/>
                <a:gd name="connsiteY1" fmla="*/ 2302 h 10000"/>
                <a:gd name="connsiteX2" fmla="*/ 4608 w 10000"/>
                <a:gd name="connsiteY2" fmla="*/ 4352 h 10000"/>
                <a:gd name="connsiteX3" fmla="*/ 2409 w 10000"/>
                <a:gd name="connsiteY3" fmla="*/ 6884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408 w 10000"/>
                <a:gd name="connsiteY1" fmla="*/ 2302 h 10000"/>
                <a:gd name="connsiteX2" fmla="*/ 4608 w 10000"/>
                <a:gd name="connsiteY2" fmla="*/ 4352 h 10000"/>
                <a:gd name="connsiteX3" fmla="*/ 2409 w 10000"/>
                <a:gd name="connsiteY3" fmla="*/ 6884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408 w 10000"/>
                <a:gd name="connsiteY1" fmla="*/ 2302 h 10000"/>
                <a:gd name="connsiteX2" fmla="*/ 4608 w 10000"/>
                <a:gd name="connsiteY2" fmla="*/ 4352 h 10000"/>
                <a:gd name="connsiteX3" fmla="*/ 1781 w 10000"/>
                <a:gd name="connsiteY3" fmla="*/ 6419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065 w 10000"/>
                <a:gd name="connsiteY1" fmla="*/ 2006 h 10000"/>
                <a:gd name="connsiteX2" fmla="*/ 4608 w 10000"/>
                <a:gd name="connsiteY2" fmla="*/ 4352 h 10000"/>
                <a:gd name="connsiteX3" fmla="*/ 1781 w 10000"/>
                <a:gd name="connsiteY3" fmla="*/ 6419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065 w 10000"/>
                <a:gd name="connsiteY1" fmla="*/ 2006 h 10000"/>
                <a:gd name="connsiteX2" fmla="*/ 4551 w 10000"/>
                <a:gd name="connsiteY2" fmla="*/ 4267 h 10000"/>
                <a:gd name="connsiteX3" fmla="*/ 1781 w 10000"/>
                <a:gd name="connsiteY3" fmla="*/ 6419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549" y="1160"/>
                    <a:pt x="8973" y="1295"/>
                    <a:pt x="8065" y="2006"/>
                  </a:cubicBezTo>
                  <a:cubicBezTo>
                    <a:pt x="7157" y="2717"/>
                    <a:pt x="5598" y="3532"/>
                    <a:pt x="4551" y="4267"/>
                  </a:cubicBezTo>
                  <a:cubicBezTo>
                    <a:pt x="3504" y="5002"/>
                    <a:pt x="2609" y="5583"/>
                    <a:pt x="1781" y="6419"/>
                  </a:cubicBezTo>
                  <a:cubicBezTo>
                    <a:pt x="951" y="7255"/>
                    <a:pt x="627" y="8119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" name="Group 201">
              <a:extLst>
                <a:ext uri="{FF2B5EF4-FFF2-40B4-BE49-F238E27FC236}">
                  <a16:creationId xmlns:a16="http://schemas.microsoft.com/office/drawing/2014/main" id="{44F9A207-C04B-4B89-571C-FC900EDF6F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59369" y="1709738"/>
              <a:ext cx="558800" cy="914400"/>
              <a:chOff x="2483" y="1971"/>
              <a:chExt cx="352" cy="576"/>
            </a:xfrm>
          </p:grpSpPr>
          <p:sp>
            <p:nvSpPr>
              <p:cNvPr id="22" name="Oval 202">
                <a:extLst>
                  <a:ext uri="{FF2B5EF4-FFF2-40B4-BE49-F238E27FC236}">
                    <a16:creationId xmlns:a16="http://schemas.microsoft.com/office/drawing/2014/main" id="{D500A4B0-A75F-3F5E-99DA-325E37C68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6" y="2443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" name="Oval 203">
                <a:extLst>
                  <a:ext uri="{FF2B5EF4-FFF2-40B4-BE49-F238E27FC236}">
                    <a16:creationId xmlns:a16="http://schemas.microsoft.com/office/drawing/2014/main" id="{48DC9485-E2E4-6349-AC48-49C5C2284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2034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4" name="Oval 204">
                <a:extLst>
                  <a:ext uri="{FF2B5EF4-FFF2-40B4-BE49-F238E27FC236}">
                    <a16:creationId xmlns:a16="http://schemas.microsoft.com/office/drawing/2014/main" id="{BD882907-A56E-0D8F-02B5-D6A25CBF2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1971"/>
                <a:ext cx="352" cy="576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5" name="Freeform 205">
                <a:extLst>
                  <a:ext uri="{FF2B5EF4-FFF2-40B4-BE49-F238E27FC236}">
                    <a16:creationId xmlns:a16="http://schemas.microsoft.com/office/drawing/2014/main" id="{05242977-18D2-6F61-60E6-9ADABB3B6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84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206">
                <a:extLst>
                  <a:ext uri="{FF2B5EF4-FFF2-40B4-BE49-F238E27FC236}">
                    <a16:creationId xmlns:a16="http://schemas.microsoft.com/office/drawing/2014/main" id="{41E1B781-4173-8256-F94C-03E81F4D696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89" y="2087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" name="Freeform 207">
              <a:extLst>
                <a:ext uri="{FF2B5EF4-FFF2-40B4-BE49-F238E27FC236}">
                  <a16:creationId xmlns:a16="http://schemas.microsoft.com/office/drawing/2014/main" id="{9499F50D-C967-1F30-D62D-03BD1C3F3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971" y="2537154"/>
              <a:ext cx="1268698" cy="210809"/>
            </a:xfrm>
            <a:custGeom>
              <a:avLst/>
              <a:gdLst>
                <a:gd name="T0" fmla="*/ 1159 w 1159"/>
                <a:gd name="T1" fmla="*/ 3 h 155"/>
                <a:gd name="T2" fmla="*/ 980 w 1159"/>
                <a:gd name="T3" fmla="*/ 79 h 155"/>
                <a:gd name="T4" fmla="*/ 508 w 1159"/>
                <a:gd name="T5" fmla="*/ 15 h 155"/>
                <a:gd name="T6" fmla="*/ 144 w 1159"/>
                <a:gd name="T7" fmla="*/ 23 h 155"/>
                <a:gd name="T8" fmla="*/ 0 w 1159"/>
                <a:gd name="T9" fmla="*/ 15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9" h="155">
                  <a:moveTo>
                    <a:pt x="1159" y="3"/>
                  </a:moveTo>
                  <a:cubicBezTo>
                    <a:pt x="1129" y="16"/>
                    <a:pt x="1088" y="77"/>
                    <a:pt x="980" y="79"/>
                  </a:cubicBezTo>
                  <a:cubicBezTo>
                    <a:pt x="872" y="81"/>
                    <a:pt x="647" y="24"/>
                    <a:pt x="508" y="15"/>
                  </a:cubicBezTo>
                  <a:cubicBezTo>
                    <a:pt x="369" y="6"/>
                    <a:pt x="229" y="0"/>
                    <a:pt x="144" y="23"/>
                  </a:cubicBezTo>
                  <a:cubicBezTo>
                    <a:pt x="59" y="46"/>
                    <a:pt x="30" y="128"/>
                    <a:pt x="0" y="155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Arrow: Right 61">
              <a:extLst>
                <a:ext uri="{FF2B5EF4-FFF2-40B4-BE49-F238E27FC236}">
                  <a16:creationId xmlns:a16="http://schemas.microsoft.com/office/drawing/2014/main" id="{2E603195-C8B6-6A68-7EA0-2576E9ABF038}"/>
                </a:ext>
              </a:extLst>
            </p:cNvPr>
            <p:cNvSpPr/>
            <p:nvPr/>
          </p:nvSpPr>
          <p:spPr bwMode="auto">
            <a:xfrm>
              <a:off x="2679349" y="1417954"/>
              <a:ext cx="441960" cy="266701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</a:endParaRPr>
            </a:p>
          </p:txBody>
        </p:sp>
        <p:sp>
          <p:nvSpPr>
            <p:cNvPr id="33" name="Oval 181">
              <a:extLst>
                <a:ext uri="{FF2B5EF4-FFF2-40B4-BE49-F238E27FC236}">
                  <a16:creationId xmlns:a16="http://schemas.microsoft.com/office/drawing/2014/main" id="{66386648-4DB1-592D-C707-0EDE1B6C7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8290" y="273082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" name="Oval 182">
              <a:extLst>
                <a:ext uri="{FF2B5EF4-FFF2-40B4-BE49-F238E27FC236}">
                  <a16:creationId xmlns:a16="http://schemas.microsoft.com/office/drawing/2014/main" id="{D57C1B6F-773A-6980-741E-622512CF3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5838" y="2732416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" name="Oval 183">
              <a:extLst>
                <a:ext uri="{FF2B5EF4-FFF2-40B4-BE49-F238E27FC236}">
                  <a16:creationId xmlns:a16="http://schemas.microsoft.com/office/drawing/2014/main" id="{B3DB0B98-6611-B2F2-2E5B-A2CA3A8EF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8260" y="40481"/>
              <a:ext cx="888738" cy="300513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6" name="Oval 182">
              <a:extLst>
                <a:ext uri="{FF2B5EF4-FFF2-40B4-BE49-F238E27FC236}">
                  <a16:creationId xmlns:a16="http://schemas.microsoft.com/office/drawing/2014/main" id="{7FFE4321-3C00-B567-AA2B-D771C503B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3799" y="2726065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3" name="Title 1">
            <a:extLst>
              <a:ext uri="{FF2B5EF4-FFF2-40B4-BE49-F238E27FC236}">
                <a16:creationId xmlns:a16="http://schemas.microsoft.com/office/drawing/2014/main" id="{8282F284-DAC5-D162-87DE-D3392A0165AA}"/>
              </a:ext>
            </a:extLst>
          </p:cNvPr>
          <p:cNvSpPr txBox="1">
            <a:spLocks/>
          </p:cNvSpPr>
          <p:nvPr/>
        </p:nvSpPr>
        <p:spPr>
          <a:xfrm>
            <a:off x="304800" y="228600"/>
            <a:ext cx="8610600" cy="838200"/>
          </a:xfrm>
          <a:prstGeom prst="rect">
            <a:avLst/>
          </a:prstGeom>
        </p:spPr>
        <p:txBody>
          <a:bodyPr/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9pPr>
          </a:lstStyle>
          <a:p>
            <a:pPr defTabSz="914400"/>
            <a:r>
              <a:rPr lang="en-US" kern="0"/>
              <a:t>Certain Types of Edge Crossings Forbidden</a:t>
            </a:r>
            <a:br>
              <a:rPr lang="en-US" kern="0"/>
            </a:br>
            <a:endParaRPr lang="en-US" kern="0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CB7295A-359F-60C1-7B3B-FCC4ABFEC108}"/>
              </a:ext>
            </a:extLst>
          </p:cNvPr>
          <p:cNvGrpSpPr/>
          <p:nvPr/>
        </p:nvGrpSpPr>
        <p:grpSpPr>
          <a:xfrm>
            <a:off x="1031458" y="6124558"/>
            <a:ext cx="4138863" cy="390816"/>
            <a:chOff x="4624137" y="5929150"/>
            <a:chExt cx="4138863" cy="390816"/>
          </a:xfrm>
        </p:grpSpPr>
        <p:sp>
          <p:nvSpPr>
            <p:cNvPr id="9" name="Speech Bubble: Rectangle with Corners Rounded 8">
              <a:extLst>
                <a:ext uri="{FF2B5EF4-FFF2-40B4-BE49-F238E27FC236}">
                  <a16:creationId xmlns:a16="http://schemas.microsoft.com/office/drawing/2014/main" id="{28CB21C7-3728-3708-F43C-D4EC897BF637}"/>
                </a:ext>
              </a:extLst>
            </p:cNvPr>
            <p:cNvSpPr/>
            <p:nvPr/>
          </p:nvSpPr>
          <p:spPr bwMode="auto">
            <a:xfrm>
              <a:off x="4624137" y="5929150"/>
              <a:ext cx="4138863" cy="390816"/>
            </a:xfrm>
            <a:prstGeom prst="wedgeRoundRectCallout">
              <a:avLst>
                <a:gd name="adj1" fmla="val 56106"/>
                <a:gd name="adj2" fmla="val -405444"/>
                <a:gd name="adj3" fmla="val 16667"/>
              </a:avLst>
            </a:prstGeom>
            <a:solidFill>
              <a:schemeClr val="bg1"/>
            </a:solidFill>
            <a:ln w="254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i="0" u="none" strike="noStrike" cap="none" normalizeH="0" baseline="0" dirty="0">
                <a:ln>
                  <a:noFill/>
                </a:ln>
                <a:effectLst/>
                <a:latin typeface="Arial" charset="0"/>
              </a:endParaRPr>
            </a:p>
          </p:txBody>
        </p:sp>
        <p:sp>
          <p:nvSpPr>
            <p:cNvPr id="4" name="Speech Bubble: Rectangle with Corners Rounded 3">
              <a:extLst>
                <a:ext uri="{FF2B5EF4-FFF2-40B4-BE49-F238E27FC236}">
                  <a16:creationId xmlns:a16="http://schemas.microsoft.com/office/drawing/2014/main" id="{691025E4-302C-205D-515A-C18D3776EF42}"/>
                </a:ext>
              </a:extLst>
            </p:cNvPr>
            <p:cNvSpPr/>
            <p:nvPr/>
          </p:nvSpPr>
          <p:spPr bwMode="auto">
            <a:xfrm>
              <a:off x="4624137" y="5929150"/>
              <a:ext cx="4138863" cy="390816"/>
            </a:xfrm>
            <a:prstGeom prst="wedgeRoundRectCallout">
              <a:avLst>
                <a:gd name="adj1" fmla="val 51648"/>
                <a:gd name="adj2" fmla="val -411601"/>
                <a:gd name="adj3" fmla="val 16667"/>
              </a:avLst>
            </a:prstGeom>
            <a:solidFill>
              <a:schemeClr val="bg1"/>
            </a:solidFill>
            <a:ln w="254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i="0" u="none" strike="noStrike" cap="none" normalizeH="0" baseline="0" dirty="0">
                  <a:ln>
                    <a:noFill/>
                  </a:ln>
                  <a:effectLst/>
                  <a:latin typeface="Arial" charset="0"/>
                </a:rPr>
                <a:t>New exits always “packed” left-to-right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61F8D3F3-7FB4-71F9-8D5A-5DF56F5CE6C8}"/>
              </a:ext>
            </a:extLst>
          </p:cNvPr>
          <p:cNvGrpSpPr/>
          <p:nvPr/>
        </p:nvGrpSpPr>
        <p:grpSpPr>
          <a:xfrm>
            <a:off x="2495103" y="1926431"/>
            <a:ext cx="4153795" cy="3005138"/>
            <a:chOff x="38100" y="30480"/>
            <a:chExt cx="4153795" cy="3005138"/>
          </a:xfrm>
        </p:grpSpPr>
        <p:sp>
          <p:nvSpPr>
            <p:cNvPr id="2" name="Arrow: Right 1">
              <a:extLst>
                <a:ext uri="{FF2B5EF4-FFF2-40B4-BE49-F238E27FC236}">
                  <a16:creationId xmlns:a16="http://schemas.microsoft.com/office/drawing/2014/main" id="{4BA118C3-7B10-A69E-C2ED-9A7EEA3861C7}"/>
                </a:ext>
              </a:extLst>
            </p:cNvPr>
            <p:cNvSpPr/>
            <p:nvPr/>
          </p:nvSpPr>
          <p:spPr bwMode="auto">
            <a:xfrm>
              <a:off x="1906895" y="1432432"/>
              <a:ext cx="441960" cy="266701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</a:endParaRPr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09E66026-738B-1BA2-F8E0-1D209077086B}"/>
                </a:ext>
              </a:extLst>
            </p:cNvPr>
            <p:cNvGrpSpPr/>
            <p:nvPr/>
          </p:nvGrpSpPr>
          <p:grpSpPr>
            <a:xfrm>
              <a:off x="2593281" y="30480"/>
              <a:ext cx="1598614" cy="3005138"/>
              <a:chOff x="2354580" y="30480"/>
              <a:chExt cx="1598614" cy="3005138"/>
            </a:xfrm>
          </p:grpSpPr>
          <p:sp>
            <p:nvSpPr>
              <p:cNvPr id="4" name="Freeform 177">
                <a:extLst>
                  <a:ext uri="{FF2B5EF4-FFF2-40B4-BE49-F238E27FC236}">
                    <a16:creationId xmlns:a16="http://schemas.microsoft.com/office/drawing/2014/main" id="{AA175537-0349-E9D6-13CB-AD606E7FE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031" y="1185228"/>
                <a:ext cx="968935" cy="1532731"/>
              </a:xfrm>
              <a:custGeom>
                <a:avLst/>
                <a:gdLst>
                  <a:gd name="T0" fmla="*/ 1105 w 1116"/>
                  <a:gd name="T1" fmla="*/ 0 h 884"/>
                  <a:gd name="T2" fmla="*/ 1013 w 1116"/>
                  <a:gd name="T3" fmla="*/ 152 h 884"/>
                  <a:gd name="T4" fmla="*/ 489 w 1116"/>
                  <a:gd name="T5" fmla="*/ 400 h 884"/>
                  <a:gd name="T6" fmla="*/ 77 w 1116"/>
                  <a:gd name="T7" fmla="*/ 660 h 884"/>
                  <a:gd name="T8" fmla="*/ 29 w 1116"/>
                  <a:gd name="T9" fmla="*/ 884 h 8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connsiteX0" fmla="*/ 9641 w 9641"/>
                  <a:gd name="connsiteY0" fmla="*/ 0 h 10000"/>
                  <a:gd name="connsiteX1" fmla="*/ 8817 w 9641"/>
                  <a:gd name="connsiteY1" fmla="*/ 1719 h 10000"/>
                  <a:gd name="connsiteX2" fmla="*/ 4122 w 9641"/>
                  <a:gd name="connsiteY2" fmla="*/ 4525 h 10000"/>
                  <a:gd name="connsiteX3" fmla="*/ 0 w 9641"/>
                  <a:gd name="connsiteY3" fmla="*/ 10000 h 10000"/>
                  <a:gd name="connsiteX0" fmla="*/ 10000 w 10000"/>
                  <a:gd name="connsiteY0" fmla="*/ 0 h 10000"/>
                  <a:gd name="connsiteX1" fmla="*/ 9145 w 10000"/>
                  <a:gd name="connsiteY1" fmla="*/ 1719 h 10000"/>
                  <a:gd name="connsiteX2" fmla="*/ 4275 w 10000"/>
                  <a:gd name="connsiteY2" fmla="*/ 4525 h 10000"/>
                  <a:gd name="connsiteX3" fmla="*/ 0 w 10000"/>
                  <a:gd name="connsiteY3" fmla="*/ 10000 h 10000"/>
                  <a:gd name="connsiteX0" fmla="*/ 10000 w 10000"/>
                  <a:gd name="connsiteY0" fmla="*/ 0 h 10000"/>
                  <a:gd name="connsiteX1" fmla="*/ 8082 w 10000"/>
                  <a:gd name="connsiteY1" fmla="*/ 2269 h 10000"/>
                  <a:gd name="connsiteX2" fmla="*/ 4275 w 10000"/>
                  <a:gd name="connsiteY2" fmla="*/ 4525 h 10000"/>
                  <a:gd name="connsiteX3" fmla="*/ 0 w 10000"/>
                  <a:gd name="connsiteY3" fmla="*/ 10000 h 10000"/>
                  <a:gd name="connsiteX0" fmla="*/ 10000 w 10000"/>
                  <a:gd name="connsiteY0" fmla="*/ 0 h 10000"/>
                  <a:gd name="connsiteX1" fmla="*/ 8082 w 10000"/>
                  <a:gd name="connsiteY1" fmla="*/ 2269 h 10000"/>
                  <a:gd name="connsiteX2" fmla="*/ 3440 w 10000"/>
                  <a:gd name="connsiteY2" fmla="*/ 5175 h 10000"/>
                  <a:gd name="connsiteX3" fmla="*/ 0 w 10000"/>
                  <a:gd name="connsiteY3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10000">
                    <a:moveTo>
                      <a:pt x="10000" y="0"/>
                    </a:moveTo>
                    <a:cubicBezTo>
                      <a:pt x="9861" y="294"/>
                      <a:pt x="9175" y="1407"/>
                      <a:pt x="8082" y="2269"/>
                    </a:cubicBezTo>
                    <a:cubicBezTo>
                      <a:pt x="6989" y="3131"/>
                      <a:pt x="4787" y="3887"/>
                      <a:pt x="3440" y="5175"/>
                    </a:cubicBezTo>
                    <a:cubicBezTo>
                      <a:pt x="2093" y="6463"/>
                      <a:pt x="1043" y="7109"/>
                      <a:pt x="0" y="10000"/>
                    </a:cubicBezTo>
                  </a:path>
                </a:pathLst>
              </a:custGeom>
              <a:noFill/>
              <a:ln w="9525" cap="flat" cmpd="sng">
                <a:solidFill>
                  <a:srgbClr val="FF0000"/>
                </a:solidFill>
                <a:prstDash val="lgDash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" name="Oval 178">
                <a:extLst>
                  <a:ext uri="{FF2B5EF4-FFF2-40B4-BE49-F238E27FC236}">
                    <a16:creationId xmlns:a16="http://schemas.microsoft.com/office/drawing/2014/main" id="{4D53726A-0177-E2BE-BB80-53260EEC3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569" y="136843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" name="Oval 179">
                <a:extLst>
                  <a:ext uri="{FF2B5EF4-FFF2-40B4-BE49-F238E27FC236}">
                    <a16:creationId xmlns:a16="http://schemas.microsoft.com/office/drawing/2014/main" id="{FC94AA67-DAB3-1CB9-0509-480143147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806" y="1552893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7" name="Oval 181">
                <a:extLst>
                  <a:ext uri="{FF2B5EF4-FFF2-40B4-BE49-F238E27FC236}">
                    <a16:creationId xmlns:a16="http://schemas.microsoft.com/office/drawing/2014/main" id="{0F775ED5-B15C-6353-72A7-CA27A5C862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806" y="2707005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" name="Oval 183">
                <a:extLst>
                  <a:ext uri="{FF2B5EF4-FFF2-40B4-BE49-F238E27FC236}">
                    <a16:creationId xmlns:a16="http://schemas.microsoft.com/office/drawing/2014/main" id="{99C129F3-8F27-4D77-00BB-032DA1E0E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4580" y="30480"/>
                <a:ext cx="652305" cy="3005138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9" name="Line 191">
                <a:extLst>
                  <a:ext uri="{FF2B5EF4-FFF2-40B4-BE49-F238E27FC236}">
                    <a16:creationId xmlns:a16="http://schemas.microsoft.com/office/drawing/2014/main" id="{17331904-3EB3-393D-76AA-E76B23FD53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07007" y="186055"/>
                <a:ext cx="928688" cy="30638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" name="Freeform 192">
                <a:extLst>
                  <a:ext uri="{FF2B5EF4-FFF2-40B4-BE49-F238E27FC236}">
                    <a16:creationId xmlns:a16="http://schemas.microsoft.com/office/drawing/2014/main" id="{59522B78-38B0-6863-C675-91ACA5F0C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683" y="1178878"/>
                <a:ext cx="968934" cy="386905"/>
              </a:xfrm>
              <a:custGeom>
                <a:avLst/>
                <a:gdLst>
                  <a:gd name="T0" fmla="*/ 1075 w 1078"/>
                  <a:gd name="T1" fmla="*/ 0 h 126"/>
                  <a:gd name="T2" fmla="*/ 961 w 1078"/>
                  <a:gd name="T3" fmla="*/ 33 h 126"/>
                  <a:gd name="T4" fmla="*/ 667 w 1078"/>
                  <a:gd name="T5" fmla="*/ 33 h 126"/>
                  <a:gd name="T6" fmla="*/ 240 w 1078"/>
                  <a:gd name="T7" fmla="*/ 51 h 126"/>
                  <a:gd name="T8" fmla="*/ 0 w 1078"/>
                  <a:gd name="T9" fmla="*/ 126 h 1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connsiteX0" fmla="*/ 10000 w 10000"/>
                  <a:gd name="connsiteY0" fmla="*/ 0 h 10000"/>
                  <a:gd name="connsiteX1" fmla="*/ 8942 w 10000"/>
                  <a:gd name="connsiteY1" fmla="*/ 2619 h 10000"/>
                  <a:gd name="connsiteX2" fmla="*/ 2226 w 10000"/>
                  <a:gd name="connsiteY2" fmla="*/ 4048 h 10000"/>
                  <a:gd name="connsiteX3" fmla="*/ 0 w 10000"/>
                  <a:gd name="connsiteY3" fmla="*/ 10000 h 10000"/>
                  <a:gd name="connsiteX0" fmla="*/ 10000 w 10000"/>
                  <a:gd name="connsiteY0" fmla="*/ 0 h 10000"/>
                  <a:gd name="connsiteX1" fmla="*/ 7731 w 10000"/>
                  <a:gd name="connsiteY1" fmla="*/ 3230 h 10000"/>
                  <a:gd name="connsiteX2" fmla="*/ 2226 w 10000"/>
                  <a:gd name="connsiteY2" fmla="*/ 4048 h 10000"/>
                  <a:gd name="connsiteX3" fmla="*/ 0 w 10000"/>
                  <a:gd name="connsiteY3" fmla="*/ 10000 h 10000"/>
                  <a:gd name="connsiteX0" fmla="*/ 10000 w 10000"/>
                  <a:gd name="connsiteY0" fmla="*/ 0 h 10000"/>
                  <a:gd name="connsiteX1" fmla="*/ 7731 w 10000"/>
                  <a:gd name="connsiteY1" fmla="*/ 3230 h 10000"/>
                  <a:gd name="connsiteX2" fmla="*/ 3195 w 10000"/>
                  <a:gd name="connsiteY2" fmla="*/ 3641 h 10000"/>
                  <a:gd name="connsiteX3" fmla="*/ 0 w 10000"/>
                  <a:gd name="connsiteY3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10000">
                    <a:moveTo>
                      <a:pt x="10000" y="0"/>
                    </a:moveTo>
                    <a:cubicBezTo>
                      <a:pt x="9824" y="476"/>
                      <a:pt x="8865" y="2623"/>
                      <a:pt x="7731" y="3230"/>
                    </a:cubicBezTo>
                    <a:cubicBezTo>
                      <a:pt x="6597" y="3837"/>
                      <a:pt x="4685" y="2411"/>
                      <a:pt x="3195" y="3641"/>
                    </a:cubicBezTo>
                    <a:cubicBezTo>
                      <a:pt x="2156" y="4831"/>
                      <a:pt x="594" y="7460"/>
                      <a:pt x="0" y="1000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" name="Group 201">
                <a:extLst>
                  <a:ext uri="{FF2B5EF4-FFF2-40B4-BE49-F238E27FC236}">
                    <a16:creationId xmlns:a16="http://schemas.microsoft.com/office/drawing/2014/main" id="{3D785D12-615B-C114-CE09-2B56C7E53B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94394" y="368618"/>
                <a:ext cx="558800" cy="914400"/>
                <a:chOff x="2483" y="1971"/>
                <a:chExt cx="352" cy="576"/>
              </a:xfrm>
            </p:grpSpPr>
            <p:sp>
              <p:nvSpPr>
                <p:cNvPr id="13" name="Oval 202">
                  <a:extLst>
                    <a:ext uri="{FF2B5EF4-FFF2-40B4-BE49-F238E27FC236}">
                      <a16:creationId xmlns:a16="http://schemas.microsoft.com/office/drawing/2014/main" id="{D67BD578-7C80-772C-0467-2ADC8A4E65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6" y="2443"/>
                  <a:ext cx="49" cy="48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" name="Oval 203">
                  <a:extLst>
                    <a:ext uri="{FF2B5EF4-FFF2-40B4-BE49-F238E27FC236}">
                      <a16:creationId xmlns:a16="http://schemas.microsoft.com/office/drawing/2014/main" id="{81938178-6ED1-3656-7ADE-5E347091B5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5" y="2034"/>
                  <a:ext cx="49" cy="4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5" name="Oval 204">
                  <a:extLst>
                    <a:ext uri="{FF2B5EF4-FFF2-40B4-BE49-F238E27FC236}">
                      <a16:creationId xmlns:a16="http://schemas.microsoft.com/office/drawing/2014/main" id="{EE1C2168-E00D-0348-882E-56FC9BFE4C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3" y="1971"/>
                  <a:ext cx="352" cy="576"/>
                </a:xfrm>
                <a:prstGeom prst="ellips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6" name="Freeform 205">
                  <a:extLst>
                    <a:ext uri="{FF2B5EF4-FFF2-40B4-BE49-F238E27FC236}">
                      <a16:creationId xmlns:a16="http://schemas.microsoft.com/office/drawing/2014/main" id="{FE9A6422-EB4A-ACCA-ED98-52C53FA100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" y="2084"/>
                  <a:ext cx="59" cy="360"/>
                </a:xfrm>
                <a:custGeom>
                  <a:avLst/>
                  <a:gdLst>
                    <a:gd name="T0" fmla="*/ 59 w 59"/>
                    <a:gd name="T1" fmla="*/ 0 h 360"/>
                    <a:gd name="T2" fmla="*/ 8 w 59"/>
                    <a:gd name="T3" fmla="*/ 135 h 360"/>
                    <a:gd name="T4" fmla="*/ 11 w 59"/>
                    <a:gd name="T5" fmla="*/ 270 h 360"/>
                    <a:gd name="T6" fmla="*/ 59 w 59"/>
                    <a:gd name="T7" fmla="*/ 360 h 3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9" h="360">
                      <a:moveTo>
                        <a:pt x="59" y="0"/>
                      </a:moveTo>
                      <a:cubicBezTo>
                        <a:pt x="37" y="45"/>
                        <a:pt x="16" y="90"/>
                        <a:pt x="8" y="135"/>
                      </a:cubicBezTo>
                      <a:cubicBezTo>
                        <a:pt x="0" y="180"/>
                        <a:pt x="3" y="232"/>
                        <a:pt x="11" y="270"/>
                      </a:cubicBezTo>
                      <a:cubicBezTo>
                        <a:pt x="19" y="308"/>
                        <a:pt x="39" y="334"/>
                        <a:pt x="59" y="360"/>
                      </a:cubicBezTo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" name="Freeform 206">
                  <a:extLst>
                    <a:ext uri="{FF2B5EF4-FFF2-40B4-BE49-F238E27FC236}">
                      <a16:creationId xmlns:a16="http://schemas.microsoft.com/office/drawing/2014/main" id="{57664110-7BF7-B18E-92E3-4C5F085A86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689" y="2087"/>
                  <a:ext cx="59" cy="360"/>
                </a:xfrm>
                <a:custGeom>
                  <a:avLst/>
                  <a:gdLst>
                    <a:gd name="T0" fmla="*/ 59 w 59"/>
                    <a:gd name="T1" fmla="*/ 0 h 360"/>
                    <a:gd name="T2" fmla="*/ 8 w 59"/>
                    <a:gd name="T3" fmla="*/ 135 h 360"/>
                    <a:gd name="T4" fmla="*/ 11 w 59"/>
                    <a:gd name="T5" fmla="*/ 270 h 360"/>
                    <a:gd name="T6" fmla="*/ 59 w 59"/>
                    <a:gd name="T7" fmla="*/ 360 h 3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9" h="360">
                      <a:moveTo>
                        <a:pt x="59" y="0"/>
                      </a:moveTo>
                      <a:cubicBezTo>
                        <a:pt x="37" y="45"/>
                        <a:pt x="16" y="90"/>
                        <a:pt x="8" y="135"/>
                      </a:cubicBezTo>
                      <a:cubicBezTo>
                        <a:pt x="0" y="180"/>
                        <a:pt x="3" y="232"/>
                        <a:pt x="11" y="270"/>
                      </a:cubicBezTo>
                      <a:cubicBezTo>
                        <a:pt x="19" y="308"/>
                        <a:pt x="39" y="334"/>
                        <a:pt x="59" y="360"/>
                      </a:cubicBezTo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4E93114D-DC4D-2B0A-140F-B29D98D9F1C0}"/>
                  </a:ext>
                </a:extLst>
              </p:cNvPr>
              <p:cNvSpPr/>
              <p:nvPr/>
            </p:nvSpPr>
            <p:spPr bwMode="auto">
              <a:xfrm>
                <a:off x="2710181" y="533400"/>
                <a:ext cx="937260" cy="1152653"/>
              </a:xfrm>
              <a:custGeom>
                <a:avLst/>
                <a:gdLst>
                  <a:gd name="connsiteX0" fmla="*/ 0 w 937260"/>
                  <a:gd name="connsiteY0" fmla="*/ 1104900 h 1152653"/>
                  <a:gd name="connsiteX1" fmla="*/ 190500 w 937260"/>
                  <a:gd name="connsiteY1" fmla="*/ 1127760 h 1152653"/>
                  <a:gd name="connsiteX2" fmla="*/ 411480 w 937260"/>
                  <a:gd name="connsiteY2" fmla="*/ 800100 h 1152653"/>
                  <a:gd name="connsiteX3" fmla="*/ 563880 w 937260"/>
                  <a:gd name="connsiteY3" fmla="*/ 137160 h 1152653"/>
                  <a:gd name="connsiteX4" fmla="*/ 937260 w 937260"/>
                  <a:gd name="connsiteY4" fmla="*/ 0 h 1152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7260" h="1152653">
                    <a:moveTo>
                      <a:pt x="0" y="1104900"/>
                    </a:moveTo>
                    <a:cubicBezTo>
                      <a:pt x="60960" y="1141730"/>
                      <a:pt x="121920" y="1178560"/>
                      <a:pt x="190500" y="1127760"/>
                    </a:cubicBezTo>
                    <a:cubicBezTo>
                      <a:pt x="259080" y="1076960"/>
                      <a:pt x="349250" y="965200"/>
                      <a:pt x="411480" y="800100"/>
                    </a:cubicBezTo>
                    <a:cubicBezTo>
                      <a:pt x="473710" y="635000"/>
                      <a:pt x="476250" y="270510"/>
                      <a:pt x="563880" y="137160"/>
                    </a:cubicBezTo>
                    <a:cubicBezTo>
                      <a:pt x="651510" y="3810"/>
                      <a:pt x="794385" y="1905"/>
                      <a:pt x="937260" y="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lgDash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" name="Line 191">
              <a:extLst>
                <a:ext uri="{FF2B5EF4-FFF2-40B4-BE49-F238E27FC236}">
                  <a16:creationId xmlns:a16="http://schemas.microsoft.com/office/drawing/2014/main" id="{4838033B-5DF8-6885-C8E3-23B5877A90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0526" y="186055"/>
              <a:ext cx="894080" cy="3735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192">
              <a:extLst>
                <a:ext uri="{FF2B5EF4-FFF2-40B4-BE49-F238E27FC236}">
                  <a16:creationId xmlns:a16="http://schemas.microsoft.com/office/drawing/2014/main" id="{A9B09AC1-37F0-DFBC-6CBF-E9B74606B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11" y="1270953"/>
              <a:ext cx="911383" cy="307338"/>
            </a:xfrm>
            <a:custGeom>
              <a:avLst/>
              <a:gdLst>
                <a:gd name="T0" fmla="*/ 1075 w 1078"/>
                <a:gd name="T1" fmla="*/ 0 h 126"/>
                <a:gd name="T2" fmla="*/ 961 w 1078"/>
                <a:gd name="T3" fmla="*/ 33 h 126"/>
                <a:gd name="T4" fmla="*/ 667 w 1078"/>
                <a:gd name="T5" fmla="*/ 33 h 126"/>
                <a:gd name="T6" fmla="*/ 240 w 1078"/>
                <a:gd name="T7" fmla="*/ 51 h 126"/>
                <a:gd name="T8" fmla="*/ 0 w 1078"/>
                <a:gd name="T9" fmla="*/ 126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8" h="126">
                  <a:moveTo>
                    <a:pt x="1078" y="0"/>
                  </a:moveTo>
                  <a:cubicBezTo>
                    <a:pt x="1059" y="6"/>
                    <a:pt x="1032" y="28"/>
                    <a:pt x="964" y="33"/>
                  </a:cubicBezTo>
                  <a:cubicBezTo>
                    <a:pt x="896" y="38"/>
                    <a:pt x="791" y="30"/>
                    <a:pt x="670" y="33"/>
                  </a:cubicBezTo>
                  <a:cubicBezTo>
                    <a:pt x="549" y="36"/>
                    <a:pt x="352" y="36"/>
                    <a:pt x="240" y="51"/>
                  </a:cubicBezTo>
                  <a:cubicBezTo>
                    <a:pt x="128" y="66"/>
                    <a:pt x="64" y="94"/>
                    <a:pt x="0" y="12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195">
              <a:extLst>
                <a:ext uri="{FF2B5EF4-FFF2-40B4-BE49-F238E27FC236}">
                  <a16:creationId xmlns:a16="http://schemas.microsoft.com/office/drawing/2014/main" id="{0EB1F731-DF50-5326-5697-9055710DA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58" y="1625918"/>
              <a:ext cx="858521" cy="195183"/>
            </a:xfrm>
            <a:custGeom>
              <a:avLst/>
              <a:gdLst>
                <a:gd name="T0" fmla="*/ 0 w 1216"/>
                <a:gd name="T1" fmla="*/ 0 h 140"/>
                <a:gd name="T2" fmla="*/ 180 w 1216"/>
                <a:gd name="T3" fmla="*/ 100 h 140"/>
                <a:gd name="T4" fmla="*/ 460 w 1216"/>
                <a:gd name="T5" fmla="*/ 128 h 140"/>
                <a:gd name="T6" fmla="*/ 1028 w 1216"/>
                <a:gd name="T7" fmla="*/ 88 h 140"/>
                <a:gd name="T8" fmla="*/ 1216 w 1216"/>
                <a:gd name="T9" fmla="*/ 140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6" h="140">
                  <a:moveTo>
                    <a:pt x="0" y="0"/>
                  </a:moveTo>
                  <a:cubicBezTo>
                    <a:pt x="30" y="17"/>
                    <a:pt x="103" y="79"/>
                    <a:pt x="180" y="100"/>
                  </a:cubicBezTo>
                  <a:cubicBezTo>
                    <a:pt x="257" y="121"/>
                    <a:pt x="319" y="130"/>
                    <a:pt x="460" y="128"/>
                  </a:cubicBezTo>
                  <a:cubicBezTo>
                    <a:pt x="601" y="126"/>
                    <a:pt x="902" y="86"/>
                    <a:pt x="1028" y="88"/>
                  </a:cubicBezTo>
                  <a:cubicBezTo>
                    <a:pt x="1154" y="90"/>
                    <a:pt x="1177" y="129"/>
                    <a:pt x="1216" y="14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" name="Group 201">
              <a:extLst>
                <a:ext uri="{FF2B5EF4-FFF2-40B4-BE49-F238E27FC236}">
                  <a16:creationId xmlns:a16="http://schemas.microsoft.com/office/drawing/2014/main" id="{424322EA-C807-8B3B-3023-AEF24963FD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32194" y="429578"/>
              <a:ext cx="558800" cy="914400"/>
              <a:chOff x="2483" y="1971"/>
              <a:chExt cx="352" cy="576"/>
            </a:xfrm>
          </p:grpSpPr>
          <p:sp>
            <p:nvSpPr>
              <p:cNvPr id="30" name="Oval 202">
                <a:extLst>
                  <a:ext uri="{FF2B5EF4-FFF2-40B4-BE49-F238E27FC236}">
                    <a16:creationId xmlns:a16="http://schemas.microsoft.com/office/drawing/2014/main" id="{B02E5745-88A0-55F8-B7A1-C21F9C933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6" y="2443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" name="Oval 203">
                <a:extLst>
                  <a:ext uri="{FF2B5EF4-FFF2-40B4-BE49-F238E27FC236}">
                    <a16:creationId xmlns:a16="http://schemas.microsoft.com/office/drawing/2014/main" id="{7E73DFA4-811E-35E5-1534-9B6BDD1B5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2034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" name="Oval 204">
                <a:extLst>
                  <a:ext uri="{FF2B5EF4-FFF2-40B4-BE49-F238E27FC236}">
                    <a16:creationId xmlns:a16="http://schemas.microsoft.com/office/drawing/2014/main" id="{0A0AF811-B191-27E5-88B0-94F06BE4C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1971"/>
                <a:ext cx="352" cy="576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3" name="Freeform 205">
                <a:extLst>
                  <a:ext uri="{FF2B5EF4-FFF2-40B4-BE49-F238E27FC236}">
                    <a16:creationId xmlns:a16="http://schemas.microsoft.com/office/drawing/2014/main" id="{CF31ED69-2F14-BD15-38AA-E7AF3D8867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84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206">
                <a:extLst>
                  <a:ext uri="{FF2B5EF4-FFF2-40B4-BE49-F238E27FC236}">
                    <a16:creationId xmlns:a16="http://schemas.microsoft.com/office/drawing/2014/main" id="{C6CB42B2-8B6A-85A1-14CF-F224D8EDABD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89" y="2087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" name="Freeform 207">
              <a:extLst>
                <a:ext uri="{FF2B5EF4-FFF2-40B4-BE49-F238E27FC236}">
                  <a16:creationId xmlns:a16="http://schemas.microsoft.com/office/drawing/2014/main" id="{4C301474-B242-B97E-91C7-FBDA651BA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12" y="2543413"/>
              <a:ext cx="858521" cy="163592"/>
            </a:xfrm>
            <a:custGeom>
              <a:avLst/>
              <a:gdLst>
                <a:gd name="T0" fmla="*/ 1159 w 1159"/>
                <a:gd name="T1" fmla="*/ 3 h 155"/>
                <a:gd name="T2" fmla="*/ 980 w 1159"/>
                <a:gd name="T3" fmla="*/ 79 h 155"/>
                <a:gd name="T4" fmla="*/ 508 w 1159"/>
                <a:gd name="T5" fmla="*/ 15 h 155"/>
                <a:gd name="T6" fmla="*/ 144 w 1159"/>
                <a:gd name="T7" fmla="*/ 23 h 155"/>
                <a:gd name="T8" fmla="*/ 0 w 1159"/>
                <a:gd name="T9" fmla="*/ 15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9" h="155">
                  <a:moveTo>
                    <a:pt x="1159" y="3"/>
                  </a:moveTo>
                  <a:cubicBezTo>
                    <a:pt x="1129" y="16"/>
                    <a:pt x="1088" y="77"/>
                    <a:pt x="980" y="79"/>
                  </a:cubicBezTo>
                  <a:cubicBezTo>
                    <a:pt x="872" y="81"/>
                    <a:pt x="647" y="24"/>
                    <a:pt x="508" y="15"/>
                  </a:cubicBezTo>
                  <a:cubicBezTo>
                    <a:pt x="369" y="6"/>
                    <a:pt x="229" y="0"/>
                    <a:pt x="144" y="23"/>
                  </a:cubicBezTo>
                  <a:cubicBezTo>
                    <a:pt x="59" y="46"/>
                    <a:pt x="30" y="128"/>
                    <a:pt x="0" y="155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Oval 178">
              <a:extLst>
                <a:ext uri="{FF2B5EF4-FFF2-40B4-BE49-F238E27FC236}">
                  <a16:creationId xmlns:a16="http://schemas.microsoft.com/office/drawing/2014/main" id="{DD4454FC-F9DD-4451-C541-0DA7CC7E2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089" y="136843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6" name="Oval 179">
              <a:extLst>
                <a:ext uri="{FF2B5EF4-FFF2-40B4-BE49-F238E27FC236}">
                  <a16:creationId xmlns:a16="http://schemas.microsoft.com/office/drawing/2014/main" id="{3A245038-CF50-A395-FF76-A07D3A56A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326" y="1552893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7" name="Oval 181">
              <a:extLst>
                <a:ext uri="{FF2B5EF4-FFF2-40B4-BE49-F238E27FC236}">
                  <a16:creationId xmlns:a16="http://schemas.microsoft.com/office/drawing/2014/main" id="{D8582A10-EC83-9667-060B-5B165D7F2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326" y="2707005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8" name="Oval 183">
              <a:extLst>
                <a:ext uri="{FF2B5EF4-FFF2-40B4-BE49-F238E27FC236}">
                  <a16:creationId xmlns:a16="http://schemas.microsoft.com/office/drawing/2014/main" id="{9DCB42AF-3DE0-0D86-76D7-6AA21320F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0" y="30480"/>
              <a:ext cx="652305" cy="300513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42" name="Group 201">
              <a:extLst>
                <a:ext uri="{FF2B5EF4-FFF2-40B4-BE49-F238E27FC236}">
                  <a16:creationId xmlns:a16="http://schemas.microsoft.com/office/drawing/2014/main" id="{BA8FFCC6-D63C-8A1E-63F6-EEB9DD0AF6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94094" y="1717913"/>
              <a:ext cx="558800" cy="914400"/>
              <a:chOff x="2483" y="1971"/>
              <a:chExt cx="352" cy="576"/>
            </a:xfrm>
          </p:grpSpPr>
          <p:sp>
            <p:nvSpPr>
              <p:cNvPr id="43" name="Oval 202">
                <a:extLst>
                  <a:ext uri="{FF2B5EF4-FFF2-40B4-BE49-F238E27FC236}">
                    <a16:creationId xmlns:a16="http://schemas.microsoft.com/office/drawing/2014/main" id="{C35A7276-42EE-E5D8-A19D-E691194F3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6" y="2443"/>
                <a:ext cx="49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4" name="Oval 203">
                <a:extLst>
                  <a:ext uri="{FF2B5EF4-FFF2-40B4-BE49-F238E27FC236}">
                    <a16:creationId xmlns:a16="http://schemas.microsoft.com/office/drawing/2014/main" id="{FA38872F-7870-C5A0-E20F-16E8A035C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2034"/>
                <a:ext cx="49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5" name="Oval 204">
                <a:extLst>
                  <a:ext uri="{FF2B5EF4-FFF2-40B4-BE49-F238E27FC236}">
                    <a16:creationId xmlns:a16="http://schemas.microsoft.com/office/drawing/2014/main" id="{90FC4D3B-5C44-EF45-19C5-D5ACCDCA5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1971"/>
                <a:ext cx="352" cy="576"/>
              </a:xfrm>
              <a:prstGeom prst="ellips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6" name="Freeform 205">
                <a:extLst>
                  <a:ext uri="{FF2B5EF4-FFF2-40B4-BE49-F238E27FC236}">
                    <a16:creationId xmlns:a16="http://schemas.microsoft.com/office/drawing/2014/main" id="{EE84C7AC-70E2-3275-0C30-EF40ADCA1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84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206">
                <a:extLst>
                  <a:ext uri="{FF2B5EF4-FFF2-40B4-BE49-F238E27FC236}">
                    <a16:creationId xmlns:a16="http://schemas.microsoft.com/office/drawing/2014/main" id="{B7E4AEF9-E49D-21E8-32BD-072CA1DF875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89" y="2087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63FFD7C9-5A1C-8189-89EF-F8D44CBE8E05}"/>
                </a:ext>
              </a:extLst>
            </p:cNvPr>
            <p:cNvSpPr txBox="1"/>
            <p:nvPr/>
          </p:nvSpPr>
          <p:spPr>
            <a:xfrm>
              <a:off x="1876704" y="314370"/>
              <a:ext cx="546625" cy="412421"/>
            </a:xfrm>
            <a:prstGeom prst="rect">
              <a:avLst/>
            </a:prstGeom>
            <a:noFill/>
          </p:spPr>
          <p:txBody>
            <a:bodyPr wrap="none" lIns="0" tIns="0" rIns="0" bIns="27432" rtlCol="0">
              <a:spAutoFit/>
            </a:bodyPr>
            <a:lstStyle/>
            <a:p>
              <a:pPr algn="ctr">
                <a:lnSpc>
                  <a:spcPts val="1500"/>
                </a:lnSpc>
              </a:pPr>
              <a:r>
                <a:rPr lang="en-US" sz="1400" dirty="0">
                  <a:latin typeface="Arial" panose="020B0604020202020204" pitchFamily="34" charset="0"/>
                  <a:cs typeface="Arial" panose="020B0604020202020204" pitchFamily="34" charset="0"/>
                </a:rPr>
                <a:t>not</a:t>
              </a:r>
            </a:p>
            <a:p>
              <a:pPr algn="ctr">
                <a:lnSpc>
                  <a:spcPts val="1500"/>
                </a:lnSpc>
              </a:pPr>
              <a:r>
                <a:rPr lang="en-US" sz="1400" dirty="0">
                  <a:latin typeface="Arial" panose="020B0604020202020204" pitchFamily="34" charset="0"/>
                  <a:cs typeface="Arial" panose="020B0604020202020204" pitchFamily="34" charset="0"/>
                </a:rPr>
                <a:t>shared</a:t>
              </a:r>
            </a:p>
          </p:txBody>
        </p:sp>
        <p:cxnSp>
          <p:nvCxnSpPr>
            <p:cNvPr id="51" name="Straight Arrow Connector 50">
              <a:extLst>
                <a:ext uri="{FF2B5EF4-FFF2-40B4-BE49-F238E27FC236}">
                  <a16:creationId xmlns:a16="http://schemas.microsoft.com/office/drawing/2014/main" id="{084C2FC8-4231-69E8-ED63-858135468884}"/>
                </a:ext>
              </a:extLst>
            </p:cNvPr>
            <p:cNvCxnSpPr>
              <a:stCxn id="49" idx="1"/>
              <a:endCxn id="32" idx="7"/>
            </p:cNvCxnSpPr>
            <p:nvPr/>
          </p:nvCxnSpPr>
          <p:spPr bwMode="auto">
            <a:xfrm flipH="1">
              <a:off x="1509160" y="520581"/>
              <a:ext cx="367544" cy="42908"/>
            </a:xfrm>
            <a:prstGeom prst="straightConnector1">
              <a:avLst/>
            </a:prstGeom>
            <a:noFill/>
            <a:ln w="9525" cap="flat" cmpd="sng" algn="ctr">
              <a:solidFill>
                <a:schemeClr val="tx1"/>
              </a:solidFill>
              <a:prstDash val="sysDash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>
              <a:extLst>
                <a:ext uri="{FF2B5EF4-FFF2-40B4-BE49-F238E27FC236}">
                  <a16:creationId xmlns:a16="http://schemas.microsoft.com/office/drawing/2014/main" id="{022E4528-EE48-7331-583F-230BFACF4E0E}"/>
                </a:ext>
              </a:extLst>
            </p:cNvPr>
            <p:cNvCxnSpPr>
              <a:stCxn id="49" idx="2"/>
              <a:endCxn id="45" idx="7"/>
            </p:cNvCxnSpPr>
            <p:nvPr/>
          </p:nvCxnSpPr>
          <p:spPr bwMode="auto">
            <a:xfrm flipH="1">
              <a:off x="1471060" y="726791"/>
              <a:ext cx="678957" cy="1125033"/>
            </a:xfrm>
            <a:prstGeom prst="straightConnector1">
              <a:avLst/>
            </a:prstGeom>
            <a:noFill/>
            <a:ln w="9525" cap="flat" cmpd="sng" algn="ctr">
              <a:solidFill>
                <a:schemeClr val="tx1"/>
              </a:solidFill>
              <a:prstDash val="sysDash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8" name="Title 1">
            <a:extLst>
              <a:ext uri="{FF2B5EF4-FFF2-40B4-BE49-F238E27FC236}">
                <a16:creationId xmlns:a16="http://schemas.microsoft.com/office/drawing/2014/main" id="{768FA134-C139-C073-FCD3-FA2C738D05AE}"/>
              </a:ext>
            </a:extLst>
          </p:cNvPr>
          <p:cNvSpPr txBox="1">
            <a:spLocks/>
          </p:cNvSpPr>
          <p:nvPr/>
        </p:nvSpPr>
        <p:spPr>
          <a:xfrm>
            <a:off x="304800" y="228600"/>
            <a:ext cx="8610600" cy="838200"/>
          </a:xfrm>
          <a:prstGeom prst="rect">
            <a:avLst/>
          </a:prstGeom>
        </p:spPr>
        <p:txBody>
          <a:bodyPr/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9pPr>
          </a:lstStyle>
          <a:p>
            <a:pPr defTabSz="914400"/>
            <a:r>
              <a:rPr lang="en-US" kern="0"/>
              <a:t>Certain Types of Edge Crossings Forbidden</a:t>
            </a:r>
            <a:br>
              <a:rPr lang="en-US" kern="0"/>
            </a:br>
            <a:endParaRPr lang="en-US" kern="0" dirty="0"/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CBA5ACA4-B936-7B6B-616A-D20E5FBD748F}"/>
              </a:ext>
            </a:extLst>
          </p:cNvPr>
          <p:cNvGrpSpPr/>
          <p:nvPr/>
        </p:nvGrpSpPr>
        <p:grpSpPr>
          <a:xfrm>
            <a:off x="2693741" y="1920354"/>
            <a:ext cx="3756519" cy="3017293"/>
            <a:chOff x="33660" y="30480"/>
            <a:chExt cx="3756519" cy="3017293"/>
          </a:xfrm>
        </p:grpSpPr>
        <p:sp>
          <p:nvSpPr>
            <p:cNvPr id="3081" name="Oval 178">
              <a:extLst>
                <a:ext uri="{FF2B5EF4-FFF2-40B4-BE49-F238E27FC236}">
                  <a16:creationId xmlns:a16="http://schemas.microsoft.com/office/drawing/2014/main" id="{53BD51FF-2C1B-FA00-6F96-9DB98B32EC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17" y="14899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2" name="Oval 179">
              <a:extLst>
                <a:ext uri="{FF2B5EF4-FFF2-40B4-BE49-F238E27FC236}">
                  <a16:creationId xmlns:a16="http://schemas.microsoft.com/office/drawing/2014/main" id="{AF156F9B-44E9-AA21-C3FF-C5F09578B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17" y="1549173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3" name="Oval 180">
              <a:extLst>
                <a:ext uri="{FF2B5EF4-FFF2-40B4-BE49-F238E27FC236}">
                  <a16:creationId xmlns:a16="http://schemas.microsoft.com/office/drawing/2014/main" id="{AAC4B197-5BEB-F2A7-6B98-E5FED8847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47" y="1547585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4" name="Oval 181">
              <a:extLst>
                <a:ext uri="{FF2B5EF4-FFF2-40B4-BE49-F238E27FC236}">
                  <a16:creationId xmlns:a16="http://schemas.microsoft.com/office/drawing/2014/main" id="{84599CAF-24B4-DAE3-6591-DA039162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62" y="2750910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6" name="Oval 183">
              <a:extLst>
                <a:ext uri="{FF2B5EF4-FFF2-40B4-BE49-F238E27FC236}">
                  <a16:creationId xmlns:a16="http://schemas.microsoft.com/office/drawing/2014/main" id="{A9A1EE56-2FC6-596D-F104-BE71FF72B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60" y="42635"/>
              <a:ext cx="753741" cy="300513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105" name="Oval 185">
              <a:extLst>
                <a:ext uri="{FF2B5EF4-FFF2-40B4-BE49-F238E27FC236}">
                  <a16:creationId xmlns:a16="http://schemas.microsoft.com/office/drawing/2014/main" id="{E6D8F4CC-DC3D-5412-9115-E5BDEA27A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4070" y="525235"/>
              <a:ext cx="614363" cy="102393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106" name="Oval 186">
              <a:extLst>
                <a:ext uri="{FF2B5EF4-FFF2-40B4-BE49-F238E27FC236}">
                  <a16:creationId xmlns:a16="http://schemas.microsoft.com/office/drawing/2014/main" id="{C514A84C-6895-03CC-95B1-83961D736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1545" y="127294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107" name="Oval 187">
              <a:extLst>
                <a:ext uri="{FF2B5EF4-FFF2-40B4-BE49-F238E27FC236}">
                  <a16:creationId xmlns:a16="http://schemas.microsoft.com/office/drawing/2014/main" id="{DC667D45-D630-956A-6A0A-00812059E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8408" y="1271360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108" name="Oval 188">
              <a:extLst>
                <a:ext uri="{FF2B5EF4-FFF2-40B4-BE49-F238E27FC236}">
                  <a16:creationId xmlns:a16="http://schemas.microsoft.com/office/drawing/2014/main" id="{1B6E6613-2277-439E-6575-69CC0C23E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008" y="633185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109" name="Line 189">
              <a:extLst>
                <a:ext uri="{FF2B5EF4-FFF2-40B4-BE49-F238E27FC236}">
                  <a16:creationId xmlns:a16="http://schemas.microsoft.com/office/drawing/2014/main" id="{9575A42B-9D73-522F-D329-7655A4222F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93933" y="725260"/>
              <a:ext cx="111125" cy="5238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0" name="Line 190">
              <a:extLst>
                <a:ext uri="{FF2B5EF4-FFF2-40B4-BE49-F238E27FC236}">
                  <a16:creationId xmlns:a16="http://schemas.microsoft.com/office/drawing/2014/main" id="{BC70B3C2-14E3-88B6-D6DF-BDA8DC4151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7920" y="731610"/>
              <a:ext cx="120650" cy="5191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" name="Line 191">
              <a:extLst>
                <a:ext uri="{FF2B5EF4-FFF2-40B4-BE49-F238E27FC236}">
                  <a16:creationId xmlns:a16="http://schemas.microsoft.com/office/drawing/2014/main" id="{C1564FA4-7E10-6213-13EA-AD49E3E75E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0017" y="213042"/>
              <a:ext cx="837578" cy="44395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" name="Freeform 192">
              <a:extLst>
                <a:ext uri="{FF2B5EF4-FFF2-40B4-BE49-F238E27FC236}">
                  <a16:creationId xmlns:a16="http://schemas.microsoft.com/office/drawing/2014/main" id="{31766ABD-27AC-D910-6077-17E77C730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29" y="1353911"/>
              <a:ext cx="920653" cy="192088"/>
            </a:xfrm>
            <a:custGeom>
              <a:avLst/>
              <a:gdLst>
                <a:gd name="T0" fmla="*/ 1075 w 1078"/>
                <a:gd name="T1" fmla="*/ 0 h 126"/>
                <a:gd name="T2" fmla="*/ 961 w 1078"/>
                <a:gd name="T3" fmla="*/ 33 h 126"/>
                <a:gd name="T4" fmla="*/ 667 w 1078"/>
                <a:gd name="T5" fmla="*/ 33 h 126"/>
                <a:gd name="T6" fmla="*/ 240 w 1078"/>
                <a:gd name="T7" fmla="*/ 51 h 126"/>
                <a:gd name="T8" fmla="*/ 0 w 1078"/>
                <a:gd name="T9" fmla="*/ 126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8637 w 10000"/>
                <a:gd name="connsiteY1" fmla="*/ 1743 h 10000"/>
                <a:gd name="connsiteX2" fmla="*/ 6215 w 10000"/>
                <a:gd name="connsiteY2" fmla="*/ 2619 h 10000"/>
                <a:gd name="connsiteX3" fmla="*/ 2226 w 10000"/>
                <a:gd name="connsiteY3" fmla="*/ 4048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824" y="476"/>
                    <a:pt x="9268" y="1346"/>
                    <a:pt x="8637" y="1743"/>
                  </a:cubicBezTo>
                  <a:cubicBezTo>
                    <a:pt x="8007" y="2140"/>
                    <a:pt x="7283" y="2235"/>
                    <a:pt x="6215" y="2619"/>
                  </a:cubicBezTo>
                  <a:cubicBezTo>
                    <a:pt x="5147" y="3003"/>
                    <a:pt x="3265" y="2857"/>
                    <a:pt x="2226" y="4048"/>
                  </a:cubicBezTo>
                  <a:cubicBezTo>
                    <a:pt x="1187" y="5238"/>
                    <a:pt x="594" y="7460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" name="Freeform 193">
              <a:extLst>
                <a:ext uri="{FF2B5EF4-FFF2-40B4-BE49-F238E27FC236}">
                  <a16:creationId xmlns:a16="http://schemas.microsoft.com/office/drawing/2014/main" id="{96587E25-11E9-F46A-DE99-D5790F119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389" y="1363436"/>
              <a:ext cx="809894" cy="184150"/>
            </a:xfrm>
            <a:custGeom>
              <a:avLst/>
              <a:gdLst>
                <a:gd name="T0" fmla="*/ 1005 w 1005"/>
                <a:gd name="T1" fmla="*/ 0 h 127"/>
                <a:gd name="T2" fmla="*/ 864 w 1005"/>
                <a:gd name="T3" fmla="*/ 48 h 127"/>
                <a:gd name="T4" fmla="*/ 516 w 1005"/>
                <a:gd name="T5" fmla="*/ 63 h 127"/>
                <a:gd name="T6" fmla="*/ 243 w 1005"/>
                <a:gd name="T7" fmla="*/ 63 h 127"/>
                <a:gd name="T8" fmla="*/ 0 w 1005"/>
                <a:gd name="T9" fmla="*/ 127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8597 w 10000"/>
                <a:gd name="connsiteY1" fmla="*/ 3780 h 10000"/>
                <a:gd name="connsiteX2" fmla="*/ 5134 w 10000"/>
                <a:gd name="connsiteY2" fmla="*/ 4961 h 10000"/>
                <a:gd name="connsiteX3" fmla="*/ 2764 w 10000"/>
                <a:gd name="connsiteY3" fmla="*/ 5875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771" y="630"/>
                    <a:pt x="9403" y="2992"/>
                    <a:pt x="8597" y="3780"/>
                  </a:cubicBezTo>
                  <a:cubicBezTo>
                    <a:pt x="7791" y="4567"/>
                    <a:pt x="6106" y="4612"/>
                    <a:pt x="5134" y="4961"/>
                  </a:cubicBezTo>
                  <a:cubicBezTo>
                    <a:pt x="4162" y="5310"/>
                    <a:pt x="3620" y="5008"/>
                    <a:pt x="2764" y="5875"/>
                  </a:cubicBezTo>
                  <a:cubicBezTo>
                    <a:pt x="1908" y="6741"/>
                    <a:pt x="507" y="8976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" name="Freeform 195">
              <a:extLst>
                <a:ext uri="{FF2B5EF4-FFF2-40B4-BE49-F238E27FC236}">
                  <a16:creationId xmlns:a16="http://schemas.microsoft.com/office/drawing/2014/main" id="{871B8059-3355-8AB6-338B-D0AA6FD0F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30" y="1623785"/>
              <a:ext cx="1104802" cy="222250"/>
            </a:xfrm>
            <a:custGeom>
              <a:avLst/>
              <a:gdLst>
                <a:gd name="T0" fmla="*/ 0 w 1216"/>
                <a:gd name="T1" fmla="*/ 0 h 140"/>
                <a:gd name="T2" fmla="*/ 180 w 1216"/>
                <a:gd name="T3" fmla="*/ 100 h 140"/>
                <a:gd name="T4" fmla="*/ 460 w 1216"/>
                <a:gd name="T5" fmla="*/ 128 h 140"/>
                <a:gd name="T6" fmla="*/ 1028 w 1216"/>
                <a:gd name="T7" fmla="*/ 88 h 140"/>
                <a:gd name="T8" fmla="*/ 1216 w 1216"/>
                <a:gd name="T9" fmla="*/ 140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6" h="140">
                  <a:moveTo>
                    <a:pt x="0" y="0"/>
                  </a:moveTo>
                  <a:cubicBezTo>
                    <a:pt x="30" y="17"/>
                    <a:pt x="103" y="79"/>
                    <a:pt x="180" y="100"/>
                  </a:cubicBezTo>
                  <a:cubicBezTo>
                    <a:pt x="257" y="121"/>
                    <a:pt x="319" y="130"/>
                    <a:pt x="460" y="128"/>
                  </a:cubicBezTo>
                  <a:cubicBezTo>
                    <a:pt x="601" y="126"/>
                    <a:pt x="902" y="86"/>
                    <a:pt x="1028" y="88"/>
                  </a:cubicBezTo>
                  <a:cubicBezTo>
                    <a:pt x="1154" y="90"/>
                    <a:pt x="1177" y="129"/>
                    <a:pt x="1216" y="14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" name="Oval 202">
              <a:extLst>
                <a:ext uri="{FF2B5EF4-FFF2-40B4-BE49-F238E27FC236}">
                  <a16:creationId xmlns:a16="http://schemas.microsoft.com/office/drawing/2014/main" id="{440C6527-0B37-70A6-F0E6-C3A2180DF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4108" y="2463573"/>
              <a:ext cx="77788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101" name="Oval 203">
              <a:extLst>
                <a:ext uri="{FF2B5EF4-FFF2-40B4-BE49-F238E27FC236}">
                  <a16:creationId xmlns:a16="http://schemas.microsoft.com/office/drawing/2014/main" id="{DBB1F65C-0900-22BD-031B-48E9C1FC5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2520" y="1814286"/>
              <a:ext cx="77788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102" name="Oval 204">
              <a:extLst>
                <a:ext uri="{FF2B5EF4-FFF2-40B4-BE49-F238E27FC236}">
                  <a16:creationId xmlns:a16="http://schemas.microsoft.com/office/drawing/2014/main" id="{D0D72A88-8A52-1103-D6BC-07A81372A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1220" y="1714273"/>
              <a:ext cx="558800" cy="91440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103" name="Freeform 205">
              <a:extLst>
                <a:ext uri="{FF2B5EF4-FFF2-40B4-BE49-F238E27FC236}">
                  <a16:creationId xmlns:a16="http://schemas.microsoft.com/office/drawing/2014/main" id="{0F952109-C57C-FB71-3778-C57FEFA9A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445" y="1893661"/>
              <a:ext cx="93663" cy="571500"/>
            </a:xfrm>
            <a:custGeom>
              <a:avLst/>
              <a:gdLst>
                <a:gd name="T0" fmla="*/ 59 w 59"/>
                <a:gd name="T1" fmla="*/ 0 h 360"/>
                <a:gd name="T2" fmla="*/ 8 w 59"/>
                <a:gd name="T3" fmla="*/ 135 h 360"/>
                <a:gd name="T4" fmla="*/ 11 w 59"/>
                <a:gd name="T5" fmla="*/ 270 h 360"/>
                <a:gd name="T6" fmla="*/ 59 w 59"/>
                <a:gd name="T7" fmla="*/ 360 h 3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60">
                  <a:moveTo>
                    <a:pt x="59" y="0"/>
                  </a:moveTo>
                  <a:cubicBezTo>
                    <a:pt x="37" y="45"/>
                    <a:pt x="16" y="90"/>
                    <a:pt x="8" y="135"/>
                  </a:cubicBezTo>
                  <a:cubicBezTo>
                    <a:pt x="0" y="180"/>
                    <a:pt x="3" y="232"/>
                    <a:pt x="11" y="270"/>
                  </a:cubicBezTo>
                  <a:cubicBezTo>
                    <a:pt x="19" y="308"/>
                    <a:pt x="39" y="334"/>
                    <a:pt x="59" y="36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" name="Freeform 206">
              <a:extLst>
                <a:ext uri="{FF2B5EF4-FFF2-40B4-BE49-F238E27FC236}">
                  <a16:creationId xmlns:a16="http://schemas.microsoft.com/office/drawing/2014/main" id="{0E1483BA-97E9-BD30-44D3-C150C04E394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408245" y="1898423"/>
              <a:ext cx="93663" cy="571500"/>
            </a:xfrm>
            <a:custGeom>
              <a:avLst/>
              <a:gdLst>
                <a:gd name="T0" fmla="*/ 59 w 59"/>
                <a:gd name="T1" fmla="*/ 0 h 360"/>
                <a:gd name="T2" fmla="*/ 8 w 59"/>
                <a:gd name="T3" fmla="*/ 135 h 360"/>
                <a:gd name="T4" fmla="*/ 11 w 59"/>
                <a:gd name="T5" fmla="*/ 270 h 360"/>
                <a:gd name="T6" fmla="*/ 59 w 59"/>
                <a:gd name="T7" fmla="*/ 360 h 3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60">
                  <a:moveTo>
                    <a:pt x="59" y="0"/>
                  </a:moveTo>
                  <a:cubicBezTo>
                    <a:pt x="37" y="45"/>
                    <a:pt x="16" y="90"/>
                    <a:pt x="8" y="135"/>
                  </a:cubicBezTo>
                  <a:cubicBezTo>
                    <a:pt x="0" y="180"/>
                    <a:pt x="3" y="232"/>
                    <a:pt x="11" y="270"/>
                  </a:cubicBezTo>
                  <a:cubicBezTo>
                    <a:pt x="19" y="308"/>
                    <a:pt x="39" y="334"/>
                    <a:pt x="59" y="36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" name="Freeform 207">
              <a:extLst>
                <a:ext uri="{FF2B5EF4-FFF2-40B4-BE49-F238E27FC236}">
                  <a16:creationId xmlns:a16="http://schemas.microsoft.com/office/drawing/2014/main" id="{AF2FF04C-907C-DF30-B2BC-5008DE995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07" y="2533423"/>
              <a:ext cx="942038" cy="217487"/>
            </a:xfrm>
            <a:custGeom>
              <a:avLst/>
              <a:gdLst>
                <a:gd name="T0" fmla="*/ 1159 w 1159"/>
                <a:gd name="T1" fmla="*/ 3 h 155"/>
                <a:gd name="T2" fmla="*/ 980 w 1159"/>
                <a:gd name="T3" fmla="*/ 79 h 155"/>
                <a:gd name="T4" fmla="*/ 508 w 1159"/>
                <a:gd name="T5" fmla="*/ 15 h 155"/>
                <a:gd name="T6" fmla="*/ 144 w 1159"/>
                <a:gd name="T7" fmla="*/ 23 h 155"/>
                <a:gd name="T8" fmla="*/ 0 w 1159"/>
                <a:gd name="T9" fmla="*/ 15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9" h="155">
                  <a:moveTo>
                    <a:pt x="1159" y="3"/>
                  </a:moveTo>
                  <a:cubicBezTo>
                    <a:pt x="1129" y="16"/>
                    <a:pt x="1088" y="77"/>
                    <a:pt x="980" y="79"/>
                  </a:cubicBezTo>
                  <a:cubicBezTo>
                    <a:pt x="872" y="81"/>
                    <a:pt x="647" y="24"/>
                    <a:pt x="508" y="15"/>
                  </a:cubicBezTo>
                  <a:cubicBezTo>
                    <a:pt x="369" y="6"/>
                    <a:pt x="229" y="0"/>
                    <a:pt x="144" y="23"/>
                  </a:cubicBezTo>
                  <a:cubicBezTo>
                    <a:pt x="59" y="46"/>
                    <a:pt x="30" y="128"/>
                    <a:pt x="0" y="155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" name="Arrow: Right 1">
              <a:extLst>
                <a:ext uri="{FF2B5EF4-FFF2-40B4-BE49-F238E27FC236}">
                  <a16:creationId xmlns:a16="http://schemas.microsoft.com/office/drawing/2014/main" id="{EB1760CF-9D56-D5CC-A56F-3BB6959744B1}"/>
                </a:ext>
              </a:extLst>
            </p:cNvPr>
            <p:cNvSpPr/>
            <p:nvPr/>
          </p:nvSpPr>
          <p:spPr bwMode="auto">
            <a:xfrm>
              <a:off x="1647066" y="1460658"/>
              <a:ext cx="441960" cy="266701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</a:endParaRPr>
            </a:p>
          </p:txBody>
        </p:sp>
        <p:sp>
          <p:nvSpPr>
            <p:cNvPr id="4" name="Freeform 177">
              <a:extLst>
                <a:ext uri="{FF2B5EF4-FFF2-40B4-BE49-F238E27FC236}">
                  <a16:creationId xmlns:a16="http://schemas.microsoft.com/office/drawing/2014/main" id="{739675DB-7356-6CA1-9B93-0830830D3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017" y="1194118"/>
              <a:ext cx="968934" cy="1523841"/>
            </a:xfrm>
            <a:custGeom>
              <a:avLst/>
              <a:gdLst>
                <a:gd name="T0" fmla="*/ 1105 w 1116"/>
                <a:gd name="T1" fmla="*/ 0 h 884"/>
                <a:gd name="T2" fmla="*/ 1013 w 1116"/>
                <a:gd name="T3" fmla="*/ 152 h 884"/>
                <a:gd name="T4" fmla="*/ 489 w 1116"/>
                <a:gd name="T5" fmla="*/ 400 h 884"/>
                <a:gd name="T6" fmla="*/ 77 w 1116"/>
                <a:gd name="T7" fmla="*/ 660 h 884"/>
                <a:gd name="T8" fmla="*/ 29 w 1116"/>
                <a:gd name="T9" fmla="*/ 884 h 8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9641 w 9641"/>
                <a:gd name="connsiteY0" fmla="*/ 0 h 10000"/>
                <a:gd name="connsiteX1" fmla="*/ 8817 w 9641"/>
                <a:gd name="connsiteY1" fmla="*/ 1719 h 10000"/>
                <a:gd name="connsiteX2" fmla="*/ 4122 w 9641"/>
                <a:gd name="connsiteY2" fmla="*/ 4525 h 10000"/>
                <a:gd name="connsiteX3" fmla="*/ 0 w 9641"/>
                <a:gd name="connsiteY3" fmla="*/ 10000 h 10000"/>
                <a:gd name="connsiteX0" fmla="*/ 10000 w 10000"/>
                <a:gd name="connsiteY0" fmla="*/ 0 h 10000"/>
                <a:gd name="connsiteX1" fmla="*/ 9145 w 10000"/>
                <a:gd name="connsiteY1" fmla="*/ 1719 h 10000"/>
                <a:gd name="connsiteX2" fmla="*/ 4275 w 10000"/>
                <a:gd name="connsiteY2" fmla="*/ 4525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082 w 10000"/>
                <a:gd name="connsiteY1" fmla="*/ 2269 h 10000"/>
                <a:gd name="connsiteX2" fmla="*/ 4275 w 10000"/>
                <a:gd name="connsiteY2" fmla="*/ 4525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082 w 10000"/>
                <a:gd name="connsiteY1" fmla="*/ 2269 h 10000"/>
                <a:gd name="connsiteX2" fmla="*/ 3440 w 10000"/>
                <a:gd name="connsiteY2" fmla="*/ 5175 h 10000"/>
                <a:gd name="connsiteX3" fmla="*/ 0 w 10000"/>
                <a:gd name="connsiteY3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861" y="294"/>
                    <a:pt x="9175" y="1407"/>
                    <a:pt x="8082" y="2269"/>
                  </a:cubicBezTo>
                  <a:cubicBezTo>
                    <a:pt x="6989" y="3131"/>
                    <a:pt x="4787" y="3887"/>
                    <a:pt x="3440" y="5175"/>
                  </a:cubicBezTo>
                  <a:cubicBezTo>
                    <a:pt x="2093" y="6463"/>
                    <a:pt x="1043" y="7109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Oval 178">
              <a:extLst>
                <a:ext uri="{FF2B5EF4-FFF2-40B4-BE49-F238E27FC236}">
                  <a16:creationId xmlns:a16="http://schemas.microsoft.com/office/drawing/2014/main" id="{2D2E6A06-DFC4-1003-5A0B-4EE14060E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2554" y="136843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" name="Oval 179">
              <a:extLst>
                <a:ext uri="{FF2B5EF4-FFF2-40B4-BE49-F238E27FC236}">
                  <a16:creationId xmlns:a16="http://schemas.microsoft.com/office/drawing/2014/main" id="{5BD7C846-254C-605F-FA8D-154C66BB2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7791" y="1552893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7" name="Oval 181">
              <a:extLst>
                <a:ext uri="{FF2B5EF4-FFF2-40B4-BE49-F238E27FC236}">
                  <a16:creationId xmlns:a16="http://schemas.microsoft.com/office/drawing/2014/main" id="{5A32FFCE-B9F8-AEAE-0F88-31625AECC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7791" y="2707005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" name="Oval 183">
              <a:extLst>
                <a:ext uri="{FF2B5EF4-FFF2-40B4-BE49-F238E27FC236}">
                  <a16:creationId xmlns:a16="http://schemas.microsoft.com/office/drawing/2014/main" id="{5FA2D714-1D65-EBC7-5023-97C265660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733" y="30480"/>
              <a:ext cx="617087" cy="300513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9" name="Line 191">
              <a:extLst>
                <a:ext uri="{FF2B5EF4-FFF2-40B4-BE49-F238E27FC236}">
                  <a16:creationId xmlns:a16="http://schemas.microsoft.com/office/drawing/2014/main" id="{B98CA302-3AD3-E98D-5673-625919A467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3992" y="186055"/>
              <a:ext cx="928688" cy="30638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192">
              <a:extLst>
                <a:ext uri="{FF2B5EF4-FFF2-40B4-BE49-F238E27FC236}">
                  <a16:creationId xmlns:a16="http://schemas.microsoft.com/office/drawing/2014/main" id="{0C7171FF-140C-5912-229C-2A58AFE48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668" y="1178878"/>
              <a:ext cx="968934" cy="386905"/>
            </a:xfrm>
            <a:custGeom>
              <a:avLst/>
              <a:gdLst>
                <a:gd name="T0" fmla="*/ 1075 w 1078"/>
                <a:gd name="T1" fmla="*/ 0 h 126"/>
                <a:gd name="T2" fmla="*/ 961 w 1078"/>
                <a:gd name="T3" fmla="*/ 33 h 126"/>
                <a:gd name="T4" fmla="*/ 667 w 1078"/>
                <a:gd name="T5" fmla="*/ 33 h 126"/>
                <a:gd name="T6" fmla="*/ 240 w 1078"/>
                <a:gd name="T7" fmla="*/ 51 h 126"/>
                <a:gd name="T8" fmla="*/ 0 w 1078"/>
                <a:gd name="T9" fmla="*/ 126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8942 w 10000"/>
                <a:gd name="connsiteY1" fmla="*/ 2619 h 10000"/>
                <a:gd name="connsiteX2" fmla="*/ 2226 w 10000"/>
                <a:gd name="connsiteY2" fmla="*/ 4048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7731 w 10000"/>
                <a:gd name="connsiteY1" fmla="*/ 3230 h 10000"/>
                <a:gd name="connsiteX2" fmla="*/ 2226 w 10000"/>
                <a:gd name="connsiteY2" fmla="*/ 4048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7731 w 10000"/>
                <a:gd name="connsiteY1" fmla="*/ 3230 h 10000"/>
                <a:gd name="connsiteX2" fmla="*/ 3195 w 10000"/>
                <a:gd name="connsiteY2" fmla="*/ 3641 h 10000"/>
                <a:gd name="connsiteX3" fmla="*/ 0 w 10000"/>
                <a:gd name="connsiteY3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824" y="476"/>
                    <a:pt x="8865" y="2623"/>
                    <a:pt x="7731" y="3230"/>
                  </a:cubicBezTo>
                  <a:cubicBezTo>
                    <a:pt x="6597" y="3837"/>
                    <a:pt x="4685" y="2411"/>
                    <a:pt x="3195" y="3641"/>
                  </a:cubicBezTo>
                  <a:cubicBezTo>
                    <a:pt x="2156" y="4831"/>
                    <a:pt x="594" y="7460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" name="Group 201">
              <a:extLst>
                <a:ext uri="{FF2B5EF4-FFF2-40B4-BE49-F238E27FC236}">
                  <a16:creationId xmlns:a16="http://schemas.microsoft.com/office/drawing/2014/main" id="{3B477F76-F861-D55E-D434-1E59FF9EA1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31379" y="368618"/>
              <a:ext cx="558800" cy="914400"/>
              <a:chOff x="2483" y="1971"/>
              <a:chExt cx="352" cy="576"/>
            </a:xfrm>
          </p:grpSpPr>
          <p:sp>
            <p:nvSpPr>
              <p:cNvPr id="13" name="Oval 202">
                <a:extLst>
                  <a:ext uri="{FF2B5EF4-FFF2-40B4-BE49-F238E27FC236}">
                    <a16:creationId xmlns:a16="http://schemas.microsoft.com/office/drawing/2014/main" id="{8448ED38-9ED8-95D0-A2DD-F0C5C5242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6" y="2443"/>
                <a:ext cx="49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4" name="Oval 203">
                <a:extLst>
                  <a:ext uri="{FF2B5EF4-FFF2-40B4-BE49-F238E27FC236}">
                    <a16:creationId xmlns:a16="http://schemas.microsoft.com/office/drawing/2014/main" id="{1C457E15-F331-4C60-0744-2DFEBBB3C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2034"/>
                <a:ext cx="49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5" name="Oval 204">
                <a:extLst>
                  <a:ext uri="{FF2B5EF4-FFF2-40B4-BE49-F238E27FC236}">
                    <a16:creationId xmlns:a16="http://schemas.microsoft.com/office/drawing/2014/main" id="{98B4E137-295B-FBEA-AB0E-E95AECAA93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1971"/>
                <a:ext cx="352" cy="576"/>
              </a:xfrm>
              <a:prstGeom prst="ellips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6" name="Freeform 205">
                <a:extLst>
                  <a:ext uri="{FF2B5EF4-FFF2-40B4-BE49-F238E27FC236}">
                    <a16:creationId xmlns:a16="http://schemas.microsoft.com/office/drawing/2014/main" id="{1F438A19-3B14-5A64-9B27-51BAC4470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84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206">
                <a:extLst>
                  <a:ext uri="{FF2B5EF4-FFF2-40B4-BE49-F238E27FC236}">
                    <a16:creationId xmlns:a16="http://schemas.microsoft.com/office/drawing/2014/main" id="{D2D31101-87CB-2B01-A5F1-B49257BCF59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89" y="2087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BFC5ABC4-6E0C-F23F-C905-A31100902820}"/>
                </a:ext>
              </a:extLst>
            </p:cNvPr>
            <p:cNvSpPr/>
            <p:nvPr/>
          </p:nvSpPr>
          <p:spPr bwMode="auto">
            <a:xfrm>
              <a:off x="2547166" y="533400"/>
              <a:ext cx="937260" cy="1152653"/>
            </a:xfrm>
            <a:custGeom>
              <a:avLst/>
              <a:gdLst>
                <a:gd name="connsiteX0" fmla="*/ 0 w 937260"/>
                <a:gd name="connsiteY0" fmla="*/ 1104900 h 1152653"/>
                <a:gd name="connsiteX1" fmla="*/ 190500 w 937260"/>
                <a:gd name="connsiteY1" fmla="*/ 1127760 h 1152653"/>
                <a:gd name="connsiteX2" fmla="*/ 411480 w 937260"/>
                <a:gd name="connsiteY2" fmla="*/ 800100 h 1152653"/>
                <a:gd name="connsiteX3" fmla="*/ 563880 w 937260"/>
                <a:gd name="connsiteY3" fmla="*/ 137160 h 1152653"/>
                <a:gd name="connsiteX4" fmla="*/ 937260 w 937260"/>
                <a:gd name="connsiteY4" fmla="*/ 0 h 115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260" h="1152653">
                  <a:moveTo>
                    <a:pt x="0" y="1104900"/>
                  </a:moveTo>
                  <a:cubicBezTo>
                    <a:pt x="60960" y="1141730"/>
                    <a:pt x="121920" y="1178560"/>
                    <a:pt x="190500" y="1127760"/>
                  </a:cubicBezTo>
                  <a:cubicBezTo>
                    <a:pt x="259080" y="1076960"/>
                    <a:pt x="349250" y="965200"/>
                    <a:pt x="411480" y="800100"/>
                  </a:cubicBezTo>
                  <a:cubicBezTo>
                    <a:pt x="473710" y="635000"/>
                    <a:pt x="476250" y="270510"/>
                    <a:pt x="563880" y="137160"/>
                  </a:cubicBezTo>
                  <a:cubicBezTo>
                    <a:pt x="651510" y="3810"/>
                    <a:pt x="794385" y="1905"/>
                    <a:pt x="937260" y="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95">
              <a:extLst>
                <a:ext uri="{FF2B5EF4-FFF2-40B4-BE49-F238E27FC236}">
                  <a16:creationId xmlns:a16="http://schemas.microsoft.com/office/drawing/2014/main" id="{D17A2588-0D1A-E808-C07D-184C84173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389" y="1617435"/>
              <a:ext cx="719801" cy="202571"/>
            </a:xfrm>
            <a:custGeom>
              <a:avLst/>
              <a:gdLst>
                <a:gd name="T0" fmla="*/ 0 w 1216"/>
                <a:gd name="T1" fmla="*/ 0 h 140"/>
                <a:gd name="T2" fmla="*/ 180 w 1216"/>
                <a:gd name="T3" fmla="*/ 100 h 140"/>
                <a:gd name="T4" fmla="*/ 460 w 1216"/>
                <a:gd name="T5" fmla="*/ 128 h 140"/>
                <a:gd name="T6" fmla="*/ 1028 w 1216"/>
                <a:gd name="T7" fmla="*/ 88 h 140"/>
                <a:gd name="T8" fmla="*/ 1216 w 1216"/>
                <a:gd name="T9" fmla="*/ 140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0 w 10000"/>
                <a:gd name="connsiteY0" fmla="*/ 0 h 10000"/>
                <a:gd name="connsiteX1" fmla="*/ 1480 w 10000"/>
                <a:gd name="connsiteY1" fmla="*/ 7143 h 10000"/>
                <a:gd name="connsiteX2" fmla="*/ 8454 w 10000"/>
                <a:gd name="connsiteY2" fmla="*/ 6286 h 10000"/>
                <a:gd name="connsiteX3" fmla="*/ 10000 w 10000"/>
                <a:gd name="connsiteY3" fmla="*/ 10000 h 10000"/>
                <a:gd name="connsiteX0" fmla="*/ 0 w 10000"/>
                <a:gd name="connsiteY0" fmla="*/ 0 h 10000"/>
                <a:gd name="connsiteX1" fmla="*/ 2679 w 10000"/>
                <a:gd name="connsiteY1" fmla="*/ 5525 h 10000"/>
                <a:gd name="connsiteX2" fmla="*/ 8454 w 10000"/>
                <a:gd name="connsiteY2" fmla="*/ 6286 h 10000"/>
                <a:gd name="connsiteX3" fmla="*/ 10000 w 10000"/>
                <a:gd name="connsiteY3" fmla="*/ 10000 h 10000"/>
                <a:gd name="connsiteX0" fmla="*/ 0 w 10000"/>
                <a:gd name="connsiteY0" fmla="*/ 0 h 10000"/>
                <a:gd name="connsiteX1" fmla="*/ 2679 w 10000"/>
                <a:gd name="connsiteY1" fmla="*/ 5525 h 10000"/>
                <a:gd name="connsiteX2" fmla="*/ 8089 w 10000"/>
                <a:gd name="connsiteY2" fmla="*/ 353 h 10000"/>
                <a:gd name="connsiteX3" fmla="*/ 10000 w 10000"/>
                <a:gd name="connsiteY3" fmla="*/ 10000 h 10000"/>
                <a:gd name="connsiteX0" fmla="*/ 0 w 10313"/>
                <a:gd name="connsiteY0" fmla="*/ 0 h 11079"/>
                <a:gd name="connsiteX1" fmla="*/ 2679 w 10313"/>
                <a:gd name="connsiteY1" fmla="*/ 5525 h 11079"/>
                <a:gd name="connsiteX2" fmla="*/ 8089 w 10313"/>
                <a:gd name="connsiteY2" fmla="*/ 353 h 11079"/>
                <a:gd name="connsiteX3" fmla="*/ 10313 w 10313"/>
                <a:gd name="connsiteY3" fmla="*/ 11079 h 11079"/>
                <a:gd name="connsiteX0" fmla="*/ 0 w 10313"/>
                <a:gd name="connsiteY0" fmla="*/ 0 h 11079"/>
                <a:gd name="connsiteX1" fmla="*/ 2679 w 10313"/>
                <a:gd name="connsiteY1" fmla="*/ 5525 h 11079"/>
                <a:gd name="connsiteX2" fmla="*/ 8089 w 10313"/>
                <a:gd name="connsiteY2" fmla="*/ 353 h 11079"/>
                <a:gd name="connsiteX3" fmla="*/ 10313 w 10313"/>
                <a:gd name="connsiteY3" fmla="*/ 11079 h 11079"/>
                <a:gd name="connsiteX0" fmla="*/ 0 w 10574"/>
                <a:gd name="connsiteY0" fmla="*/ 0 h 13776"/>
                <a:gd name="connsiteX1" fmla="*/ 2940 w 10574"/>
                <a:gd name="connsiteY1" fmla="*/ 8222 h 13776"/>
                <a:gd name="connsiteX2" fmla="*/ 8350 w 10574"/>
                <a:gd name="connsiteY2" fmla="*/ 3050 h 13776"/>
                <a:gd name="connsiteX3" fmla="*/ 10574 w 10574"/>
                <a:gd name="connsiteY3" fmla="*/ 13776 h 13776"/>
                <a:gd name="connsiteX0" fmla="*/ 0 w 10574"/>
                <a:gd name="connsiteY0" fmla="*/ 0 h 13776"/>
                <a:gd name="connsiteX1" fmla="*/ 2940 w 10574"/>
                <a:gd name="connsiteY1" fmla="*/ 8222 h 13776"/>
                <a:gd name="connsiteX2" fmla="*/ 8350 w 10574"/>
                <a:gd name="connsiteY2" fmla="*/ 3050 h 13776"/>
                <a:gd name="connsiteX3" fmla="*/ 10574 w 10574"/>
                <a:gd name="connsiteY3" fmla="*/ 13776 h 13776"/>
                <a:gd name="connsiteX0" fmla="*/ 0 w 10574"/>
                <a:gd name="connsiteY0" fmla="*/ 0 h 13776"/>
                <a:gd name="connsiteX1" fmla="*/ 3201 w 10574"/>
                <a:gd name="connsiteY1" fmla="*/ 7143 h 13776"/>
                <a:gd name="connsiteX2" fmla="*/ 8350 w 10574"/>
                <a:gd name="connsiteY2" fmla="*/ 3050 h 13776"/>
                <a:gd name="connsiteX3" fmla="*/ 10574 w 10574"/>
                <a:gd name="connsiteY3" fmla="*/ 13776 h 13776"/>
                <a:gd name="connsiteX0" fmla="*/ 0 w 10574"/>
                <a:gd name="connsiteY0" fmla="*/ 0 h 13776"/>
                <a:gd name="connsiteX1" fmla="*/ 3201 w 10574"/>
                <a:gd name="connsiteY1" fmla="*/ 7143 h 13776"/>
                <a:gd name="connsiteX2" fmla="*/ 7829 w 10574"/>
                <a:gd name="connsiteY2" fmla="*/ 3050 h 13776"/>
                <a:gd name="connsiteX3" fmla="*/ 10574 w 10574"/>
                <a:gd name="connsiteY3" fmla="*/ 13776 h 13776"/>
                <a:gd name="connsiteX0" fmla="*/ 0 w 10470"/>
                <a:gd name="connsiteY0" fmla="*/ 0 h 13776"/>
                <a:gd name="connsiteX1" fmla="*/ 3201 w 10470"/>
                <a:gd name="connsiteY1" fmla="*/ 7143 h 13776"/>
                <a:gd name="connsiteX2" fmla="*/ 7829 w 10470"/>
                <a:gd name="connsiteY2" fmla="*/ 3050 h 13776"/>
                <a:gd name="connsiteX3" fmla="*/ 10470 w 10470"/>
                <a:gd name="connsiteY3" fmla="*/ 13776 h 13776"/>
                <a:gd name="connsiteX0" fmla="*/ 0 w 10470"/>
                <a:gd name="connsiteY0" fmla="*/ 0 h 13776"/>
                <a:gd name="connsiteX1" fmla="*/ 3201 w 10470"/>
                <a:gd name="connsiteY1" fmla="*/ 7143 h 13776"/>
                <a:gd name="connsiteX2" fmla="*/ 7829 w 10470"/>
                <a:gd name="connsiteY2" fmla="*/ 3050 h 13776"/>
                <a:gd name="connsiteX3" fmla="*/ 10470 w 10470"/>
                <a:gd name="connsiteY3" fmla="*/ 13776 h 13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0" h="13776">
                  <a:moveTo>
                    <a:pt x="0" y="0"/>
                  </a:moveTo>
                  <a:cubicBezTo>
                    <a:pt x="716" y="6068"/>
                    <a:pt x="1896" y="6635"/>
                    <a:pt x="3201" y="7143"/>
                  </a:cubicBezTo>
                  <a:cubicBezTo>
                    <a:pt x="4506" y="7651"/>
                    <a:pt x="6409" y="2574"/>
                    <a:pt x="7829" y="3050"/>
                  </a:cubicBezTo>
                  <a:cubicBezTo>
                    <a:pt x="8865" y="3193"/>
                    <a:pt x="9888" y="5440"/>
                    <a:pt x="10470" y="1377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207">
              <a:extLst>
                <a:ext uri="{FF2B5EF4-FFF2-40B4-BE49-F238E27FC236}">
                  <a16:creationId xmlns:a16="http://schemas.microsoft.com/office/drawing/2014/main" id="{773BCF42-1E32-7D76-9073-3C5AB7396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11" y="2533423"/>
              <a:ext cx="901397" cy="223837"/>
            </a:xfrm>
            <a:custGeom>
              <a:avLst/>
              <a:gdLst>
                <a:gd name="T0" fmla="*/ 1159 w 1159"/>
                <a:gd name="T1" fmla="*/ 3 h 155"/>
                <a:gd name="T2" fmla="*/ 980 w 1159"/>
                <a:gd name="T3" fmla="*/ 79 h 155"/>
                <a:gd name="T4" fmla="*/ 508 w 1159"/>
                <a:gd name="T5" fmla="*/ 15 h 155"/>
                <a:gd name="T6" fmla="*/ 144 w 1159"/>
                <a:gd name="T7" fmla="*/ 23 h 155"/>
                <a:gd name="T8" fmla="*/ 0 w 1159"/>
                <a:gd name="T9" fmla="*/ 15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9806"/>
                <a:gd name="connsiteX1" fmla="*/ 8456 w 10000"/>
                <a:gd name="connsiteY1" fmla="*/ 4903 h 9806"/>
                <a:gd name="connsiteX2" fmla="*/ 1242 w 10000"/>
                <a:gd name="connsiteY2" fmla="*/ 1290 h 9806"/>
                <a:gd name="connsiteX3" fmla="*/ 0 w 10000"/>
                <a:gd name="connsiteY3" fmla="*/ 9806 h 9806"/>
                <a:gd name="connsiteX0" fmla="*/ 10000 w 10050"/>
                <a:gd name="connsiteY0" fmla="*/ 0 h 10340"/>
                <a:gd name="connsiteX1" fmla="*/ 9198 w 10050"/>
                <a:gd name="connsiteY1" fmla="*/ 10337 h 10340"/>
                <a:gd name="connsiteX2" fmla="*/ 1242 w 10050"/>
                <a:gd name="connsiteY2" fmla="*/ 1316 h 10340"/>
                <a:gd name="connsiteX3" fmla="*/ 0 w 10050"/>
                <a:gd name="connsiteY3" fmla="*/ 10000 h 10340"/>
                <a:gd name="connsiteX0" fmla="*/ 10445 w 10445"/>
                <a:gd name="connsiteY0" fmla="*/ 0 h 11492"/>
                <a:gd name="connsiteX1" fmla="*/ 9198 w 10445"/>
                <a:gd name="connsiteY1" fmla="*/ 11481 h 11492"/>
                <a:gd name="connsiteX2" fmla="*/ 1242 w 10445"/>
                <a:gd name="connsiteY2" fmla="*/ 2460 h 11492"/>
                <a:gd name="connsiteX3" fmla="*/ 0 w 10445"/>
                <a:gd name="connsiteY3" fmla="*/ 11144 h 11492"/>
                <a:gd name="connsiteX0" fmla="*/ 10791 w 10791"/>
                <a:gd name="connsiteY0" fmla="*/ 3694 h 9124"/>
                <a:gd name="connsiteX1" fmla="*/ 9198 w 10791"/>
                <a:gd name="connsiteY1" fmla="*/ 9075 h 9124"/>
                <a:gd name="connsiteX2" fmla="*/ 1242 w 10791"/>
                <a:gd name="connsiteY2" fmla="*/ 54 h 9124"/>
                <a:gd name="connsiteX3" fmla="*/ 0 w 10791"/>
                <a:gd name="connsiteY3" fmla="*/ 8738 h 9124"/>
                <a:gd name="connsiteX0" fmla="*/ 9542 w 9542"/>
                <a:gd name="connsiteY0" fmla="*/ 0 h 13440"/>
                <a:gd name="connsiteX1" fmla="*/ 8524 w 9542"/>
                <a:gd name="connsiteY1" fmla="*/ 13418 h 13440"/>
                <a:gd name="connsiteX2" fmla="*/ 1151 w 9542"/>
                <a:gd name="connsiteY2" fmla="*/ 3531 h 13440"/>
                <a:gd name="connsiteX3" fmla="*/ 0 w 9542"/>
                <a:gd name="connsiteY3" fmla="*/ 13049 h 13440"/>
                <a:gd name="connsiteX0" fmla="*/ 10432 w 10432"/>
                <a:gd name="connsiteY0" fmla="*/ 3013 h 7441"/>
                <a:gd name="connsiteX1" fmla="*/ 8933 w 10432"/>
                <a:gd name="connsiteY1" fmla="*/ 7401 h 7441"/>
                <a:gd name="connsiteX2" fmla="*/ 1206 w 10432"/>
                <a:gd name="connsiteY2" fmla="*/ 44 h 7441"/>
                <a:gd name="connsiteX3" fmla="*/ 0 w 10432"/>
                <a:gd name="connsiteY3" fmla="*/ 7126 h 7441"/>
                <a:gd name="connsiteX0" fmla="*/ 9678 w 9678"/>
                <a:gd name="connsiteY0" fmla="*/ 0 h 11331"/>
                <a:gd name="connsiteX1" fmla="*/ 8563 w 9678"/>
                <a:gd name="connsiteY1" fmla="*/ 11328 h 11331"/>
                <a:gd name="connsiteX2" fmla="*/ 1156 w 9678"/>
                <a:gd name="connsiteY2" fmla="*/ 1441 h 11331"/>
                <a:gd name="connsiteX3" fmla="*/ 0 w 9678"/>
                <a:gd name="connsiteY3" fmla="*/ 10959 h 11331"/>
                <a:gd name="connsiteX0" fmla="*/ 10000 w 10026"/>
                <a:gd name="connsiteY0" fmla="*/ 0 h 10000"/>
                <a:gd name="connsiteX1" fmla="*/ 8848 w 10026"/>
                <a:gd name="connsiteY1" fmla="*/ 9997 h 10000"/>
                <a:gd name="connsiteX2" fmla="*/ 1194 w 10026"/>
                <a:gd name="connsiteY2" fmla="*/ 1272 h 10000"/>
                <a:gd name="connsiteX3" fmla="*/ 0 w 10026"/>
                <a:gd name="connsiteY3" fmla="*/ 9672 h 10000"/>
                <a:gd name="connsiteX0" fmla="*/ 10000 w 10026"/>
                <a:gd name="connsiteY0" fmla="*/ 0 h 10546"/>
                <a:gd name="connsiteX1" fmla="*/ 8848 w 10026"/>
                <a:gd name="connsiteY1" fmla="*/ 10540 h 10546"/>
                <a:gd name="connsiteX2" fmla="*/ 1194 w 10026"/>
                <a:gd name="connsiteY2" fmla="*/ 1815 h 10546"/>
                <a:gd name="connsiteX3" fmla="*/ 0 w 10026"/>
                <a:gd name="connsiteY3" fmla="*/ 10215 h 10546"/>
                <a:gd name="connsiteX0" fmla="*/ 10000 w 10000"/>
                <a:gd name="connsiteY0" fmla="*/ 0 h 10546"/>
                <a:gd name="connsiteX1" fmla="*/ 7868 w 10000"/>
                <a:gd name="connsiteY1" fmla="*/ 10540 h 10546"/>
                <a:gd name="connsiteX2" fmla="*/ 1194 w 10000"/>
                <a:gd name="connsiteY2" fmla="*/ 1815 h 10546"/>
                <a:gd name="connsiteX3" fmla="*/ 0 w 10000"/>
                <a:gd name="connsiteY3" fmla="*/ 10215 h 10546"/>
                <a:gd name="connsiteX0" fmla="*/ 10000 w 10000"/>
                <a:gd name="connsiteY0" fmla="*/ 0 h 10558"/>
                <a:gd name="connsiteX1" fmla="*/ 7868 w 10000"/>
                <a:gd name="connsiteY1" fmla="*/ 10540 h 10558"/>
                <a:gd name="connsiteX2" fmla="*/ 1544 w 10000"/>
                <a:gd name="connsiteY2" fmla="*/ 2901 h 10558"/>
                <a:gd name="connsiteX3" fmla="*/ 0 w 10000"/>
                <a:gd name="connsiteY3" fmla="*/ 10215 h 10558"/>
                <a:gd name="connsiteX0" fmla="*/ 10000 w 10000"/>
                <a:gd name="connsiteY0" fmla="*/ 0 h 10558"/>
                <a:gd name="connsiteX1" fmla="*/ 7868 w 10000"/>
                <a:gd name="connsiteY1" fmla="*/ 10540 h 10558"/>
                <a:gd name="connsiteX2" fmla="*/ 1544 w 10000"/>
                <a:gd name="connsiteY2" fmla="*/ 2901 h 10558"/>
                <a:gd name="connsiteX3" fmla="*/ 0 w 10000"/>
                <a:gd name="connsiteY3" fmla="*/ 10215 h 10558"/>
                <a:gd name="connsiteX0" fmla="*/ 10000 w 10000"/>
                <a:gd name="connsiteY0" fmla="*/ 0 h 10579"/>
                <a:gd name="connsiteX1" fmla="*/ 7868 w 10000"/>
                <a:gd name="connsiteY1" fmla="*/ 10540 h 10579"/>
                <a:gd name="connsiteX2" fmla="*/ 1719 w 10000"/>
                <a:gd name="connsiteY2" fmla="*/ 3987 h 10579"/>
                <a:gd name="connsiteX3" fmla="*/ 0 w 10000"/>
                <a:gd name="connsiteY3" fmla="*/ 10215 h 10579"/>
                <a:gd name="connsiteX0" fmla="*/ 10000 w 10000"/>
                <a:gd name="connsiteY0" fmla="*/ 0 h 10579"/>
                <a:gd name="connsiteX1" fmla="*/ 7868 w 10000"/>
                <a:gd name="connsiteY1" fmla="*/ 10540 h 10579"/>
                <a:gd name="connsiteX2" fmla="*/ 1719 w 10000"/>
                <a:gd name="connsiteY2" fmla="*/ 3987 h 10579"/>
                <a:gd name="connsiteX3" fmla="*/ 0 w 10000"/>
                <a:gd name="connsiteY3" fmla="*/ 10215 h 10579"/>
                <a:gd name="connsiteX0" fmla="*/ 10000 w 10000"/>
                <a:gd name="connsiteY0" fmla="*/ 0 h 10592"/>
                <a:gd name="connsiteX1" fmla="*/ 7868 w 10000"/>
                <a:gd name="connsiteY1" fmla="*/ 10540 h 10592"/>
                <a:gd name="connsiteX2" fmla="*/ 1719 w 10000"/>
                <a:gd name="connsiteY2" fmla="*/ 3987 h 10592"/>
                <a:gd name="connsiteX3" fmla="*/ 0 w 10000"/>
                <a:gd name="connsiteY3" fmla="*/ 10215 h 10592"/>
                <a:gd name="connsiteX0" fmla="*/ 10000 w 10000"/>
                <a:gd name="connsiteY0" fmla="*/ 0 h 10632"/>
                <a:gd name="connsiteX1" fmla="*/ 7868 w 10000"/>
                <a:gd name="connsiteY1" fmla="*/ 10540 h 10632"/>
                <a:gd name="connsiteX2" fmla="*/ 2140 w 10000"/>
                <a:gd name="connsiteY2" fmla="*/ 4983 h 10632"/>
                <a:gd name="connsiteX3" fmla="*/ 0 w 10000"/>
                <a:gd name="connsiteY3" fmla="*/ 10215 h 1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632">
                  <a:moveTo>
                    <a:pt x="10000" y="0"/>
                  </a:moveTo>
                  <a:cubicBezTo>
                    <a:pt x="9995" y="6256"/>
                    <a:pt x="9178" y="9710"/>
                    <a:pt x="7868" y="10540"/>
                  </a:cubicBezTo>
                  <a:cubicBezTo>
                    <a:pt x="6558" y="11370"/>
                    <a:pt x="3671" y="6348"/>
                    <a:pt x="2140" y="4983"/>
                  </a:cubicBezTo>
                  <a:cubicBezTo>
                    <a:pt x="1297" y="4004"/>
                    <a:pt x="215" y="5239"/>
                    <a:pt x="0" y="10215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F048ED46-BD8E-63A2-6326-990FF1BACC06}"/>
              </a:ext>
            </a:extLst>
          </p:cNvPr>
          <p:cNvSpPr txBox="1">
            <a:spLocks/>
          </p:cNvSpPr>
          <p:nvPr/>
        </p:nvSpPr>
        <p:spPr>
          <a:xfrm>
            <a:off x="304800" y="228600"/>
            <a:ext cx="8610600" cy="838200"/>
          </a:xfrm>
          <a:prstGeom prst="rect">
            <a:avLst/>
          </a:prstGeom>
        </p:spPr>
        <p:txBody>
          <a:bodyPr/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9pPr>
          </a:lstStyle>
          <a:p>
            <a:pPr defTabSz="914400"/>
            <a:r>
              <a:rPr lang="en-US" kern="0"/>
              <a:t>Certain Types of Edge Crossings Forbidden</a:t>
            </a:r>
            <a:br>
              <a:rPr lang="en-US" kern="0"/>
            </a:br>
            <a:endParaRPr lang="en-US" kern="0" dirty="0"/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23586F80-0E11-FAE0-FF3D-9A97FA12EFDF}"/>
              </a:ext>
            </a:extLst>
          </p:cNvPr>
          <p:cNvGrpSpPr/>
          <p:nvPr/>
        </p:nvGrpSpPr>
        <p:grpSpPr>
          <a:xfrm>
            <a:off x="2697538" y="1659612"/>
            <a:ext cx="3748924" cy="3538776"/>
            <a:chOff x="33660" y="39651"/>
            <a:chExt cx="3748924" cy="3538776"/>
          </a:xfrm>
        </p:grpSpPr>
        <p:sp>
          <p:nvSpPr>
            <p:cNvPr id="2" name="Arrow: Right 1">
              <a:extLst>
                <a:ext uri="{FF2B5EF4-FFF2-40B4-BE49-F238E27FC236}">
                  <a16:creationId xmlns:a16="http://schemas.microsoft.com/office/drawing/2014/main" id="{EB1760CF-9D56-D5CC-A56F-3BB6959744B1}"/>
                </a:ext>
              </a:extLst>
            </p:cNvPr>
            <p:cNvSpPr/>
            <p:nvPr/>
          </p:nvSpPr>
          <p:spPr bwMode="auto">
            <a:xfrm>
              <a:off x="1647066" y="1460658"/>
              <a:ext cx="441960" cy="266701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</a:endParaRPr>
            </a:p>
          </p:txBody>
        </p: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A997B4AC-409B-93A2-C5E9-79233760CECC}"/>
                </a:ext>
              </a:extLst>
            </p:cNvPr>
            <p:cNvGrpSpPr/>
            <p:nvPr/>
          </p:nvGrpSpPr>
          <p:grpSpPr>
            <a:xfrm>
              <a:off x="33660" y="42635"/>
              <a:ext cx="1606360" cy="3529942"/>
              <a:chOff x="33660" y="42635"/>
              <a:chExt cx="1606360" cy="3529942"/>
            </a:xfrm>
          </p:grpSpPr>
          <p:sp>
            <p:nvSpPr>
              <p:cNvPr id="3081" name="Oval 178">
                <a:extLst>
                  <a:ext uri="{FF2B5EF4-FFF2-40B4-BE49-F238E27FC236}">
                    <a16:creationId xmlns:a16="http://schemas.microsoft.com/office/drawing/2014/main" id="{53BD51FF-2C1B-FA00-6F96-9DB98B32E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817" y="148998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082" name="Oval 179">
                <a:extLst>
                  <a:ext uri="{FF2B5EF4-FFF2-40B4-BE49-F238E27FC236}">
                    <a16:creationId xmlns:a16="http://schemas.microsoft.com/office/drawing/2014/main" id="{AF156F9B-44E9-AA21-C3FF-C5F09578B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617" y="1549173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083" name="Oval 180">
                <a:extLst>
                  <a:ext uri="{FF2B5EF4-FFF2-40B4-BE49-F238E27FC236}">
                    <a16:creationId xmlns:a16="http://schemas.microsoft.com/office/drawing/2014/main" id="{AAC4B197-5BEB-F2A7-6B98-E5FED8847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4847" y="1547585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 dirty="0"/>
              </a:p>
            </p:txBody>
          </p:sp>
          <p:sp>
            <p:nvSpPr>
              <p:cNvPr id="3084" name="Oval 181">
                <a:extLst>
                  <a:ext uri="{FF2B5EF4-FFF2-40B4-BE49-F238E27FC236}">
                    <a16:creationId xmlns:a16="http://schemas.microsoft.com/office/drawing/2014/main" id="{84599CAF-24B4-DAE3-6591-DA039162D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414" y="2750214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085" name="Oval 182">
                <a:extLst>
                  <a:ext uri="{FF2B5EF4-FFF2-40B4-BE49-F238E27FC236}">
                    <a16:creationId xmlns:a16="http://schemas.microsoft.com/office/drawing/2014/main" id="{982D900C-B68C-2246-0D5D-FF448484D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266" y="2750214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086" name="Oval 183">
                <a:extLst>
                  <a:ext uri="{FF2B5EF4-FFF2-40B4-BE49-F238E27FC236}">
                    <a16:creationId xmlns:a16="http://schemas.microsoft.com/office/drawing/2014/main" id="{A9A1EE56-2FC6-596D-F104-BE71FF72B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60" y="42635"/>
                <a:ext cx="753741" cy="3005138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5" name="Oval 185">
                <a:extLst>
                  <a:ext uri="{FF2B5EF4-FFF2-40B4-BE49-F238E27FC236}">
                    <a16:creationId xmlns:a16="http://schemas.microsoft.com/office/drawing/2014/main" id="{E6D8F4CC-DC3D-5412-9115-E5BDEA27A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4070" y="525235"/>
                <a:ext cx="614363" cy="1023938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6" name="Oval 186">
                <a:extLst>
                  <a:ext uri="{FF2B5EF4-FFF2-40B4-BE49-F238E27FC236}">
                    <a16:creationId xmlns:a16="http://schemas.microsoft.com/office/drawing/2014/main" id="{C514A84C-6895-03CC-95B1-83961D736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545" y="1272948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7" name="Oval 187">
                <a:extLst>
                  <a:ext uri="{FF2B5EF4-FFF2-40B4-BE49-F238E27FC236}">
                    <a16:creationId xmlns:a16="http://schemas.microsoft.com/office/drawing/2014/main" id="{DC667D45-D630-956A-6A0A-00812059E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8408" y="127136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8" name="Oval 188">
                <a:extLst>
                  <a:ext uri="{FF2B5EF4-FFF2-40B4-BE49-F238E27FC236}">
                    <a16:creationId xmlns:a16="http://schemas.microsoft.com/office/drawing/2014/main" id="{1B6E6613-2277-439E-6575-69CC0C23E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6008" y="633185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9" name="Line 189">
                <a:extLst>
                  <a:ext uri="{FF2B5EF4-FFF2-40B4-BE49-F238E27FC236}">
                    <a16:creationId xmlns:a16="http://schemas.microsoft.com/office/drawing/2014/main" id="{9575A42B-9D73-522F-D329-7655A4222F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93933" y="725260"/>
                <a:ext cx="111125" cy="5238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" name="Line 190">
                <a:extLst>
                  <a:ext uri="{FF2B5EF4-FFF2-40B4-BE49-F238E27FC236}">
                    <a16:creationId xmlns:a16="http://schemas.microsoft.com/office/drawing/2014/main" id="{BC70B3C2-14E3-88B6-D6DF-BDA8DC4151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7920" y="731610"/>
                <a:ext cx="120650" cy="5191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" name="Line 191">
                <a:extLst>
                  <a:ext uri="{FF2B5EF4-FFF2-40B4-BE49-F238E27FC236}">
                    <a16:creationId xmlns:a16="http://schemas.microsoft.com/office/drawing/2014/main" id="{C1564FA4-7E10-6213-13EA-AD49E3E75E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0017" y="213042"/>
                <a:ext cx="837578" cy="44395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" name="Freeform 192">
                <a:extLst>
                  <a:ext uri="{FF2B5EF4-FFF2-40B4-BE49-F238E27FC236}">
                    <a16:creationId xmlns:a16="http://schemas.microsoft.com/office/drawing/2014/main" id="{31766ABD-27AC-D910-6077-17E77C730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29" y="1353911"/>
                <a:ext cx="920653" cy="192088"/>
              </a:xfrm>
              <a:custGeom>
                <a:avLst/>
                <a:gdLst>
                  <a:gd name="T0" fmla="*/ 1075 w 1078"/>
                  <a:gd name="T1" fmla="*/ 0 h 126"/>
                  <a:gd name="T2" fmla="*/ 961 w 1078"/>
                  <a:gd name="T3" fmla="*/ 33 h 126"/>
                  <a:gd name="T4" fmla="*/ 667 w 1078"/>
                  <a:gd name="T5" fmla="*/ 33 h 126"/>
                  <a:gd name="T6" fmla="*/ 240 w 1078"/>
                  <a:gd name="T7" fmla="*/ 51 h 126"/>
                  <a:gd name="T8" fmla="*/ 0 w 1078"/>
                  <a:gd name="T9" fmla="*/ 126 h 1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connsiteX0" fmla="*/ 10000 w 10000"/>
                  <a:gd name="connsiteY0" fmla="*/ 0 h 10000"/>
                  <a:gd name="connsiteX1" fmla="*/ 8637 w 10000"/>
                  <a:gd name="connsiteY1" fmla="*/ 1743 h 10000"/>
                  <a:gd name="connsiteX2" fmla="*/ 6215 w 10000"/>
                  <a:gd name="connsiteY2" fmla="*/ 2619 h 10000"/>
                  <a:gd name="connsiteX3" fmla="*/ 2226 w 10000"/>
                  <a:gd name="connsiteY3" fmla="*/ 4048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10000" y="0"/>
                    </a:moveTo>
                    <a:cubicBezTo>
                      <a:pt x="9824" y="476"/>
                      <a:pt x="9268" y="1346"/>
                      <a:pt x="8637" y="1743"/>
                    </a:cubicBezTo>
                    <a:cubicBezTo>
                      <a:pt x="8007" y="2140"/>
                      <a:pt x="7283" y="2235"/>
                      <a:pt x="6215" y="2619"/>
                    </a:cubicBezTo>
                    <a:cubicBezTo>
                      <a:pt x="5147" y="3003"/>
                      <a:pt x="3265" y="2857"/>
                      <a:pt x="2226" y="4048"/>
                    </a:cubicBezTo>
                    <a:cubicBezTo>
                      <a:pt x="1187" y="5238"/>
                      <a:pt x="594" y="7460"/>
                      <a:pt x="0" y="1000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" name="Freeform 193">
                <a:extLst>
                  <a:ext uri="{FF2B5EF4-FFF2-40B4-BE49-F238E27FC236}">
                    <a16:creationId xmlns:a16="http://schemas.microsoft.com/office/drawing/2014/main" id="{96587E25-11E9-F46A-DE99-D5790F119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389" y="1363436"/>
                <a:ext cx="809894" cy="184150"/>
              </a:xfrm>
              <a:custGeom>
                <a:avLst/>
                <a:gdLst>
                  <a:gd name="T0" fmla="*/ 1005 w 1005"/>
                  <a:gd name="T1" fmla="*/ 0 h 127"/>
                  <a:gd name="T2" fmla="*/ 864 w 1005"/>
                  <a:gd name="T3" fmla="*/ 48 h 127"/>
                  <a:gd name="T4" fmla="*/ 516 w 1005"/>
                  <a:gd name="T5" fmla="*/ 63 h 127"/>
                  <a:gd name="T6" fmla="*/ 243 w 1005"/>
                  <a:gd name="T7" fmla="*/ 63 h 127"/>
                  <a:gd name="T8" fmla="*/ 0 w 1005"/>
                  <a:gd name="T9" fmla="*/ 127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connsiteX0" fmla="*/ 10000 w 10000"/>
                  <a:gd name="connsiteY0" fmla="*/ 0 h 10000"/>
                  <a:gd name="connsiteX1" fmla="*/ 8597 w 10000"/>
                  <a:gd name="connsiteY1" fmla="*/ 3780 h 10000"/>
                  <a:gd name="connsiteX2" fmla="*/ 5134 w 10000"/>
                  <a:gd name="connsiteY2" fmla="*/ 4961 h 10000"/>
                  <a:gd name="connsiteX3" fmla="*/ 2764 w 10000"/>
                  <a:gd name="connsiteY3" fmla="*/ 5875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10000" y="0"/>
                    </a:moveTo>
                    <a:cubicBezTo>
                      <a:pt x="9771" y="630"/>
                      <a:pt x="9403" y="2992"/>
                      <a:pt x="8597" y="3780"/>
                    </a:cubicBezTo>
                    <a:cubicBezTo>
                      <a:pt x="7791" y="4567"/>
                      <a:pt x="6106" y="4612"/>
                      <a:pt x="5134" y="4961"/>
                    </a:cubicBezTo>
                    <a:cubicBezTo>
                      <a:pt x="4162" y="5310"/>
                      <a:pt x="3620" y="5008"/>
                      <a:pt x="2764" y="5875"/>
                    </a:cubicBezTo>
                    <a:cubicBezTo>
                      <a:pt x="1908" y="6741"/>
                      <a:pt x="507" y="8976"/>
                      <a:pt x="0" y="1000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" name="Text Box 197">
                <a:extLst>
                  <a:ext uri="{FF2B5EF4-FFF2-40B4-BE49-F238E27FC236}">
                    <a16:creationId xmlns:a16="http://schemas.microsoft.com/office/drawing/2014/main" id="{5A601784-6C80-F5C7-C173-70DCAC0E1D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4130" y="3202967"/>
                <a:ext cx="312906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800" dirty="0"/>
                  <a:t>F</a:t>
                </a:r>
              </a:p>
            </p:txBody>
          </p:sp>
          <p:sp>
            <p:nvSpPr>
              <p:cNvPr id="3096" name="Line 199">
                <a:extLst>
                  <a:ext uri="{FF2B5EF4-FFF2-40B4-BE49-F238E27FC236}">
                    <a16:creationId xmlns:a16="http://schemas.microsoft.com/office/drawing/2014/main" id="{9599ECE1-43C1-FA3F-E248-645D65F844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5085" y="2822782"/>
                <a:ext cx="6579" cy="4417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" name="Line 200">
                <a:extLst>
                  <a:ext uri="{FF2B5EF4-FFF2-40B4-BE49-F238E27FC236}">
                    <a16:creationId xmlns:a16="http://schemas.microsoft.com/office/drawing/2014/main" id="{25E8541D-BB53-CD46-E47B-3076657A1A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4282" y="2835053"/>
                <a:ext cx="6822" cy="416465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" name="Oval 202">
                <a:extLst>
                  <a:ext uri="{FF2B5EF4-FFF2-40B4-BE49-F238E27FC236}">
                    <a16:creationId xmlns:a16="http://schemas.microsoft.com/office/drawing/2014/main" id="{440C6527-0B37-70A6-F0E6-C3A2180DF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108" y="2463573"/>
                <a:ext cx="77788" cy="76200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1" name="Oval 203">
                <a:extLst>
                  <a:ext uri="{FF2B5EF4-FFF2-40B4-BE49-F238E27FC236}">
                    <a16:creationId xmlns:a16="http://schemas.microsoft.com/office/drawing/2014/main" id="{DBB1F65C-0900-22BD-031B-48E9C1FC5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520" y="1814286"/>
                <a:ext cx="7778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2" name="Oval 204">
                <a:extLst>
                  <a:ext uri="{FF2B5EF4-FFF2-40B4-BE49-F238E27FC236}">
                    <a16:creationId xmlns:a16="http://schemas.microsoft.com/office/drawing/2014/main" id="{D0D72A88-8A52-1103-D6BC-07A81372A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220" y="1714273"/>
                <a:ext cx="558800" cy="914400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3" name="Freeform 205">
                <a:extLst>
                  <a:ext uri="{FF2B5EF4-FFF2-40B4-BE49-F238E27FC236}">
                    <a16:creationId xmlns:a16="http://schemas.microsoft.com/office/drawing/2014/main" id="{0F952109-C57C-FB71-3778-C57FEFA9A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0445" y="1893661"/>
                <a:ext cx="93663" cy="57150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" name="Freeform 206">
                <a:extLst>
                  <a:ext uri="{FF2B5EF4-FFF2-40B4-BE49-F238E27FC236}">
                    <a16:creationId xmlns:a16="http://schemas.microsoft.com/office/drawing/2014/main" id="{0E1483BA-97E9-BD30-44D3-C150C04E394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408245" y="1898423"/>
                <a:ext cx="93663" cy="57150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Freeform 195">
                <a:extLst>
                  <a:ext uri="{FF2B5EF4-FFF2-40B4-BE49-F238E27FC236}">
                    <a16:creationId xmlns:a16="http://schemas.microsoft.com/office/drawing/2014/main" id="{D17A2588-0D1A-E808-C07D-184C84173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389" y="1617435"/>
                <a:ext cx="719801" cy="202571"/>
              </a:xfrm>
              <a:custGeom>
                <a:avLst/>
                <a:gdLst>
                  <a:gd name="T0" fmla="*/ 0 w 1216"/>
                  <a:gd name="T1" fmla="*/ 0 h 140"/>
                  <a:gd name="T2" fmla="*/ 180 w 1216"/>
                  <a:gd name="T3" fmla="*/ 100 h 140"/>
                  <a:gd name="T4" fmla="*/ 460 w 1216"/>
                  <a:gd name="T5" fmla="*/ 128 h 140"/>
                  <a:gd name="T6" fmla="*/ 1028 w 1216"/>
                  <a:gd name="T7" fmla="*/ 88 h 140"/>
                  <a:gd name="T8" fmla="*/ 1216 w 1216"/>
                  <a:gd name="T9" fmla="*/ 14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connsiteX0" fmla="*/ 0 w 10000"/>
                  <a:gd name="connsiteY0" fmla="*/ 0 h 10000"/>
                  <a:gd name="connsiteX1" fmla="*/ 1480 w 10000"/>
                  <a:gd name="connsiteY1" fmla="*/ 7143 h 10000"/>
                  <a:gd name="connsiteX2" fmla="*/ 8454 w 10000"/>
                  <a:gd name="connsiteY2" fmla="*/ 6286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2679 w 10000"/>
                  <a:gd name="connsiteY1" fmla="*/ 5525 h 10000"/>
                  <a:gd name="connsiteX2" fmla="*/ 8454 w 10000"/>
                  <a:gd name="connsiteY2" fmla="*/ 6286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2679 w 10000"/>
                  <a:gd name="connsiteY1" fmla="*/ 5525 h 10000"/>
                  <a:gd name="connsiteX2" fmla="*/ 8089 w 10000"/>
                  <a:gd name="connsiteY2" fmla="*/ 353 h 10000"/>
                  <a:gd name="connsiteX3" fmla="*/ 10000 w 10000"/>
                  <a:gd name="connsiteY3" fmla="*/ 10000 h 10000"/>
                  <a:gd name="connsiteX0" fmla="*/ 0 w 10313"/>
                  <a:gd name="connsiteY0" fmla="*/ 0 h 11079"/>
                  <a:gd name="connsiteX1" fmla="*/ 2679 w 10313"/>
                  <a:gd name="connsiteY1" fmla="*/ 5525 h 11079"/>
                  <a:gd name="connsiteX2" fmla="*/ 8089 w 10313"/>
                  <a:gd name="connsiteY2" fmla="*/ 353 h 11079"/>
                  <a:gd name="connsiteX3" fmla="*/ 10313 w 10313"/>
                  <a:gd name="connsiteY3" fmla="*/ 11079 h 11079"/>
                  <a:gd name="connsiteX0" fmla="*/ 0 w 10313"/>
                  <a:gd name="connsiteY0" fmla="*/ 0 h 11079"/>
                  <a:gd name="connsiteX1" fmla="*/ 2679 w 10313"/>
                  <a:gd name="connsiteY1" fmla="*/ 5525 h 11079"/>
                  <a:gd name="connsiteX2" fmla="*/ 8089 w 10313"/>
                  <a:gd name="connsiteY2" fmla="*/ 353 h 11079"/>
                  <a:gd name="connsiteX3" fmla="*/ 10313 w 10313"/>
                  <a:gd name="connsiteY3" fmla="*/ 11079 h 11079"/>
                  <a:gd name="connsiteX0" fmla="*/ 0 w 10574"/>
                  <a:gd name="connsiteY0" fmla="*/ 0 h 13776"/>
                  <a:gd name="connsiteX1" fmla="*/ 2940 w 10574"/>
                  <a:gd name="connsiteY1" fmla="*/ 8222 h 13776"/>
                  <a:gd name="connsiteX2" fmla="*/ 8350 w 10574"/>
                  <a:gd name="connsiteY2" fmla="*/ 3050 h 13776"/>
                  <a:gd name="connsiteX3" fmla="*/ 10574 w 10574"/>
                  <a:gd name="connsiteY3" fmla="*/ 13776 h 13776"/>
                  <a:gd name="connsiteX0" fmla="*/ 0 w 10574"/>
                  <a:gd name="connsiteY0" fmla="*/ 0 h 13776"/>
                  <a:gd name="connsiteX1" fmla="*/ 2940 w 10574"/>
                  <a:gd name="connsiteY1" fmla="*/ 8222 h 13776"/>
                  <a:gd name="connsiteX2" fmla="*/ 8350 w 10574"/>
                  <a:gd name="connsiteY2" fmla="*/ 3050 h 13776"/>
                  <a:gd name="connsiteX3" fmla="*/ 10574 w 10574"/>
                  <a:gd name="connsiteY3" fmla="*/ 13776 h 13776"/>
                  <a:gd name="connsiteX0" fmla="*/ 0 w 10574"/>
                  <a:gd name="connsiteY0" fmla="*/ 0 h 13776"/>
                  <a:gd name="connsiteX1" fmla="*/ 3201 w 10574"/>
                  <a:gd name="connsiteY1" fmla="*/ 7143 h 13776"/>
                  <a:gd name="connsiteX2" fmla="*/ 8350 w 10574"/>
                  <a:gd name="connsiteY2" fmla="*/ 3050 h 13776"/>
                  <a:gd name="connsiteX3" fmla="*/ 10574 w 10574"/>
                  <a:gd name="connsiteY3" fmla="*/ 13776 h 13776"/>
                  <a:gd name="connsiteX0" fmla="*/ 0 w 10574"/>
                  <a:gd name="connsiteY0" fmla="*/ 0 h 13776"/>
                  <a:gd name="connsiteX1" fmla="*/ 3201 w 10574"/>
                  <a:gd name="connsiteY1" fmla="*/ 7143 h 13776"/>
                  <a:gd name="connsiteX2" fmla="*/ 7829 w 10574"/>
                  <a:gd name="connsiteY2" fmla="*/ 3050 h 13776"/>
                  <a:gd name="connsiteX3" fmla="*/ 10574 w 10574"/>
                  <a:gd name="connsiteY3" fmla="*/ 13776 h 13776"/>
                  <a:gd name="connsiteX0" fmla="*/ 0 w 10470"/>
                  <a:gd name="connsiteY0" fmla="*/ 0 h 13776"/>
                  <a:gd name="connsiteX1" fmla="*/ 3201 w 10470"/>
                  <a:gd name="connsiteY1" fmla="*/ 7143 h 13776"/>
                  <a:gd name="connsiteX2" fmla="*/ 7829 w 10470"/>
                  <a:gd name="connsiteY2" fmla="*/ 3050 h 13776"/>
                  <a:gd name="connsiteX3" fmla="*/ 10470 w 10470"/>
                  <a:gd name="connsiteY3" fmla="*/ 13776 h 13776"/>
                  <a:gd name="connsiteX0" fmla="*/ 0 w 10470"/>
                  <a:gd name="connsiteY0" fmla="*/ 0 h 13776"/>
                  <a:gd name="connsiteX1" fmla="*/ 3201 w 10470"/>
                  <a:gd name="connsiteY1" fmla="*/ 7143 h 13776"/>
                  <a:gd name="connsiteX2" fmla="*/ 7829 w 10470"/>
                  <a:gd name="connsiteY2" fmla="*/ 3050 h 13776"/>
                  <a:gd name="connsiteX3" fmla="*/ 10470 w 10470"/>
                  <a:gd name="connsiteY3" fmla="*/ 13776 h 13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0" h="13776">
                    <a:moveTo>
                      <a:pt x="0" y="0"/>
                    </a:moveTo>
                    <a:cubicBezTo>
                      <a:pt x="716" y="6068"/>
                      <a:pt x="1896" y="6635"/>
                      <a:pt x="3201" y="7143"/>
                    </a:cubicBezTo>
                    <a:cubicBezTo>
                      <a:pt x="4506" y="7651"/>
                      <a:pt x="6409" y="2574"/>
                      <a:pt x="7829" y="3050"/>
                    </a:cubicBezTo>
                    <a:cubicBezTo>
                      <a:pt x="8865" y="3193"/>
                      <a:pt x="9888" y="5440"/>
                      <a:pt x="10470" y="13776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lgDashDotDot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Freeform 207">
                <a:extLst>
                  <a:ext uri="{FF2B5EF4-FFF2-40B4-BE49-F238E27FC236}">
                    <a16:creationId xmlns:a16="http://schemas.microsoft.com/office/drawing/2014/main" id="{773BCF42-1E32-7D76-9073-3C5AB7396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223" y="2533423"/>
                <a:ext cx="806985" cy="242884"/>
              </a:xfrm>
              <a:custGeom>
                <a:avLst/>
                <a:gdLst>
                  <a:gd name="T0" fmla="*/ 1159 w 1159"/>
                  <a:gd name="T1" fmla="*/ 3 h 155"/>
                  <a:gd name="T2" fmla="*/ 980 w 1159"/>
                  <a:gd name="T3" fmla="*/ 79 h 155"/>
                  <a:gd name="T4" fmla="*/ 508 w 1159"/>
                  <a:gd name="T5" fmla="*/ 15 h 155"/>
                  <a:gd name="T6" fmla="*/ 144 w 1159"/>
                  <a:gd name="T7" fmla="*/ 23 h 155"/>
                  <a:gd name="T8" fmla="*/ 0 w 1159"/>
                  <a:gd name="T9" fmla="*/ 155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connsiteX0" fmla="*/ 10000 w 10000"/>
                  <a:gd name="connsiteY0" fmla="*/ 0 h 9806"/>
                  <a:gd name="connsiteX1" fmla="*/ 8456 w 10000"/>
                  <a:gd name="connsiteY1" fmla="*/ 4903 h 9806"/>
                  <a:gd name="connsiteX2" fmla="*/ 1242 w 10000"/>
                  <a:gd name="connsiteY2" fmla="*/ 1290 h 9806"/>
                  <a:gd name="connsiteX3" fmla="*/ 0 w 10000"/>
                  <a:gd name="connsiteY3" fmla="*/ 9806 h 9806"/>
                  <a:gd name="connsiteX0" fmla="*/ 10000 w 10050"/>
                  <a:gd name="connsiteY0" fmla="*/ 0 h 10340"/>
                  <a:gd name="connsiteX1" fmla="*/ 9198 w 10050"/>
                  <a:gd name="connsiteY1" fmla="*/ 10337 h 10340"/>
                  <a:gd name="connsiteX2" fmla="*/ 1242 w 10050"/>
                  <a:gd name="connsiteY2" fmla="*/ 1316 h 10340"/>
                  <a:gd name="connsiteX3" fmla="*/ 0 w 10050"/>
                  <a:gd name="connsiteY3" fmla="*/ 10000 h 10340"/>
                  <a:gd name="connsiteX0" fmla="*/ 10445 w 10445"/>
                  <a:gd name="connsiteY0" fmla="*/ 0 h 11492"/>
                  <a:gd name="connsiteX1" fmla="*/ 9198 w 10445"/>
                  <a:gd name="connsiteY1" fmla="*/ 11481 h 11492"/>
                  <a:gd name="connsiteX2" fmla="*/ 1242 w 10445"/>
                  <a:gd name="connsiteY2" fmla="*/ 2460 h 11492"/>
                  <a:gd name="connsiteX3" fmla="*/ 0 w 10445"/>
                  <a:gd name="connsiteY3" fmla="*/ 11144 h 11492"/>
                  <a:gd name="connsiteX0" fmla="*/ 10791 w 10791"/>
                  <a:gd name="connsiteY0" fmla="*/ 3694 h 9124"/>
                  <a:gd name="connsiteX1" fmla="*/ 9198 w 10791"/>
                  <a:gd name="connsiteY1" fmla="*/ 9075 h 9124"/>
                  <a:gd name="connsiteX2" fmla="*/ 1242 w 10791"/>
                  <a:gd name="connsiteY2" fmla="*/ 54 h 9124"/>
                  <a:gd name="connsiteX3" fmla="*/ 0 w 10791"/>
                  <a:gd name="connsiteY3" fmla="*/ 8738 h 9124"/>
                  <a:gd name="connsiteX0" fmla="*/ 9542 w 9542"/>
                  <a:gd name="connsiteY0" fmla="*/ 0 h 13440"/>
                  <a:gd name="connsiteX1" fmla="*/ 8524 w 9542"/>
                  <a:gd name="connsiteY1" fmla="*/ 13418 h 13440"/>
                  <a:gd name="connsiteX2" fmla="*/ 1151 w 9542"/>
                  <a:gd name="connsiteY2" fmla="*/ 3531 h 13440"/>
                  <a:gd name="connsiteX3" fmla="*/ 0 w 9542"/>
                  <a:gd name="connsiteY3" fmla="*/ 13049 h 13440"/>
                  <a:gd name="connsiteX0" fmla="*/ 10432 w 10432"/>
                  <a:gd name="connsiteY0" fmla="*/ 3013 h 7441"/>
                  <a:gd name="connsiteX1" fmla="*/ 8933 w 10432"/>
                  <a:gd name="connsiteY1" fmla="*/ 7401 h 7441"/>
                  <a:gd name="connsiteX2" fmla="*/ 1206 w 10432"/>
                  <a:gd name="connsiteY2" fmla="*/ 44 h 7441"/>
                  <a:gd name="connsiteX3" fmla="*/ 0 w 10432"/>
                  <a:gd name="connsiteY3" fmla="*/ 7126 h 7441"/>
                  <a:gd name="connsiteX0" fmla="*/ 9678 w 9678"/>
                  <a:gd name="connsiteY0" fmla="*/ 0 h 11331"/>
                  <a:gd name="connsiteX1" fmla="*/ 8563 w 9678"/>
                  <a:gd name="connsiteY1" fmla="*/ 11328 h 11331"/>
                  <a:gd name="connsiteX2" fmla="*/ 1156 w 9678"/>
                  <a:gd name="connsiteY2" fmla="*/ 1441 h 11331"/>
                  <a:gd name="connsiteX3" fmla="*/ 0 w 9678"/>
                  <a:gd name="connsiteY3" fmla="*/ 10959 h 11331"/>
                  <a:gd name="connsiteX0" fmla="*/ 10000 w 10026"/>
                  <a:gd name="connsiteY0" fmla="*/ 0 h 10000"/>
                  <a:gd name="connsiteX1" fmla="*/ 8848 w 10026"/>
                  <a:gd name="connsiteY1" fmla="*/ 9997 h 10000"/>
                  <a:gd name="connsiteX2" fmla="*/ 1194 w 10026"/>
                  <a:gd name="connsiteY2" fmla="*/ 1272 h 10000"/>
                  <a:gd name="connsiteX3" fmla="*/ 0 w 10026"/>
                  <a:gd name="connsiteY3" fmla="*/ 9672 h 10000"/>
                  <a:gd name="connsiteX0" fmla="*/ 10000 w 10026"/>
                  <a:gd name="connsiteY0" fmla="*/ 0 h 10546"/>
                  <a:gd name="connsiteX1" fmla="*/ 8848 w 10026"/>
                  <a:gd name="connsiteY1" fmla="*/ 10540 h 10546"/>
                  <a:gd name="connsiteX2" fmla="*/ 1194 w 10026"/>
                  <a:gd name="connsiteY2" fmla="*/ 1815 h 10546"/>
                  <a:gd name="connsiteX3" fmla="*/ 0 w 10026"/>
                  <a:gd name="connsiteY3" fmla="*/ 10215 h 10546"/>
                  <a:gd name="connsiteX0" fmla="*/ 10000 w 10000"/>
                  <a:gd name="connsiteY0" fmla="*/ 0 h 10546"/>
                  <a:gd name="connsiteX1" fmla="*/ 7868 w 10000"/>
                  <a:gd name="connsiteY1" fmla="*/ 10540 h 10546"/>
                  <a:gd name="connsiteX2" fmla="*/ 1194 w 10000"/>
                  <a:gd name="connsiteY2" fmla="*/ 1815 h 10546"/>
                  <a:gd name="connsiteX3" fmla="*/ 0 w 10000"/>
                  <a:gd name="connsiteY3" fmla="*/ 10215 h 10546"/>
                  <a:gd name="connsiteX0" fmla="*/ 10000 w 10000"/>
                  <a:gd name="connsiteY0" fmla="*/ 0 h 10558"/>
                  <a:gd name="connsiteX1" fmla="*/ 7868 w 10000"/>
                  <a:gd name="connsiteY1" fmla="*/ 10540 h 10558"/>
                  <a:gd name="connsiteX2" fmla="*/ 1544 w 10000"/>
                  <a:gd name="connsiteY2" fmla="*/ 2901 h 10558"/>
                  <a:gd name="connsiteX3" fmla="*/ 0 w 10000"/>
                  <a:gd name="connsiteY3" fmla="*/ 10215 h 10558"/>
                  <a:gd name="connsiteX0" fmla="*/ 10000 w 10000"/>
                  <a:gd name="connsiteY0" fmla="*/ 0 h 10558"/>
                  <a:gd name="connsiteX1" fmla="*/ 7868 w 10000"/>
                  <a:gd name="connsiteY1" fmla="*/ 10540 h 10558"/>
                  <a:gd name="connsiteX2" fmla="*/ 1544 w 10000"/>
                  <a:gd name="connsiteY2" fmla="*/ 2901 h 10558"/>
                  <a:gd name="connsiteX3" fmla="*/ 0 w 10000"/>
                  <a:gd name="connsiteY3" fmla="*/ 10215 h 10558"/>
                  <a:gd name="connsiteX0" fmla="*/ 10000 w 10000"/>
                  <a:gd name="connsiteY0" fmla="*/ 0 h 10579"/>
                  <a:gd name="connsiteX1" fmla="*/ 7868 w 10000"/>
                  <a:gd name="connsiteY1" fmla="*/ 10540 h 10579"/>
                  <a:gd name="connsiteX2" fmla="*/ 1719 w 10000"/>
                  <a:gd name="connsiteY2" fmla="*/ 3987 h 10579"/>
                  <a:gd name="connsiteX3" fmla="*/ 0 w 10000"/>
                  <a:gd name="connsiteY3" fmla="*/ 10215 h 10579"/>
                  <a:gd name="connsiteX0" fmla="*/ 10000 w 10000"/>
                  <a:gd name="connsiteY0" fmla="*/ 0 h 10579"/>
                  <a:gd name="connsiteX1" fmla="*/ 7868 w 10000"/>
                  <a:gd name="connsiteY1" fmla="*/ 10540 h 10579"/>
                  <a:gd name="connsiteX2" fmla="*/ 1719 w 10000"/>
                  <a:gd name="connsiteY2" fmla="*/ 3987 h 10579"/>
                  <a:gd name="connsiteX3" fmla="*/ 0 w 10000"/>
                  <a:gd name="connsiteY3" fmla="*/ 10215 h 10579"/>
                  <a:gd name="connsiteX0" fmla="*/ 10000 w 10000"/>
                  <a:gd name="connsiteY0" fmla="*/ 0 h 10592"/>
                  <a:gd name="connsiteX1" fmla="*/ 7868 w 10000"/>
                  <a:gd name="connsiteY1" fmla="*/ 10540 h 10592"/>
                  <a:gd name="connsiteX2" fmla="*/ 1719 w 10000"/>
                  <a:gd name="connsiteY2" fmla="*/ 3987 h 10592"/>
                  <a:gd name="connsiteX3" fmla="*/ 0 w 10000"/>
                  <a:gd name="connsiteY3" fmla="*/ 10215 h 10592"/>
                  <a:gd name="connsiteX0" fmla="*/ 10000 w 10000"/>
                  <a:gd name="connsiteY0" fmla="*/ 0 h 10632"/>
                  <a:gd name="connsiteX1" fmla="*/ 7868 w 10000"/>
                  <a:gd name="connsiteY1" fmla="*/ 10540 h 10632"/>
                  <a:gd name="connsiteX2" fmla="*/ 2140 w 10000"/>
                  <a:gd name="connsiteY2" fmla="*/ 4983 h 10632"/>
                  <a:gd name="connsiteX3" fmla="*/ 0 w 10000"/>
                  <a:gd name="connsiteY3" fmla="*/ 10215 h 1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10632">
                    <a:moveTo>
                      <a:pt x="10000" y="0"/>
                    </a:moveTo>
                    <a:cubicBezTo>
                      <a:pt x="9995" y="6256"/>
                      <a:pt x="9178" y="9710"/>
                      <a:pt x="7868" y="10540"/>
                    </a:cubicBezTo>
                    <a:cubicBezTo>
                      <a:pt x="6558" y="11370"/>
                      <a:pt x="3671" y="6348"/>
                      <a:pt x="2140" y="4983"/>
                    </a:cubicBezTo>
                    <a:cubicBezTo>
                      <a:pt x="1297" y="4004"/>
                      <a:pt x="215" y="5239"/>
                      <a:pt x="0" y="10215"/>
                    </a:cubicBezTo>
                  </a:path>
                </a:pathLst>
              </a:custGeom>
              <a:noFill/>
              <a:ln w="9525" cap="flat" cmpd="sng">
                <a:solidFill>
                  <a:srgbClr val="FF0000"/>
                </a:solidFill>
                <a:prstDash val="lgDashDotDot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" name="Text Box 198">
                <a:extLst>
                  <a:ext uri="{FF2B5EF4-FFF2-40B4-BE49-F238E27FC236}">
                    <a16:creationId xmlns:a16="http://schemas.microsoft.com/office/drawing/2014/main" id="{2B743268-DEC7-E463-F735-0FB6846A9B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9241" y="3202689"/>
                <a:ext cx="325438" cy="3698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800" dirty="0">
                    <a:solidFill>
                      <a:srgbClr val="FF0000"/>
                    </a:solidFill>
                  </a:rPr>
                  <a:t>T</a:t>
                </a:r>
              </a:p>
            </p:txBody>
          </p:sp>
          <p:sp>
            <p:nvSpPr>
              <p:cNvPr id="22" name="Oval 181">
                <a:extLst>
                  <a:ext uri="{FF2B5EF4-FFF2-40B4-BE49-F238E27FC236}">
                    <a16:creationId xmlns:a16="http://schemas.microsoft.com/office/drawing/2014/main" id="{10DE5331-25E9-1579-9F12-EBC842553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340" y="2750214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" name="Line 199">
                <a:extLst>
                  <a:ext uri="{FF2B5EF4-FFF2-40B4-BE49-F238E27FC236}">
                    <a16:creationId xmlns:a16="http://schemas.microsoft.com/office/drawing/2014/main" id="{5E443AD1-FF04-6582-8E75-FC217C8885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9892" y="2821844"/>
                <a:ext cx="95772" cy="44272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0EF1F00A-5FBE-41D4-ED19-A568C2D34686}"/>
                  </a:ext>
                </a:extLst>
              </p:cNvPr>
              <p:cNvSpPr/>
              <p:nvPr/>
            </p:nvSpPr>
            <p:spPr bwMode="auto">
              <a:xfrm>
                <a:off x="218195" y="681354"/>
                <a:ext cx="1020017" cy="1004693"/>
              </a:xfrm>
              <a:custGeom>
                <a:avLst/>
                <a:gdLst>
                  <a:gd name="connsiteX0" fmla="*/ 0 w 937260"/>
                  <a:gd name="connsiteY0" fmla="*/ 1104900 h 1152653"/>
                  <a:gd name="connsiteX1" fmla="*/ 190500 w 937260"/>
                  <a:gd name="connsiteY1" fmla="*/ 1127760 h 1152653"/>
                  <a:gd name="connsiteX2" fmla="*/ 411480 w 937260"/>
                  <a:gd name="connsiteY2" fmla="*/ 800100 h 1152653"/>
                  <a:gd name="connsiteX3" fmla="*/ 563880 w 937260"/>
                  <a:gd name="connsiteY3" fmla="*/ 137160 h 1152653"/>
                  <a:gd name="connsiteX4" fmla="*/ 937260 w 937260"/>
                  <a:gd name="connsiteY4" fmla="*/ 0 h 1152653"/>
                  <a:gd name="connsiteX0" fmla="*/ 0 w 931736"/>
                  <a:gd name="connsiteY0" fmla="*/ 1091307 h 1148251"/>
                  <a:gd name="connsiteX1" fmla="*/ 184976 w 931736"/>
                  <a:gd name="connsiteY1" fmla="*/ 1127760 h 1148251"/>
                  <a:gd name="connsiteX2" fmla="*/ 405956 w 931736"/>
                  <a:gd name="connsiteY2" fmla="*/ 800100 h 1148251"/>
                  <a:gd name="connsiteX3" fmla="*/ 558356 w 931736"/>
                  <a:gd name="connsiteY3" fmla="*/ 137160 h 1148251"/>
                  <a:gd name="connsiteX4" fmla="*/ 931736 w 931736"/>
                  <a:gd name="connsiteY4" fmla="*/ 0 h 1148251"/>
                  <a:gd name="connsiteX0" fmla="*/ 0 w 931736"/>
                  <a:gd name="connsiteY0" fmla="*/ 1091307 h 1174686"/>
                  <a:gd name="connsiteX1" fmla="*/ 184976 w 931736"/>
                  <a:gd name="connsiteY1" fmla="*/ 1127760 h 1174686"/>
                  <a:gd name="connsiteX2" fmla="*/ 405956 w 931736"/>
                  <a:gd name="connsiteY2" fmla="*/ 800100 h 1174686"/>
                  <a:gd name="connsiteX3" fmla="*/ 558356 w 931736"/>
                  <a:gd name="connsiteY3" fmla="*/ 137160 h 1174686"/>
                  <a:gd name="connsiteX4" fmla="*/ 931736 w 931736"/>
                  <a:gd name="connsiteY4" fmla="*/ 0 h 1174686"/>
                  <a:gd name="connsiteX0" fmla="*/ 0 w 931736"/>
                  <a:gd name="connsiteY0" fmla="*/ 1091307 h 1091307"/>
                  <a:gd name="connsiteX1" fmla="*/ 405956 w 931736"/>
                  <a:gd name="connsiteY1" fmla="*/ 800100 h 1091307"/>
                  <a:gd name="connsiteX2" fmla="*/ 558356 w 931736"/>
                  <a:gd name="connsiteY2" fmla="*/ 137160 h 1091307"/>
                  <a:gd name="connsiteX3" fmla="*/ 931736 w 931736"/>
                  <a:gd name="connsiteY3" fmla="*/ 0 h 1091307"/>
                  <a:gd name="connsiteX0" fmla="*/ 0 w 865448"/>
                  <a:gd name="connsiteY0" fmla="*/ 1172868 h 1172868"/>
                  <a:gd name="connsiteX1" fmla="*/ 339668 w 865448"/>
                  <a:gd name="connsiteY1" fmla="*/ 800100 h 1172868"/>
                  <a:gd name="connsiteX2" fmla="*/ 492068 w 865448"/>
                  <a:gd name="connsiteY2" fmla="*/ 137160 h 1172868"/>
                  <a:gd name="connsiteX3" fmla="*/ 865448 w 865448"/>
                  <a:gd name="connsiteY3" fmla="*/ 0 h 1172868"/>
                  <a:gd name="connsiteX0" fmla="*/ 0 w 942784"/>
                  <a:gd name="connsiteY0" fmla="*/ 1091309 h 1091309"/>
                  <a:gd name="connsiteX1" fmla="*/ 417004 w 942784"/>
                  <a:gd name="connsiteY1" fmla="*/ 800100 h 1091309"/>
                  <a:gd name="connsiteX2" fmla="*/ 569404 w 942784"/>
                  <a:gd name="connsiteY2" fmla="*/ 137160 h 1091309"/>
                  <a:gd name="connsiteX3" fmla="*/ 942784 w 942784"/>
                  <a:gd name="connsiteY3" fmla="*/ 0 h 1091309"/>
                  <a:gd name="connsiteX0" fmla="*/ 0 w 942784"/>
                  <a:gd name="connsiteY0" fmla="*/ 1091309 h 1141804"/>
                  <a:gd name="connsiteX1" fmla="*/ 417004 w 942784"/>
                  <a:gd name="connsiteY1" fmla="*/ 800100 h 1141804"/>
                  <a:gd name="connsiteX2" fmla="*/ 569404 w 942784"/>
                  <a:gd name="connsiteY2" fmla="*/ 137160 h 1141804"/>
                  <a:gd name="connsiteX3" fmla="*/ 942784 w 942784"/>
                  <a:gd name="connsiteY3" fmla="*/ 0 h 1141804"/>
                  <a:gd name="connsiteX0" fmla="*/ 0 w 942784"/>
                  <a:gd name="connsiteY0" fmla="*/ 1091309 h 1142578"/>
                  <a:gd name="connsiteX1" fmla="*/ 312049 w 942784"/>
                  <a:gd name="connsiteY1" fmla="*/ 806898 h 1142578"/>
                  <a:gd name="connsiteX2" fmla="*/ 569404 w 942784"/>
                  <a:gd name="connsiteY2" fmla="*/ 137160 h 1142578"/>
                  <a:gd name="connsiteX3" fmla="*/ 942784 w 942784"/>
                  <a:gd name="connsiteY3" fmla="*/ 0 h 1142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2784" h="1142578">
                    <a:moveTo>
                      <a:pt x="0" y="1091309"/>
                    </a:moveTo>
                    <a:cubicBezTo>
                      <a:pt x="90098" y="1261728"/>
                      <a:pt x="217148" y="965923"/>
                      <a:pt x="312049" y="806898"/>
                    </a:cubicBezTo>
                    <a:cubicBezTo>
                      <a:pt x="406950" y="647873"/>
                      <a:pt x="481774" y="270510"/>
                      <a:pt x="569404" y="137160"/>
                    </a:cubicBezTo>
                    <a:cubicBezTo>
                      <a:pt x="657034" y="3810"/>
                      <a:pt x="799909" y="1905"/>
                      <a:pt x="942784" y="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lgDash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177">
                <a:extLst>
                  <a:ext uri="{FF2B5EF4-FFF2-40B4-BE49-F238E27FC236}">
                    <a16:creationId xmlns:a16="http://schemas.microsoft.com/office/drawing/2014/main" id="{87D273BD-E1A1-546A-14AA-18DBF1ED1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94" y="1347561"/>
                <a:ext cx="876653" cy="1399670"/>
              </a:xfrm>
              <a:custGeom>
                <a:avLst/>
                <a:gdLst>
                  <a:gd name="T0" fmla="*/ 1105 w 1116"/>
                  <a:gd name="T1" fmla="*/ 0 h 884"/>
                  <a:gd name="T2" fmla="*/ 1013 w 1116"/>
                  <a:gd name="T3" fmla="*/ 152 h 884"/>
                  <a:gd name="T4" fmla="*/ 489 w 1116"/>
                  <a:gd name="T5" fmla="*/ 400 h 884"/>
                  <a:gd name="T6" fmla="*/ 77 w 1116"/>
                  <a:gd name="T7" fmla="*/ 660 h 884"/>
                  <a:gd name="T8" fmla="*/ 29 w 1116"/>
                  <a:gd name="T9" fmla="*/ 884 h 8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connsiteX0" fmla="*/ 9641 w 9641"/>
                  <a:gd name="connsiteY0" fmla="*/ 0 h 10000"/>
                  <a:gd name="connsiteX1" fmla="*/ 8817 w 9641"/>
                  <a:gd name="connsiteY1" fmla="*/ 1719 h 10000"/>
                  <a:gd name="connsiteX2" fmla="*/ 4122 w 9641"/>
                  <a:gd name="connsiteY2" fmla="*/ 4525 h 10000"/>
                  <a:gd name="connsiteX3" fmla="*/ 0 w 9641"/>
                  <a:gd name="connsiteY3" fmla="*/ 10000 h 10000"/>
                  <a:gd name="connsiteX0" fmla="*/ 10000 w 10000"/>
                  <a:gd name="connsiteY0" fmla="*/ 0 h 10000"/>
                  <a:gd name="connsiteX1" fmla="*/ 9145 w 10000"/>
                  <a:gd name="connsiteY1" fmla="*/ 1719 h 10000"/>
                  <a:gd name="connsiteX2" fmla="*/ 4275 w 10000"/>
                  <a:gd name="connsiteY2" fmla="*/ 4525 h 10000"/>
                  <a:gd name="connsiteX3" fmla="*/ 0 w 10000"/>
                  <a:gd name="connsiteY3" fmla="*/ 10000 h 10000"/>
                  <a:gd name="connsiteX0" fmla="*/ 10000 w 10000"/>
                  <a:gd name="connsiteY0" fmla="*/ 0 h 10000"/>
                  <a:gd name="connsiteX1" fmla="*/ 8082 w 10000"/>
                  <a:gd name="connsiteY1" fmla="*/ 2269 h 10000"/>
                  <a:gd name="connsiteX2" fmla="*/ 4275 w 10000"/>
                  <a:gd name="connsiteY2" fmla="*/ 4525 h 10000"/>
                  <a:gd name="connsiteX3" fmla="*/ 0 w 10000"/>
                  <a:gd name="connsiteY3" fmla="*/ 10000 h 10000"/>
                  <a:gd name="connsiteX0" fmla="*/ 10000 w 10000"/>
                  <a:gd name="connsiteY0" fmla="*/ 0 h 10000"/>
                  <a:gd name="connsiteX1" fmla="*/ 8082 w 10000"/>
                  <a:gd name="connsiteY1" fmla="*/ 2269 h 10000"/>
                  <a:gd name="connsiteX2" fmla="*/ 3440 w 10000"/>
                  <a:gd name="connsiteY2" fmla="*/ 5175 h 10000"/>
                  <a:gd name="connsiteX3" fmla="*/ 0 w 10000"/>
                  <a:gd name="connsiteY3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10000">
                    <a:moveTo>
                      <a:pt x="10000" y="0"/>
                    </a:moveTo>
                    <a:cubicBezTo>
                      <a:pt x="9861" y="294"/>
                      <a:pt x="9175" y="1407"/>
                      <a:pt x="8082" y="2269"/>
                    </a:cubicBezTo>
                    <a:cubicBezTo>
                      <a:pt x="6989" y="3131"/>
                      <a:pt x="4787" y="3887"/>
                      <a:pt x="3440" y="5175"/>
                    </a:cubicBezTo>
                    <a:cubicBezTo>
                      <a:pt x="2093" y="6463"/>
                      <a:pt x="1043" y="7109"/>
                      <a:pt x="0" y="1000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lgDash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177">
                <a:extLst>
                  <a:ext uri="{FF2B5EF4-FFF2-40B4-BE49-F238E27FC236}">
                    <a16:creationId xmlns:a16="http://schemas.microsoft.com/office/drawing/2014/main" id="{78A6B06D-5B97-C091-018F-B198F3ACE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21" y="1350553"/>
                <a:ext cx="1012675" cy="1396677"/>
              </a:xfrm>
              <a:custGeom>
                <a:avLst/>
                <a:gdLst>
                  <a:gd name="T0" fmla="*/ 1105 w 1116"/>
                  <a:gd name="T1" fmla="*/ 0 h 884"/>
                  <a:gd name="T2" fmla="*/ 1013 w 1116"/>
                  <a:gd name="T3" fmla="*/ 152 h 884"/>
                  <a:gd name="T4" fmla="*/ 489 w 1116"/>
                  <a:gd name="T5" fmla="*/ 400 h 884"/>
                  <a:gd name="T6" fmla="*/ 77 w 1116"/>
                  <a:gd name="T7" fmla="*/ 660 h 884"/>
                  <a:gd name="T8" fmla="*/ 29 w 1116"/>
                  <a:gd name="T9" fmla="*/ 884 h 8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connsiteX0" fmla="*/ 9641 w 9641"/>
                  <a:gd name="connsiteY0" fmla="*/ 0 h 10000"/>
                  <a:gd name="connsiteX1" fmla="*/ 8817 w 9641"/>
                  <a:gd name="connsiteY1" fmla="*/ 1719 h 10000"/>
                  <a:gd name="connsiteX2" fmla="*/ 4122 w 9641"/>
                  <a:gd name="connsiteY2" fmla="*/ 4525 h 10000"/>
                  <a:gd name="connsiteX3" fmla="*/ 0 w 9641"/>
                  <a:gd name="connsiteY3" fmla="*/ 10000 h 10000"/>
                  <a:gd name="connsiteX0" fmla="*/ 10000 w 10000"/>
                  <a:gd name="connsiteY0" fmla="*/ 0 h 10000"/>
                  <a:gd name="connsiteX1" fmla="*/ 9145 w 10000"/>
                  <a:gd name="connsiteY1" fmla="*/ 1719 h 10000"/>
                  <a:gd name="connsiteX2" fmla="*/ 4275 w 10000"/>
                  <a:gd name="connsiteY2" fmla="*/ 4525 h 10000"/>
                  <a:gd name="connsiteX3" fmla="*/ 0 w 10000"/>
                  <a:gd name="connsiteY3" fmla="*/ 10000 h 10000"/>
                  <a:gd name="connsiteX0" fmla="*/ 10000 w 10000"/>
                  <a:gd name="connsiteY0" fmla="*/ 0 h 10000"/>
                  <a:gd name="connsiteX1" fmla="*/ 8082 w 10000"/>
                  <a:gd name="connsiteY1" fmla="*/ 2269 h 10000"/>
                  <a:gd name="connsiteX2" fmla="*/ 4275 w 10000"/>
                  <a:gd name="connsiteY2" fmla="*/ 4525 h 10000"/>
                  <a:gd name="connsiteX3" fmla="*/ 0 w 10000"/>
                  <a:gd name="connsiteY3" fmla="*/ 10000 h 10000"/>
                  <a:gd name="connsiteX0" fmla="*/ 10000 w 10000"/>
                  <a:gd name="connsiteY0" fmla="*/ 0 h 10000"/>
                  <a:gd name="connsiteX1" fmla="*/ 8082 w 10000"/>
                  <a:gd name="connsiteY1" fmla="*/ 2269 h 10000"/>
                  <a:gd name="connsiteX2" fmla="*/ 3440 w 10000"/>
                  <a:gd name="connsiteY2" fmla="*/ 5175 h 10000"/>
                  <a:gd name="connsiteX3" fmla="*/ 0 w 10000"/>
                  <a:gd name="connsiteY3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10000">
                    <a:moveTo>
                      <a:pt x="10000" y="0"/>
                    </a:moveTo>
                    <a:cubicBezTo>
                      <a:pt x="9861" y="294"/>
                      <a:pt x="9175" y="1407"/>
                      <a:pt x="8082" y="2269"/>
                    </a:cubicBezTo>
                    <a:cubicBezTo>
                      <a:pt x="6989" y="3131"/>
                      <a:pt x="4787" y="3887"/>
                      <a:pt x="3440" y="5175"/>
                    </a:cubicBezTo>
                    <a:cubicBezTo>
                      <a:pt x="2093" y="6463"/>
                      <a:pt x="1043" y="7109"/>
                      <a:pt x="0" y="10000"/>
                    </a:cubicBezTo>
                  </a:path>
                </a:pathLst>
              </a:custGeom>
              <a:noFill/>
              <a:ln w="9525" cap="flat" cmpd="sng">
                <a:solidFill>
                  <a:srgbClr val="FF0000"/>
                </a:solidFill>
                <a:prstDash val="lgDash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9" name="Oval 178">
              <a:extLst>
                <a:ext uri="{FF2B5EF4-FFF2-40B4-BE49-F238E27FC236}">
                  <a16:creationId xmlns:a16="http://schemas.microsoft.com/office/drawing/2014/main" id="{7F46A60C-0C3B-C2C9-AB4A-6280D51E3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381" y="146014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" name="Oval 179">
              <a:extLst>
                <a:ext uri="{FF2B5EF4-FFF2-40B4-BE49-F238E27FC236}">
                  <a16:creationId xmlns:a16="http://schemas.microsoft.com/office/drawing/2014/main" id="{75FBA75E-EB07-F0C5-2322-DFFCBD1EE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3181" y="1546189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1" name="Oval 180">
              <a:extLst>
                <a:ext uri="{FF2B5EF4-FFF2-40B4-BE49-F238E27FC236}">
                  <a16:creationId xmlns:a16="http://schemas.microsoft.com/office/drawing/2014/main" id="{D5D2D03B-6232-5993-B72A-F9F3D07FE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7411" y="1544601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2" name="Oval 181">
              <a:extLst>
                <a:ext uri="{FF2B5EF4-FFF2-40B4-BE49-F238E27FC236}">
                  <a16:creationId xmlns:a16="http://schemas.microsoft.com/office/drawing/2014/main" id="{023B3687-B7FE-DBB3-D98B-7D2CAA20B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6834" y="2747230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" name="Oval 183">
              <a:extLst>
                <a:ext uri="{FF2B5EF4-FFF2-40B4-BE49-F238E27FC236}">
                  <a16:creationId xmlns:a16="http://schemas.microsoft.com/office/drawing/2014/main" id="{F2C629B0-A61E-B687-AA18-BA01A0F33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6224" y="39651"/>
              <a:ext cx="753741" cy="300513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" name="Oval 185">
              <a:extLst>
                <a:ext uri="{FF2B5EF4-FFF2-40B4-BE49-F238E27FC236}">
                  <a16:creationId xmlns:a16="http://schemas.microsoft.com/office/drawing/2014/main" id="{ACFE5E26-A7BD-7CB2-1C7C-1CA2E7B5A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6634" y="522251"/>
              <a:ext cx="614363" cy="102393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6" name="Oval 186">
              <a:extLst>
                <a:ext uri="{FF2B5EF4-FFF2-40B4-BE49-F238E27FC236}">
                  <a16:creationId xmlns:a16="http://schemas.microsoft.com/office/drawing/2014/main" id="{29DBE850-083D-9050-517D-8103FD14D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4109" y="1269964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7" name="Oval 187">
              <a:extLst>
                <a:ext uri="{FF2B5EF4-FFF2-40B4-BE49-F238E27FC236}">
                  <a16:creationId xmlns:a16="http://schemas.microsoft.com/office/drawing/2014/main" id="{7F090832-29BD-CA17-774B-594A9FF05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972" y="1268376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8" name="Oval 188">
              <a:extLst>
                <a:ext uri="{FF2B5EF4-FFF2-40B4-BE49-F238E27FC236}">
                  <a16:creationId xmlns:a16="http://schemas.microsoft.com/office/drawing/2014/main" id="{AA244A77-214B-E847-C9F1-81679F7F3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8572" y="630201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9" name="Line 189">
              <a:extLst>
                <a:ext uri="{FF2B5EF4-FFF2-40B4-BE49-F238E27FC236}">
                  <a16:creationId xmlns:a16="http://schemas.microsoft.com/office/drawing/2014/main" id="{42A93C22-F0D2-F5A5-E37F-FF591E7453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6497" y="722276"/>
              <a:ext cx="111125" cy="5238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Line 190">
              <a:extLst>
                <a:ext uri="{FF2B5EF4-FFF2-40B4-BE49-F238E27FC236}">
                  <a16:creationId xmlns:a16="http://schemas.microsoft.com/office/drawing/2014/main" id="{544975F2-EF7D-AC8E-9EFC-849E2B6208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0484" y="728626"/>
              <a:ext cx="120650" cy="5191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Line 191">
              <a:extLst>
                <a:ext uri="{FF2B5EF4-FFF2-40B4-BE49-F238E27FC236}">
                  <a16:creationId xmlns:a16="http://schemas.microsoft.com/office/drawing/2014/main" id="{80B4479B-FAEC-21CC-2FDB-58FD1A26B2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92581" y="210058"/>
              <a:ext cx="837578" cy="44395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192">
              <a:extLst>
                <a:ext uri="{FF2B5EF4-FFF2-40B4-BE49-F238E27FC236}">
                  <a16:creationId xmlns:a16="http://schemas.microsoft.com/office/drawing/2014/main" id="{1D600FFE-85D5-E1CE-9953-582DE94D7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393" y="1350927"/>
              <a:ext cx="920653" cy="192088"/>
            </a:xfrm>
            <a:custGeom>
              <a:avLst/>
              <a:gdLst>
                <a:gd name="T0" fmla="*/ 1075 w 1078"/>
                <a:gd name="T1" fmla="*/ 0 h 126"/>
                <a:gd name="T2" fmla="*/ 961 w 1078"/>
                <a:gd name="T3" fmla="*/ 33 h 126"/>
                <a:gd name="T4" fmla="*/ 667 w 1078"/>
                <a:gd name="T5" fmla="*/ 33 h 126"/>
                <a:gd name="T6" fmla="*/ 240 w 1078"/>
                <a:gd name="T7" fmla="*/ 51 h 126"/>
                <a:gd name="T8" fmla="*/ 0 w 1078"/>
                <a:gd name="T9" fmla="*/ 126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8637 w 10000"/>
                <a:gd name="connsiteY1" fmla="*/ 1743 h 10000"/>
                <a:gd name="connsiteX2" fmla="*/ 6215 w 10000"/>
                <a:gd name="connsiteY2" fmla="*/ 2619 h 10000"/>
                <a:gd name="connsiteX3" fmla="*/ 2226 w 10000"/>
                <a:gd name="connsiteY3" fmla="*/ 4048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824" y="476"/>
                    <a:pt x="9268" y="1346"/>
                    <a:pt x="8637" y="1743"/>
                  </a:cubicBezTo>
                  <a:cubicBezTo>
                    <a:pt x="8007" y="2140"/>
                    <a:pt x="7283" y="2235"/>
                    <a:pt x="6215" y="2619"/>
                  </a:cubicBezTo>
                  <a:cubicBezTo>
                    <a:pt x="5147" y="3003"/>
                    <a:pt x="3265" y="2857"/>
                    <a:pt x="2226" y="4048"/>
                  </a:cubicBezTo>
                  <a:cubicBezTo>
                    <a:pt x="1187" y="5238"/>
                    <a:pt x="594" y="7460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193">
              <a:extLst>
                <a:ext uri="{FF2B5EF4-FFF2-40B4-BE49-F238E27FC236}">
                  <a16:creationId xmlns:a16="http://schemas.microsoft.com/office/drawing/2014/main" id="{744703D7-11DA-4641-480D-CA383CF14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953" y="1360452"/>
              <a:ext cx="809894" cy="184150"/>
            </a:xfrm>
            <a:custGeom>
              <a:avLst/>
              <a:gdLst>
                <a:gd name="T0" fmla="*/ 1005 w 1005"/>
                <a:gd name="T1" fmla="*/ 0 h 127"/>
                <a:gd name="T2" fmla="*/ 864 w 1005"/>
                <a:gd name="T3" fmla="*/ 48 h 127"/>
                <a:gd name="T4" fmla="*/ 516 w 1005"/>
                <a:gd name="T5" fmla="*/ 63 h 127"/>
                <a:gd name="T6" fmla="*/ 243 w 1005"/>
                <a:gd name="T7" fmla="*/ 63 h 127"/>
                <a:gd name="T8" fmla="*/ 0 w 1005"/>
                <a:gd name="T9" fmla="*/ 127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8597 w 10000"/>
                <a:gd name="connsiteY1" fmla="*/ 3780 h 10000"/>
                <a:gd name="connsiteX2" fmla="*/ 5134 w 10000"/>
                <a:gd name="connsiteY2" fmla="*/ 4961 h 10000"/>
                <a:gd name="connsiteX3" fmla="*/ 2764 w 10000"/>
                <a:gd name="connsiteY3" fmla="*/ 5875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771" y="630"/>
                    <a:pt x="9403" y="2992"/>
                    <a:pt x="8597" y="3780"/>
                  </a:cubicBezTo>
                  <a:cubicBezTo>
                    <a:pt x="7791" y="4567"/>
                    <a:pt x="6106" y="4612"/>
                    <a:pt x="5134" y="4961"/>
                  </a:cubicBezTo>
                  <a:cubicBezTo>
                    <a:pt x="4162" y="5310"/>
                    <a:pt x="3620" y="5008"/>
                    <a:pt x="2764" y="5875"/>
                  </a:cubicBezTo>
                  <a:cubicBezTo>
                    <a:pt x="1908" y="6741"/>
                    <a:pt x="507" y="8976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Text Box 197">
              <a:extLst>
                <a:ext uri="{FF2B5EF4-FFF2-40B4-BE49-F238E27FC236}">
                  <a16:creationId xmlns:a16="http://schemas.microsoft.com/office/drawing/2014/main" id="{E9E028B8-5E86-16EE-76CE-CA74A2B8FF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6564" y="3209095"/>
              <a:ext cx="31290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dirty="0"/>
                <a:t>F</a:t>
              </a:r>
            </a:p>
          </p:txBody>
        </p:sp>
        <p:sp>
          <p:nvSpPr>
            <p:cNvPr id="46" name="Line 199">
              <a:extLst>
                <a:ext uri="{FF2B5EF4-FFF2-40B4-BE49-F238E27FC236}">
                  <a16:creationId xmlns:a16="http://schemas.microsoft.com/office/drawing/2014/main" id="{AB5B00D1-0309-5203-856A-807131D7AE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8910" y="2822782"/>
              <a:ext cx="12641" cy="41646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Oval 202">
              <a:extLst>
                <a:ext uri="{FF2B5EF4-FFF2-40B4-BE49-F238E27FC236}">
                  <a16:creationId xmlns:a16="http://schemas.microsoft.com/office/drawing/2014/main" id="{8F691274-627F-9CB0-1F97-A4F32713D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6672" y="2460589"/>
              <a:ext cx="7778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" name="Oval 203">
              <a:extLst>
                <a:ext uri="{FF2B5EF4-FFF2-40B4-BE49-F238E27FC236}">
                  <a16:creationId xmlns:a16="http://schemas.microsoft.com/office/drawing/2014/main" id="{E33A84CD-FFB1-EF7A-EC7F-5F8956F77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084" y="1811302"/>
              <a:ext cx="7778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" name="Oval 204">
              <a:extLst>
                <a:ext uri="{FF2B5EF4-FFF2-40B4-BE49-F238E27FC236}">
                  <a16:creationId xmlns:a16="http://schemas.microsoft.com/office/drawing/2014/main" id="{3A771C81-8C31-A57B-5FA5-7421203C0D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3784" y="1711289"/>
              <a:ext cx="558800" cy="91440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" name="Freeform 205">
              <a:extLst>
                <a:ext uri="{FF2B5EF4-FFF2-40B4-BE49-F238E27FC236}">
                  <a16:creationId xmlns:a16="http://schemas.microsoft.com/office/drawing/2014/main" id="{83907401-7952-1B37-C503-CBA384D8A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009" y="1890677"/>
              <a:ext cx="93663" cy="571500"/>
            </a:xfrm>
            <a:custGeom>
              <a:avLst/>
              <a:gdLst>
                <a:gd name="T0" fmla="*/ 59 w 59"/>
                <a:gd name="T1" fmla="*/ 0 h 360"/>
                <a:gd name="T2" fmla="*/ 8 w 59"/>
                <a:gd name="T3" fmla="*/ 135 h 360"/>
                <a:gd name="T4" fmla="*/ 11 w 59"/>
                <a:gd name="T5" fmla="*/ 270 h 360"/>
                <a:gd name="T6" fmla="*/ 59 w 59"/>
                <a:gd name="T7" fmla="*/ 360 h 3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60">
                  <a:moveTo>
                    <a:pt x="59" y="0"/>
                  </a:moveTo>
                  <a:cubicBezTo>
                    <a:pt x="37" y="45"/>
                    <a:pt x="16" y="90"/>
                    <a:pt x="8" y="135"/>
                  </a:cubicBezTo>
                  <a:cubicBezTo>
                    <a:pt x="0" y="180"/>
                    <a:pt x="3" y="232"/>
                    <a:pt x="11" y="270"/>
                  </a:cubicBezTo>
                  <a:cubicBezTo>
                    <a:pt x="19" y="308"/>
                    <a:pt x="39" y="334"/>
                    <a:pt x="59" y="36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206">
              <a:extLst>
                <a:ext uri="{FF2B5EF4-FFF2-40B4-BE49-F238E27FC236}">
                  <a16:creationId xmlns:a16="http://schemas.microsoft.com/office/drawing/2014/main" id="{D8C93DB5-D7F9-EA17-8DA7-7BE9296908E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550809" y="1895439"/>
              <a:ext cx="93663" cy="571500"/>
            </a:xfrm>
            <a:custGeom>
              <a:avLst/>
              <a:gdLst>
                <a:gd name="T0" fmla="*/ 59 w 59"/>
                <a:gd name="T1" fmla="*/ 0 h 360"/>
                <a:gd name="T2" fmla="*/ 8 w 59"/>
                <a:gd name="T3" fmla="*/ 135 h 360"/>
                <a:gd name="T4" fmla="*/ 11 w 59"/>
                <a:gd name="T5" fmla="*/ 270 h 360"/>
                <a:gd name="T6" fmla="*/ 59 w 59"/>
                <a:gd name="T7" fmla="*/ 360 h 3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60">
                  <a:moveTo>
                    <a:pt x="59" y="0"/>
                  </a:moveTo>
                  <a:cubicBezTo>
                    <a:pt x="37" y="45"/>
                    <a:pt x="16" y="90"/>
                    <a:pt x="8" y="135"/>
                  </a:cubicBezTo>
                  <a:cubicBezTo>
                    <a:pt x="0" y="180"/>
                    <a:pt x="3" y="232"/>
                    <a:pt x="11" y="270"/>
                  </a:cubicBezTo>
                  <a:cubicBezTo>
                    <a:pt x="19" y="308"/>
                    <a:pt x="39" y="334"/>
                    <a:pt x="59" y="36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195">
              <a:extLst>
                <a:ext uri="{FF2B5EF4-FFF2-40B4-BE49-F238E27FC236}">
                  <a16:creationId xmlns:a16="http://schemas.microsoft.com/office/drawing/2014/main" id="{D0455EE1-304F-F615-B525-179B5C7A6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953" y="1614451"/>
              <a:ext cx="719801" cy="202571"/>
            </a:xfrm>
            <a:custGeom>
              <a:avLst/>
              <a:gdLst>
                <a:gd name="T0" fmla="*/ 0 w 1216"/>
                <a:gd name="T1" fmla="*/ 0 h 140"/>
                <a:gd name="T2" fmla="*/ 180 w 1216"/>
                <a:gd name="T3" fmla="*/ 100 h 140"/>
                <a:gd name="T4" fmla="*/ 460 w 1216"/>
                <a:gd name="T5" fmla="*/ 128 h 140"/>
                <a:gd name="T6" fmla="*/ 1028 w 1216"/>
                <a:gd name="T7" fmla="*/ 88 h 140"/>
                <a:gd name="T8" fmla="*/ 1216 w 1216"/>
                <a:gd name="T9" fmla="*/ 140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0 w 10000"/>
                <a:gd name="connsiteY0" fmla="*/ 0 h 10000"/>
                <a:gd name="connsiteX1" fmla="*/ 1480 w 10000"/>
                <a:gd name="connsiteY1" fmla="*/ 7143 h 10000"/>
                <a:gd name="connsiteX2" fmla="*/ 8454 w 10000"/>
                <a:gd name="connsiteY2" fmla="*/ 6286 h 10000"/>
                <a:gd name="connsiteX3" fmla="*/ 10000 w 10000"/>
                <a:gd name="connsiteY3" fmla="*/ 10000 h 10000"/>
                <a:gd name="connsiteX0" fmla="*/ 0 w 10000"/>
                <a:gd name="connsiteY0" fmla="*/ 0 h 10000"/>
                <a:gd name="connsiteX1" fmla="*/ 2679 w 10000"/>
                <a:gd name="connsiteY1" fmla="*/ 5525 h 10000"/>
                <a:gd name="connsiteX2" fmla="*/ 8454 w 10000"/>
                <a:gd name="connsiteY2" fmla="*/ 6286 h 10000"/>
                <a:gd name="connsiteX3" fmla="*/ 10000 w 10000"/>
                <a:gd name="connsiteY3" fmla="*/ 10000 h 10000"/>
                <a:gd name="connsiteX0" fmla="*/ 0 w 10000"/>
                <a:gd name="connsiteY0" fmla="*/ 0 h 10000"/>
                <a:gd name="connsiteX1" fmla="*/ 2679 w 10000"/>
                <a:gd name="connsiteY1" fmla="*/ 5525 h 10000"/>
                <a:gd name="connsiteX2" fmla="*/ 8089 w 10000"/>
                <a:gd name="connsiteY2" fmla="*/ 353 h 10000"/>
                <a:gd name="connsiteX3" fmla="*/ 10000 w 10000"/>
                <a:gd name="connsiteY3" fmla="*/ 10000 h 10000"/>
                <a:gd name="connsiteX0" fmla="*/ 0 w 10313"/>
                <a:gd name="connsiteY0" fmla="*/ 0 h 11079"/>
                <a:gd name="connsiteX1" fmla="*/ 2679 w 10313"/>
                <a:gd name="connsiteY1" fmla="*/ 5525 h 11079"/>
                <a:gd name="connsiteX2" fmla="*/ 8089 w 10313"/>
                <a:gd name="connsiteY2" fmla="*/ 353 h 11079"/>
                <a:gd name="connsiteX3" fmla="*/ 10313 w 10313"/>
                <a:gd name="connsiteY3" fmla="*/ 11079 h 11079"/>
                <a:gd name="connsiteX0" fmla="*/ 0 w 10313"/>
                <a:gd name="connsiteY0" fmla="*/ 0 h 11079"/>
                <a:gd name="connsiteX1" fmla="*/ 2679 w 10313"/>
                <a:gd name="connsiteY1" fmla="*/ 5525 h 11079"/>
                <a:gd name="connsiteX2" fmla="*/ 8089 w 10313"/>
                <a:gd name="connsiteY2" fmla="*/ 353 h 11079"/>
                <a:gd name="connsiteX3" fmla="*/ 10313 w 10313"/>
                <a:gd name="connsiteY3" fmla="*/ 11079 h 11079"/>
                <a:gd name="connsiteX0" fmla="*/ 0 w 10574"/>
                <a:gd name="connsiteY0" fmla="*/ 0 h 13776"/>
                <a:gd name="connsiteX1" fmla="*/ 2940 w 10574"/>
                <a:gd name="connsiteY1" fmla="*/ 8222 h 13776"/>
                <a:gd name="connsiteX2" fmla="*/ 8350 w 10574"/>
                <a:gd name="connsiteY2" fmla="*/ 3050 h 13776"/>
                <a:gd name="connsiteX3" fmla="*/ 10574 w 10574"/>
                <a:gd name="connsiteY3" fmla="*/ 13776 h 13776"/>
                <a:gd name="connsiteX0" fmla="*/ 0 w 10574"/>
                <a:gd name="connsiteY0" fmla="*/ 0 h 13776"/>
                <a:gd name="connsiteX1" fmla="*/ 2940 w 10574"/>
                <a:gd name="connsiteY1" fmla="*/ 8222 h 13776"/>
                <a:gd name="connsiteX2" fmla="*/ 8350 w 10574"/>
                <a:gd name="connsiteY2" fmla="*/ 3050 h 13776"/>
                <a:gd name="connsiteX3" fmla="*/ 10574 w 10574"/>
                <a:gd name="connsiteY3" fmla="*/ 13776 h 13776"/>
                <a:gd name="connsiteX0" fmla="*/ 0 w 10574"/>
                <a:gd name="connsiteY0" fmla="*/ 0 h 13776"/>
                <a:gd name="connsiteX1" fmla="*/ 3201 w 10574"/>
                <a:gd name="connsiteY1" fmla="*/ 7143 h 13776"/>
                <a:gd name="connsiteX2" fmla="*/ 8350 w 10574"/>
                <a:gd name="connsiteY2" fmla="*/ 3050 h 13776"/>
                <a:gd name="connsiteX3" fmla="*/ 10574 w 10574"/>
                <a:gd name="connsiteY3" fmla="*/ 13776 h 13776"/>
                <a:gd name="connsiteX0" fmla="*/ 0 w 10574"/>
                <a:gd name="connsiteY0" fmla="*/ 0 h 13776"/>
                <a:gd name="connsiteX1" fmla="*/ 3201 w 10574"/>
                <a:gd name="connsiteY1" fmla="*/ 7143 h 13776"/>
                <a:gd name="connsiteX2" fmla="*/ 7829 w 10574"/>
                <a:gd name="connsiteY2" fmla="*/ 3050 h 13776"/>
                <a:gd name="connsiteX3" fmla="*/ 10574 w 10574"/>
                <a:gd name="connsiteY3" fmla="*/ 13776 h 13776"/>
                <a:gd name="connsiteX0" fmla="*/ 0 w 10470"/>
                <a:gd name="connsiteY0" fmla="*/ 0 h 13776"/>
                <a:gd name="connsiteX1" fmla="*/ 3201 w 10470"/>
                <a:gd name="connsiteY1" fmla="*/ 7143 h 13776"/>
                <a:gd name="connsiteX2" fmla="*/ 7829 w 10470"/>
                <a:gd name="connsiteY2" fmla="*/ 3050 h 13776"/>
                <a:gd name="connsiteX3" fmla="*/ 10470 w 10470"/>
                <a:gd name="connsiteY3" fmla="*/ 13776 h 13776"/>
                <a:gd name="connsiteX0" fmla="*/ 0 w 10470"/>
                <a:gd name="connsiteY0" fmla="*/ 0 h 13776"/>
                <a:gd name="connsiteX1" fmla="*/ 3201 w 10470"/>
                <a:gd name="connsiteY1" fmla="*/ 7143 h 13776"/>
                <a:gd name="connsiteX2" fmla="*/ 7829 w 10470"/>
                <a:gd name="connsiteY2" fmla="*/ 3050 h 13776"/>
                <a:gd name="connsiteX3" fmla="*/ 10470 w 10470"/>
                <a:gd name="connsiteY3" fmla="*/ 13776 h 13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0" h="13776">
                  <a:moveTo>
                    <a:pt x="0" y="0"/>
                  </a:moveTo>
                  <a:cubicBezTo>
                    <a:pt x="716" y="6068"/>
                    <a:pt x="1896" y="6635"/>
                    <a:pt x="3201" y="7143"/>
                  </a:cubicBezTo>
                  <a:cubicBezTo>
                    <a:pt x="4506" y="7651"/>
                    <a:pt x="6409" y="2574"/>
                    <a:pt x="7829" y="3050"/>
                  </a:cubicBezTo>
                  <a:cubicBezTo>
                    <a:pt x="8865" y="3193"/>
                    <a:pt x="9888" y="5440"/>
                    <a:pt x="10470" y="137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207">
              <a:extLst>
                <a:ext uri="{FF2B5EF4-FFF2-40B4-BE49-F238E27FC236}">
                  <a16:creationId xmlns:a16="http://schemas.microsoft.com/office/drawing/2014/main" id="{1BEC3565-C51B-E0DB-6ABC-12D79E323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241" y="2530439"/>
              <a:ext cx="850532" cy="223698"/>
            </a:xfrm>
            <a:custGeom>
              <a:avLst/>
              <a:gdLst>
                <a:gd name="T0" fmla="*/ 1159 w 1159"/>
                <a:gd name="T1" fmla="*/ 3 h 155"/>
                <a:gd name="T2" fmla="*/ 980 w 1159"/>
                <a:gd name="T3" fmla="*/ 79 h 155"/>
                <a:gd name="T4" fmla="*/ 508 w 1159"/>
                <a:gd name="T5" fmla="*/ 15 h 155"/>
                <a:gd name="T6" fmla="*/ 144 w 1159"/>
                <a:gd name="T7" fmla="*/ 23 h 155"/>
                <a:gd name="T8" fmla="*/ 0 w 1159"/>
                <a:gd name="T9" fmla="*/ 15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9806"/>
                <a:gd name="connsiteX1" fmla="*/ 8456 w 10000"/>
                <a:gd name="connsiteY1" fmla="*/ 4903 h 9806"/>
                <a:gd name="connsiteX2" fmla="*/ 1242 w 10000"/>
                <a:gd name="connsiteY2" fmla="*/ 1290 h 9806"/>
                <a:gd name="connsiteX3" fmla="*/ 0 w 10000"/>
                <a:gd name="connsiteY3" fmla="*/ 9806 h 9806"/>
                <a:gd name="connsiteX0" fmla="*/ 10000 w 10050"/>
                <a:gd name="connsiteY0" fmla="*/ 0 h 10340"/>
                <a:gd name="connsiteX1" fmla="*/ 9198 w 10050"/>
                <a:gd name="connsiteY1" fmla="*/ 10337 h 10340"/>
                <a:gd name="connsiteX2" fmla="*/ 1242 w 10050"/>
                <a:gd name="connsiteY2" fmla="*/ 1316 h 10340"/>
                <a:gd name="connsiteX3" fmla="*/ 0 w 10050"/>
                <a:gd name="connsiteY3" fmla="*/ 10000 h 10340"/>
                <a:gd name="connsiteX0" fmla="*/ 10445 w 10445"/>
                <a:gd name="connsiteY0" fmla="*/ 0 h 11492"/>
                <a:gd name="connsiteX1" fmla="*/ 9198 w 10445"/>
                <a:gd name="connsiteY1" fmla="*/ 11481 h 11492"/>
                <a:gd name="connsiteX2" fmla="*/ 1242 w 10445"/>
                <a:gd name="connsiteY2" fmla="*/ 2460 h 11492"/>
                <a:gd name="connsiteX3" fmla="*/ 0 w 10445"/>
                <a:gd name="connsiteY3" fmla="*/ 11144 h 11492"/>
                <a:gd name="connsiteX0" fmla="*/ 10791 w 10791"/>
                <a:gd name="connsiteY0" fmla="*/ 3694 h 9124"/>
                <a:gd name="connsiteX1" fmla="*/ 9198 w 10791"/>
                <a:gd name="connsiteY1" fmla="*/ 9075 h 9124"/>
                <a:gd name="connsiteX2" fmla="*/ 1242 w 10791"/>
                <a:gd name="connsiteY2" fmla="*/ 54 h 9124"/>
                <a:gd name="connsiteX3" fmla="*/ 0 w 10791"/>
                <a:gd name="connsiteY3" fmla="*/ 8738 h 9124"/>
                <a:gd name="connsiteX0" fmla="*/ 9542 w 9542"/>
                <a:gd name="connsiteY0" fmla="*/ 0 h 13440"/>
                <a:gd name="connsiteX1" fmla="*/ 8524 w 9542"/>
                <a:gd name="connsiteY1" fmla="*/ 13418 h 13440"/>
                <a:gd name="connsiteX2" fmla="*/ 1151 w 9542"/>
                <a:gd name="connsiteY2" fmla="*/ 3531 h 13440"/>
                <a:gd name="connsiteX3" fmla="*/ 0 w 9542"/>
                <a:gd name="connsiteY3" fmla="*/ 13049 h 13440"/>
                <a:gd name="connsiteX0" fmla="*/ 10432 w 10432"/>
                <a:gd name="connsiteY0" fmla="*/ 3013 h 7441"/>
                <a:gd name="connsiteX1" fmla="*/ 8933 w 10432"/>
                <a:gd name="connsiteY1" fmla="*/ 7401 h 7441"/>
                <a:gd name="connsiteX2" fmla="*/ 1206 w 10432"/>
                <a:gd name="connsiteY2" fmla="*/ 44 h 7441"/>
                <a:gd name="connsiteX3" fmla="*/ 0 w 10432"/>
                <a:gd name="connsiteY3" fmla="*/ 7126 h 7441"/>
                <a:gd name="connsiteX0" fmla="*/ 9678 w 9678"/>
                <a:gd name="connsiteY0" fmla="*/ 0 h 11331"/>
                <a:gd name="connsiteX1" fmla="*/ 8563 w 9678"/>
                <a:gd name="connsiteY1" fmla="*/ 11328 h 11331"/>
                <a:gd name="connsiteX2" fmla="*/ 1156 w 9678"/>
                <a:gd name="connsiteY2" fmla="*/ 1441 h 11331"/>
                <a:gd name="connsiteX3" fmla="*/ 0 w 9678"/>
                <a:gd name="connsiteY3" fmla="*/ 10959 h 11331"/>
                <a:gd name="connsiteX0" fmla="*/ 10000 w 10026"/>
                <a:gd name="connsiteY0" fmla="*/ 0 h 10000"/>
                <a:gd name="connsiteX1" fmla="*/ 8848 w 10026"/>
                <a:gd name="connsiteY1" fmla="*/ 9997 h 10000"/>
                <a:gd name="connsiteX2" fmla="*/ 1194 w 10026"/>
                <a:gd name="connsiteY2" fmla="*/ 1272 h 10000"/>
                <a:gd name="connsiteX3" fmla="*/ 0 w 10026"/>
                <a:gd name="connsiteY3" fmla="*/ 9672 h 10000"/>
                <a:gd name="connsiteX0" fmla="*/ 10000 w 10026"/>
                <a:gd name="connsiteY0" fmla="*/ 0 h 10546"/>
                <a:gd name="connsiteX1" fmla="*/ 8848 w 10026"/>
                <a:gd name="connsiteY1" fmla="*/ 10540 h 10546"/>
                <a:gd name="connsiteX2" fmla="*/ 1194 w 10026"/>
                <a:gd name="connsiteY2" fmla="*/ 1815 h 10546"/>
                <a:gd name="connsiteX3" fmla="*/ 0 w 10026"/>
                <a:gd name="connsiteY3" fmla="*/ 10215 h 10546"/>
                <a:gd name="connsiteX0" fmla="*/ 10000 w 10000"/>
                <a:gd name="connsiteY0" fmla="*/ 0 h 10546"/>
                <a:gd name="connsiteX1" fmla="*/ 7868 w 10000"/>
                <a:gd name="connsiteY1" fmla="*/ 10540 h 10546"/>
                <a:gd name="connsiteX2" fmla="*/ 1194 w 10000"/>
                <a:gd name="connsiteY2" fmla="*/ 1815 h 10546"/>
                <a:gd name="connsiteX3" fmla="*/ 0 w 10000"/>
                <a:gd name="connsiteY3" fmla="*/ 10215 h 10546"/>
                <a:gd name="connsiteX0" fmla="*/ 10000 w 10000"/>
                <a:gd name="connsiteY0" fmla="*/ 0 h 10558"/>
                <a:gd name="connsiteX1" fmla="*/ 7868 w 10000"/>
                <a:gd name="connsiteY1" fmla="*/ 10540 h 10558"/>
                <a:gd name="connsiteX2" fmla="*/ 1544 w 10000"/>
                <a:gd name="connsiteY2" fmla="*/ 2901 h 10558"/>
                <a:gd name="connsiteX3" fmla="*/ 0 w 10000"/>
                <a:gd name="connsiteY3" fmla="*/ 10215 h 10558"/>
                <a:gd name="connsiteX0" fmla="*/ 10000 w 10000"/>
                <a:gd name="connsiteY0" fmla="*/ 0 h 10558"/>
                <a:gd name="connsiteX1" fmla="*/ 7868 w 10000"/>
                <a:gd name="connsiteY1" fmla="*/ 10540 h 10558"/>
                <a:gd name="connsiteX2" fmla="*/ 1544 w 10000"/>
                <a:gd name="connsiteY2" fmla="*/ 2901 h 10558"/>
                <a:gd name="connsiteX3" fmla="*/ 0 w 10000"/>
                <a:gd name="connsiteY3" fmla="*/ 10215 h 10558"/>
                <a:gd name="connsiteX0" fmla="*/ 10000 w 10000"/>
                <a:gd name="connsiteY0" fmla="*/ 0 h 10579"/>
                <a:gd name="connsiteX1" fmla="*/ 7868 w 10000"/>
                <a:gd name="connsiteY1" fmla="*/ 10540 h 10579"/>
                <a:gd name="connsiteX2" fmla="*/ 1719 w 10000"/>
                <a:gd name="connsiteY2" fmla="*/ 3987 h 10579"/>
                <a:gd name="connsiteX3" fmla="*/ 0 w 10000"/>
                <a:gd name="connsiteY3" fmla="*/ 10215 h 10579"/>
                <a:gd name="connsiteX0" fmla="*/ 10000 w 10000"/>
                <a:gd name="connsiteY0" fmla="*/ 0 h 10579"/>
                <a:gd name="connsiteX1" fmla="*/ 7868 w 10000"/>
                <a:gd name="connsiteY1" fmla="*/ 10540 h 10579"/>
                <a:gd name="connsiteX2" fmla="*/ 1719 w 10000"/>
                <a:gd name="connsiteY2" fmla="*/ 3987 h 10579"/>
                <a:gd name="connsiteX3" fmla="*/ 0 w 10000"/>
                <a:gd name="connsiteY3" fmla="*/ 10215 h 10579"/>
                <a:gd name="connsiteX0" fmla="*/ 10000 w 10000"/>
                <a:gd name="connsiteY0" fmla="*/ 0 h 10592"/>
                <a:gd name="connsiteX1" fmla="*/ 7868 w 10000"/>
                <a:gd name="connsiteY1" fmla="*/ 10540 h 10592"/>
                <a:gd name="connsiteX2" fmla="*/ 1719 w 10000"/>
                <a:gd name="connsiteY2" fmla="*/ 3987 h 10592"/>
                <a:gd name="connsiteX3" fmla="*/ 0 w 10000"/>
                <a:gd name="connsiteY3" fmla="*/ 10215 h 10592"/>
                <a:gd name="connsiteX0" fmla="*/ 10000 w 10000"/>
                <a:gd name="connsiteY0" fmla="*/ 0 h 10632"/>
                <a:gd name="connsiteX1" fmla="*/ 7868 w 10000"/>
                <a:gd name="connsiteY1" fmla="*/ 10540 h 10632"/>
                <a:gd name="connsiteX2" fmla="*/ 2140 w 10000"/>
                <a:gd name="connsiteY2" fmla="*/ 4983 h 10632"/>
                <a:gd name="connsiteX3" fmla="*/ 0 w 10000"/>
                <a:gd name="connsiteY3" fmla="*/ 10215 h 1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632">
                  <a:moveTo>
                    <a:pt x="10000" y="0"/>
                  </a:moveTo>
                  <a:cubicBezTo>
                    <a:pt x="9995" y="6256"/>
                    <a:pt x="9178" y="9710"/>
                    <a:pt x="7868" y="10540"/>
                  </a:cubicBezTo>
                  <a:cubicBezTo>
                    <a:pt x="6558" y="11370"/>
                    <a:pt x="3671" y="6348"/>
                    <a:pt x="2140" y="4983"/>
                  </a:cubicBezTo>
                  <a:cubicBezTo>
                    <a:pt x="1297" y="4004"/>
                    <a:pt x="215" y="5239"/>
                    <a:pt x="0" y="10215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Text Box 198">
              <a:extLst>
                <a:ext uri="{FF2B5EF4-FFF2-40B4-BE49-F238E27FC236}">
                  <a16:creationId xmlns:a16="http://schemas.microsoft.com/office/drawing/2014/main" id="{C34D6D35-DDD3-1730-6B91-84AB4F6DEC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81911" y="3206111"/>
              <a:ext cx="325438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FF0000"/>
                  </a:solidFill>
                </a:rPr>
                <a:t>T</a:t>
              </a:r>
            </a:p>
          </p:txBody>
        </p:sp>
        <p:sp>
          <p:nvSpPr>
            <p:cNvPr id="56" name="Oval 181">
              <a:extLst>
                <a:ext uri="{FF2B5EF4-FFF2-40B4-BE49-F238E27FC236}">
                  <a16:creationId xmlns:a16="http://schemas.microsoft.com/office/drawing/2014/main" id="{464072F7-A5C9-747A-BDF9-741435174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4568" y="2747230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" name="Line 199">
              <a:extLst>
                <a:ext uri="{FF2B5EF4-FFF2-40B4-BE49-F238E27FC236}">
                  <a16:creationId xmlns:a16="http://schemas.microsoft.com/office/drawing/2014/main" id="{421E0807-943E-0E79-9E77-C2547061B0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28958" y="2780222"/>
              <a:ext cx="12641" cy="459026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0750105-E73F-30B8-1070-840921DBE80E}"/>
                </a:ext>
              </a:extLst>
            </p:cNvPr>
            <p:cNvSpPr/>
            <p:nvPr/>
          </p:nvSpPr>
          <p:spPr bwMode="auto">
            <a:xfrm>
              <a:off x="2360759" y="678370"/>
              <a:ext cx="1020017" cy="1004693"/>
            </a:xfrm>
            <a:custGeom>
              <a:avLst/>
              <a:gdLst>
                <a:gd name="connsiteX0" fmla="*/ 0 w 937260"/>
                <a:gd name="connsiteY0" fmla="*/ 1104900 h 1152653"/>
                <a:gd name="connsiteX1" fmla="*/ 190500 w 937260"/>
                <a:gd name="connsiteY1" fmla="*/ 1127760 h 1152653"/>
                <a:gd name="connsiteX2" fmla="*/ 411480 w 937260"/>
                <a:gd name="connsiteY2" fmla="*/ 800100 h 1152653"/>
                <a:gd name="connsiteX3" fmla="*/ 563880 w 937260"/>
                <a:gd name="connsiteY3" fmla="*/ 137160 h 1152653"/>
                <a:gd name="connsiteX4" fmla="*/ 937260 w 937260"/>
                <a:gd name="connsiteY4" fmla="*/ 0 h 1152653"/>
                <a:gd name="connsiteX0" fmla="*/ 0 w 931736"/>
                <a:gd name="connsiteY0" fmla="*/ 1091307 h 1148251"/>
                <a:gd name="connsiteX1" fmla="*/ 184976 w 931736"/>
                <a:gd name="connsiteY1" fmla="*/ 1127760 h 1148251"/>
                <a:gd name="connsiteX2" fmla="*/ 405956 w 931736"/>
                <a:gd name="connsiteY2" fmla="*/ 800100 h 1148251"/>
                <a:gd name="connsiteX3" fmla="*/ 558356 w 931736"/>
                <a:gd name="connsiteY3" fmla="*/ 137160 h 1148251"/>
                <a:gd name="connsiteX4" fmla="*/ 931736 w 931736"/>
                <a:gd name="connsiteY4" fmla="*/ 0 h 1148251"/>
                <a:gd name="connsiteX0" fmla="*/ 0 w 931736"/>
                <a:gd name="connsiteY0" fmla="*/ 1091307 h 1174686"/>
                <a:gd name="connsiteX1" fmla="*/ 184976 w 931736"/>
                <a:gd name="connsiteY1" fmla="*/ 1127760 h 1174686"/>
                <a:gd name="connsiteX2" fmla="*/ 405956 w 931736"/>
                <a:gd name="connsiteY2" fmla="*/ 800100 h 1174686"/>
                <a:gd name="connsiteX3" fmla="*/ 558356 w 931736"/>
                <a:gd name="connsiteY3" fmla="*/ 137160 h 1174686"/>
                <a:gd name="connsiteX4" fmla="*/ 931736 w 931736"/>
                <a:gd name="connsiteY4" fmla="*/ 0 h 1174686"/>
                <a:gd name="connsiteX0" fmla="*/ 0 w 931736"/>
                <a:gd name="connsiteY0" fmla="*/ 1091307 h 1091307"/>
                <a:gd name="connsiteX1" fmla="*/ 405956 w 931736"/>
                <a:gd name="connsiteY1" fmla="*/ 800100 h 1091307"/>
                <a:gd name="connsiteX2" fmla="*/ 558356 w 931736"/>
                <a:gd name="connsiteY2" fmla="*/ 137160 h 1091307"/>
                <a:gd name="connsiteX3" fmla="*/ 931736 w 931736"/>
                <a:gd name="connsiteY3" fmla="*/ 0 h 1091307"/>
                <a:gd name="connsiteX0" fmla="*/ 0 w 865448"/>
                <a:gd name="connsiteY0" fmla="*/ 1172868 h 1172868"/>
                <a:gd name="connsiteX1" fmla="*/ 339668 w 865448"/>
                <a:gd name="connsiteY1" fmla="*/ 800100 h 1172868"/>
                <a:gd name="connsiteX2" fmla="*/ 492068 w 865448"/>
                <a:gd name="connsiteY2" fmla="*/ 137160 h 1172868"/>
                <a:gd name="connsiteX3" fmla="*/ 865448 w 865448"/>
                <a:gd name="connsiteY3" fmla="*/ 0 h 1172868"/>
                <a:gd name="connsiteX0" fmla="*/ 0 w 942784"/>
                <a:gd name="connsiteY0" fmla="*/ 1091309 h 1091309"/>
                <a:gd name="connsiteX1" fmla="*/ 417004 w 942784"/>
                <a:gd name="connsiteY1" fmla="*/ 800100 h 1091309"/>
                <a:gd name="connsiteX2" fmla="*/ 569404 w 942784"/>
                <a:gd name="connsiteY2" fmla="*/ 137160 h 1091309"/>
                <a:gd name="connsiteX3" fmla="*/ 942784 w 942784"/>
                <a:gd name="connsiteY3" fmla="*/ 0 h 1091309"/>
                <a:gd name="connsiteX0" fmla="*/ 0 w 942784"/>
                <a:gd name="connsiteY0" fmla="*/ 1091309 h 1141804"/>
                <a:gd name="connsiteX1" fmla="*/ 417004 w 942784"/>
                <a:gd name="connsiteY1" fmla="*/ 800100 h 1141804"/>
                <a:gd name="connsiteX2" fmla="*/ 569404 w 942784"/>
                <a:gd name="connsiteY2" fmla="*/ 137160 h 1141804"/>
                <a:gd name="connsiteX3" fmla="*/ 942784 w 942784"/>
                <a:gd name="connsiteY3" fmla="*/ 0 h 1141804"/>
                <a:gd name="connsiteX0" fmla="*/ 0 w 942784"/>
                <a:gd name="connsiteY0" fmla="*/ 1091309 h 1142578"/>
                <a:gd name="connsiteX1" fmla="*/ 312049 w 942784"/>
                <a:gd name="connsiteY1" fmla="*/ 806898 h 1142578"/>
                <a:gd name="connsiteX2" fmla="*/ 569404 w 942784"/>
                <a:gd name="connsiteY2" fmla="*/ 137160 h 1142578"/>
                <a:gd name="connsiteX3" fmla="*/ 942784 w 942784"/>
                <a:gd name="connsiteY3" fmla="*/ 0 h 114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2784" h="1142578">
                  <a:moveTo>
                    <a:pt x="0" y="1091309"/>
                  </a:moveTo>
                  <a:cubicBezTo>
                    <a:pt x="90098" y="1261728"/>
                    <a:pt x="217148" y="965923"/>
                    <a:pt x="312049" y="806898"/>
                  </a:cubicBezTo>
                  <a:cubicBezTo>
                    <a:pt x="406950" y="647873"/>
                    <a:pt x="481774" y="270510"/>
                    <a:pt x="569404" y="137160"/>
                  </a:cubicBezTo>
                  <a:cubicBezTo>
                    <a:pt x="657034" y="3810"/>
                    <a:pt x="799909" y="1905"/>
                    <a:pt x="942784" y="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177">
              <a:extLst>
                <a:ext uri="{FF2B5EF4-FFF2-40B4-BE49-F238E27FC236}">
                  <a16:creationId xmlns:a16="http://schemas.microsoft.com/office/drawing/2014/main" id="{1FF622A5-5AD6-188F-3A5E-4C9AF8210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518" y="1344577"/>
              <a:ext cx="840093" cy="1396677"/>
            </a:xfrm>
            <a:custGeom>
              <a:avLst/>
              <a:gdLst>
                <a:gd name="T0" fmla="*/ 1105 w 1116"/>
                <a:gd name="T1" fmla="*/ 0 h 884"/>
                <a:gd name="T2" fmla="*/ 1013 w 1116"/>
                <a:gd name="T3" fmla="*/ 152 h 884"/>
                <a:gd name="T4" fmla="*/ 489 w 1116"/>
                <a:gd name="T5" fmla="*/ 400 h 884"/>
                <a:gd name="T6" fmla="*/ 77 w 1116"/>
                <a:gd name="T7" fmla="*/ 660 h 884"/>
                <a:gd name="T8" fmla="*/ 29 w 1116"/>
                <a:gd name="T9" fmla="*/ 884 h 8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9641 w 9641"/>
                <a:gd name="connsiteY0" fmla="*/ 0 h 10000"/>
                <a:gd name="connsiteX1" fmla="*/ 8817 w 9641"/>
                <a:gd name="connsiteY1" fmla="*/ 1719 h 10000"/>
                <a:gd name="connsiteX2" fmla="*/ 4122 w 9641"/>
                <a:gd name="connsiteY2" fmla="*/ 4525 h 10000"/>
                <a:gd name="connsiteX3" fmla="*/ 0 w 9641"/>
                <a:gd name="connsiteY3" fmla="*/ 10000 h 10000"/>
                <a:gd name="connsiteX0" fmla="*/ 10000 w 10000"/>
                <a:gd name="connsiteY0" fmla="*/ 0 h 10000"/>
                <a:gd name="connsiteX1" fmla="*/ 9145 w 10000"/>
                <a:gd name="connsiteY1" fmla="*/ 1719 h 10000"/>
                <a:gd name="connsiteX2" fmla="*/ 4275 w 10000"/>
                <a:gd name="connsiteY2" fmla="*/ 4525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082 w 10000"/>
                <a:gd name="connsiteY1" fmla="*/ 2269 h 10000"/>
                <a:gd name="connsiteX2" fmla="*/ 4275 w 10000"/>
                <a:gd name="connsiteY2" fmla="*/ 4525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082 w 10000"/>
                <a:gd name="connsiteY1" fmla="*/ 2269 h 10000"/>
                <a:gd name="connsiteX2" fmla="*/ 3440 w 10000"/>
                <a:gd name="connsiteY2" fmla="*/ 5175 h 10000"/>
                <a:gd name="connsiteX3" fmla="*/ 0 w 10000"/>
                <a:gd name="connsiteY3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861" y="294"/>
                    <a:pt x="9175" y="1407"/>
                    <a:pt x="8082" y="2269"/>
                  </a:cubicBezTo>
                  <a:cubicBezTo>
                    <a:pt x="6989" y="3131"/>
                    <a:pt x="4787" y="3887"/>
                    <a:pt x="3440" y="5175"/>
                  </a:cubicBezTo>
                  <a:cubicBezTo>
                    <a:pt x="2093" y="6463"/>
                    <a:pt x="1043" y="7109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177">
              <a:extLst>
                <a:ext uri="{FF2B5EF4-FFF2-40B4-BE49-F238E27FC236}">
                  <a16:creationId xmlns:a16="http://schemas.microsoft.com/office/drawing/2014/main" id="{87C5C182-BF8D-05F9-2CC7-17122673A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230" y="1347569"/>
              <a:ext cx="954330" cy="1393685"/>
            </a:xfrm>
            <a:custGeom>
              <a:avLst/>
              <a:gdLst>
                <a:gd name="T0" fmla="*/ 1105 w 1116"/>
                <a:gd name="T1" fmla="*/ 0 h 884"/>
                <a:gd name="T2" fmla="*/ 1013 w 1116"/>
                <a:gd name="T3" fmla="*/ 152 h 884"/>
                <a:gd name="T4" fmla="*/ 489 w 1116"/>
                <a:gd name="T5" fmla="*/ 400 h 884"/>
                <a:gd name="T6" fmla="*/ 77 w 1116"/>
                <a:gd name="T7" fmla="*/ 660 h 884"/>
                <a:gd name="T8" fmla="*/ 29 w 1116"/>
                <a:gd name="T9" fmla="*/ 884 h 8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9641 w 9641"/>
                <a:gd name="connsiteY0" fmla="*/ 0 h 10000"/>
                <a:gd name="connsiteX1" fmla="*/ 8817 w 9641"/>
                <a:gd name="connsiteY1" fmla="*/ 1719 h 10000"/>
                <a:gd name="connsiteX2" fmla="*/ 4122 w 9641"/>
                <a:gd name="connsiteY2" fmla="*/ 4525 h 10000"/>
                <a:gd name="connsiteX3" fmla="*/ 0 w 9641"/>
                <a:gd name="connsiteY3" fmla="*/ 10000 h 10000"/>
                <a:gd name="connsiteX0" fmla="*/ 10000 w 10000"/>
                <a:gd name="connsiteY0" fmla="*/ 0 h 10000"/>
                <a:gd name="connsiteX1" fmla="*/ 9145 w 10000"/>
                <a:gd name="connsiteY1" fmla="*/ 1719 h 10000"/>
                <a:gd name="connsiteX2" fmla="*/ 4275 w 10000"/>
                <a:gd name="connsiteY2" fmla="*/ 4525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082 w 10000"/>
                <a:gd name="connsiteY1" fmla="*/ 2269 h 10000"/>
                <a:gd name="connsiteX2" fmla="*/ 4275 w 10000"/>
                <a:gd name="connsiteY2" fmla="*/ 4525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082 w 10000"/>
                <a:gd name="connsiteY1" fmla="*/ 2269 h 10000"/>
                <a:gd name="connsiteX2" fmla="*/ 3440 w 10000"/>
                <a:gd name="connsiteY2" fmla="*/ 5175 h 10000"/>
                <a:gd name="connsiteX3" fmla="*/ 0 w 10000"/>
                <a:gd name="connsiteY3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861" y="294"/>
                    <a:pt x="9175" y="1407"/>
                    <a:pt x="8082" y="2269"/>
                  </a:cubicBezTo>
                  <a:cubicBezTo>
                    <a:pt x="6989" y="3131"/>
                    <a:pt x="4787" y="3887"/>
                    <a:pt x="3440" y="5175"/>
                  </a:cubicBezTo>
                  <a:cubicBezTo>
                    <a:pt x="2093" y="6463"/>
                    <a:pt x="1043" y="7109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" name="Title 1">
            <a:extLst>
              <a:ext uri="{FF2B5EF4-FFF2-40B4-BE49-F238E27FC236}">
                <a16:creationId xmlns:a16="http://schemas.microsoft.com/office/drawing/2014/main" id="{739A696A-6E5B-508B-E5C6-7B460A6A85C1}"/>
              </a:ext>
            </a:extLst>
          </p:cNvPr>
          <p:cNvSpPr txBox="1">
            <a:spLocks/>
          </p:cNvSpPr>
          <p:nvPr/>
        </p:nvSpPr>
        <p:spPr>
          <a:xfrm>
            <a:off x="304800" y="228600"/>
            <a:ext cx="8610600" cy="838200"/>
          </a:xfrm>
          <a:prstGeom prst="rect">
            <a:avLst/>
          </a:prstGeom>
        </p:spPr>
        <p:txBody>
          <a:bodyPr/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9pPr>
          </a:lstStyle>
          <a:p>
            <a:pPr defTabSz="914400"/>
            <a:r>
              <a:rPr lang="en-US" kern="0"/>
              <a:t>Certain Types of Edge Crossings Forbidden</a:t>
            </a:r>
            <a:br>
              <a:rPr lang="en-US" kern="0"/>
            </a:br>
            <a:endParaRPr lang="en-US" kern="0" dirty="0"/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i="1" smtClean="0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𝑁</m:t>
                        </m:r>
                      </m:e>
                    </m:rad>
                  </m:oMath>
                </a14:m>
                <a:r>
                  <a:rPr lang="en-US" dirty="0"/>
                  <a:t> Divide-and-Conquer Algorithms</a:t>
                </a:r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 t="-4000" r="-541" b="-37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8" name="Rectangle 5">
            <a:extLst>
              <a:ext uri="{FF2B5EF4-FFF2-40B4-BE49-F238E27FC236}">
                <a16:creationId xmlns:a16="http://schemas.microsoft.com/office/drawing/2014/main" id="{30A67A9D-13FF-16BE-6165-42AEF94A4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97</a:t>
            </a:fld>
            <a:endParaRPr lang="en-US" dirty="0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152841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2540110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2540110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2540110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2540110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320468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 w="9525"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336770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 w="9525"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323376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 w="9525"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328560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 w="9525"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2571982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 w="9525"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2573728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 w="9525"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2569032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 w="9525"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2553096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 w="9525"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957421" y="3785505"/>
            <a:ext cx="1744077" cy="557767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432809" y="170500"/>
                  <a:pt x="707420" y="217645"/>
                </a:cubicBezTo>
                <a:cubicBezTo>
                  <a:pt x="982031" y="264790"/>
                  <a:pt x="1405667" y="324718"/>
                  <a:pt x="1466796" y="524033"/>
                </a:cubicBezTo>
              </a:path>
            </a:pathLst>
          </a:custGeom>
          <a:noFill/>
          <a:ln w="12700"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312882" y="3785504"/>
            <a:ext cx="1541367" cy="572437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627074 w 1529014"/>
              <a:gd name="connsiteY1" fmla="*/ 236485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627074 w 1529014"/>
              <a:gd name="connsiteY1" fmla="*/ 236485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627074 w 1529014"/>
              <a:gd name="connsiteY1" fmla="*/ 236485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198701" y="142150"/>
                  <a:pt x="366016" y="174391"/>
                  <a:pt x="627074" y="236485"/>
                </a:cubicBezTo>
                <a:cubicBezTo>
                  <a:pt x="888132" y="298579"/>
                  <a:pt x="1311180" y="321225"/>
                  <a:pt x="1529014" y="519147"/>
                </a:cubicBezTo>
              </a:path>
            </a:pathLst>
          </a:custGeom>
          <a:noFill/>
          <a:ln w="12700"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C1E46F-FC10-1696-F611-849D57CA6DEE}"/>
              </a:ext>
            </a:extLst>
          </p:cNvPr>
          <p:cNvSpPr/>
          <p:nvPr/>
        </p:nvSpPr>
        <p:spPr>
          <a:xfrm flipH="1">
            <a:off x="946559" y="3827297"/>
            <a:ext cx="3198821" cy="51907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43972" y="105352"/>
                  <a:pt x="389243" y="129293"/>
                </a:cubicBezTo>
                <a:cubicBezTo>
                  <a:pt x="534514" y="153234"/>
                  <a:pt x="716749" y="136293"/>
                  <a:pt x="871628" y="143646"/>
                </a:cubicBezTo>
                <a:cubicBezTo>
                  <a:pt x="1026507" y="151000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 w="12700"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673079" y="3822185"/>
            <a:ext cx="2571796" cy="52424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8599 w 1619106"/>
              <a:gd name="connsiteY1" fmla="*/ 133154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8599 w 1619106"/>
              <a:gd name="connsiteY1" fmla="*/ 133154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24565" y="87326"/>
                  <a:pt x="131873" y="98704"/>
                  <a:pt x="348599" y="133154"/>
                </a:cubicBezTo>
                <a:cubicBezTo>
                  <a:pt x="565325" y="167604"/>
                  <a:pt x="1083278" y="191844"/>
                  <a:pt x="1300359" y="206702"/>
                </a:cubicBezTo>
                <a:cubicBezTo>
                  <a:pt x="1425258" y="219879"/>
                  <a:pt x="1536054" y="225606"/>
                  <a:pt x="1619106" y="288758"/>
                </a:cubicBezTo>
              </a:path>
            </a:pathLst>
          </a:custGeom>
          <a:noFill/>
          <a:ln w="12700"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0E6471E-EBC5-4BCB-0B22-E911760AC489}"/>
              </a:ext>
            </a:extLst>
          </p:cNvPr>
          <p:cNvSpPr/>
          <p:nvPr/>
        </p:nvSpPr>
        <p:spPr>
          <a:xfrm flipH="1">
            <a:off x="1143641" y="3813975"/>
            <a:ext cx="4459667" cy="512846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10560" y="62002"/>
                  <a:pt x="49075" y="96465"/>
                  <a:pt x="263993" y="126863"/>
                </a:cubicBezTo>
                <a:cubicBezTo>
                  <a:pt x="478911" y="157261"/>
                  <a:pt x="988866" y="159159"/>
                  <a:pt x="1289508" y="182386"/>
                </a:cubicBezTo>
                <a:cubicBezTo>
                  <a:pt x="1414407" y="195563"/>
                  <a:pt x="1555798" y="188040"/>
                  <a:pt x="1622795" y="291590"/>
                </a:cubicBezTo>
              </a:path>
            </a:pathLst>
          </a:custGeom>
          <a:noFill/>
          <a:ln w="12700"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2011955" y="3770834"/>
            <a:ext cx="5369147" cy="58688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548665" y="237367"/>
                  <a:pt x="712118" y="254790"/>
                </a:cubicBezTo>
                <a:cubicBezTo>
                  <a:pt x="875571" y="272213"/>
                  <a:pt x="1103735" y="282410"/>
                  <a:pt x="1254444" y="274032"/>
                </a:cubicBezTo>
                <a:cubicBezTo>
                  <a:pt x="1405285" y="265647"/>
                  <a:pt x="1467472" y="227238"/>
                  <a:pt x="1617850" y="290803"/>
                </a:cubicBezTo>
              </a:path>
            </a:pathLst>
          </a:custGeom>
          <a:noFill/>
          <a:ln w="12700"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833835" y="3787065"/>
            <a:ext cx="3857953" cy="57093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9327 w 1622795"/>
              <a:gd name="connsiteY1" fmla="*/ 150395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9327 w 1622795"/>
              <a:gd name="connsiteY1" fmla="*/ 150395 h 291590"/>
              <a:gd name="connsiteX2" fmla="*/ 1026452 w 1622795"/>
              <a:gd name="connsiteY2" fmla="*/ 20120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2682 w 1622795"/>
              <a:gd name="connsiteY1" fmla="*/ 143909 h 291590"/>
              <a:gd name="connsiteX2" fmla="*/ 1026452 w 1622795"/>
              <a:gd name="connsiteY2" fmla="*/ 20120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2682 w 1622795"/>
              <a:gd name="connsiteY1" fmla="*/ 143909 h 291590"/>
              <a:gd name="connsiteX2" fmla="*/ 1026452 w 1622795"/>
              <a:gd name="connsiteY2" fmla="*/ 201207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10560" y="62002"/>
                  <a:pt x="93594" y="120103"/>
                  <a:pt x="272682" y="143909"/>
                </a:cubicBezTo>
                <a:cubicBezTo>
                  <a:pt x="451770" y="167715"/>
                  <a:pt x="839193" y="199357"/>
                  <a:pt x="1026452" y="201207"/>
                </a:cubicBezTo>
                <a:cubicBezTo>
                  <a:pt x="1152038" y="202448"/>
                  <a:pt x="1520057" y="223395"/>
                  <a:pt x="1622795" y="291590"/>
                </a:cubicBezTo>
              </a:path>
            </a:pathLst>
          </a:custGeom>
          <a:noFill/>
          <a:ln w="12700"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289111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 w="9525"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26629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id="{70CEC894-AE77-F298-BCBB-4F49AC1A4096}"/>
              </a:ext>
            </a:extLst>
          </p:cNvPr>
          <p:cNvGrpSpPr/>
          <p:nvPr/>
        </p:nvGrpSpPr>
        <p:grpSpPr>
          <a:xfrm>
            <a:off x="2528418" y="1321248"/>
            <a:ext cx="1604854" cy="1131426"/>
            <a:chOff x="2528418" y="1914802"/>
            <a:chExt cx="1604854" cy="1131426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 w="95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B95B98A-1812-7F88-856C-947954F7FB9E}"/>
                </a:ext>
              </a:extLst>
            </p:cNvPr>
            <p:cNvSpPr/>
            <p:nvPr/>
          </p:nvSpPr>
          <p:spPr>
            <a:xfrm flipH="1">
              <a:off x="2678218" y="2736526"/>
              <a:ext cx="581733" cy="167239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 w="9525">
              <a:solidFill>
                <a:srgbClr val="C00000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6266A3E-FD60-15D1-6542-DB2EE16D36B6}"/>
                </a:ext>
              </a:extLst>
            </p:cNvPr>
            <p:cNvSpPr/>
            <p:nvPr/>
          </p:nvSpPr>
          <p:spPr>
            <a:xfrm flipH="1">
              <a:off x="2749320" y="27785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 w="9525">
              <a:solidFill>
                <a:srgbClr val="C00000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93E02C7-74A1-7143-D27D-3C7DB7D7A130}"/>
                </a:ext>
              </a:extLst>
            </p:cNvPr>
            <p:cNvSpPr/>
            <p:nvPr/>
          </p:nvSpPr>
          <p:spPr>
            <a:xfrm flipH="1">
              <a:off x="2853497" y="2781426"/>
              <a:ext cx="822158" cy="12667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46239" y="67598"/>
                    <a:pt x="98861" y="82455"/>
                    <a:pt x="170213" y="92696"/>
                  </a:cubicBezTo>
                  <a:cubicBezTo>
                    <a:pt x="241565" y="102937"/>
                    <a:pt x="350594" y="55785"/>
                    <a:pt x="428111" y="61448"/>
                  </a:cubicBezTo>
                  <a:cubicBezTo>
                    <a:pt x="505628" y="67111"/>
                    <a:pt x="587648" y="42853"/>
                    <a:pt x="635314" y="126673"/>
                  </a:cubicBezTo>
                </a:path>
              </a:pathLst>
            </a:custGeom>
            <a:noFill/>
            <a:ln w="9525">
              <a:solidFill>
                <a:srgbClr val="C00000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13B2ED7-76C7-CC88-D949-D2E20B1349B7}"/>
                </a:ext>
              </a:extLst>
            </p:cNvPr>
            <p:cNvSpPr/>
            <p:nvPr/>
          </p:nvSpPr>
          <p:spPr>
            <a:xfrm flipH="1">
              <a:off x="2935127" y="2783616"/>
              <a:ext cx="938214" cy="14670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3092">
                  <a:moveTo>
                    <a:pt x="0" y="0"/>
                  </a:moveTo>
                  <a:cubicBezTo>
                    <a:pt x="46239" y="67598"/>
                    <a:pt x="79034" y="74504"/>
                    <a:pt x="134247" y="96672"/>
                  </a:cubicBezTo>
                  <a:cubicBezTo>
                    <a:pt x="189460" y="118840"/>
                    <a:pt x="246847" y="129998"/>
                    <a:pt x="331280" y="133010"/>
                  </a:cubicBezTo>
                  <a:cubicBezTo>
                    <a:pt x="415713" y="136022"/>
                    <a:pt x="584881" y="54780"/>
                    <a:pt x="640847" y="114746"/>
                  </a:cubicBezTo>
                </a:path>
              </a:pathLst>
            </a:custGeom>
            <a:noFill/>
            <a:ln w="9525">
              <a:solidFill>
                <a:srgbClr val="C00000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34D1DC80-D8D8-B1FD-29AC-2BA6DCB6DE1D}"/>
                </a:ext>
              </a:extLst>
            </p:cNvPr>
            <p:cNvSpPr/>
            <p:nvPr/>
          </p:nvSpPr>
          <p:spPr>
            <a:xfrm>
              <a:off x="2805774" y="2027618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 w="9525">
              <a:solidFill>
                <a:srgbClr val="C0000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8" name="TextBox 57">
                  <a:extLst>
                    <a:ext uri="{FF2B5EF4-FFF2-40B4-BE49-F238E27FC236}">
                      <a16:creationId xmlns:a16="http://schemas.microsoft.com/office/drawing/2014/main" id="{41251D9F-BBD8-FFED-D242-25146C04C62B}"/>
                    </a:ext>
                  </a:extLst>
                </p:cNvPr>
                <p:cNvSpPr txBox="1"/>
                <p:nvPr/>
              </p:nvSpPr>
              <p:spPr>
                <a:xfrm>
                  <a:off x="3357489" y="1914802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C00000"/>
                    </a:solidFill>
                  </a:endParaRPr>
                </a:p>
              </p:txBody>
            </p:sp>
          </mc:Choice>
          <mc:Fallback xmlns="">
            <p:sp>
              <p:nvSpPr>
                <p:cNvPr id="58" name="TextBox 57">
                  <a:extLst>
                    <a:ext uri="{FF2B5EF4-FFF2-40B4-BE49-F238E27FC236}">
                      <a16:creationId xmlns:a16="http://schemas.microsoft.com/office/drawing/2014/main" id="{41251D9F-BBD8-FFED-D242-25146C04C62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57489" y="1914802"/>
                  <a:ext cx="237244" cy="276999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3" name="TextBox 62">
                  <a:extLst>
                    <a:ext uri="{FF2B5EF4-FFF2-40B4-BE49-F238E27FC236}">
                      <a16:creationId xmlns:a16="http://schemas.microsoft.com/office/drawing/2014/main" id="{56A0247B-C573-B200-DD4E-A8BB49922BD6}"/>
                    </a:ext>
                  </a:extLst>
                </p:cNvPr>
                <p:cNvSpPr txBox="1"/>
                <p:nvPr/>
              </p:nvSpPr>
              <p:spPr>
                <a:xfrm rot="19846733">
                  <a:off x="3229023" y="2501525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C00000"/>
                    </a:solidFill>
                  </a:endParaRPr>
                </a:p>
              </p:txBody>
            </p:sp>
          </mc:Choice>
          <mc:Fallback xmlns="">
            <p:sp>
              <p:nvSpPr>
                <p:cNvPr id="63" name="TextBox 62">
                  <a:extLst>
                    <a:ext uri="{FF2B5EF4-FFF2-40B4-BE49-F238E27FC236}">
                      <a16:creationId xmlns:a16="http://schemas.microsoft.com/office/drawing/2014/main" id="{56A0247B-C573-B200-DD4E-A8BB49922BD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9846733">
                  <a:off x="3229023" y="2501525"/>
                  <a:ext cx="237244" cy="276999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9" name="TextBox 78">
                  <a:extLst>
                    <a:ext uri="{FF2B5EF4-FFF2-40B4-BE49-F238E27FC236}">
                      <a16:creationId xmlns:a16="http://schemas.microsoft.com/office/drawing/2014/main" id="{885D5059-A4E4-E747-4585-824002BC3F3D}"/>
                    </a:ext>
                  </a:extLst>
                </p:cNvPr>
                <p:cNvSpPr txBox="1"/>
                <p:nvPr/>
              </p:nvSpPr>
              <p:spPr>
                <a:xfrm rot="19846733">
                  <a:off x="3460998" y="2484699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C00000"/>
                    </a:solidFill>
                  </a:endParaRPr>
                </a:p>
              </p:txBody>
            </p:sp>
          </mc:Choice>
          <mc:Fallback xmlns="">
            <p:sp>
              <p:nvSpPr>
                <p:cNvPr id="79" name="TextBox 78">
                  <a:extLst>
                    <a:ext uri="{FF2B5EF4-FFF2-40B4-BE49-F238E27FC236}">
                      <a16:creationId xmlns:a16="http://schemas.microsoft.com/office/drawing/2014/main" id="{885D5059-A4E4-E747-4585-824002BC3F3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9846733">
                  <a:off x="3460998" y="2484699"/>
                  <a:ext cx="237244" cy="276999"/>
                </a:xfrm>
                <a:prstGeom prst="rect">
                  <a:avLst/>
                </a:prstGeom>
                <a:blipFill>
                  <a:blip r:embed="rId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0" name="TextBox 79">
                  <a:extLst>
                    <a:ext uri="{FF2B5EF4-FFF2-40B4-BE49-F238E27FC236}">
                      <a16:creationId xmlns:a16="http://schemas.microsoft.com/office/drawing/2014/main" id="{C5600354-E065-4164-753B-5FCC664A109B}"/>
                    </a:ext>
                  </a:extLst>
                </p:cNvPr>
                <p:cNvSpPr txBox="1"/>
                <p:nvPr/>
              </p:nvSpPr>
              <p:spPr>
                <a:xfrm rot="19846733">
                  <a:off x="3637482" y="2486442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C00000"/>
                    </a:solidFill>
                  </a:endParaRPr>
                </a:p>
              </p:txBody>
            </p:sp>
          </mc:Choice>
          <mc:Fallback xmlns="">
            <p:sp>
              <p:nvSpPr>
                <p:cNvPr id="80" name="TextBox 79">
                  <a:extLst>
                    <a:ext uri="{FF2B5EF4-FFF2-40B4-BE49-F238E27FC236}">
                      <a16:creationId xmlns:a16="http://schemas.microsoft.com/office/drawing/2014/main" id="{C5600354-E065-4164-753B-5FCC664A109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9846733">
                  <a:off x="3637482" y="2486442"/>
                  <a:ext cx="237244" cy="276999"/>
                </a:xfrm>
                <a:prstGeom prst="rect">
                  <a:avLst/>
                </a:prstGeom>
                <a:blipFill>
                  <a:blip r:embed="rId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29610DC3-763D-BEF3-0AEC-E81527D441A7}"/>
                    </a:ext>
                  </a:extLst>
                </p:cNvPr>
                <p:cNvSpPr txBox="1"/>
                <p:nvPr/>
              </p:nvSpPr>
              <p:spPr>
                <a:xfrm rot="19846733">
                  <a:off x="3896028" y="2492063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C00000"/>
                    </a:solidFill>
                  </a:endParaRPr>
                </a:p>
              </p:txBody>
            </p:sp>
          </mc:Choice>
          <mc:Fallback xmlns="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29610DC3-763D-BEF3-0AEC-E81527D441A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9846733">
                  <a:off x="3896028" y="2492063"/>
                  <a:ext cx="237244" cy="276999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0C13B1FF-2E79-3265-C17B-F788BCD2B870}"/>
              </a:ext>
            </a:extLst>
          </p:cNvPr>
          <p:cNvGrpSpPr/>
          <p:nvPr/>
        </p:nvGrpSpPr>
        <p:grpSpPr>
          <a:xfrm>
            <a:off x="6987158" y="2758599"/>
            <a:ext cx="1344923" cy="1131426"/>
            <a:chOff x="2528418" y="1914802"/>
            <a:chExt cx="1344923" cy="1131426"/>
          </a:xfrm>
        </p:grpSpPr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34C264A4-8B93-3201-411B-1B9FE2F9ACD5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 w="9525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5F55713A-A17E-AAC6-227E-7160816901C9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D767A823-FCBB-0480-9B54-AAA1D0DAF37E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CCDDD965-5A3D-21FB-87F6-DA9D113C5772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740F8929-7A00-2618-58B0-9E32A641561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3CC9008A-1135-4136-90B7-92D986EF8973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385E0CEA-98AF-7F96-8FC8-A01A7ED7EBC8}"/>
                </a:ext>
              </a:extLst>
            </p:cNvPr>
            <p:cNvSpPr/>
            <p:nvPr/>
          </p:nvSpPr>
          <p:spPr>
            <a:xfrm flipH="1">
              <a:off x="2678218" y="2736526"/>
              <a:ext cx="581733" cy="167239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 w="12700">
              <a:solidFill>
                <a:srgbClr val="00B050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E0E8AA4-E75C-3564-13B7-8C7972B5ECFA}"/>
                </a:ext>
              </a:extLst>
            </p:cNvPr>
            <p:cNvSpPr/>
            <p:nvPr/>
          </p:nvSpPr>
          <p:spPr>
            <a:xfrm flipH="1">
              <a:off x="2749320" y="27785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 w="12700">
              <a:solidFill>
                <a:srgbClr val="00B050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B2EF1C92-4274-B23C-09A1-51021B0E0BD9}"/>
                </a:ext>
              </a:extLst>
            </p:cNvPr>
            <p:cNvSpPr/>
            <p:nvPr/>
          </p:nvSpPr>
          <p:spPr>
            <a:xfrm flipH="1">
              <a:off x="2853497" y="2781426"/>
              <a:ext cx="822158" cy="12667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46239" y="67598"/>
                    <a:pt x="98861" y="82455"/>
                    <a:pt x="170213" y="92696"/>
                  </a:cubicBezTo>
                  <a:cubicBezTo>
                    <a:pt x="241565" y="102937"/>
                    <a:pt x="350594" y="55785"/>
                    <a:pt x="428111" y="61448"/>
                  </a:cubicBezTo>
                  <a:cubicBezTo>
                    <a:pt x="505628" y="67111"/>
                    <a:pt x="587648" y="42853"/>
                    <a:pt x="635314" y="126673"/>
                  </a:cubicBezTo>
                </a:path>
              </a:pathLst>
            </a:custGeom>
            <a:noFill/>
            <a:ln w="12700">
              <a:solidFill>
                <a:srgbClr val="00B050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EC6E7F9-14CF-2BB6-2C08-F19A49425F4E}"/>
                </a:ext>
              </a:extLst>
            </p:cNvPr>
            <p:cNvSpPr/>
            <p:nvPr/>
          </p:nvSpPr>
          <p:spPr>
            <a:xfrm flipH="1">
              <a:off x="2935127" y="2783616"/>
              <a:ext cx="938214" cy="14670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3092">
                  <a:moveTo>
                    <a:pt x="0" y="0"/>
                  </a:moveTo>
                  <a:cubicBezTo>
                    <a:pt x="46239" y="67598"/>
                    <a:pt x="79034" y="74504"/>
                    <a:pt x="134247" y="96672"/>
                  </a:cubicBezTo>
                  <a:cubicBezTo>
                    <a:pt x="189460" y="118840"/>
                    <a:pt x="246847" y="129998"/>
                    <a:pt x="331280" y="133010"/>
                  </a:cubicBezTo>
                  <a:cubicBezTo>
                    <a:pt x="415713" y="136022"/>
                    <a:pt x="584881" y="54780"/>
                    <a:pt x="640847" y="114746"/>
                  </a:cubicBezTo>
                </a:path>
              </a:pathLst>
            </a:custGeom>
            <a:noFill/>
            <a:ln w="12700">
              <a:solidFill>
                <a:srgbClr val="00B050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45883B28-5645-7184-E064-8DF465AE65CF}"/>
                </a:ext>
              </a:extLst>
            </p:cNvPr>
            <p:cNvSpPr/>
            <p:nvPr/>
          </p:nvSpPr>
          <p:spPr>
            <a:xfrm>
              <a:off x="2805774" y="2027618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 w="9525">
              <a:solidFill>
                <a:srgbClr val="00B05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3" name="TextBox 102">
                  <a:extLst>
                    <a:ext uri="{FF2B5EF4-FFF2-40B4-BE49-F238E27FC236}">
                      <a16:creationId xmlns:a16="http://schemas.microsoft.com/office/drawing/2014/main" id="{E30CA810-DFFD-3BD6-E539-664A3461AEE0}"/>
                    </a:ext>
                  </a:extLst>
                </p:cNvPr>
                <p:cNvSpPr txBox="1"/>
                <p:nvPr/>
              </p:nvSpPr>
              <p:spPr>
                <a:xfrm>
                  <a:off x="3357489" y="1914802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103" name="TextBox 102">
                  <a:extLst>
                    <a:ext uri="{FF2B5EF4-FFF2-40B4-BE49-F238E27FC236}">
                      <a16:creationId xmlns:a16="http://schemas.microsoft.com/office/drawing/2014/main" id="{E30CA810-DFFD-3BD6-E539-664A3461AEE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57489" y="1914802"/>
                  <a:ext cx="237244" cy="276999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4" name="TextBox 103">
                  <a:extLst>
                    <a:ext uri="{FF2B5EF4-FFF2-40B4-BE49-F238E27FC236}">
                      <a16:creationId xmlns:a16="http://schemas.microsoft.com/office/drawing/2014/main" id="{AEA0B467-56BA-95CF-30E0-F79B1878E46F}"/>
                    </a:ext>
                  </a:extLst>
                </p:cNvPr>
                <p:cNvSpPr txBox="1"/>
                <p:nvPr/>
              </p:nvSpPr>
              <p:spPr>
                <a:xfrm rot="19846733">
                  <a:off x="3229023" y="2501525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104" name="TextBox 103">
                  <a:extLst>
                    <a:ext uri="{FF2B5EF4-FFF2-40B4-BE49-F238E27FC236}">
                      <a16:creationId xmlns:a16="http://schemas.microsoft.com/office/drawing/2014/main" id="{AEA0B467-56BA-95CF-30E0-F79B1878E46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9846733">
                  <a:off x="3229023" y="2501525"/>
                  <a:ext cx="237244" cy="276999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02DBCF30-71C6-72AE-E059-BFF85C4E485D}"/>
              </a:ext>
            </a:extLst>
          </p:cNvPr>
          <p:cNvGrpSpPr/>
          <p:nvPr/>
        </p:nvGrpSpPr>
        <p:grpSpPr>
          <a:xfrm>
            <a:off x="5479223" y="2766431"/>
            <a:ext cx="1344923" cy="1131426"/>
            <a:chOff x="2528418" y="1914802"/>
            <a:chExt cx="1344923" cy="1131426"/>
          </a:xfrm>
        </p:grpSpPr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0ED0BF0B-FE2D-22D8-6908-5533BDB8D2B9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 w="9525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A224D522-2B63-5CB7-6C45-3F57D2621A87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C22708A1-C727-00E1-AAEB-C79381A7CEC3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E5F12E96-BC83-0727-399E-65303A6B30C0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69A6740F-355B-68A1-B0B0-D640ADB9B19B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0BF1419D-7921-930E-6FD1-89D1C1294C6F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B8A33B23-65E1-A907-1C26-1B898FAF4B98}"/>
                </a:ext>
              </a:extLst>
            </p:cNvPr>
            <p:cNvSpPr/>
            <p:nvPr/>
          </p:nvSpPr>
          <p:spPr>
            <a:xfrm flipH="1">
              <a:off x="2678218" y="2736526"/>
              <a:ext cx="581733" cy="167239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 w="9525">
              <a:solidFill>
                <a:srgbClr val="00B050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13CEAF3D-C709-C63F-D157-0EE47CCC126C}"/>
                </a:ext>
              </a:extLst>
            </p:cNvPr>
            <p:cNvSpPr/>
            <p:nvPr/>
          </p:nvSpPr>
          <p:spPr>
            <a:xfrm flipH="1">
              <a:off x="2749320" y="27785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 w="9525">
              <a:solidFill>
                <a:srgbClr val="00B050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D5DF1D5D-15B8-1527-76B4-69F3DB9A64EF}"/>
                </a:ext>
              </a:extLst>
            </p:cNvPr>
            <p:cNvSpPr/>
            <p:nvPr/>
          </p:nvSpPr>
          <p:spPr>
            <a:xfrm flipH="1">
              <a:off x="2853497" y="2781426"/>
              <a:ext cx="822158" cy="12667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46239" y="67598"/>
                    <a:pt x="98861" y="82455"/>
                    <a:pt x="170213" y="92696"/>
                  </a:cubicBezTo>
                  <a:cubicBezTo>
                    <a:pt x="241565" y="102937"/>
                    <a:pt x="350594" y="55785"/>
                    <a:pt x="428111" y="61448"/>
                  </a:cubicBezTo>
                  <a:cubicBezTo>
                    <a:pt x="505628" y="67111"/>
                    <a:pt x="587648" y="42853"/>
                    <a:pt x="635314" y="126673"/>
                  </a:cubicBezTo>
                </a:path>
              </a:pathLst>
            </a:custGeom>
            <a:noFill/>
            <a:ln w="9525">
              <a:solidFill>
                <a:srgbClr val="00B050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6FF292F-9538-C003-549A-EEC640106A8F}"/>
                </a:ext>
              </a:extLst>
            </p:cNvPr>
            <p:cNvSpPr/>
            <p:nvPr/>
          </p:nvSpPr>
          <p:spPr>
            <a:xfrm flipH="1">
              <a:off x="2935127" y="2783616"/>
              <a:ext cx="938214" cy="14670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3092">
                  <a:moveTo>
                    <a:pt x="0" y="0"/>
                  </a:moveTo>
                  <a:cubicBezTo>
                    <a:pt x="46239" y="67598"/>
                    <a:pt x="79034" y="74504"/>
                    <a:pt x="134247" y="96672"/>
                  </a:cubicBezTo>
                  <a:cubicBezTo>
                    <a:pt x="189460" y="118840"/>
                    <a:pt x="246847" y="129998"/>
                    <a:pt x="331280" y="133010"/>
                  </a:cubicBezTo>
                  <a:cubicBezTo>
                    <a:pt x="415713" y="136022"/>
                    <a:pt x="584881" y="54780"/>
                    <a:pt x="640847" y="114746"/>
                  </a:cubicBezTo>
                </a:path>
              </a:pathLst>
            </a:custGeom>
            <a:noFill/>
            <a:ln w="9525">
              <a:solidFill>
                <a:srgbClr val="00B050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551633F-E562-A01E-7E20-FFE293EC2DD2}"/>
                </a:ext>
              </a:extLst>
            </p:cNvPr>
            <p:cNvSpPr/>
            <p:nvPr/>
          </p:nvSpPr>
          <p:spPr>
            <a:xfrm>
              <a:off x="2805774" y="2027618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 w="9525">
              <a:solidFill>
                <a:srgbClr val="00B05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0" name="TextBox 119">
                  <a:extLst>
                    <a:ext uri="{FF2B5EF4-FFF2-40B4-BE49-F238E27FC236}">
                      <a16:creationId xmlns:a16="http://schemas.microsoft.com/office/drawing/2014/main" id="{5A8F3406-2B00-E2DC-0FD6-0716CBF5B0B1}"/>
                    </a:ext>
                  </a:extLst>
                </p:cNvPr>
                <p:cNvSpPr txBox="1"/>
                <p:nvPr/>
              </p:nvSpPr>
              <p:spPr>
                <a:xfrm>
                  <a:off x="3357489" y="1914802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120" name="TextBox 119">
                  <a:extLst>
                    <a:ext uri="{FF2B5EF4-FFF2-40B4-BE49-F238E27FC236}">
                      <a16:creationId xmlns:a16="http://schemas.microsoft.com/office/drawing/2014/main" id="{5A8F3406-2B00-E2DC-0FD6-0716CBF5B0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57489" y="1914802"/>
                  <a:ext cx="237244" cy="276999"/>
                </a:xfrm>
                <a:prstGeom prst="rect">
                  <a:avLst/>
                </a:prstGeom>
                <a:blipFill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1" name="TextBox 120">
                  <a:extLst>
                    <a:ext uri="{FF2B5EF4-FFF2-40B4-BE49-F238E27FC236}">
                      <a16:creationId xmlns:a16="http://schemas.microsoft.com/office/drawing/2014/main" id="{10ECF490-8B85-21D4-0E29-395E7F98A85F}"/>
                    </a:ext>
                  </a:extLst>
                </p:cNvPr>
                <p:cNvSpPr txBox="1"/>
                <p:nvPr/>
              </p:nvSpPr>
              <p:spPr>
                <a:xfrm rot="19846733">
                  <a:off x="3229023" y="2501525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121" name="TextBox 120">
                  <a:extLst>
                    <a:ext uri="{FF2B5EF4-FFF2-40B4-BE49-F238E27FC236}">
                      <a16:creationId xmlns:a16="http://schemas.microsoft.com/office/drawing/2014/main" id="{10ECF490-8B85-21D4-0E29-395E7F98A85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9846733">
                  <a:off x="3229023" y="2501525"/>
                  <a:ext cx="237244" cy="276999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52B2F7EB-399E-ADF4-D628-493DDDBAEFAD}"/>
              </a:ext>
            </a:extLst>
          </p:cNvPr>
          <p:cNvGrpSpPr/>
          <p:nvPr/>
        </p:nvGrpSpPr>
        <p:grpSpPr>
          <a:xfrm>
            <a:off x="4026769" y="2806663"/>
            <a:ext cx="1344923" cy="1131426"/>
            <a:chOff x="2528418" y="1914802"/>
            <a:chExt cx="1344923" cy="1131426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E3420437-F328-DE83-1001-AA1D49F8F592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 w="9525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Oval 126">
              <a:extLst>
                <a:ext uri="{FF2B5EF4-FFF2-40B4-BE49-F238E27FC236}">
                  <a16:creationId xmlns:a16="http://schemas.microsoft.com/office/drawing/2014/main" id="{D26DF1B3-A582-87DE-6374-076B6FEFEB16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DEF202BF-3018-81F5-EC29-C47BDE82096E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9DA6DC6C-68B2-E4B5-553D-E146A72BBC0F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8218BE1C-D102-F752-018D-B7C9F631666F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23DA59C6-01DD-A57F-529A-2A6EC31D955C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109D3D9-99D9-7794-978A-BFA28BFFF145}"/>
                </a:ext>
              </a:extLst>
            </p:cNvPr>
            <p:cNvSpPr/>
            <p:nvPr/>
          </p:nvSpPr>
          <p:spPr>
            <a:xfrm flipH="1">
              <a:off x="2678218" y="2736526"/>
              <a:ext cx="581733" cy="167239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 w="9525">
              <a:solidFill>
                <a:srgbClr val="00B050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4088512F-08AC-623F-7DB1-963785318F8E}"/>
                </a:ext>
              </a:extLst>
            </p:cNvPr>
            <p:cNvSpPr/>
            <p:nvPr/>
          </p:nvSpPr>
          <p:spPr>
            <a:xfrm flipH="1">
              <a:off x="2749320" y="27785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 w="9525">
              <a:solidFill>
                <a:srgbClr val="00B050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67C8F8D-C946-5995-94A5-B82C53C33E62}"/>
                </a:ext>
              </a:extLst>
            </p:cNvPr>
            <p:cNvSpPr/>
            <p:nvPr/>
          </p:nvSpPr>
          <p:spPr>
            <a:xfrm flipH="1">
              <a:off x="2853497" y="2781426"/>
              <a:ext cx="822158" cy="12667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46239" y="67598"/>
                    <a:pt x="98861" y="82455"/>
                    <a:pt x="170213" y="92696"/>
                  </a:cubicBezTo>
                  <a:cubicBezTo>
                    <a:pt x="241565" y="102937"/>
                    <a:pt x="350594" y="55785"/>
                    <a:pt x="428111" y="61448"/>
                  </a:cubicBezTo>
                  <a:cubicBezTo>
                    <a:pt x="505628" y="67111"/>
                    <a:pt x="587648" y="42853"/>
                    <a:pt x="635314" y="126673"/>
                  </a:cubicBezTo>
                </a:path>
              </a:pathLst>
            </a:custGeom>
            <a:noFill/>
            <a:ln w="9525">
              <a:solidFill>
                <a:srgbClr val="00B050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9FD4F770-CE76-4B32-7C0C-907130220183}"/>
                </a:ext>
              </a:extLst>
            </p:cNvPr>
            <p:cNvSpPr/>
            <p:nvPr/>
          </p:nvSpPr>
          <p:spPr>
            <a:xfrm flipH="1">
              <a:off x="2935127" y="2783616"/>
              <a:ext cx="938214" cy="14670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3092">
                  <a:moveTo>
                    <a:pt x="0" y="0"/>
                  </a:moveTo>
                  <a:cubicBezTo>
                    <a:pt x="46239" y="67598"/>
                    <a:pt x="79034" y="74504"/>
                    <a:pt x="134247" y="96672"/>
                  </a:cubicBezTo>
                  <a:cubicBezTo>
                    <a:pt x="189460" y="118840"/>
                    <a:pt x="246847" y="129998"/>
                    <a:pt x="331280" y="133010"/>
                  </a:cubicBezTo>
                  <a:cubicBezTo>
                    <a:pt x="415713" y="136022"/>
                    <a:pt x="584881" y="54780"/>
                    <a:pt x="640847" y="114746"/>
                  </a:cubicBezTo>
                </a:path>
              </a:pathLst>
            </a:custGeom>
            <a:noFill/>
            <a:ln w="9525">
              <a:solidFill>
                <a:srgbClr val="00B050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8C9A47E-FEEE-C84E-4EB2-21ED5B6EC178}"/>
                </a:ext>
              </a:extLst>
            </p:cNvPr>
            <p:cNvSpPr/>
            <p:nvPr/>
          </p:nvSpPr>
          <p:spPr>
            <a:xfrm>
              <a:off x="2805774" y="2027618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 w="9525">
              <a:solidFill>
                <a:srgbClr val="00B05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7" name="TextBox 136">
                  <a:extLst>
                    <a:ext uri="{FF2B5EF4-FFF2-40B4-BE49-F238E27FC236}">
                      <a16:creationId xmlns:a16="http://schemas.microsoft.com/office/drawing/2014/main" id="{613011B1-7F92-6B4D-DAD9-5BC427CC0ADE}"/>
                    </a:ext>
                  </a:extLst>
                </p:cNvPr>
                <p:cNvSpPr txBox="1"/>
                <p:nvPr/>
              </p:nvSpPr>
              <p:spPr>
                <a:xfrm>
                  <a:off x="3357489" y="1914802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137" name="TextBox 136">
                  <a:extLst>
                    <a:ext uri="{FF2B5EF4-FFF2-40B4-BE49-F238E27FC236}">
                      <a16:creationId xmlns:a16="http://schemas.microsoft.com/office/drawing/2014/main" id="{613011B1-7F92-6B4D-DAD9-5BC427CC0AD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57489" y="1914802"/>
                  <a:ext cx="237244" cy="276999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8" name="TextBox 137">
                  <a:extLst>
                    <a:ext uri="{FF2B5EF4-FFF2-40B4-BE49-F238E27FC236}">
                      <a16:creationId xmlns:a16="http://schemas.microsoft.com/office/drawing/2014/main" id="{5A4DE5C0-8927-7F87-62ED-EFEE83096EAA}"/>
                    </a:ext>
                  </a:extLst>
                </p:cNvPr>
                <p:cNvSpPr txBox="1"/>
                <p:nvPr/>
              </p:nvSpPr>
              <p:spPr>
                <a:xfrm rot="19846733">
                  <a:off x="3229023" y="2501525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138" name="TextBox 137">
                  <a:extLst>
                    <a:ext uri="{FF2B5EF4-FFF2-40B4-BE49-F238E27FC236}">
                      <a16:creationId xmlns:a16="http://schemas.microsoft.com/office/drawing/2014/main" id="{5A4DE5C0-8927-7F87-62ED-EFEE83096EA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9846733">
                  <a:off x="3229023" y="2501525"/>
                  <a:ext cx="237244" cy="276999"/>
                </a:xfrm>
                <a:prstGeom prst="rect">
                  <a:avLst/>
                </a:prstGeom>
                <a:blipFill>
                  <a:blip r:embed="rId1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FC83C371-9784-ED1A-039D-BD4E9671B9F4}"/>
              </a:ext>
            </a:extLst>
          </p:cNvPr>
          <p:cNvGrpSpPr/>
          <p:nvPr/>
        </p:nvGrpSpPr>
        <p:grpSpPr>
          <a:xfrm>
            <a:off x="2551699" y="2774442"/>
            <a:ext cx="1344923" cy="1131426"/>
            <a:chOff x="2528418" y="1914802"/>
            <a:chExt cx="1344923" cy="1131426"/>
          </a:xfrm>
        </p:grpSpPr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E0D7EC-2F2D-A19C-6D6C-0FA6405A5399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 w="9525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1FA432D8-C36C-0544-868E-88CD2CEB056D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C1AE9106-5EE7-FCF8-E682-18875CC0A2C4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625CDF65-2F70-7EFA-A5BF-12FC12EE8733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1BE66D00-D4F7-0846-7E57-DCE896B405D2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7308ACD3-379A-EDA8-88DA-B89817F168DE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AB5B34A1-377C-0CAF-9B51-4DB49550AACE}"/>
                </a:ext>
              </a:extLst>
            </p:cNvPr>
            <p:cNvSpPr/>
            <p:nvPr/>
          </p:nvSpPr>
          <p:spPr>
            <a:xfrm flipH="1">
              <a:off x="2678218" y="2736526"/>
              <a:ext cx="581733" cy="167239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 w="9525">
              <a:solidFill>
                <a:srgbClr val="00B050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3588A7EB-6F84-0B09-1E88-700E3E645961}"/>
                </a:ext>
              </a:extLst>
            </p:cNvPr>
            <p:cNvSpPr/>
            <p:nvPr/>
          </p:nvSpPr>
          <p:spPr>
            <a:xfrm flipH="1">
              <a:off x="2749320" y="27785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 w="9525">
              <a:solidFill>
                <a:srgbClr val="00B050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769AEA21-4B74-3DDD-D4E6-756A49FE2EF9}"/>
                </a:ext>
              </a:extLst>
            </p:cNvPr>
            <p:cNvSpPr/>
            <p:nvPr/>
          </p:nvSpPr>
          <p:spPr>
            <a:xfrm flipH="1">
              <a:off x="2853497" y="2781426"/>
              <a:ext cx="822158" cy="12667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46239" y="67598"/>
                    <a:pt x="98861" y="82455"/>
                    <a:pt x="170213" y="92696"/>
                  </a:cubicBezTo>
                  <a:cubicBezTo>
                    <a:pt x="241565" y="102937"/>
                    <a:pt x="350594" y="55785"/>
                    <a:pt x="428111" y="61448"/>
                  </a:cubicBezTo>
                  <a:cubicBezTo>
                    <a:pt x="505628" y="67111"/>
                    <a:pt x="587648" y="42853"/>
                    <a:pt x="635314" y="126673"/>
                  </a:cubicBezTo>
                </a:path>
              </a:pathLst>
            </a:custGeom>
            <a:noFill/>
            <a:ln w="9525">
              <a:solidFill>
                <a:srgbClr val="00B050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6437FE8E-BBCA-DA85-53E0-82A6039B9C86}"/>
                </a:ext>
              </a:extLst>
            </p:cNvPr>
            <p:cNvSpPr/>
            <p:nvPr/>
          </p:nvSpPr>
          <p:spPr>
            <a:xfrm flipH="1">
              <a:off x="2935127" y="2783616"/>
              <a:ext cx="938214" cy="14670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3092">
                  <a:moveTo>
                    <a:pt x="0" y="0"/>
                  </a:moveTo>
                  <a:cubicBezTo>
                    <a:pt x="46239" y="67598"/>
                    <a:pt x="79034" y="74504"/>
                    <a:pt x="134247" y="96672"/>
                  </a:cubicBezTo>
                  <a:cubicBezTo>
                    <a:pt x="189460" y="118840"/>
                    <a:pt x="246847" y="129998"/>
                    <a:pt x="331280" y="133010"/>
                  </a:cubicBezTo>
                  <a:cubicBezTo>
                    <a:pt x="415713" y="136022"/>
                    <a:pt x="584881" y="54780"/>
                    <a:pt x="640847" y="114746"/>
                  </a:cubicBezTo>
                </a:path>
              </a:pathLst>
            </a:custGeom>
            <a:noFill/>
            <a:ln w="9525">
              <a:solidFill>
                <a:srgbClr val="00B050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28BDA374-A122-B419-99A1-92E8FD2F1400}"/>
                </a:ext>
              </a:extLst>
            </p:cNvPr>
            <p:cNvSpPr/>
            <p:nvPr/>
          </p:nvSpPr>
          <p:spPr>
            <a:xfrm>
              <a:off x="2805774" y="2027618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 w="9525">
              <a:solidFill>
                <a:srgbClr val="00B05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4" name="TextBox 153">
                  <a:extLst>
                    <a:ext uri="{FF2B5EF4-FFF2-40B4-BE49-F238E27FC236}">
                      <a16:creationId xmlns:a16="http://schemas.microsoft.com/office/drawing/2014/main" id="{13507DBB-0E23-83F5-D506-7AF9E956B038}"/>
                    </a:ext>
                  </a:extLst>
                </p:cNvPr>
                <p:cNvSpPr txBox="1"/>
                <p:nvPr/>
              </p:nvSpPr>
              <p:spPr>
                <a:xfrm>
                  <a:off x="3357489" y="1914802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154" name="TextBox 153">
                  <a:extLst>
                    <a:ext uri="{FF2B5EF4-FFF2-40B4-BE49-F238E27FC236}">
                      <a16:creationId xmlns:a16="http://schemas.microsoft.com/office/drawing/2014/main" id="{13507DBB-0E23-83F5-D506-7AF9E956B03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57489" y="1914802"/>
                  <a:ext cx="237244" cy="276999"/>
                </a:xfrm>
                <a:prstGeom prst="rect">
                  <a:avLst/>
                </a:prstGeom>
                <a:blipFill>
                  <a:blip r:embed="rId1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5" name="TextBox 154">
                  <a:extLst>
                    <a:ext uri="{FF2B5EF4-FFF2-40B4-BE49-F238E27FC236}">
                      <a16:creationId xmlns:a16="http://schemas.microsoft.com/office/drawing/2014/main" id="{DB049C3F-AABD-BD00-B3EE-B804DE34651C}"/>
                    </a:ext>
                  </a:extLst>
                </p:cNvPr>
                <p:cNvSpPr txBox="1"/>
                <p:nvPr/>
              </p:nvSpPr>
              <p:spPr>
                <a:xfrm rot="19846733">
                  <a:off x="3229023" y="2501525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155" name="TextBox 154">
                  <a:extLst>
                    <a:ext uri="{FF2B5EF4-FFF2-40B4-BE49-F238E27FC236}">
                      <a16:creationId xmlns:a16="http://schemas.microsoft.com/office/drawing/2014/main" id="{DB049C3F-AABD-BD00-B3EE-B804DE34651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9846733">
                  <a:off x="3229023" y="2501525"/>
                  <a:ext cx="237244" cy="276999"/>
                </a:xfrm>
                <a:prstGeom prst="rect">
                  <a:avLst/>
                </a:prstGeom>
                <a:blipFill>
                  <a:blip r:embed="rId1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6BFAC443-770C-B8B0-AB69-AE53247690FE}"/>
              </a:ext>
            </a:extLst>
          </p:cNvPr>
          <p:cNvGrpSpPr/>
          <p:nvPr/>
        </p:nvGrpSpPr>
        <p:grpSpPr>
          <a:xfrm>
            <a:off x="928948" y="4343272"/>
            <a:ext cx="1105277" cy="36576"/>
            <a:chOff x="894784" y="6290975"/>
            <a:chExt cx="1105277" cy="36576"/>
          </a:xfrm>
        </p:grpSpPr>
        <p:sp>
          <p:nvSpPr>
            <p:cNvPr id="159" name="Oval 158">
              <a:extLst>
                <a:ext uri="{FF2B5EF4-FFF2-40B4-BE49-F238E27FC236}">
                  <a16:creationId xmlns:a16="http://schemas.microsoft.com/office/drawing/2014/main" id="{EC6CA8F3-0247-FD57-DFCC-61EEB0F8EA86}"/>
                </a:ext>
              </a:extLst>
            </p:cNvPr>
            <p:cNvSpPr/>
            <p:nvPr/>
          </p:nvSpPr>
          <p:spPr>
            <a:xfrm>
              <a:off x="894784" y="629097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Oval 159">
              <a:extLst>
                <a:ext uri="{FF2B5EF4-FFF2-40B4-BE49-F238E27FC236}">
                  <a16:creationId xmlns:a16="http://schemas.microsoft.com/office/drawing/2014/main" id="{E5835E03-1259-489D-5278-ECC55E4CD9E9}"/>
                </a:ext>
              </a:extLst>
            </p:cNvPr>
            <p:cNvSpPr/>
            <p:nvPr/>
          </p:nvSpPr>
          <p:spPr>
            <a:xfrm>
              <a:off x="1072901" y="629097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Oval 160">
              <a:extLst>
                <a:ext uri="{FF2B5EF4-FFF2-40B4-BE49-F238E27FC236}">
                  <a16:creationId xmlns:a16="http://schemas.microsoft.com/office/drawing/2014/main" id="{2D4C7671-3209-35C1-5828-07DB1825427F}"/>
                </a:ext>
              </a:extLst>
            </p:cNvPr>
            <p:cNvSpPr/>
            <p:nvPr/>
          </p:nvSpPr>
          <p:spPr>
            <a:xfrm>
              <a:off x="1251018" y="629097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2272B713-4109-7A7A-B993-EF70B88580C4}"/>
                </a:ext>
              </a:extLst>
            </p:cNvPr>
            <p:cNvSpPr/>
            <p:nvPr/>
          </p:nvSpPr>
          <p:spPr>
            <a:xfrm>
              <a:off x="1429135" y="629097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AA61879B-D32B-5D12-EFB8-06C45C45B782}"/>
                </a:ext>
              </a:extLst>
            </p:cNvPr>
            <p:cNvSpPr/>
            <p:nvPr/>
          </p:nvSpPr>
          <p:spPr>
            <a:xfrm>
              <a:off x="1607252" y="629097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14BD5972-3FC4-360E-0A10-8F12AB4DA5AA}"/>
                </a:ext>
              </a:extLst>
            </p:cNvPr>
            <p:cNvSpPr/>
            <p:nvPr/>
          </p:nvSpPr>
          <p:spPr>
            <a:xfrm>
              <a:off x="1785369" y="629097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56690FE8-7459-BA25-824C-43198E401CFC}"/>
                </a:ext>
              </a:extLst>
            </p:cNvPr>
            <p:cNvSpPr/>
            <p:nvPr/>
          </p:nvSpPr>
          <p:spPr>
            <a:xfrm>
              <a:off x="1963485" y="629097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BB6C2408-0A74-311F-817C-0DF6C7455D04}"/>
              </a:ext>
            </a:extLst>
          </p:cNvPr>
          <p:cNvSpPr/>
          <p:nvPr/>
        </p:nvSpPr>
        <p:spPr>
          <a:xfrm flipH="1">
            <a:off x="1147492" y="3793323"/>
            <a:ext cx="1625904" cy="557767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432809" y="170500"/>
                  <a:pt x="707420" y="217645"/>
                </a:cubicBezTo>
                <a:cubicBezTo>
                  <a:pt x="982031" y="264790"/>
                  <a:pt x="1405667" y="324718"/>
                  <a:pt x="1466796" y="524033"/>
                </a:cubicBezTo>
              </a:path>
            </a:pathLst>
          </a:custGeom>
          <a:noFill/>
          <a:ln w="12700"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F36A964A-0E43-F95A-2410-441E14C9FD3D}"/>
              </a:ext>
            </a:extLst>
          </p:cNvPr>
          <p:cNvSpPr/>
          <p:nvPr/>
        </p:nvSpPr>
        <p:spPr>
          <a:xfrm flipH="1">
            <a:off x="1471557" y="3795213"/>
            <a:ext cx="1454595" cy="577397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656404 w 1529014"/>
              <a:gd name="connsiteY1" fmla="*/ 28275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656404 w 1529014"/>
              <a:gd name="connsiteY1" fmla="*/ 28275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656404 w 1529014"/>
              <a:gd name="connsiteY1" fmla="*/ 248497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192115" y="148108"/>
                  <a:pt x="395346" y="186403"/>
                  <a:pt x="656404" y="248497"/>
                </a:cubicBezTo>
                <a:cubicBezTo>
                  <a:pt x="917462" y="310591"/>
                  <a:pt x="1405666" y="344261"/>
                  <a:pt x="1529014" y="519147"/>
                </a:cubicBezTo>
              </a:path>
            </a:pathLst>
          </a:custGeom>
          <a:noFill/>
          <a:ln w="12700"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416BEDCE-91BA-FF1C-495F-64B2425A7E84}"/>
              </a:ext>
            </a:extLst>
          </p:cNvPr>
          <p:cNvSpPr/>
          <p:nvPr/>
        </p:nvSpPr>
        <p:spPr>
          <a:xfrm flipH="1">
            <a:off x="1074632" y="3789964"/>
            <a:ext cx="6209551" cy="567977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0464 w 1617850"/>
              <a:gd name="connsiteY2" fmla="*/ 238534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0464 w 1617850"/>
              <a:gd name="connsiteY2" fmla="*/ 238534 h 290803"/>
              <a:gd name="connsiteX3" fmla="*/ 1254444 w 1617850"/>
              <a:gd name="connsiteY3" fmla="*/ 235018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318" y="129737"/>
                  <a:pt x="273728" y="169493"/>
                </a:cubicBezTo>
                <a:cubicBezTo>
                  <a:pt x="392138" y="209249"/>
                  <a:pt x="547011" y="227613"/>
                  <a:pt x="710464" y="238534"/>
                </a:cubicBezTo>
                <a:cubicBezTo>
                  <a:pt x="873917" y="249455"/>
                  <a:pt x="1103735" y="243396"/>
                  <a:pt x="1254444" y="235018"/>
                </a:cubicBezTo>
                <a:cubicBezTo>
                  <a:pt x="1405285" y="226633"/>
                  <a:pt x="1467472" y="227238"/>
                  <a:pt x="1617850" y="290803"/>
                </a:cubicBezTo>
              </a:path>
            </a:pathLst>
          </a:custGeom>
          <a:noFill/>
          <a:ln w="12700"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E707B82D-E179-F771-BC09-A49840C0B3F5}"/>
              </a:ext>
            </a:extLst>
          </p:cNvPr>
          <p:cNvSpPr/>
          <p:nvPr/>
        </p:nvSpPr>
        <p:spPr>
          <a:xfrm flipH="1">
            <a:off x="1833837" y="3789906"/>
            <a:ext cx="5357472" cy="55646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67975 w 1617850"/>
              <a:gd name="connsiteY1" fmla="*/ 132990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67975 w 1617850"/>
              <a:gd name="connsiteY1" fmla="*/ 132990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67975 w 1617850"/>
              <a:gd name="connsiteY1" fmla="*/ 132990 h 290803"/>
              <a:gd name="connsiteX2" fmla="*/ 712118 w 1617850"/>
              <a:gd name="connsiteY2" fmla="*/ 21165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67975 w 1617850"/>
              <a:gd name="connsiteY1" fmla="*/ 132990 h 290803"/>
              <a:gd name="connsiteX2" fmla="*/ 712118 w 1617850"/>
              <a:gd name="connsiteY2" fmla="*/ 211650 h 290803"/>
              <a:gd name="connsiteX3" fmla="*/ 1256362 w 1617850"/>
              <a:gd name="connsiteY3" fmla="*/ 214300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96925" y="67860"/>
                  <a:pt x="149289" y="97715"/>
                  <a:pt x="267975" y="132990"/>
                </a:cubicBezTo>
                <a:cubicBezTo>
                  <a:pt x="386661" y="168265"/>
                  <a:pt x="547387" y="198098"/>
                  <a:pt x="712118" y="211650"/>
                </a:cubicBezTo>
                <a:cubicBezTo>
                  <a:pt x="876849" y="225202"/>
                  <a:pt x="1105653" y="222678"/>
                  <a:pt x="1256362" y="214300"/>
                </a:cubicBezTo>
                <a:cubicBezTo>
                  <a:pt x="1407203" y="205915"/>
                  <a:pt x="1467472" y="227238"/>
                  <a:pt x="1617850" y="290803"/>
                </a:cubicBezTo>
              </a:path>
            </a:pathLst>
          </a:custGeom>
          <a:noFill/>
          <a:ln w="12700"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1F80C4BF-1E34-F59F-B979-6714D54EA03F}"/>
              </a:ext>
            </a:extLst>
          </p:cNvPr>
          <p:cNvSpPr/>
          <p:nvPr/>
        </p:nvSpPr>
        <p:spPr>
          <a:xfrm flipH="1">
            <a:off x="965523" y="3778418"/>
            <a:ext cx="6142529" cy="57603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5401 w 1617850"/>
              <a:gd name="connsiteY1" fmla="*/ 127818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5401 w 1617850"/>
              <a:gd name="connsiteY1" fmla="*/ 127818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5401 w 1617850"/>
              <a:gd name="connsiteY1" fmla="*/ 127818 h 290803"/>
              <a:gd name="connsiteX2" fmla="*/ 663616 w 1617850"/>
              <a:gd name="connsiteY2" fmla="*/ 184264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5401 w 1617850"/>
              <a:gd name="connsiteY1" fmla="*/ 127818 h 290803"/>
              <a:gd name="connsiteX2" fmla="*/ 663616 w 1617850"/>
              <a:gd name="connsiteY2" fmla="*/ 184264 h 290803"/>
              <a:gd name="connsiteX3" fmla="*/ 1254444 w 1617850"/>
              <a:gd name="connsiteY3" fmla="*/ 190683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92067" y="49189"/>
                  <a:pt x="164798" y="97107"/>
                  <a:pt x="275401" y="127818"/>
                </a:cubicBezTo>
                <a:cubicBezTo>
                  <a:pt x="386004" y="158529"/>
                  <a:pt x="500442" y="173787"/>
                  <a:pt x="663616" y="184264"/>
                </a:cubicBezTo>
                <a:cubicBezTo>
                  <a:pt x="826790" y="194742"/>
                  <a:pt x="1103735" y="199061"/>
                  <a:pt x="1254444" y="190683"/>
                </a:cubicBezTo>
                <a:cubicBezTo>
                  <a:pt x="1405285" y="182298"/>
                  <a:pt x="1467472" y="227238"/>
                  <a:pt x="1617850" y="290803"/>
                </a:cubicBezTo>
              </a:path>
            </a:pathLst>
          </a:custGeom>
          <a:noFill/>
          <a:ln w="12700"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324FF13A-CC9E-B25D-1214-2F9AF49F7A09}"/>
              </a:ext>
            </a:extLst>
          </p:cNvPr>
          <p:cNvSpPr/>
          <p:nvPr/>
        </p:nvSpPr>
        <p:spPr>
          <a:xfrm flipH="1">
            <a:off x="2042326" y="3834885"/>
            <a:ext cx="2297529" cy="517946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8599 w 1619106"/>
              <a:gd name="connsiteY1" fmla="*/ 133154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8599 w 1619106"/>
              <a:gd name="connsiteY1" fmla="*/ 133154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24565" y="87326"/>
                  <a:pt x="131873" y="98704"/>
                  <a:pt x="348599" y="133154"/>
                </a:cubicBezTo>
                <a:cubicBezTo>
                  <a:pt x="565325" y="167604"/>
                  <a:pt x="1083278" y="191844"/>
                  <a:pt x="1300359" y="206702"/>
                </a:cubicBezTo>
                <a:cubicBezTo>
                  <a:pt x="1425258" y="219879"/>
                  <a:pt x="1536054" y="225606"/>
                  <a:pt x="1619106" y="288758"/>
                </a:cubicBezTo>
              </a:path>
            </a:pathLst>
          </a:custGeom>
          <a:noFill/>
          <a:ln w="12700"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104CB8D3-11EF-3BD8-3A49-EB03168A35E5}"/>
              </a:ext>
            </a:extLst>
          </p:cNvPr>
          <p:cNvSpPr/>
          <p:nvPr/>
        </p:nvSpPr>
        <p:spPr>
          <a:xfrm flipH="1">
            <a:off x="1487148" y="3841121"/>
            <a:ext cx="2942306" cy="51171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8599 w 1619106"/>
              <a:gd name="connsiteY1" fmla="*/ 133154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8599 w 1619106"/>
              <a:gd name="connsiteY1" fmla="*/ 133154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8599 w 1619106"/>
              <a:gd name="connsiteY1" fmla="*/ 161820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8599 w 1619106"/>
              <a:gd name="connsiteY1" fmla="*/ 161820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8599 w 1619106"/>
              <a:gd name="connsiteY1" fmla="*/ 161820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93116" y="94493"/>
                  <a:pt x="131873" y="127370"/>
                  <a:pt x="348599" y="161820"/>
                </a:cubicBezTo>
                <a:cubicBezTo>
                  <a:pt x="565325" y="196270"/>
                  <a:pt x="1083278" y="191844"/>
                  <a:pt x="1300359" y="206702"/>
                </a:cubicBezTo>
                <a:cubicBezTo>
                  <a:pt x="1425258" y="219879"/>
                  <a:pt x="1536054" y="225606"/>
                  <a:pt x="1619106" y="288758"/>
                </a:cubicBezTo>
              </a:path>
            </a:pathLst>
          </a:custGeom>
          <a:noFill/>
          <a:ln w="12700"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0456D03E-F42A-ECCE-DF42-DC8517F38439}"/>
              </a:ext>
            </a:extLst>
          </p:cNvPr>
          <p:cNvSpPr/>
          <p:nvPr/>
        </p:nvSpPr>
        <p:spPr>
          <a:xfrm flipH="1">
            <a:off x="946559" y="3781953"/>
            <a:ext cx="4839472" cy="55195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10560" y="62002"/>
                  <a:pt x="71335" y="130914"/>
                  <a:pt x="243301" y="173097"/>
                </a:cubicBezTo>
                <a:cubicBezTo>
                  <a:pt x="415267" y="215280"/>
                  <a:pt x="844535" y="251246"/>
                  <a:pt x="1031794" y="253096"/>
                </a:cubicBezTo>
                <a:cubicBezTo>
                  <a:pt x="1157380" y="254337"/>
                  <a:pt x="1520057" y="223395"/>
                  <a:pt x="1622795" y="291590"/>
                </a:cubicBezTo>
              </a:path>
            </a:pathLst>
          </a:custGeom>
          <a:noFill/>
          <a:ln w="12700"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4F0E8123-3495-E8A9-F697-C9DB9A36005E}"/>
              </a:ext>
            </a:extLst>
          </p:cNvPr>
          <p:cNvSpPr/>
          <p:nvPr/>
        </p:nvSpPr>
        <p:spPr>
          <a:xfrm flipH="1">
            <a:off x="2035948" y="3788178"/>
            <a:ext cx="3840680" cy="579116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10560" y="62002"/>
                  <a:pt x="71335" y="130914"/>
                  <a:pt x="243301" y="173097"/>
                </a:cubicBezTo>
                <a:cubicBezTo>
                  <a:pt x="415267" y="215280"/>
                  <a:pt x="844535" y="251246"/>
                  <a:pt x="1031794" y="253096"/>
                </a:cubicBezTo>
                <a:cubicBezTo>
                  <a:pt x="1157380" y="254337"/>
                  <a:pt x="1520057" y="223395"/>
                  <a:pt x="1622795" y="291590"/>
                </a:cubicBezTo>
              </a:path>
            </a:pathLst>
          </a:custGeom>
          <a:noFill/>
          <a:ln w="12700"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05" name="TextBox 504">
                <a:extLst>
                  <a:ext uri="{FF2B5EF4-FFF2-40B4-BE49-F238E27FC236}">
                    <a16:creationId xmlns:a16="http://schemas.microsoft.com/office/drawing/2014/main" id="{0363FDAC-22C6-F9D4-3CBD-FDE60D3CA869}"/>
                  </a:ext>
                </a:extLst>
              </p:cNvPr>
              <p:cNvSpPr txBox="1"/>
              <p:nvPr/>
            </p:nvSpPr>
            <p:spPr>
              <a:xfrm>
                <a:off x="904787" y="4757598"/>
                <a:ext cx="360612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1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  <m:sub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1100" dirty="0"/>
              </a:p>
            </p:txBody>
          </p:sp>
        </mc:Choice>
        <mc:Fallback xmlns="">
          <p:sp>
            <p:nvSpPr>
              <p:cNvPr id="505" name="TextBox 504">
                <a:extLst>
                  <a:ext uri="{FF2B5EF4-FFF2-40B4-BE49-F238E27FC236}">
                    <a16:creationId xmlns:a16="http://schemas.microsoft.com/office/drawing/2014/main" id="{0363FDAC-22C6-F9D4-3CBD-FDE60D3CA86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04787" y="4757598"/>
                <a:ext cx="360612" cy="261610"/>
              </a:xfrm>
              <a:prstGeom prst="rect">
                <a:avLst/>
              </a:prstGeom>
              <a:blipFill>
                <a:blip r:embed="rId1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06" name="TextBox 505">
                <a:extLst>
                  <a:ext uri="{FF2B5EF4-FFF2-40B4-BE49-F238E27FC236}">
                    <a16:creationId xmlns:a16="http://schemas.microsoft.com/office/drawing/2014/main" id="{8496F7F3-B9D8-7433-4E5A-96B63499E077}"/>
                  </a:ext>
                </a:extLst>
              </p:cNvPr>
              <p:cNvSpPr txBox="1"/>
              <p:nvPr/>
            </p:nvSpPr>
            <p:spPr>
              <a:xfrm>
                <a:off x="1107943" y="4757598"/>
                <a:ext cx="363882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1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  <m:sub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1100" dirty="0"/>
              </a:p>
            </p:txBody>
          </p:sp>
        </mc:Choice>
        <mc:Fallback xmlns="">
          <p:sp>
            <p:nvSpPr>
              <p:cNvPr id="506" name="TextBox 505">
                <a:extLst>
                  <a:ext uri="{FF2B5EF4-FFF2-40B4-BE49-F238E27FC236}">
                    <a16:creationId xmlns:a16="http://schemas.microsoft.com/office/drawing/2014/main" id="{8496F7F3-B9D8-7433-4E5A-96B63499E07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07943" y="4757598"/>
                <a:ext cx="363882" cy="261610"/>
              </a:xfrm>
              <a:prstGeom prst="rect">
                <a:avLst/>
              </a:prstGeom>
              <a:blipFill>
                <a:blip r:embed="rId1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07" name="TextBox 506">
                <a:extLst>
                  <a:ext uri="{FF2B5EF4-FFF2-40B4-BE49-F238E27FC236}">
                    <a16:creationId xmlns:a16="http://schemas.microsoft.com/office/drawing/2014/main" id="{7CC19524-FE09-9854-2339-556CEE81E095}"/>
                  </a:ext>
                </a:extLst>
              </p:cNvPr>
              <p:cNvSpPr txBox="1"/>
              <p:nvPr/>
            </p:nvSpPr>
            <p:spPr>
              <a:xfrm>
                <a:off x="1314369" y="4757598"/>
                <a:ext cx="363882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1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  <m:sub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sz="1100" dirty="0"/>
              </a:p>
            </p:txBody>
          </p:sp>
        </mc:Choice>
        <mc:Fallback xmlns="">
          <p:sp>
            <p:nvSpPr>
              <p:cNvPr id="507" name="TextBox 506">
                <a:extLst>
                  <a:ext uri="{FF2B5EF4-FFF2-40B4-BE49-F238E27FC236}">
                    <a16:creationId xmlns:a16="http://schemas.microsoft.com/office/drawing/2014/main" id="{7CC19524-FE09-9854-2339-556CEE81E09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14369" y="4757598"/>
                <a:ext cx="363882" cy="261610"/>
              </a:xfrm>
              <a:prstGeom prst="rect">
                <a:avLst/>
              </a:prstGeom>
              <a:blipFill>
                <a:blip r:embed="rId1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08" name="TextBox 507">
                <a:extLst>
                  <a:ext uri="{FF2B5EF4-FFF2-40B4-BE49-F238E27FC236}">
                    <a16:creationId xmlns:a16="http://schemas.microsoft.com/office/drawing/2014/main" id="{93952F11-E0B6-2836-3F3A-7A924D30FEA2}"/>
                  </a:ext>
                </a:extLst>
              </p:cNvPr>
              <p:cNvSpPr txBox="1"/>
              <p:nvPr/>
            </p:nvSpPr>
            <p:spPr>
              <a:xfrm>
                <a:off x="1520795" y="4757598"/>
                <a:ext cx="35785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1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  <m:sub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</m:oMath>
                  </m:oMathPara>
                </a14:m>
                <a:endParaRPr lang="en-US" sz="1100" dirty="0"/>
              </a:p>
            </p:txBody>
          </p:sp>
        </mc:Choice>
        <mc:Fallback xmlns="">
          <p:sp>
            <p:nvSpPr>
              <p:cNvPr id="508" name="TextBox 507">
                <a:extLst>
                  <a:ext uri="{FF2B5EF4-FFF2-40B4-BE49-F238E27FC236}">
                    <a16:creationId xmlns:a16="http://schemas.microsoft.com/office/drawing/2014/main" id="{93952F11-E0B6-2836-3F3A-7A924D30FEA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20795" y="4757598"/>
                <a:ext cx="357854" cy="261610"/>
              </a:xfrm>
              <a:prstGeom prst="rect">
                <a:avLst/>
              </a:prstGeom>
              <a:blipFill>
                <a:blip r:embed="rId2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09" name="TextBox 508">
                <a:extLst>
                  <a:ext uri="{FF2B5EF4-FFF2-40B4-BE49-F238E27FC236}">
                    <a16:creationId xmlns:a16="http://schemas.microsoft.com/office/drawing/2014/main" id="{585D9644-B8B5-8599-F955-ABC62B4EAE2D}"/>
                  </a:ext>
                </a:extLst>
              </p:cNvPr>
              <p:cNvSpPr txBox="1"/>
              <p:nvPr/>
            </p:nvSpPr>
            <p:spPr>
              <a:xfrm>
                <a:off x="1721193" y="4757598"/>
                <a:ext cx="363882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1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  <m:sub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</m:oMath>
                  </m:oMathPara>
                </a14:m>
                <a:endParaRPr lang="en-US" sz="1100" dirty="0"/>
              </a:p>
            </p:txBody>
          </p:sp>
        </mc:Choice>
        <mc:Fallback xmlns="">
          <p:sp>
            <p:nvSpPr>
              <p:cNvPr id="509" name="TextBox 508">
                <a:extLst>
                  <a:ext uri="{FF2B5EF4-FFF2-40B4-BE49-F238E27FC236}">
                    <a16:creationId xmlns:a16="http://schemas.microsoft.com/office/drawing/2014/main" id="{585D9644-B8B5-8599-F955-ABC62B4EAE2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21193" y="4757598"/>
                <a:ext cx="363882" cy="261610"/>
              </a:xfrm>
              <a:prstGeom prst="rect">
                <a:avLst/>
              </a:prstGeom>
              <a:blipFill>
                <a:blip r:embed="rId2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0" name="TextBox 509">
                <a:extLst>
                  <a:ext uri="{FF2B5EF4-FFF2-40B4-BE49-F238E27FC236}">
                    <a16:creationId xmlns:a16="http://schemas.microsoft.com/office/drawing/2014/main" id="{7CEDD59B-5E4D-958D-C431-69216D12AE68}"/>
                  </a:ext>
                </a:extLst>
              </p:cNvPr>
              <p:cNvSpPr txBox="1"/>
              <p:nvPr/>
            </p:nvSpPr>
            <p:spPr>
              <a:xfrm>
                <a:off x="1927617" y="4757598"/>
                <a:ext cx="363882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1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  <m:sub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</m:oMath>
                  </m:oMathPara>
                </a14:m>
                <a:endParaRPr lang="en-US" sz="1100" dirty="0"/>
              </a:p>
            </p:txBody>
          </p:sp>
        </mc:Choice>
        <mc:Fallback xmlns="">
          <p:sp>
            <p:nvSpPr>
              <p:cNvPr id="510" name="TextBox 509">
                <a:extLst>
                  <a:ext uri="{FF2B5EF4-FFF2-40B4-BE49-F238E27FC236}">
                    <a16:creationId xmlns:a16="http://schemas.microsoft.com/office/drawing/2014/main" id="{7CEDD59B-5E4D-958D-C431-69216D12AE6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27617" y="4757598"/>
                <a:ext cx="363882" cy="261610"/>
              </a:xfrm>
              <a:prstGeom prst="rect">
                <a:avLst/>
              </a:prstGeom>
              <a:blipFill>
                <a:blip r:embed="rId2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2" name="TextBox 511">
                <a:extLst>
                  <a:ext uri="{FF2B5EF4-FFF2-40B4-BE49-F238E27FC236}">
                    <a16:creationId xmlns:a16="http://schemas.microsoft.com/office/drawing/2014/main" id="{F22673E5-DE8A-39E1-64FF-615AF3622468}"/>
                  </a:ext>
                </a:extLst>
              </p:cNvPr>
              <p:cNvSpPr txBox="1"/>
              <p:nvPr/>
            </p:nvSpPr>
            <p:spPr>
              <a:xfrm>
                <a:off x="698362" y="4757598"/>
                <a:ext cx="363881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1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  <m:sub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sz="1100" dirty="0"/>
              </a:p>
            </p:txBody>
          </p:sp>
        </mc:Choice>
        <mc:Fallback xmlns="">
          <p:sp>
            <p:nvSpPr>
              <p:cNvPr id="512" name="TextBox 511">
                <a:extLst>
                  <a:ext uri="{FF2B5EF4-FFF2-40B4-BE49-F238E27FC236}">
                    <a16:creationId xmlns:a16="http://schemas.microsoft.com/office/drawing/2014/main" id="{F22673E5-DE8A-39E1-64FF-615AF362246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8362" y="4757598"/>
                <a:ext cx="363881" cy="261610"/>
              </a:xfrm>
              <a:prstGeom prst="rect">
                <a:avLst/>
              </a:prstGeom>
              <a:blipFill>
                <a:blip r:embed="rId2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14" name="Straight Arrow Connector 513">
            <a:extLst>
              <a:ext uri="{FF2B5EF4-FFF2-40B4-BE49-F238E27FC236}">
                <a16:creationId xmlns:a16="http://schemas.microsoft.com/office/drawing/2014/main" id="{49A7B371-CD2C-677F-494C-B2CEA6F6ED81}"/>
              </a:ext>
            </a:extLst>
          </p:cNvPr>
          <p:cNvCxnSpPr>
            <a:stCxn id="159" idx="4"/>
            <a:endCxn id="512" idx="0"/>
          </p:cNvCxnSpPr>
          <p:nvPr/>
        </p:nvCxnSpPr>
        <p:spPr bwMode="auto">
          <a:xfrm flipH="1">
            <a:off x="880303" y="4379848"/>
            <a:ext cx="66933" cy="37775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515" name="Straight Arrow Connector 514">
            <a:extLst>
              <a:ext uri="{FF2B5EF4-FFF2-40B4-BE49-F238E27FC236}">
                <a16:creationId xmlns:a16="http://schemas.microsoft.com/office/drawing/2014/main" id="{3625C7EE-A7F4-F331-F772-0FC02AC6FAC4}"/>
              </a:ext>
            </a:extLst>
          </p:cNvPr>
          <p:cNvCxnSpPr>
            <a:cxnSpLocks/>
            <a:stCxn id="160" idx="4"/>
            <a:endCxn id="505" idx="0"/>
          </p:cNvCxnSpPr>
          <p:nvPr/>
        </p:nvCxnSpPr>
        <p:spPr bwMode="auto">
          <a:xfrm flipH="1">
            <a:off x="1085093" y="4379848"/>
            <a:ext cx="40260" cy="37775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518" name="Straight Arrow Connector 517">
            <a:extLst>
              <a:ext uri="{FF2B5EF4-FFF2-40B4-BE49-F238E27FC236}">
                <a16:creationId xmlns:a16="http://schemas.microsoft.com/office/drawing/2014/main" id="{9EC94CF5-E68F-7CF7-82AF-E98FC0612508}"/>
              </a:ext>
            </a:extLst>
          </p:cNvPr>
          <p:cNvCxnSpPr>
            <a:cxnSpLocks/>
            <a:stCxn id="161" idx="4"/>
            <a:endCxn id="506" idx="0"/>
          </p:cNvCxnSpPr>
          <p:nvPr/>
        </p:nvCxnSpPr>
        <p:spPr bwMode="auto">
          <a:xfrm flipH="1">
            <a:off x="1289884" y="4379848"/>
            <a:ext cx="13586" cy="37775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523" name="Straight Arrow Connector 522">
            <a:extLst>
              <a:ext uri="{FF2B5EF4-FFF2-40B4-BE49-F238E27FC236}">
                <a16:creationId xmlns:a16="http://schemas.microsoft.com/office/drawing/2014/main" id="{09EC710E-A16D-FD16-B709-D77178D299C0}"/>
              </a:ext>
            </a:extLst>
          </p:cNvPr>
          <p:cNvCxnSpPr>
            <a:cxnSpLocks/>
            <a:stCxn id="162" idx="4"/>
            <a:endCxn id="507" idx="0"/>
          </p:cNvCxnSpPr>
          <p:nvPr/>
        </p:nvCxnSpPr>
        <p:spPr bwMode="auto">
          <a:xfrm>
            <a:off x="1481587" y="4379848"/>
            <a:ext cx="14723" cy="37775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526" name="Straight Arrow Connector 525">
            <a:extLst>
              <a:ext uri="{FF2B5EF4-FFF2-40B4-BE49-F238E27FC236}">
                <a16:creationId xmlns:a16="http://schemas.microsoft.com/office/drawing/2014/main" id="{80416D5C-0C04-B361-2064-557993C85E9F}"/>
              </a:ext>
            </a:extLst>
          </p:cNvPr>
          <p:cNvCxnSpPr>
            <a:cxnSpLocks/>
            <a:stCxn id="163" idx="4"/>
            <a:endCxn id="508" idx="0"/>
          </p:cNvCxnSpPr>
          <p:nvPr/>
        </p:nvCxnSpPr>
        <p:spPr bwMode="auto">
          <a:xfrm>
            <a:off x="1659704" y="4379848"/>
            <a:ext cx="40018" cy="37775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530" name="Straight Arrow Connector 529">
            <a:extLst>
              <a:ext uri="{FF2B5EF4-FFF2-40B4-BE49-F238E27FC236}">
                <a16:creationId xmlns:a16="http://schemas.microsoft.com/office/drawing/2014/main" id="{1646355C-15C0-ED89-EBF1-F0E1C2045E13}"/>
              </a:ext>
            </a:extLst>
          </p:cNvPr>
          <p:cNvCxnSpPr>
            <a:cxnSpLocks/>
            <a:stCxn id="164" idx="4"/>
            <a:endCxn id="509" idx="0"/>
          </p:cNvCxnSpPr>
          <p:nvPr/>
        </p:nvCxnSpPr>
        <p:spPr bwMode="auto">
          <a:xfrm>
            <a:off x="1837821" y="4379848"/>
            <a:ext cx="65313" cy="37775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533" name="Straight Arrow Connector 532">
            <a:extLst>
              <a:ext uri="{FF2B5EF4-FFF2-40B4-BE49-F238E27FC236}">
                <a16:creationId xmlns:a16="http://schemas.microsoft.com/office/drawing/2014/main" id="{31A9D3E3-AAED-0D3E-3B83-249C31544C8B}"/>
              </a:ext>
            </a:extLst>
          </p:cNvPr>
          <p:cNvCxnSpPr>
            <a:cxnSpLocks/>
            <a:stCxn id="165" idx="4"/>
            <a:endCxn id="510" idx="0"/>
          </p:cNvCxnSpPr>
          <p:nvPr/>
        </p:nvCxnSpPr>
        <p:spPr bwMode="auto">
          <a:xfrm>
            <a:off x="2015937" y="4379848"/>
            <a:ext cx="93621" cy="37775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541" name="Isosceles Triangle 540">
            <a:extLst>
              <a:ext uri="{FF2B5EF4-FFF2-40B4-BE49-F238E27FC236}">
                <a16:creationId xmlns:a16="http://schemas.microsoft.com/office/drawing/2014/main" id="{72DBF5F0-6711-7294-5948-8F2DE24D33E1}"/>
              </a:ext>
            </a:extLst>
          </p:cNvPr>
          <p:cNvSpPr/>
          <p:nvPr/>
        </p:nvSpPr>
        <p:spPr bwMode="auto">
          <a:xfrm>
            <a:off x="4714349" y="4653952"/>
            <a:ext cx="3561215" cy="710962"/>
          </a:xfrm>
          <a:prstGeom prst="triangle">
            <a:avLst/>
          </a:pr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542" name="Isosceles Triangle 541">
            <a:extLst>
              <a:ext uri="{FF2B5EF4-FFF2-40B4-BE49-F238E27FC236}">
                <a16:creationId xmlns:a16="http://schemas.microsoft.com/office/drawing/2014/main" id="{B16696CA-5AAA-1C33-DE6B-CACC101FBA15}"/>
              </a:ext>
            </a:extLst>
          </p:cNvPr>
          <p:cNvSpPr/>
          <p:nvPr/>
        </p:nvSpPr>
        <p:spPr bwMode="auto">
          <a:xfrm>
            <a:off x="4226874" y="5377153"/>
            <a:ext cx="991649" cy="648794"/>
          </a:xfrm>
          <a:prstGeom prst="triangle">
            <a:avLst/>
          </a:prstGeom>
          <a:noFill/>
          <a:ln w="127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543" name="Isosceles Triangle 542">
            <a:extLst>
              <a:ext uri="{FF2B5EF4-FFF2-40B4-BE49-F238E27FC236}">
                <a16:creationId xmlns:a16="http://schemas.microsoft.com/office/drawing/2014/main" id="{1C9DB427-9D9F-D1CB-7B7C-F3068B8EF320}"/>
              </a:ext>
            </a:extLst>
          </p:cNvPr>
          <p:cNvSpPr/>
          <p:nvPr/>
        </p:nvSpPr>
        <p:spPr bwMode="auto">
          <a:xfrm>
            <a:off x="5273670" y="5377153"/>
            <a:ext cx="991649" cy="648794"/>
          </a:xfrm>
          <a:prstGeom prst="triangle">
            <a:avLst/>
          </a:prstGeom>
          <a:noFill/>
          <a:ln w="127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44" name="TextBox 543">
                <a:extLst>
                  <a:ext uri="{FF2B5EF4-FFF2-40B4-BE49-F238E27FC236}">
                    <a16:creationId xmlns:a16="http://schemas.microsoft.com/office/drawing/2014/main" id="{26A8C105-359E-8AF6-DDDE-47EDA40396F9}"/>
                  </a:ext>
                </a:extLst>
              </p:cNvPr>
              <p:cNvSpPr txBox="1"/>
              <p:nvPr/>
            </p:nvSpPr>
            <p:spPr>
              <a:xfrm>
                <a:off x="6394958" y="5396733"/>
                <a:ext cx="237244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 anchorCtr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…</m:t>
                      </m:r>
                    </m:oMath>
                  </m:oMathPara>
                </a14:m>
                <a:endParaRPr lang="en-US" b="0" dirty="0"/>
              </a:p>
            </p:txBody>
          </p:sp>
        </mc:Choice>
        <mc:Fallback xmlns="">
          <p:sp>
            <p:nvSpPr>
              <p:cNvPr id="544" name="TextBox 543">
                <a:extLst>
                  <a:ext uri="{FF2B5EF4-FFF2-40B4-BE49-F238E27FC236}">
                    <a16:creationId xmlns:a16="http://schemas.microsoft.com/office/drawing/2014/main" id="{26A8C105-359E-8AF6-DDDE-47EDA40396F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94958" y="5396733"/>
                <a:ext cx="237244" cy="276999"/>
              </a:xfrm>
              <a:prstGeom prst="rect">
                <a:avLst/>
              </a:prstGeom>
              <a:blipFill>
                <a:blip r:embed="rId2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45" name="Isosceles Triangle 544">
            <a:extLst>
              <a:ext uri="{FF2B5EF4-FFF2-40B4-BE49-F238E27FC236}">
                <a16:creationId xmlns:a16="http://schemas.microsoft.com/office/drawing/2014/main" id="{186F40D4-9EE5-6E3F-7E97-3847DAD6D262}"/>
              </a:ext>
            </a:extLst>
          </p:cNvPr>
          <p:cNvSpPr/>
          <p:nvPr/>
        </p:nvSpPr>
        <p:spPr bwMode="auto">
          <a:xfrm>
            <a:off x="6721419" y="5377154"/>
            <a:ext cx="991649" cy="648794"/>
          </a:xfrm>
          <a:prstGeom prst="triangle">
            <a:avLst/>
          </a:prstGeom>
          <a:noFill/>
          <a:ln w="127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546" name="Isosceles Triangle 545">
            <a:extLst>
              <a:ext uri="{FF2B5EF4-FFF2-40B4-BE49-F238E27FC236}">
                <a16:creationId xmlns:a16="http://schemas.microsoft.com/office/drawing/2014/main" id="{EDAD2B12-A7D2-D8A6-5289-740B96BBC448}"/>
              </a:ext>
            </a:extLst>
          </p:cNvPr>
          <p:cNvSpPr/>
          <p:nvPr/>
        </p:nvSpPr>
        <p:spPr bwMode="auto">
          <a:xfrm>
            <a:off x="7776236" y="5377154"/>
            <a:ext cx="991649" cy="648794"/>
          </a:xfrm>
          <a:prstGeom prst="triangle">
            <a:avLst/>
          </a:prstGeom>
          <a:noFill/>
          <a:ln w="127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grpSp>
        <p:nvGrpSpPr>
          <p:cNvPr id="550" name="Group 549">
            <a:extLst>
              <a:ext uri="{FF2B5EF4-FFF2-40B4-BE49-F238E27FC236}">
                <a16:creationId xmlns:a16="http://schemas.microsoft.com/office/drawing/2014/main" id="{EEC409BF-E3A3-D3B6-BE9D-11059A36385D}"/>
              </a:ext>
            </a:extLst>
          </p:cNvPr>
          <p:cNvGrpSpPr/>
          <p:nvPr/>
        </p:nvGrpSpPr>
        <p:grpSpPr>
          <a:xfrm>
            <a:off x="4879939" y="3408508"/>
            <a:ext cx="611941" cy="276999"/>
            <a:chOff x="5072443" y="2911206"/>
            <a:chExt cx="611941" cy="276999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47" name="TextBox 546">
                  <a:extLst>
                    <a:ext uri="{FF2B5EF4-FFF2-40B4-BE49-F238E27FC236}">
                      <a16:creationId xmlns:a16="http://schemas.microsoft.com/office/drawing/2014/main" id="{9172BB9E-6DCA-45C3-7C73-368DB65C0988}"/>
                    </a:ext>
                  </a:extLst>
                </p:cNvPr>
                <p:cNvSpPr txBox="1"/>
                <p:nvPr/>
              </p:nvSpPr>
              <p:spPr>
                <a:xfrm rot="19085384">
                  <a:off x="5072443" y="2911206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547" name="TextBox 546">
                  <a:extLst>
                    <a:ext uri="{FF2B5EF4-FFF2-40B4-BE49-F238E27FC236}">
                      <a16:creationId xmlns:a16="http://schemas.microsoft.com/office/drawing/2014/main" id="{9172BB9E-6DCA-45C3-7C73-368DB65C098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9085384">
                  <a:off x="5072443" y="2911206"/>
                  <a:ext cx="237244" cy="276999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48" name="TextBox 547">
                  <a:extLst>
                    <a:ext uri="{FF2B5EF4-FFF2-40B4-BE49-F238E27FC236}">
                      <a16:creationId xmlns:a16="http://schemas.microsoft.com/office/drawing/2014/main" id="{EAB36BC4-615F-3866-F6A4-D338E7370AB4}"/>
                    </a:ext>
                  </a:extLst>
                </p:cNvPr>
                <p:cNvSpPr txBox="1"/>
                <p:nvPr/>
              </p:nvSpPr>
              <p:spPr>
                <a:xfrm rot="18328913">
                  <a:off x="5264969" y="2912949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548" name="TextBox 547">
                  <a:extLst>
                    <a:ext uri="{FF2B5EF4-FFF2-40B4-BE49-F238E27FC236}">
                      <a16:creationId xmlns:a16="http://schemas.microsoft.com/office/drawing/2014/main" id="{EAB36BC4-615F-3866-F6A4-D338E7370AB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8328913">
                  <a:off x="5264969" y="2912949"/>
                  <a:ext cx="237244" cy="276999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49" name="TextBox 548">
                  <a:extLst>
                    <a:ext uri="{FF2B5EF4-FFF2-40B4-BE49-F238E27FC236}">
                      <a16:creationId xmlns:a16="http://schemas.microsoft.com/office/drawing/2014/main" id="{A6D23C01-C1C6-04B0-5FB7-2FA24EC9C7F6}"/>
                    </a:ext>
                  </a:extLst>
                </p:cNvPr>
                <p:cNvSpPr txBox="1"/>
                <p:nvPr/>
              </p:nvSpPr>
              <p:spPr>
                <a:xfrm rot="18101830">
                  <a:off x="5427263" y="2918570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549" name="TextBox 548">
                  <a:extLst>
                    <a:ext uri="{FF2B5EF4-FFF2-40B4-BE49-F238E27FC236}">
                      <a16:creationId xmlns:a16="http://schemas.microsoft.com/office/drawing/2014/main" id="{A6D23C01-C1C6-04B0-5FB7-2FA24EC9C7F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8101830">
                  <a:off x="5427263" y="2918570"/>
                  <a:ext cx="237244" cy="276999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551" name="Group 550">
            <a:extLst>
              <a:ext uri="{FF2B5EF4-FFF2-40B4-BE49-F238E27FC236}">
                <a16:creationId xmlns:a16="http://schemas.microsoft.com/office/drawing/2014/main" id="{2697B7FA-6FD5-AC67-71E2-32A45B344A9F}"/>
              </a:ext>
            </a:extLst>
          </p:cNvPr>
          <p:cNvGrpSpPr/>
          <p:nvPr/>
        </p:nvGrpSpPr>
        <p:grpSpPr>
          <a:xfrm>
            <a:off x="6331745" y="3368404"/>
            <a:ext cx="611941" cy="276999"/>
            <a:chOff x="5072443" y="2911206"/>
            <a:chExt cx="611941" cy="276999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52" name="TextBox 551">
                  <a:extLst>
                    <a:ext uri="{FF2B5EF4-FFF2-40B4-BE49-F238E27FC236}">
                      <a16:creationId xmlns:a16="http://schemas.microsoft.com/office/drawing/2014/main" id="{278025A3-5822-5489-E067-1D529A990EF7}"/>
                    </a:ext>
                  </a:extLst>
                </p:cNvPr>
                <p:cNvSpPr txBox="1"/>
                <p:nvPr/>
              </p:nvSpPr>
              <p:spPr>
                <a:xfrm rot="19085384">
                  <a:off x="5072443" y="2911206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552" name="TextBox 551">
                  <a:extLst>
                    <a:ext uri="{FF2B5EF4-FFF2-40B4-BE49-F238E27FC236}">
                      <a16:creationId xmlns:a16="http://schemas.microsoft.com/office/drawing/2014/main" id="{278025A3-5822-5489-E067-1D529A990EF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9085384">
                  <a:off x="5072443" y="2911206"/>
                  <a:ext cx="237244" cy="276999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53" name="TextBox 552">
                  <a:extLst>
                    <a:ext uri="{FF2B5EF4-FFF2-40B4-BE49-F238E27FC236}">
                      <a16:creationId xmlns:a16="http://schemas.microsoft.com/office/drawing/2014/main" id="{B3182A6F-0415-6BB6-F49F-FB6D727A7410}"/>
                    </a:ext>
                  </a:extLst>
                </p:cNvPr>
                <p:cNvSpPr txBox="1"/>
                <p:nvPr/>
              </p:nvSpPr>
              <p:spPr>
                <a:xfrm rot="18328913">
                  <a:off x="5264969" y="2912949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553" name="TextBox 552">
                  <a:extLst>
                    <a:ext uri="{FF2B5EF4-FFF2-40B4-BE49-F238E27FC236}">
                      <a16:creationId xmlns:a16="http://schemas.microsoft.com/office/drawing/2014/main" id="{B3182A6F-0415-6BB6-F49F-FB6D727A741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8328913">
                  <a:off x="5264969" y="2912949"/>
                  <a:ext cx="237244" cy="276999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54" name="TextBox 553">
                  <a:extLst>
                    <a:ext uri="{FF2B5EF4-FFF2-40B4-BE49-F238E27FC236}">
                      <a16:creationId xmlns:a16="http://schemas.microsoft.com/office/drawing/2014/main" id="{F33D9F36-7B3A-2CE5-3C7F-BE6435F8CEA0}"/>
                    </a:ext>
                  </a:extLst>
                </p:cNvPr>
                <p:cNvSpPr txBox="1"/>
                <p:nvPr/>
              </p:nvSpPr>
              <p:spPr>
                <a:xfrm rot="18101830">
                  <a:off x="5427263" y="2918570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554" name="TextBox 553">
                  <a:extLst>
                    <a:ext uri="{FF2B5EF4-FFF2-40B4-BE49-F238E27FC236}">
                      <a16:creationId xmlns:a16="http://schemas.microsoft.com/office/drawing/2014/main" id="{F33D9F36-7B3A-2CE5-3C7F-BE6435F8CE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8101830">
                  <a:off x="5427263" y="2918570"/>
                  <a:ext cx="237244" cy="276999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555" name="Group 554">
            <a:extLst>
              <a:ext uri="{FF2B5EF4-FFF2-40B4-BE49-F238E27FC236}">
                <a16:creationId xmlns:a16="http://schemas.microsoft.com/office/drawing/2014/main" id="{31E2EFD1-3453-3F6F-207E-2480A1E213DF}"/>
              </a:ext>
            </a:extLst>
          </p:cNvPr>
          <p:cNvGrpSpPr/>
          <p:nvPr/>
        </p:nvGrpSpPr>
        <p:grpSpPr>
          <a:xfrm>
            <a:off x="7831678" y="3352363"/>
            <a:ext cx="611941" cy="276999"/>
            <a:chOff x="5072443" y="2911206"/>
            <a:chExt cx="611941" cy="276999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56" name="TextBox 555">
                  <a:extLst>
                    <a:ext uri="{FF2B5EF4-FFF2-40B4-BE49-F238E27FC236}">
                      <a16:creationId xmlns:a16="http://schemas.microsoft.com/office/drawing/2014/main" id="{0678D17C-262C-3BF8-4DD7-BA7D18812158}"/>
                    </a:ext>
                  </a:extLst>
                </p:cNvPr>
                <p:cNvSpPr txBox="1"/>
                <p:nvPr/>
              </p:nvSpPr>
              <p:spPr>
                <a:xfrm rot="19085384">
                  <a:off x="5072443" y="2911206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556" name="TextBox 555">
                  <a:extLst>
                    <a:ext uri="{FF2B5EF4-FFF2-40B4-BE49-F238E27FC236}">
                      <a16:creationId xmlns:a16="http://schemas.microsoft.com/office/drawing/2014/main" id="{0678D17C-262C-3BF8-4DD7-BA7D1881215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9085384">
                  <a:off x="5072443" y="2911206"/>
                  <a:ext cx="237244" cy="276999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57" name="TextBox 556">
                  <a:extLst>
                    <a:ext uri="{FF2B5EF4-FFF2-40B4-BE49-F238E27FC236}">
                      <a16:creationId xmlns:a16="http://schemas.microsoft.com/office/drawing/2014/main" id="{49743D57-051F-BE8B-73D3-7B60A6D79D38}"/>
                    </a:ext>
                  </a:extLst>
                </p:cNvPr>
                <p:cNvSpPr txBox="1"/>
                <p:nvPr/>
              </p:nvSpPr>
              <p:spPr>
                <a:xfrm rot="18328913">
                  <a:off x="5264969" y="2912949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557" name="TextBox 556">
                  <a:extLst>
                    <a:ext uri="{FF2B5EF4-FFF2-40B4-BE49-F238E27FC236}">
                      <a16:creationId xmlns:a16="http://schemas.microsoft.com/office/drawing/2014/main" id="{49743D57-051F-BE8B-73D3-7B60A6D79D3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8328913">
                  <a:off x="5264969" y="2912949"/>
                  <a:ext cx="237244" cy="276999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58" name="TextBox 557">
                  <a:extLst>
                    <a:ext uri="{FF2B5EF4-FFF2-40B4-BE49-F238E27FC236}">
                      <a16:creationId xmlns:a16="http://schemas.microsoft.com/office/drawing/2014/main" id="{0FCE2076-24B5-1160-85C2-0AF54EDD2952}"/>
                    </a:ext>
                  </a:extLst>
                </p:cNvPr>
                <p:cNvSpPr txBox="1"/>
                <p:nvPr/>
              </p:nvSpPr>
              <p:spPr>
                <a:xfrm rot="18101830">
                  <a:off x="5427263" y="2918570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558" name="TextBox 557">
                  <a:extLst>
                    <a:ext uri="{FF2B5EF4-FFF2-40B4-BE49-F238E27FC236}">
                      <a16:creationId xmlns:a16="http://schemas.microsoft.com/office/drawing/2014/main" id="{0FCE2076-24B5-1160-85C2-0AF54EDD295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8101830">
                  <a:off x="5427263" y="2918570"/>
                  <a:ext cx="237244" cy="276999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559" name="Group 558">
            <a:extLst>
              <a:ext uri="{FF2B5EF4-FFF2-40B4-BE49-F238E27FC236}">
                <a16:creationId xmlns:a16="http://schemas.microsoft.com/office/drawing/2014/main" id="{431D639A-44D6-0685-0629-ABD3FB5CB9EB}"/>
              </a:ext>
            </a:extLst>
          </p:cNvPr>
          <p:cNvGrpSpPr/>
          <p:nvPr/>
        </p:nvGrpSpPr>
        <p:grpSpPr>
          <a:xfrm>
            <a:off x="3416396" y="3360364"/>
            <a:ext cx="611941" cy="276999"/>
            <a:chOff x="5072443" y="2911206"/>
            <a:chExt cx="611941" cy="276999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60" name="TextBox 559">
                  <a:extLst>
                    <a:ext uri="{FF2B5EF4-FFF2-40B4-BE49-F238E27FC236}">
                      <a16:creationId xmlns:a16="http://schemas.microsoft.com/office/drawing/2014/main" id="{34CD309D-ED5C-F2E5-856A-47CBDAB9C488}"/>
                    </a:ext>
                  </a:extLst>
                </p:cNvPr>
                <p:cNvSpPr txBox="1"/>
                <p:nvPr/>
              </p:nvSpPr>
              <p:spPr>
                <a:xfrm rot="19085384">
                  <a:off x="5072443" y="2911206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560" name="TextBox 559">
                  <a:extLst>
                    <a:ext uri="{FF2B5EF4-FFF2-40B4-BE49-F238E27FC236}">
                      <a16:creationId xmlns:a16="http://schemas.microsoft.com/office/drawing/2014/main" id="{34CD309D-ED5C-F2E5-856A-47CBDAB9C48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9085384">
                  <a:off x="5072443" y="2911206"/>
                  <a:ext cx="237244" cy="276999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61" name="TextBox 560">
                  <a:extLst>
                    <a:ext uri="{FF2B5EF4-FFF2-40B4-BE49-F238E27FC236}">
                      <a16:creationId xmlns:a16="http://schemas.microsoft.com/office/drawing/2014/main" id="{6FBA09F5-8566-7EF7-5D29-BCFA3DB322A9}"/>
                    </a:ext>
                  </a:extLst>
                </p:cNvPr>
                <p:cNvSpPr txBox="1"/>
                <p:nvPr/>
              </p:nvSpPr>
              <p:spPr>
                <a:xfrm rot="18328913">
                  <a:off x="5264969" y="2912949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561" name="TextBox 560">
                  <a:extLst>
                    <a:ext uri="{FF2B5EF4-FFF2-40B4-BE49-F238E27FC236}">
                      <a16:creationId xmlns:a16="http://schemas.microsoft.com/office/drawing/2014/main" id="{6FBA09F5-8566-7EF7-5D29-BCFA3DB322A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8328913">
                  <a:off x="5264969" y="2912949"/>
                  <a:ext cx="237244" cy="276999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62" name="TextBox 561">
                  <a:extLst>
                    <a:ext uri="{FF2B5EF4-FFF2-40B4-BE49-F238E27FC236}">
                      <a16:creationId xmlns:a16="http://schemas.microsoft.com/office/drawing/2014/main" id="{645FE679-0361-DD1D-BAB9-0CC7260BD72F}"/>
                    </a:ext>
                  </a:extLst>
                </p:cNvPr>
                <p:cNvSpPr txBox="1"/>
                <p:nvPr/>
              </p:nvSpPr>
              <p:spPr>
                <a:xfrm rot="18101830">
                  <a:off x="5427263" y="2918570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562" name="TextBox 561">
                  <a:extLst>
                    <a:ext uri="{FF2B5EF4-FFF2-40B4-BE49-F238E27FC236}">
                      <a16:creationId xmlns:a16="http://schemas.microsoft.com/office/drawing/2014/main" id="{645FE679-0361-DD1D-BAB9-0CC7260BD72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8101830">
                  <a:off x="5427263" y="2918570"/>
                  <a:ext cx="237244" cy="276999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563" name="Right Brace 562">
            <a:extLst>
              <a:ext uri="{FF2B5EF4-FFF2-40B4-BE49-F238E27FC236}">
                <a16:creationId xmlns:a16="http://schemas.microsoft.com/office/drawing/2014/main" id="{457B7609-C25A-0172-716B-83D25FB78F2B}"/>
              </a:ext>
            </a:extLst>
          </p:cNvPr>
          <p:cNvSpPr/>
          <p:nvPr/>
        </p:nvSpPr>
        <p:spPr bwMode="auto">
          <a:xfrm rot="5400000">
            <a:off x="6361640" y="3963417"/>
            <a:ext cx="276999" cy="4546532"/>
          </a:xfrm>
          <a:prstGeom prst="rightBrace">
            <a:avLst>
              <a:gd name="adj1" fmla="val 54602"/>
              <a:gd name="adj2" fmla="val 50000"/>
            </a:avLst>
          </a:prstGeom>
          <a:noFill/>
          <a:ln w="127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lg"/>
          </a:ln>
          <a:effectLst/>
        </p:spPr>
        <p:txBody>
          <a:bodyPr rtlCol="0" anchor="ctr"/>
          <a:lstStyle/>
          <a:p>
            <a:pPr algn="ctr"/>
            <a:endParaRPr lang="en-US">
              <a:solidFill>
                <a:srgbClr val="00B05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64" name="TextBox 563">
                <a:extLst>
                  <a:ext uri="{FF2B5EF4-FFF2-40B4-BE49-F238E27FC236}">
                    <a16:creationId xmlns:a16="http://schemas.microsoft.com/office/drawing/2014/main" id="{519954EA-B12D-75A6-C437-A8864847C17D}"/>
                  </a:ext>
                </a:extLst>
              </p:cNvPr>
              <p:cNvSpPr txBox="1"/>
              <p:nvPr/>
            </p:nvSpPr>
            <p:spPr>
              <a:xfrm>
                <a:off x="5895762" y="6350670"/>
                <a:ext cx="108959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𝑁</m:t>
                    </m:r>
                  </m:oMath>
                </a14:m>
                <a:r>
                  <a:rPr lang="en-US" dirty="0">
                    <a:solidFill>
                      <a:srgbClr val="00B050"/>
                    </a:solidFill>
                  </a:rPr>
                  <a:t> leaves</a:t>
                </a:r>
              </a:p>
            </p:txBody>
          </p:sp>
        </mc:Choice>
        <mc:Fallback xmlns="">
          <p:sp>
            <p:nvSpPr>
              <p:cNvPr id="564" name="TextBox 563">
                <a:extLst>
                  <a:ext uri="{FF2B5EF4-FFF2-40B4-BE49-F238E27FC236}">
                    <a16:creationId xmlns:a16="http://schemas.microsoft.com/office/drawing/2014/main" id="{519954EA-B12D-75A6-C437-A8864847C17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95762" y="6350670"/>
                <a:ext cx="1089594" cy="369332"/>
              </a:xfrm>
              <a:prstGeom prst="rect">
                <a:avLst/>
              </a:prstGeom>
              <a:blipFill>
                <a:blip r:embed="rId37"/>
                <a:stretch>
                  <a:fillRect t="-10000" r="-3352" b="-2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65" name="TextBox 564">
                <a:extLst>
                  <a:ext uri="{FF2B5EF4-FFF2-40B4-BE49-F238E27FC236}">
                    <a16:creationId xmlns:a16="http://schemas.microsoft.com/office/drawing/2014/main" id="{BAEE8BD5-D2E3-0B2C-00D1-0D38827B50E0}"/>
                  </a:ext>
                </a:extLst>
              </p:cNvPr>
              <p:cNvSpPr txBox="1"/>
              <p:nvPr/>
            </p:nvSpPr>
            <p:spPr>
              <a:xfrm>
                <a:off x="5870069" y="4985394"/>
                <a:ext cx="1241174" cy="39542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𝑁</m:t>
                        </m:r>
                      </m:e>
                    </m:rad>
                  </m:oMath>
                </a14:m>
                <a:r>
                  <a:rPr lang="en-US" dirty="0">
                    <a:solidFill>
                      <a:srgbClr val="C00000"/>
                    </a:solidFill>
                  </a:rPr>
                  <a:t> leaves</a:t>
                </a:r>
              </a:p>
            </p:txBody>
          </p:sp>
        </mc:Choice>
        <mc:Fallback xmlns="">
          <p:sp>
            <p:nvSpPr>
              <p:cNvPr id="565" name="TextBox 564">
                <a:extLst>
                  <a:ext uri="{FF2B5EF4-FFF2-40B4-BE49-F238E27FC236}">
                    <a16:creationId xmlns:a16="http://schemas.microsoft.com/office/drawing/2014/main" id="{BAEE8BD5-D2E3-0B2C-00D1-0D38827B50E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70069" y="4985394"/>
                <a:ext cx="1241174" cy="395429"/>
              </a:xfrm>
              <a:prstGeom prst="rect">
                <a:avLst/>
              </a:prstGeom>
              <a:blipFill>
                <a:blip r:embed="rId38"/>
                <a:stretch>
                  <a:fillRect t="-1538" r="-2451" b="-24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66" name="TextBox 565">
                <a:extLst>
                  <a:ext uri="{FF2B5EF4-FFF2-40B4-BE49-F238E27FC236}">
                    <a16:creationId xmlns:a16="http://schemas.microsoft.com/office/drawing/2014/main" id="{22A72284-5258-F556-5FDE-EFCBB2CFF512}"/>
                  </a:ext>
                </a:extLst>
              </p:cNvPr>
              <p:cNvSpPr txBox="1"/>
              <p:nvPr/>
            </p:nvSpPr>
            <p:spPr>
              <a:xfrm>
                <a:off x="4275918" y="5754022"/>
                <a:ext cx="887422" cy="29444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sz="120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sz="12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𝑁</m:t>
                        </m:r>
                      </m:e>
                    </m:rad>
                  </m:oMath>
                </a14:m>
                <a:r>
                  <a:rPr lang="en-US" sz="1200" dirty="0">
                    <a:solidFill>
                      <a:srgbClr val="00B050"/>
                    </a:solidFill>
                  </a:rPr>
                  <a:t> leaves</a:t>
                </a:r>
              </a:p>
            </p:txBody>
          </p:sp>
        </mc:Choice>
        <mc:Fallback xmlns="">
          <p:sp>
            <p:nvSpPr>
              <p:cNvPr id="566" name="TextBox 565">
                <a:extLst>
                  <a:ext uri="{FF2B5EF4-FFF2-40B4-BE49-F238E27FC236}">
                    <a16:creationId xmlns:a16="http://schemas.microsoft.com/office/drawing/2014/main" id="{22A72284-5258-F556-5FDE-EFCBB2CFF51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75918" y="5754022"/>
                <a:ext cx="887422" cy="294440"/>
              </a:xfrm>
              <a:prstGeom prst="rect">
                <a:avLst/>
              </a:prstGeom>
              <a:blipFill>
                <a:blip r:embed="rId39"/>
                <a:stretch>
                  <a:fillRect b="-1458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67" name="TextBox 566">
                <a:extLst>
                  <a:ext uri="{FF2B5EF4-FFF2-40B4-BE49-F238E27FC236}">
                    <a16:creationId xmlns:a16="http://schemas.microsoft.com/office/drawing/2014/main" id="{8A7900A4-46DC-FA0F-C414-17BC2C7188AA}"/>
                  </a:ext>
                </a:extLst>
              </p:cNvPr>
              <p:cNvSpPr txBox="1"/>
              <p:nvPr/>
            </p:nvSpPr>
            <p:spPr>
              <a:xfrm>
                <a:off x="5310629" y="5754023"/>
                <a:ext cx="887422" cy="29444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sz="120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sz="12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𝑁</m:t>
                        </m:r>
                      </m:e>
                    </m:rad>
                  </m:oMath>
                </a14:m>
                <a:r>
                  <a:rPr lang="en-US" sz="1200" dirty="0">
                    <a:solidFill>
                      <a:srgbClr val="00B050"/>
                    </a:solidFill>
                  </a:rPr>
                  <a:t> leaves</a:t>
                </a:r>
              </a:p>
            </p:txBody>
          </p:sp>
        </mc:Choice>
        <mc:Fallback xmlns="">
          <p:sp>
            <p:nvSpPr>
              <p:cNvPr id="567" name="TextBox 566">
                <a:extLst>
                  <a:ext uri="{FF2B5EF4-FFF2-40B4-BE49-F238E27FC236}">
                    <a16:creationId xmlns:a16="http://schemas.microsoft.com/office/drawing/2014/main" id="{8A7900A4-46DC-FA0F-C414-17BC2C7188A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10629" y="5754023"/>
                <a:ext cx="887422" cy="294440"/>
              </a:xfrm>
              <a:prstGeom prst="rect">
                <a:avLst/>
              </a:prstGeom>
              <a:blipFill>
                <a:blip r:embed="rId40"/>
                <a:stretch>
                  <a:fillRect b="-1458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68" name="TextBox 567">
                <a:extLst>
                  <a:ext uri="{FF2B5EF4-FFF2-40B4-BE49-F238E27FC236}">
                    <a16:creationId xmlns:a16="http://schemas.microsoft.com/office/drawing/2014/main" id="{82E1C29A-394D-BBED-E256-E056FBC9F780}"/>
                  </a:ext>
                </a:extLst>
              </p:cNvPr>
              <p:cNvSpPr txBox="1"/>
              <p:nvPr/>
            </p:nvSpPr>
            <p:spPr>
              <a:xfrm>
                <a:off x="6762435" y="5754024"/>
                <a:ext cx="887422" cy="29444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sz="120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sz="12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𝑁</m:t>
                        </m:r>
                      </m:e>
                    </m:rad>
                  </m:oMath>
                </a14:m>
                <a:r>
                  <a:rPr lang="en-US" sz="1200" dirty="0">
                    <a:solidFill>
                      <a:srgbClr val="00B050"/>
                    </a:solidFill>
                  </a:rPr>
                  <a:t> leaves</a:t>
                </a:r>
              </a:p>
            </p:txBody>
          </p:sp>
        </mc:Choice>
        <mc:Fallback xmlns="">
          <p:sp>
            <p:nvSpPr>
              <p:cNvPr id="568" name="TextBox 567">
                <a:extLst>
                  <a:ext uri="{FF2B5EF4-FFF2-40B4-BE49-F238E27FC236}">
                    <a16:creationId xmlns:a16="http://schemas.microsoft.com/office/drawing/2014/main" id="{82E1C29A-394D-BBED-E256-E056FBC9F78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62435" y="5754024"/>
                <a:ext cx="887422" cy="294440"/>
              </a:xfrm>
              <a:prstGeom prst="rect">
                <a:avLst/>
              </a:prstGeom>
              <a:blipFill>
                <a:blip r:embed="rId41"/>
                <a:stretch>
                  <a:fillRect b="-1458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69" name="TextBox 568">
                <a:extLst>
                  <a:ext uri="{FF2B5EF4-FFF2-40B4-BE49-F238E27FC236}">
                    <a16:creationId xmlns:a16="http://schemas.microsoft.com/office/drawing/2014/main" id="{801F0BE8-158C-83FC-C1B0-40DB428C8C62}"/>
                  </a:ext>
                </a:extLst>
              </p:cNvPr>
              <p:cNvSpPr txBox="1"/>
              <p:nvPr/>
            </p:nvSpPr>
            <p:spPr>
              <a:xfrm>
                <a:off x="7821208" y="5754025"/>
                <a:ext cx="887422" cy="29444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sz="120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sz="12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𝑁</m:t>
                        </m:r>
                      </m:e>
                    </m:rad>
                  </m:oMath>
                </a14:m>
                <a:r>
                  <a:rPr lang="en-US" sz="1200" dirty="0">
                    <a:solidFill>
                      <a:srgbClr val="00B050"/>
                    </a:solidFill>
                  </a:rPr>
                  <a:t> leaves</a:t>
                </a:r>
              </a:p>
            </p:txBody>
          </p:sp>
        </mc:Choice>
        <mc:Fallback xmlns="">
          <p:sp>
            <p:nvSpPr>
              <p:cNvPr id="569" name="TextBox 568">
                <a:extLst>
                  <a:ext uri="{FF2B5EF4-FFF2-40B4-BE49-F238E27FC236}">
                    <a16:creationId xmlns:a16="http://schemas.microsoft.com/office/drawing/2014/main" id="{801F0BE8-158C-83FC-C1B0-40DB428C8C6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21208" y="5754025"/>
                <a:ext cx="887422" cy="294440"/>
              </a:xfrm>
              <a:prstGeom prst="rect">
                <a:avLst/>
              </a:prstGeom>
              <a:blipFill>
                <a:blip r:embed="rId42"/>
                <a:stretch>
                  <a:fillRect b="-1458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70" name="TextBox 569">
                <a:extLst>
                  <a:ext uri="{FF2B5EF4-FFF2-40B4-BE49-F238E27FC236}">
                    <a16:creationId xmlns:a16="http://schemas.microsoft.com/office/drawing/2014/main" id="{873F4B2A-2623-8525-76CF-5EC00B011236}"/>
                  </a:ext>
                </a:extLst>
              </p:cNvPr>
              <p:cNvSpPr txBox="1"/>
              <p:nvPr/>
            </p:nvSpPr>
            <p:spPr>
              <a:xfrm>
                <a:off x="4700081" y="1244617"/>
                <a:ext cx="4102726" cy="607987"/>
              </a:xfrm>
              <a:prstGeom prst="rect">
                <a:avLst/>
              </a:prstGeom>
              <a:noFill/>
              <a:ln w="12700">
                <a:solidFill>
                  <a:srgbClr val="00B0F0"/>
                </a:solidFill>
              </a:ln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Some number of subproblems, each</a:t>
                </a:r>
              </a:p>
              <a:p>
                <a:r>
                  <a:rPr lang="en-US" sz="1600" dirty="0"/>
                  <a:t>corresponding to a decision tree of </a:t>
                </a:r>
                <a:r>
                  <a:rPr lang="en-US" sz="1600" dirty="0">
                    <a:solidFill>
                      <a:srgbClr val="C00000"/>
                    </a:solidFill>
                  </a:rPr>
                  <a:t>size 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sz="160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sz="1600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𝑁</m:t>
                        </m:r>
                      </m:e>
                    </m:rad>
                  </m:oMath>
                </a14:m>
                <a:endParaRPr lang="en-US" sz="1600" dirty="0"/>
              </a:p>
            </p:txBody>
          </p:sp>
        </mc:Choice>
        <mc:Fallback xmlns="">
          <p:sp>
            <p:nvSpPr>
              <p:cNvPr id="570" name="TextBox 569">
                <a:extLst>
                  <a:ext uri="{FF2B5EF4-FFF2-40B4-BE49-F238E27FC236}">
                    <a16:creationId xmlns:a16="http://schemas.microsoft.com/office/drawing/2014/main" id="{873F4B2A-2623-8525-76CF-5EC00B01123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00081" y="1244617"/>
                <a:ext cx="4102726" cy="607987"/>
              </a:xfrm>
              <a:prstGeom prst="rect">
                <a:avLst/>
              </a:prstGeom>
              <a:blipFill>
                <a:blip r:embed="rId43"/>
                <a:stretch>
                  <a:fillRect l="-593" t="-1961" b="-10784"/>
                </a:stretch>
              </a:blipFill>
              <a:ln w="12700">
                <a:solidFill>
                  <a:srgbClr val="00B0F0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72" name="Straight Arrow Connector 571">
            <a:extLst>
              <a:ext uri="{FF2B5EF4-FFF2-40B4-BE49-F238E27FC236}">
                <a16:creationId xmlns:a16="http://schemas.microsoft.com/office/drawing/2014/main" id="{6CE34722-E349-4C1E-DDC7-22DD63B0F224}"/>
              </a:ext>
            </a:extLst>
          </p:cNvPr>
          <p:cNvCxnSpPr>
            <a:stCxn id="570" idx="1"/>
            <a:endCxn id="30" idx="6"/>
          </p:cNvCxnSpPr>
          <p:nvPr/>
        </p:nvCxnSpPr>
        <p:spPr bwMode="auto">
          <a:xfrm flipH="1">
            <a:off x="3075843" y="1548611"/>
            <a:ext cx="1624238" cy="364303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rgbClr val="00B0F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573" name="Straight Arrow Connector 572">
            <a:extLst>
              <a:ext uri="{FF2B5EF4-FFF2-40B4-BE49-F238E27FC236}">
                <a16:creationId xmlns:a16="http://schemas.microsoft.com/office/drawing/2014/main" id="{BFE2BD88-76A5-F894-9C29-B6FC5E0FCC68}"/>
              </a:ext>
            </a:extLst>
          </p:cNvPr>
          <p:cNvCxnSpPr>
            <a:cxnSpLocks/>
            <a:stCxn id="570" idx="2"/>
            <a:endCxn id="143" idx="0"/>
          </p:cNvCxnSpPr>
          <p:nvPr/>
        </p:nvCxnSpPr>
        <p:spPr bwMode="auto">
          <a:xfrm flipH="1">
            <a:off x="2825412" y="1852604"/>
            <a:ext cx="3926032" cy="973744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rgbClr val="00B0F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574" name="Straight Arrow Connector 573">
            <a:extLst>
              <a:ext uri="{FF2B5EF4-FFF2-40B4-BE49-F238E27FC236}">
                <a16:creationId xmlns:a16="http://schemas.microsoft.com/office/drawing/2014/main" id="{D7F04A79-51A8-4A8B-733D-359635C90C55}"/>
              </a:ext>
            </a:extLst>
          </p:cNvPr>
          <p:cNvCxnSpPr>
            <a:cxnSpLocks/>
            <a:stCxn id="570" idx="2"/>
            <a:endCxn id="126" idx="0"/>
          </p:cNvCxnSpPr>
          <p:nvPr/>
        </p:nvCxnSpPr>
        <p:spPr bwMode="auto">
          <a:xfrm flipH="1">
            <a:off x="4300482" y="1852604"/>
            <a:ext cx="2450962" cy="1005965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rgbClr val="00B0F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575" name="Straight Arrow Connector 574">
            <a:extLst>
              <a:ext uri="{FF2B5EF4-FFF2-40B4-BE49-F238E27FC236}">
                <a16:creationId xmlns:a16="http://schemas.microsoft.com/office/drawing/2014/main" id="{D323A89C-D917-C80C-BE2A-F45580BE4361}"/>
              </a:ext>
            </a:extLst>
          </p:cNvPr>
          <p:cNvCxnSpPr>
            <a:cxnSpLocks/>
            <a:stCxn id="570" idx="2"/>
            <a:endCxn id="109" idx="0"/>
          </p:cNvCxnSpPr>
          <p:nvPr/>
        </p:nvCxnSpPr>
        <p:spPr bwMode="auto">
          <a:xfrm flipH="1">
            <a:off x="5752936" y="1852604"/>
            <a:ext cx="998508" cy="965733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rgbClr val="00B0F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576" name="Straight Arrow Connector 575">
            <a:extLst>
              <a:ext uri="{FF2B5EF4-FFF2-40B4-BE49-F238E27FC236}">
                <a16:creationId xmlns:a16="http://schemas.microsoft.com/office/drawing/2014/main" id="{EB7EF3B8-F904-B1F1-C1F9-A67DE952AB20}"/>
              </a:ext>
            </a:extLst>
          </p:cNvPr>
          <p:cNvCxnSpPr>
            <a:cxnSpLocks/>
            <a:stCxn id="570" idx="2"/>
            <a:endCxn id="92" idx="0"/>
          </p:cNvCxnSpPr>
          <p:nvPr/>
        </p:nvCxnSpPr>
        <p:spPr bwMode="auto">
          <a:xfrm>
            <a:off x="6751444" y="1852604"/>
            <a:ext cx="509427" cy="957901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rgbClr val="00B0F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85" name="TextBox 584">
                <a:extLst>
                  <a:ext uri="{FF2B5EF4-FFF2-40B4-BE49-F238E27FC236}">
                    <a16:creationId xmlns:a16="http://schemas.microsoft.com/office/drawing/2014/main" id="{D160FAD8-979D-C29E-C18F-599650FC562D}"/>
                  </a:ext>
                </a:extLst>
              </p:cNvPr>
              <p:cNvSpPr txBox="1"/>
              <p:nvPr/>
            </p:nvSpPr>
            <p:spPr>
              <a:xfrm>
                <a:off x="264853" y="5178623"/>
                <a:ext cx="3608488" cy="147732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u="sng" dirty="0"/>
                  <a:t>Standard divide-and-conquer</a:t>
                </a:r>
              </a:p>
              <a:p>
                <a:r>
                  <a:rPr lang="en-US" dirty="0"/>
                  <a:t>2 problems of half size</a:t>
                </a:r>
              </a:p>
              <a:p>
                <a:endParaRPr lang="en-US" dirty="0"/>
              </a:p>
              <a:p>
                <a:r>
                  <a:rPr lang="en-US" u="sng" dirty="0"/>
                  <a:t>CFLOBDD divide-and-conquer</a:t>
                </a:r>
              </a:p>
              <a:p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𝛾</m:t>
                    </m:r>
                  </m:oMath>
                </a14:m>
                <a:r>
                  <a:rPr lang="en-US" dirty="0"/>
                  <a:t> problems with </a:t>
                </a:r>
                <a:r>
                  <a:rPr lang="en-US" dirty="0">
                    <a:solidFill>
                      <a:srgbClr val="C00000"/>
                    </a:solidFill>
                  </a:rPr>
                  <a:t>half the variables</a:t>
                </a:r>
              </a:p>
            </p:txBody>
          </p:sp>
        </mc:Choice>
        <mc:Fallback xmlns="">
          <p:sp>
            <p:nvSpPr>
              <p:cNvPr id="585" name="TextBox 584">
                <a:extLst>
                  <a:ext uri="{FF2B5EF4-FFF2-40B4-BE49-F238E27FC236}">
                    <a16:creationId xmlns:a16="http://schemas.microsoft.com/office/drawing/2014/main" id="{D160FAD8-979D-C29E-C18F-599650FC562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4853" y="5178623"/>
                <a:ext cx="3608488" cy="1477328"/>
              </a:xfrm>
              <a:prstGeom prst="rect">
                <a:avLst/>
              </a:prstGeom>
              <a:blipFill>
                <a:blip r:embed="rId44"/>
                <a:stretch>
                  <a:fillRect l="-1351" t="-2479" r="-845" b="-578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Arrow: Right 2">
            <a:extLst>
              <a:ext uri="{FF2B5EF4-FFF2-40B4-BE49-F238E27FC236}">
                <a16:creationId xmlns:a16="http://schemas.microsoft.com/office/drawing/2014/main" id="{3D81D700-BCEF-7F36-C3A1-258165D0601D}"/>
              </a:ext>
            </a:extLst>
          </p:cNvPr>
          <p:cNvSpPr/>
          <p:nvPr/>
        </p:nvSpPr>
        <p:spPr bwMode="auto">
          <a:xfrm>
            <a:off x="119344" y="2481761"/>
            <a:ext cx="927230" cy="158753"/>
          </a:xfrm>
          <a:prstGeom prst="rightArrow">
            <a:avLst>
              <a:gd name="adj1" fmla="val 37342"/>
              <a:gd name="adj2" fmla="val 103801"/>
            </a:avLst>
          </a:prstGeom>
          <a:solidFill>
            <a:schemeClr val="accent2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5" name="Arrow: Right 4">
            <a:extLst>
              <a:ext uri="{FF2B5EF4-FFF2-40B4-BE49-F238E27FC236}">
                <a16:creationId xmlns:a16="http://schemas.microsoft.com/office/drawing/2014/main" id="{B4A37F31-6A8B-E6AB-6E80-5AD3F51EB80C}"/>
              </a:ext>
            </a:extLst>
          </p:cNvPr>
          <p:cNvSpPr/>
          <p:nvPr/>
        </p:nvSpPr>
        <p:spPr bwMode="auto">
          <a:xfrm>
            <a:off x="3927243" y="5283283"/>
            <a:ext cx="681433" cy="123410"/>
          </a:xfrm>
          <a:prstGeom prst="rightArrow">
            <a:avLst>
              <a:gd name="adj1" fmla="val 37342"/>
              <a:gd name="adj2" fmla="val 103801"/>
            </a:avLst>
          </a:prstGeom>
          <a:solidFill>
            <a:schemeClr val="accent2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9590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5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0" grpId="0" animBg="1"/>
      <p:bldP spid="585" grpId="0"/>
      <p:bldP spid="3" grpId="0" animBg="1"/>
      <p:bldP spid="5" grpId="0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E53099A-F1C6-DEC3-2AEB-8D1E2E146B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An Exponential-Size Gap (CFLOBDD &lt;&lt; BDD)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04222535-8FC8-F3EA-ED48-0C53C75610CA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ln>
                <a:noFill/>
              </a:ln>
            </p:spPr>
            <p:txBody>
              <a:bodyPr>
                <a:normAutofit/>
              </a:bodyPr>
              <a:lstStyle/>
              <a:p>
                <a:r>
                  <a:rPr lang="en-US" dirty="0"/>
                  <a:t>Id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={</m:t>
                    </m:r>
                    <m:d>
                      <m:d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acc>
                          <m:accPr>
                            <m:chr m:val="⃗"/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acc>
                          <m:accPr>
                            <m:chr m:val="⃗"/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</m:d>
                    <m:r>
                      <a:rPr lang="en-US" b="0" i="1" smtClean="0">
                        <a:latin typeface="Cambria Math" panose="02040503050406030204" pitchFamily="18" charset="0"/>
                      </a:rPr>
                      <m:t>∣</m:t>
                    </m:r>
                    <m:acc>
                      <m:accPr>
                        <m:chr m:val="⃗"/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b="0" i="1" smtClean="0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⃗"/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en-US" b="0" i="1" smtClean="0">
                        <a:latin typeface="Cambria Math" panose="02040503050406030204" pitchFamily="18" charset="0"/>
                      </a:rPr>
                      <m:t>}</m:t>
                    </m:r>
                  </m:oMath>
                </a14:m>
                <a:r>
                  <a:rPr lang="en-US" dirty="0"/>
                  <a:t>, where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/>
                  <a:t> and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dirty="0"/>
                  <a:t> have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US" dirty="0"/>
                  <a:t> bits</a:t>
                </a:r>
              </a:p>
              <a:p>
                <a:r>
                  <a:rPr lang="en-US" dirty="0"/>
                  <a:t>With a BDD, the best-case size of Id is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b="0" i="0" smtClean="0">
                        <a:latin typeface="Cambria Math" panose="02040503050406030204" pitchFamily="18" charset="0"/>
                      </a:rPr>
                      <m:t>Θ</m:t>
                    </m:r>
                    <m:d>
                      <m:d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d>
                  </m:oMath>
                </a14:m>
                <a:endParaRPr lang="en-US" b="0" dirty="0"/>
              </a:p>
              <a:p>
                <a:pPr lvl="1"/>
                <a:r>
                  <a:rPr lang="en-US" dirty="0"/>
                  <a:t>There is </a:t>
                </a:r>
                <a:r>
                  <a:rPr lang="en-US" dirty="0">
                    <a:solidFill>
                      <a:srgbClr val="C00000"/>
                    </a:solidFill>
                  </a:rPr>
                  <a:t>no variable order </a:t>
                </a:r>
                <a:r>
                  <a:rPr lang="en-US" dirty="0"/>
                  <a:t>that allows a BDD for Id to be of sublinear size</a:t>
                </a:r>
              </a:p>
              <a:p>
                <a:r>
                  <a:rPr lang="en-US" dirty="0"/>
                  <a:t>With the interleaved variable order, the size of the CFLOBDD for Id is </a:t>
                </a:r>
                <a14:m>
                  <m:oMath xmlns:m="http://schemas.openxmlformats.org/officeDocument/2006/math">
                    <m:r>
                      <a:rPr lang="en-US" b="0" i="1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𝑂</m:t>
                    </m:r>
                    <m:d>
                      <m:dPr>
                        <m:ctrlP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func>
                          <m:funcPr>
                            <m:ctrlP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uncPr>
                          <m:fName>
                            <m:r>
                              <m:rPr>
                                <m:sty m:val="p"/>
                              </m:rPr>
                              <a:rPr lang="en-US" b="0" i="0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log</m:t>
                            </m:r>
                          </m:fName>
                          <m:e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e>
                        </m:func>
                      </m:e>
                    </m:d>
                  </m:oMath>
                </a14:m>
                <a:endParaRPr lang="en-US" b="0" dirty="0"/>
              </a:p>
              <a:p>
                <a:endParaRPr lang="en-US" dirty="0"/>
              </a:p>
              <a:p>
                <a:r>
                  <a:rPr lang="en-US" dirty="0"/>
                  <a:t>Similar result for the Addition relation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{</m:t>
                      </m:r>
                      <m:d>
                        <m:d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</m:acc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𝑧</m:t>
                              </m:r>
                            </m:e>
                          </m:acc>
                        </m:e>
                      </m:d>
                      <m:r>
                        <a:rPr lang="en-US" i="1">
                          <a:latin typeface="Cambria Math" panose="02040503050406030204" pitchFamily="18" charset="0"/>
                        </a:rPr>
                        <m:t>∣</m:t>
                      </m:r>
                      <m:acc>
                        <m:accPr>
                          <m:chr m:val="⃗"/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𝑧</m:t>
                          </m:r>
                        </m:e>
                      </m:acc>
                      <m:r>
                        <a:rPr lang="en-US" i="1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+</m:t>
                      </m:r>
                      <m:acc>
                        <m:accPr>
                          <m:chr m:val="⃗"/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𝑚𝑜𝑑</m:t>
                      </m:r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sSup>
                        <m:sSup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  <m: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𝑛</m:t>
                          </m:r>
                        </m:sup>
                      </m:sSup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}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04222535-8FC8-F3EA-ED48-0C53C75610CA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1259" t="-1389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0809800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568E2F1-27A5-B319-024F-E8DBF9003B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600" dirty="0"/>
              <a:t>A Polynomial-Size Gap (BDD &lt; CFLOBDD)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33921FE2-1097-B208-0BD2-F3BB75F85471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76400"/>
                <a:ext cx="8229600" cy="4221163"/>
              </a:xfrm>
              <a:ln>
                <a:noFill/>
              </a:ln>
            </p:spPr>
            <p:txBody>
              <a:bodyPr/>
              <a:lstStyle/>
              <a:p>
                <a:pPr marL="0" indent="0">
                  <a:buNone/>
                </a:pPr>
                <a:r>
                  <a:rPr lang="en-US" dirty="0"/>
                  <a:t>If BDD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</m:sub>
                    </m:sSub>
                  </m:oMath>
                </a14:m>
                <a:r>
                  <a:rPr lang="en-US" dirty="0"/>
                  <a:t> for function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𝑓</m:t>
                    </m:r>
                  </m:oMath>
                </a14:m>
                <a:r>
                  <a:rPr lang="en-US" dirty="0"/>
                  <a:t> is of size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US" dirty="0"/>
                  <a:t> and uses variable ordering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𝑂𝑟𝑑</m:t>
                    </m:r>
                  </m:oMath>
                </a14:m>
                <a:r>
                  <a:rPr lang="en-US" dirty="0"/>
                  <a:t>, then the CFLOBDD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</m:sub>
                    </m:sSub>
                  </m:oMath>
                </a14:m>
                <a:r>
                  <a:rPr lang="en-US" dirty="0"/>
                  <a:t> for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𝑓</m:t>
                    </m:r>
                  </m:oMath>
                </a14:m>
                <a:r>
                  <a:rPr lang="en-US" dirty="0"/>
                  <a:t> that also uses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𝑂𝑟𝑑</m:t>
                    </m:r>
                  </m:oMath>
                </a14:m>
                <a:r>
                  <a:rPr lang="en-US" dirty="0"/>
                  <a:t> has no more than</a:t>
                </a:r>
              </a:p>
              <a:p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𝑂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 </m:t>
                    </m:r>
                    <m:func>
                      <m:func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b="0" i="0" smtClean="0">
                            <a:latin typeface="Cambria Math" panose="02040503050406030204" pitchFamily="18" charset="0"/>
                          </a:rPr>
                          <m:t>log</m:t>
                        </m:r>
                      </m:fName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func>
                    <m:r>
                      <a:rPr lang="en-US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 groupings:</a:t>
                </a:r>
              </a:p>
              <a:p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𝑂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(</m:t>
                    </m:r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 vertices:</a:t>
                </a:r>
              </a:p>
              <a:p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𝑂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(</m:t>
                    </m:r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  <m:r>
                      <a:rPr lang="en-US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 edges:</a:t>
                </a:r>
              </a:p>
              <a:p>
                <a:pPr marL="0" indent="0">
                  <a:buNone/>
                </a:pPr>
                <a:r>
                  <a:rPr lang="en-US" dirty="0"/>
                  <a:t>Thus, </a:t>
                </a:r>
                <a14:m>
                  <m:oMath xmlns:m="http://schemas.openxmlformats.org/officeDocument/2006/math">
                    <m:d>
                      <m:dPr>
                        <m:begChr m:val="|"/>
                        <m:endChr m:val="|"/>
                        <m:ctrlPr>
                          <a:rPr lang="en-US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𝐶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𝑓</m:t>
                            </m:r>
                          </m:sub>
                        </m:sSub>
                      </m:e>
                    </m:d>
                    <m:r>
                      <a:rPr lang="en-US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𝑂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(</m:t>
                    </m:r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begChr m:val="|"/>
                            <m:endChr m:val="|"/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𝐵</m:t>
                                </m:r>
                              </m:e>
                              <m:sub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𝑓</m:t>
                                </m:r>
                              </m:sub>
                            </m:sSub>
                          </m:e>
                        </m:d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  <m:r>
                      <a:rPr lang="en-US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33921FE2-1097-B208-0BD2-F3BB75F85471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76400"/>
                <a:ext cx="8229600" cy="4221163"/>
              </a:xfrm>
              <a:blipFill>
                <a:blip r:embed="rId2"/>
                <a:stretch>
                  <a:fillRect l="-1481" t="-1590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" name="Group 3">
            <a:extLst>
              <a:ext uri="{FF2B5EF4-FFF2-40B4-BE49-F238E27FC236}">
                <a16:creationId xmlns:a16="http://schemas.microsoft.com/office/drawing/2014/main" id="{157725E6-587D-9AF9-58B9-5C7418936DAC}"/>
              </a:ext>
            </a:extLst>
          </p:cNvPr>
          <p:cNvGrpSpPr/>
          <p:nvPr/>
        </p:nvGrpSpPr>
        <p:grpSpPr>
          <a:xfrm>
            <a:off x="8079599" y="79248"/>
            <a:ext cx="992579" cy="1632013"/>
            <a:chOff x="8033879" y="109728"/>
            <a:chExt cx="992579" cy="1632013"/>
          </a:xfrm>
        </p:grpSpPr>
        <p:pic>
          <p:nvPicPr>
            <p:cNvPr id="5" name="Content Placeholder 4" descr="A child in glasses smiling in front of a bush of white flowers&#10;&#10;Description automatically generated">
              <a:extLst>
                <a:ext uri="{FF2B5EF4-FFF2-40B4-BE49-F238E27FC236}">
                  <a16:creationId xmlns:a16="http://schemas.microsoft.com/office/drawing/2014/main" id="{23DA5DCC-5663-6001-3E49-9226EC1BBD3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 bwMode="auto">
            <a:xfrm>
              <a:off x="8063492" y="109728"/>
              <a:ext cx="933352" cy="1033272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B9A34355-42E9-3C8E-7F46-3B21DE7F2E97}"/>
                </a:ext>
              </a:extLst>
            </p:cNvPr>
            <p:cNvSpPr txBox="1"/>
            <p:nvPr/>
          </p:nvSpPr>
          <p:spPr>
            <a:xfrm>
              <a:off x="8033879" y="1156966"/>
              <a:ext cx="99257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 err="1"/>
                <a:t>Xusheng</a:t>
              </a:r>
              <a:endParaRPr lang="en-US" sz="1600" dirty="0"/>
            </a:p>
            <a:p>
              <a:pPr algn="ctr"/>
              <a:r>
                <a:rPr lang="en-US" sz="1600" dirty="0"/>
                <a:t>Zhi</a:t>
              </a:r>
            </a:p>
          </p:txBody>
        </p:sp>
      </p:grpSp>
      <p:sp>
        <p:nvSpPr>
          <p:cNvPr id="7" name="Oval 6">
            <a:extLst>
              <a:ext uri="{FF2B5EF4-FFF2-40B4-BE49-F238E27FC236}">
                <a16:creationId xmlns:a16="http://schemas.microsoft.com/office/drawing/2014/main" id="{FB3F24BE-B23C-304B-767A-1EFCCEEB27FE}"/>
              </a:ext>
            </a:extLst>
          </p:cNvPr>
          <p:cNvSpPr/>
          <p:nvPr/>
        </p:nvSpPr>
        <p:spPr bwMode="auto">
          <a:xfrm>
            <a:off x="4404360" y="3185160"/>
            <a:ext cx="274320" cy="472440"/>
          </a:xfrm>
          <a:prstGeom prst="ellips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8" name="Oval 178">
            <a:extLst>
              <a:ext uri="{FF2B5EF4-FFF2-40B4-BE49-F238E27FC236}">
                <a16:creationId xmlns:a16="http://schemas.microsoft.com/office/drawing/2014/main" id="{F7005C24-7C52-5C5F-89B9-DD22E362A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3420" y="3943872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" name="Oval 178">
            <a:extLst>
              <a:ext uri="{FF2B5EF4-FFF2-40B4-BE49-F238E27FC236}">
                <a16:creationId xmlns:a16="http://schemas.microsoft.com/office/drawing/2014/main" id="{30FCC5D2-788F-6D32-E022-1A0707EB17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7660" y="4408692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" name="Oval 178">
            <a:extLst>
              <a:ext uri="{FF2B5EF4-FFF2-40B4-BE49-F238E27FC236}">
                <a16:creationId xmlns:a16="http://schemas.microsoft.com/office/drawing/2014/main" id="{E0ED70F0-50EE-0431-9FC4-0CD4E43CE1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9180" y="4413024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BEF00ABD-354D-D064-3123-BE5E19C3F64A}"/>
              </a:ext>
            </a:extLst>
          </p:cNvPr>
          <p:cNvCxnSpPr>
            <a:stCxn id="9" idx="6"/>
            <a:endCxn id="10" idx="2"/>
          </p:cNvCxnSpPr>
          <p:nvPr/>
        </p:nvCxnSpPr>
        <p:spPr bwMode="auto">
          <a:xfrm>
            <a:off x="4213860" y="4446792"/>
            <a:ext cx="655320" cy="4332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1663353143"/>
      </p:ext>
    </p:extLst>
  </p:cSld>
  <p:clrMapOvr>
    <a:masterClrMapping/>
  </p:clrMapOvr>
</p:sld>
</file>

<file path=ppt/theme/theme1.xml><?xml version="1.0" encoding="utf-8"?>
<a:theme xmlns:a="http://schemas.openxmlformats.org/drawingml/2006/main" name="POPL18TutorialTheme1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lank Presentation">
      <a:majorFont>
        <a:latin typeface="Arial Black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 smtClean="0">
            <a:ln>
              <a:noFill/>
            </a:ln>
            <a:solidFill>
              <a:schemeClr val="bg2"/>
            </a:solidFill>
            <a:effectLst/>
            <a:latin typeface="Arial" charset="0"/>
          </a:defRPr>
        </a:defPPr>
      </a:lstStyle>
    </a:spDef>
    <a:lnDef>
      <a:spPr bwMode="auto"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lg"/>
        </a:ln>
        <a:effectLst/>
      </a:spPr>
      <a:bodyPr/>
      <a:lstStyle/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POPL18TutorialTheme1" id="{A582DBA5-F38B-4DDA-AD04-63977A0EC127}" vid="{ADB6E06D-6D69-4B93-8835-92FDD216835C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16477</TotalTime>
  <Words>6351</Words>
  <Application>Microsoft Office PowerPoint</Application>
  <PresentationFormat>On-screen Show (4:3)</PresentationFormat>
  <Paragraphs>1929</Paragraphs>
  <Slides>127</Slides>
  <Notes>40</Notes>
  <HiddenSlides>19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127</vt:i4>
      </vt:variant>
    </vt:vector>
  </HeadingPairs>
  <TitlesOfParts>
    <vt:vector size="139" baseType="lpstr">
      <vt:lpstr>Calibri Light</vt:lpstr>
      <vt:lpstr>Times New Roman</vt:lpstr>
      <vt:lpstr>Yu Mincho Demibold</vt:lpstr>
      <vt:lpstr>Wingdings</vt:lpstr>
      <vt:lpstr>Calibri</vt:lpstr>
      <vt:lpstr>Arial</vt:lpstr>
      <vt:lpstr>Yu Mincho</vt:lpstr>
      <vt:lpstr>Cambria Math</vt:lpstr>
      <vt:lpstr>Arial Black</vt:lpstr>
      <vt:lpstr>Arial Rounded MT Bold</vt:lpstr>
      <vt:lpstr>POPL18TutorialTheme1</vt:lpstr>
      <vt:lpstr>Office Theme</vt:lpstr>
      <vt:lpstr>We Will Publish No Algorithm Before Its Time</vt:lpstr>
      <vt:lpstr>PowerPoint Presentation</vt:lpstr>
      <vt:lpstr>CFLOBDDs: Context-Free Language Ordered Binary Decision Diagrams  </vt:lpstr>
      <vt:lpstr>Ingredients of the Story</vt:lpstr>
      <vt:lpstr>What this Talk is About</vt:lpstr>
      <vt:lpstr>The Story in a Nutshell, Part I</vt:lpstr>
      <vt:lpstr>The Story in a Nutshell, Part II</vt:lpstr>
      <vt:lpstr>A Few Pieces of General CS Knowledge Assumed</vt:lpstr>
      <vt:lpstr>A Few Pieces of General CS Knowledge Assumed</vt:lpstr>
      <vt:lpstr>Outline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λx_0,x_1,y_0,y_1.(x_0∧x_1 )∨(y_0∧y_1)</vt:lpstr>
      <vt:lpstr>Best Case for OBDDs: λx_0,x_1,x_2,x_3.v</vt:lpstr>
      <vt:lpstr>BDD Properties</vt:lpstr>
      <vt:lpstr>The Story in a Nutshell, Part I</vt:lpstr>
      <vt:lpstr>Interlude: Ball-Larus Path Profiling</vt:lpstr>
      <vt:lpstr>Label Edges for a Dense Path Numbering</vt:lpstr>
      <vt:lpstr>Interlude: Ball-Larus Path Profiling</vt:lpstr>
      <vt:lpstr>Interlude: Ball-Larus Path Profiling</vt:lpstr>
      <vt:lpstr>Breaking Paths</vt:lpstr>
      <vt:lpstr>Breaking Paths</vt:lpstr>
      <vt:lpstr>Breaking Paths</vt:lpstr>
      <vt:lpstr>Melski-Reps Interprocedural Path Profiling</vt:lpstr>
      <vt:lpstr>What Causes a Profusion of Paths?</vt:lpstr>
      <vt:lpstr>What Causes a Profusion of Paths?</vt:lpstr>
      <vt:lpstr>What Causes a Profusion of Paths?</vt:lpstr>
      <vt:lpstr>What Causes a Profusion of Paths?</vt:lpstr>
      <vt:lpstr>What Causes a Profusion of Paths?</vt:lpstr>
      <vt:lpstr>What Causes a Profusion of Paths?</vt:lpstr>
      <vt:lpstr>Turning a Frog into a Prince</vt:lpstr>
      <vt:lpstr>OBDDs, aka Read-Once, Ordered, Branching Programs</vt:lpstr>
      <vt:lpstr>Sharing via Procedure Calls?</vt:lpstr>
      <vt:lpstr>Sharing via Procedure Calls?</vt:lpstr>
      <vt:lpstr>Sharing via Procedure Calls?</vt:lpstr>
      <vt:lpstr>Sharing via Procedure Calls?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BDD vs. CFLOBDD Properties</vt:lpstr>
      <vt:lpstr>BDD vs. CFLOBDD Properties</vt:lpstr>
      <vt:lpstr>BDD vs. CFLOBDD Properties</vt:lpstr>
      <vt:lpstr>Best Case for CFLOBDDs: λx_0,x_1,x_2,x_3.v</vt:lpstr>
      <vt:lpstr>Best Case for CFLOBDDs: λx_0,…,x_63.v</vt:lpstr>
      <vt:lpstr>Multiplicative Effect of Sequential “Calls”</vt:lpstr>
      <vt:lpstr>Growth (Best Case)</vt:lpstr>
      <vt:lpstr>“Plug-Compatible” with BDDs</vt:lpstr>
      <vt:lpstr>Primitives + Boolean Operations</vt:lpstr>
      <vt:lpstr>CFLOBDD Product Construction Potentially Cheaper</vt:lpstr>
      <vt:lpstr>What is a CFLOBDD?</vt:lpstr>
      <vt:lpstr>Canonicity: Who Cares? Why Canonical?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√N Divide-and-Conquer Algorithms</vt:lpstr>
      <vt:lpstr>An Exponential-Size Gap (CFLOBDD &lt;&lt; BDD)</vt:lpstr>
      <vt:lpstr>A Polynomial-Size Gap (BDD &lt; CFLOBDD)</vt:lpstr>
      <vt:lpstr>Applications?</vt:lpstr>
      <vt:lpstr>CFLOBDDs vs. BDDs for Quantum Simulation*</vt:lpstr>
      <vt:lpstr>CFLOBDDs vs. BDDs for Quantum Simulation*</vt:lpstr>
      <vt:lpstr>CFLOBDDs vs. BDDs for Quantum Simulation*</vt:lpstr>
      <vt:lpstr>CFLOBDDs vs. BDDs for Quantum Simulation*</vt:lpstr>
      <vt:lpstr>CFLOBDDs vs. BDDs for Quantum Simulation*</vt:lpstr>
      <vt:lpstr>CFLOBDDs vs. BDDs for Quantum Simulation*</vt:lpstr>
      <vt:lpstr>CFLOBDDs vs. BDDs for Quantum Simulation*</vt:lpstr>
      <vt:lpstr>CFLOBDDs vs. Tensor Networks</vt:lpstr>
      <vt:lpstr>CFLOBDDs vs. Tensor Networks</vt:lpstr>
      <vt:lpstr>CFLOBDDs vs. Tensor Networks</vt:lpstr>
      <vt:lpstr>CFLOBDDs vs. Tensor Networks</vt:lpstr>
      <vt:lpstr>CFLOBDDs vs. Tensor Networks</vt:lpstr>
      <vt:lpstr>CFLOBDDs vs. Tensor Networks</vt:lpstr>
      <vt:lpstr>Moreover . . .</vt:lpstr>
      <vt:lpstr>Moreover . . .</vt:lpstr>
      <vt:lpstr>Take-aways</vt:lpstr>
      <vt:lpstr>Links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Comparison with Tensor Networks</vt:lpstr>
      <vt:lpstr>λx_0,x_1,x_2,x_3.(x_0∧x_1 )∨(x_2∧x_3)</vt:lpstr>
      <vt:lpstr>CFLOBDDs vs. BDDs for Quantum Simulation*</vt:lpstr>
      <vt:lpstr>Hijack the bad for the good!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User</dc:creator>
  <cp:lastModifiedBy>reps</cp:lastModifiedBy>
  <cp:revision>1052</cp:revision>
  <cp:lastPrinted>2015-10-20T02:53:17Z</cp:lastPrinted>
  <dcterms:created xsi:type="dcterms:W3CDTF">2015-10-19T12:39:45Z</dcterms:created>
  <dcterms:modified xsi:type="dcterms:W3CDTF">2025-11-14T05:15:33Z</dcterms:modified>
</cp:coreProperties>
</file>